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5" r:id="rId11"/>
    <p:sldId id="567" r:id="rId12"/>
    <p:sldId id="563" r:id="rId13"/>
    <p:sldId id="566" r:id="rId14"/>
    <p:sldId id="569" r:id="rId15"/>
    <p:sldId id="570" r:id="rId16"/>
    <p:sldId id="571" r:id="rId17"/>
    <p:sldId id="568" r:id="rId18"/>
    <p:sldId id="572" r:id="rId19"/>
    <p:sldId id="564" r:id="rId20"/>
    <p:sldId id="298" r:id="rId21"/>
    <p:sldId id="516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802.11-14/1588r6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4-000m-lb202-gen-adhoc-comments.xlsx" TargetMode="External"/><Relationship Id="rId4" Type="http://schemas.openxmlformats.org/officeDocument/2006/relationships/hyperlink" Target="https://mentor.ieee.org/802.11/dcn/13/11-13-0361-47-000m-revmc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18-02-000m-setting-of-duration-field-during-brp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7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8-000m-revmc-wg-ballot-comments.xls" TargetMode="External"/><Relationship Id="rId4" Type="http://schemas.openxmlformats.org/officeDocument/2006/relationships/hyperlink" Target="https://mentor.ieee.org/802.11/dcn/14/11-14-0975-14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95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Editorial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96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Monday &amp; Tuesday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, except for CID 3478</a:t>
            </a:r>
          </a:p>
          <a:p>
            <a:pPr marL="685800" lvl="2" indent="-342900"/>
            <a:r>
              <a:rPr lang="en-US" altLang="en-US" dirty="0"/>
              <a:t>The “Motion </a:t>
            </a:r>
            <a:r>
              <a:rPr lang="en-US" altLang="en-US" dirty="0" smtClean="0"/>
              <a:t>MAC-AJ”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mentor.ieee.org/802.11/dcn/13/11-13-0361-47-000m-revmc-mac-comments.xls</a:t>
            </a:r>
            <a:r>
              <a:rPr lang="en-US" dirty="0" smtClean="0"/>
              <a:t> except for CID 3430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ATL-A”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mentor.ieee.org/802.11/dcn/14/11-14-0975-14-000m-lb202-gen-adhoc-comments.xlsx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Edward Au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Carlos </a:t>
            </a:r>
            <a:r>
              <a:rPr lang="en-US" altLang="en-US" dirty="0" err="1" smtClean="0"/>
              <a:t>Cardeiro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44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97   </a:t>
            </a:r>
            <a:r>
              <a:rPr lang="en-US" altLang="en-US" dirty="0" smtClean="0"/>
              <a:t>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</a:t>
            </a:r>
            <a:r>
              <a:rPr lang="en-US" altLang="en-US" dirty="0" smtClean="0"/>
              <a:t>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mentor.ieee.org/802.11/dcn/14/11-14-1618-02-000m-setting-of-duration-field-during-brp.docx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Carlos Cordeiro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- 1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the resolving CID 3124 with 11-14-1518 as modified, with an additional mandatory CCA-ED at -62dBm for 20MHz; more discussion needed on -80dBm level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12</a:t>
            </a:r>
          </a:p>
          <a:p>
            <a:r>
              <a:rPr lang="en-US" altLang="en-US" dirty="0" smtClean="0"/>
              <a:t>Yes, not in WGLB 14</a:t>
            </a:r>
          </a:p>
          <a:p>
            <a:r>
              <a:rPr lang="en-US" altLang="en-US" dirty="0" smtClean="0"/>
              <a:t>No 4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</a:t>
            </a:r>
            <a:r>
              <a:rPr lang="en-US" altLang="en-US" dirty="0" smtClean="0"/>
              <a:t>adding a separate</a:t>
            </a:r>
            <a:r>
              <a:rPr lang="en-US" dirty="0" smtClean="0"/>
              <a:t> </a:t>
            </a:r>
            <a:r>
              <a:rPr lang="en-US" dirty="0"/>
              <a:t>indication of </a:t>
            </a:r>
            <a:r>
              <a:rPr lang="en-US" dirty="0" err="1" smtClean="0"/>
              <a:t>N_STS__Total</a:t>
            </a:r>
            <a:r>
              <a:rPr lang="en-US" dirty="0" smtClean="0"/>
              <a:t> in the VHT Capabilities element as described in 11-15-0057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22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44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- 3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</a:t>
            </a:r>
            <a:r>
              <a:rPr lang="en-US" altLang="en-US" dirty="0" smtClean="0"/>
              <a:t>the changes indicated in 11-14-793r7,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14</a:t>
            </a:r>
          </a:p>
          <a:p>
            <a:r>
              <a:rPr lang="en-US" altLang="en-US" dirty="0" smtClean="0"/>
              <a:t>Yes, not in WGLB 4</a:t>
            </a:r>
          </a:p>
          <a:p>
            <a:r>
              <a:rPr lang="en-US" altLang="en-US" dirty="0" smtClean="0"/>
              <a:t>No 18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75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- 4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 support adding </a:t>
            </a:r>
            <a:r>
              <a:rPr lang="en-US" altLang="en-US" dirty="0" smtClean="0"/>
              <a:t>the changes indicated in 11-14-1246r4, noting that additional text changes have been identified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Yes  13</a:t>
            </a:r>
          </a:p>
          <a:p>
            <a:r>
              <a:rPr lang="en-US" altLang="en-US" dirty="0" smtClean="0"/>
              <a:t>Yes, not in WGLB 1</a:t>
            </a:r>
          </a:p>
          <a:p>
            <a:r>
              <a:rPr lang="en-US" altLang="en-US" dirty="0" smtClean="0"/>
              <a:t>No 3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41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Wednesday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“” </a:t>
            </a:r>
            <a:r>
              <a:rPr lang="en-US" altLang="en-US" dirty="0"/>
              <a:t>tab in 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6597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Wednesday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</a:t>
            </a:r>
            <a:r>
              <a:rPr lang="en-US" altLang="en-US" dirty="0" smtClean="0"/>
              <a:t>CID 3430 as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09493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</a:t>
            </a:r>
            <a:r>
              <a:rPr lang="en-US" altLang="en-US" sz="1600" dirty="0" smtClean="0"/>
              <a:t>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810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</a:t>
            </a:r>
            <a:r>
              <a:rPr lang="en-US" altLang="en-US" sz="1600" dirty="0" smtClean="0"/>
              <a:t>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91000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 3521, 3352&amp; GEN, 3209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3430,  3462, 3119</a:t>
            </a:r>
            <a:r>
              <a:rPr lang="en-US" altLang="en-US" sz="1600" dirty="0"/>
              <a:t>, 3322, 3042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9530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11-14-0954, 11-14-0026, 11-14-0146</a:t>
            </a:r>
          </a:p>
          <a:p>
            <a:pPr lvl="1"/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219200"/>
            <a:ext cx="415201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CID 3471, </a:t>
            </a:r>
            <a:r>
              <a:rPr lang="en-US" altLang="en-US" sz="1600" dirty="0" smtClean="0"/>
              <a:t>3215, 3478, 3035</a:t>
            </a:r>
            <a:r>
              <a:rPr lang="en-US" altLang="en-US" sz="1600" dirty="0"/>
              <a:t>, 3178, </a:t>
            </a:r>
            <a:r>
              <a:rPr lang="en-US" altLang="en-US" sz="1600" dirty="0" smtClean="0"/>
              <a:t>11-14-1620, 11-15-157</a:t>
            </a:r>
            <a:r>
              <a:rPr lang="en-US" altLang="en-US" sz="1600" dirty="0" smtClean="0"/>
              <a:t>– Edward, 11-15-0011– Ganesh, 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CIDs 3232,3499,3392,3479,3459,3460 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297790"/>
            <a:ext cx="4267200" cy="133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resolution, Motions, 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971800"/>
            <a:ext cx="4382386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3124 -11-14-1518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 (CID 3488), 3459, 3460, 3521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94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</a:t>
            </a:r>
            <a:r>
              <a:rPr lang="en-US" altLang="en-US" dirty="0" smtClean="0"/>
              <a:t>MAC-</a:t>
            </a:r>
            <a:r>
              <a:rPr lang="en-US" altLang="en-US" dirty="0" smtClean="0"/>
              <a:t>AI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https://mentor.ieee.org/802.11/dcn/13/11-13-0361-47-000m-revmc-mac-comments.xls</a:t>
            </a:r>
            <a:r>
              <a:rPr lang="en-US" dirty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</a:t>
            </a:r>
            <a:r>
              <a:rPr lang="en-US" altLang="en-US" dirty="0" smtClean="0"/>
              <a:t>-DEC”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https://mentor.ieee.org/802.11/dcn/14/11-14-0975-14-000m-lb202-gen-adhoc-comments.xlsx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Jon Rosdahl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380571</TotalTime>
  <Words>1442</Words>
  <Application>Microsoft Office PowerPoint</Application>
  <PresentationFormat>On-screen Show (4:3)</PresentationFormat>
  <Paragraphs>340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IEEE 802.11 TGmc January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94  – Teleconference CIDs </vt:lpstr>
      <vt:lpstr>Motion 95   – Editorial CIDs </vt:lpstr>
      <vt:lpstr>Motion 96   – Monday &amp; Tuesday CIDs </vt:lpstr>
      <vt:lpstr>Motion  97   – Text changes not associated with CIDs</vt:lpstr>
      <vt:lpstr>Straw poll - 1</vt:lpstr>
      <vt:lpstr>Straw poll - 2</vt:lpstr>
      <vt:lpstr>Straw poll - 3</vt:lpstr>
      <vt:lpstr>Straw poll - 4</vt:lpstr>
      <vt:lpstr>Motion   – Wednesday CIDs </vt:lpstr>
      <vt:lpstr>Motion   – Wednesday CIDs </vt:lpstr>
      <vt:lpstr>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1996</cp:revision>
  <cp:lastPrinted>1998-02-10T13:28:06Z</cp:lastPrinted>
  <dcterms:created xsi:type="dcterms:W3CDTF">2005-01-04T21:26:55Z</dcterms:created>
  <dcterms:modified xsi:type="dcterms:W3CDTF">2015-01-14T23:21:44Z</dcterms:modified>
</cp:coreProperties>
</file>