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5" r:id="rId11"/>
    <p:sldId id="567" r:id="rId12"/>
    <p:sldId id="563" r:id="rId13"/>
    <p:sldId id="566" r:id="rId14"/>
    <p:sldId id="564" r:id="rId15"/>
    <p:sldId id="298" r:id="rId16"/>
    <p:sldId id="516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802.11-14/1588r5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802.11-14/1588r5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802.11-14/1588r5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8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975-14-000m-lb202-gen-adhoc-comments.xlsx" TargetMode="External"/><Relationship Id="rId4" Type="http://schemas.openxmlformats.org/officeDocument/2006/relationships/hyperlink" Target="https://mentor.ieee.org/802.11/dcn/13/11-13-0361-47-000m-revmc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618-02-000m-setting-of-duration-field-during-brp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5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7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3/11-13-0233-48-000m-revmc-wg-ballot-comments.xls" TargetMode="External"/><Relationship Id="rId4" Type="http://schemas.openxmlformats.org/officeDocument/2006/relationships/hyperlink" Target="https://mentor.ieee.org/802.11/dcn/14/11-14-0975-14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January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95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Editorial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“Editorials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/>
              <a:t>The </a:t>
            </a:r>
            <a:r>
              <a:rPr lang="en-US" altLang="en-US" dirty="0" smtClean="0"/>
              <a:t>“ANA”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62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96 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“Editor Motion Atlanta 1” </a:t>
            </a:r>
            <a:r>
              <a:rPr lang="en-US" altLang="en-US" dirty="0"/>
              <a:t>tab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mentor.ieee.org/802.11/dcn/13/11-13-0233-48-000m-revmc-wg-ballot-comments.xls</a:t>
            </a:r>
            <a:r>
              <a:rPr lang="en-US" altLang="en-US" dirty="0" smtClean="0"/>
              <a:t> , except for CID 3478</a:t>
            </a:r>
          </a:p>
          <a:p>
            <a:pPr marL="685800" lvl="2" indent="-342900"/>
            <a:r>
              <a:rPr lang="en-US" altLang="en-US" dirty="0"/>
              <a:t>The “Motion </a:t>
            </a:r>
            <a:r>
              <a:rPr lang="en-US" altLang="en-US" dirty="0" smtClean="0"/>
              <a:t>MAC-AJ” </a:t>
            </a:r>
            <a:r>
              <a:rPr lang="en-US" altLang="en-US" dirty="0"/>
              <a:t>tab in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mentor.ieee.org/802.11/dcn/13/11-13-0361-47-000m-revmc-mac-comments.xls</a:t>
            </a:r>
            <a:r>
              <a:rPr lang="en-US" dirty="0" smtClean="0"/>
              <a:t> except for CID 3430</a:t>
            </a:r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/>
              <a:t>“Gen </a:t>
            </a:r>
            <a:r>
              <a:rPr lang="en-US" altLang="en-US" dirty="0" smtClean="0"/>
              <a:t>ATL-A”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mentor.ieee.org/802.11/dcn/14/11-14-0975-14-000m-lb202-gen-adhoc-comments.xlsx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Edward Au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Carlos </a:t>
            </a:r>
            <a:r>
              <a:rPr lang="en-US" altLang="en-US" dirty="0" err="1" smtClean="0"/>
              <a:t>Cardeiro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443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97 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</a:t>
            </a:r>
            <a:r>
              <a:rPr lang="en-US" altLang="en-US" dirty="0" smtClean="0"/>
              <a:t>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mentor.ieee.org/802.11/dcn/14/11-14-1618-02-000m-setting-of-duration-field-during-brp.docx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Cordeiro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Edward Au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17-0-1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“” </a:t>
            </a:r>
            <a:r>
              <a:rPr lang="en-US" altLang="en-US" dirty="0"/>
              <a:t>tab in </a:t>
            </a:r>
            <a:endParaRPr lang="en-US" altLang="en-US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2217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LB202 on P802.11mc D3.0 </a:t>
            </a:r>
          </a:p>
          <a:p>
            <a:r>
              <a:rPr lang="en-US" altLang="en-US" dirty="0" smtClean="0"/>
              <a:t>Instruct the editor to prepare P802.11mc D4.0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336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Mark H, </a:t>
            </a:r>
            <a:r>
              <a:rPr lang="en-US" altLang="en-US" sz="1600" dirty="0" smtClean="0"/>
              <a:t>Adrian, Mark Rison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8100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11-14-1594 – Carlos Cordeiro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</a:t>
            </a:r>
            <a:r>
              <a:rPr lang="en-US" altLang="en-US" sz="1600" dirty="0" smtClean="0"/>
              <a:t>Wee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4191000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3209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3430, 3459, 3460, 3462, 3119</a:t>
            </a:r>
            <a:r>
              <a:rPr lang="en-US" altLang="en-US" sz="1600" dirty="0"/>
              <a:t>, 3322, 3042</a:t>
            </a:r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9530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11-14-0954, 11-14-0026, 11-14-0146</a:t>
            </a:r>
          </a:p>
          <a:p>
            <a:pPr lvl="1"/>
            <a:r>
              <a:rPr lang="en-US" altLang="en-US" sz="1600" dirty="0" smtClean="0"/>
              <a:t>Comment resolution</a:t>
            </a:r>
            <a:r>
              <a:rPr lang="en-US" altLang="en-US" sz="1600" dirty="0" smtClean="0"/>
              <a:t> 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219200"/>
            <a:ext cx="415201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CID 3471, </a:t>
            </a:r>
            <a:r>
              <a:rPr lang="en-US" altLang="en-US" sz="1600" dirty="0" smtClean="0"/>
              <a:t>3215, 3478, 3035</a:t>
            </a:r>
            <a:r>
              <a:rPr lang="en-US" altLang="en-US" sz="1600" dirty="0"/>
              <a:t>, 3178, </a:t>
            </a:r>
            <a:r>
              <a:rPr lang="en-US" altLang="en-US" sz="1600" dirty="0" smtClean="0"/>
              <a:t>11-14-1620, 11-15-157</a:t>
            </a:r>
            <a:r>
              <a:rPr lang="en-US" altLang="en-US" sz="1600" dirty="0" smtClean="0"/>
              <a:t>– Edward, 11-15-0011– Ganesh, 11-15-033 </a:t>
            </a:r>
            <a:r>
              <a:rPr lang="en-US" altLang="en-US" sz="1600" dirty="0" err="1" smtClean="0"/>
              <a:t>M.Iwaoka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CIDs 3232,3499,3392,3479,3459,3460 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5069190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11-14-1522, 1521</a:t>
            </a:r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971800"/>
            <a:ext cx="4382386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3124 -11-14-1518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11-15-0057, 58 </a:t>
            </a:r>
            <a:r>
              <a:rPr lang="en-US" altLang="en-US" sz="1600" dirty="0" err="1" smtClean="0"/>
              <a:t>Sigurd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11-14-793,11-14-1246 (CID 3488)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mentor.ieee.org/802.11/dcn/14/11-14-1568-05-000m-tgmc-teleconference-minutes-nov-dec-2014-jan-2015.docx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94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</a:t>
            </a:r>
            <a:r>
              <a:rPr lang="en-US" altLang="en-US" dirty="0" smtClean="0"/>
              <a:t>MAC-</a:t>
            </a:r>
            <a:r>
              <a:rPr lang="en-US" altLang="en-US" dirty="0" smtClean="0"/>
              <a:t>AI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https://mentor.ieee.org/802.11/dcn/13/11-13-0361-47-000m-revmc-mac-comments.xls</a:t>
            </a:r>
            <a:r>
              <a:rPr lang="en-US" dirty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</a:t>
            </a:r>
            <a:r>
              <a:rPr lang="en-US" altLang="en-US" dirty="0" smtClean="0"/>
              <a:t>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</a:t>
            </a:r>
            <a:r>
              <a:rPr lang="en-US" altLang="en-US" dirty="0" smtClean="0"/>
              <a:t>-DEC”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https://mentor.ieee.org/802.11/dcn/14/11-14-0975-14-000m-lb202-gen-adhoc-comments.xlsx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Other Editor for Motion” tab </a:t>
            </a:r>
            <a:r>
              <a:rPr lang="en-US" altLang="en-US" dirty="0"/>
              <a:t>in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mentor.ieee.org/802.11/dcn/13/11-13-0233-48-000m-revmc-wg-ballot-comments.xls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Moved: Jon Rosdahl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Mark Hamilton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380423</TotalTime>
  <Words>1170</Words>
  <Application>Microsoft Office PowerPoint</Application>
  <PresentationFormat>On-screen Show (4:3)</PresentationFormat>
  <Paragraphs>274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94  – Teleconference CIDs </vt:lpstr>
      <vt:lpstr>Motion 95   – Editorial CIDs </vt:lpstr>
      <vt:lpstr>Motion 96   – Monday &amp; Tuesday CIDs </vt:lpstr>
      <vt:lpstr>Motion  97   – Text changes not associated with CIDs</vt:lpstr>
      <vt:lpstr>Motion   – Wednesday CIDs </vt:lpstr>
      <vt:lpstr>Motion for WGLB on P802.11mc D4.0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1983</cp:revision>
  <cp:lastPrinted>1998-02-10T13:28:06Z</cp:lastPrinted>
  <dcterms:created xsi:type="dcterms:W3CDTF">2005-01-04T21:26:55Z</dcterms:created>
  <dcterms:modified xsi:type="dcterms:W3CDTF">2015-01-14T20:53:40Z</dcterms:modified>
</cp:coreProperties>
</file>