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5" r:id="rId11"/>
    <p:sldId id="567" r:id="rId12"/>
    <p:sldId id="563" r:id="rId13"/>
    <p:sldId id="566" r:id="rId14"/>
    <p:sldId id="564" r:id="rId15"/>
    <p:sldId id="298" r:id="rId16"/>
    <p:sldId id="516" r:id="rId1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802.11-14/1588r4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4-000m-lb202-gen-adhoc-comments.xlsx" TargetMode="External"/><Relationship Id="rId4" Type="http://schemas.openxmlformats.org/officeDocument/2006/relationships/hyperlink" Target="https://mentor.ieee.org/802.11/dcn/13/11-13-0361-47-000m-revmc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618-02-000m-setting-of-duration-field-during-brp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09-01-000m-revmc-minutes-for-november-san-antoni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568-05-000m-tgmc-teleconference-minutes-nov-dec-2014-jan-2015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7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3/11-13-0233-48-000m-revmc-wg-ballot-comments.xls" TargetMode="External"/><Relationship Id="rId4" Type="http://schemas.openxmlformats.org/officeDocument/2006/relationships/hyperlink" Target="https://mentor.ieee.org/802.11/dcn/14/11-14-0975-14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2015-01-14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Editorial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“Editorials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/>
              <a:t>The </a:t>
            </a:r>
            <a:r>
              <a:rPr lang="en-US" altLang="en-US" dirty="0" smtClean="0"/>
              <a:t>“ANA”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7262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Monday &amp; Tuesday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Atlanta 1”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, except for CID 3478</a:t>
            </a:r>
          </a:p>
          <a:p>
            <a:pPr marL="685800" lvl="2" indent="-342900"/>
            <a:r>
              <a:rPr lang="en-US" altLang="en-US" dirty="0"/>
              <a:t>The “Motion </a:t>
            </a:r>
            <a:r>
              <a:rPr lang="en-US" altLang="en-US" dirty="0" smtClean="0"/>
              <a:t>MAC-AJ”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mentor.ieee.org/802.11/dcn/13/11-13-0361-47-000m-revmc-mac-comments.xls</a:t>
            </a:r>
            <a:r>
              <a:rPr lang="en-US" dirty="0" smtClean="0"/>
              <a:t> except for CID 3430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/>
              <a:t>“Gen </a:t>
            </a:r>
            <a:r>
              <a:rPr lang="en-US" altLang="en-US" dirty="0" smtClean="0"/>
              <a:t>ATL-A”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mentor.ieee.org/802.11/dcn/14/11-14-0975-14-000m-lb202-gen-adhoc-comments.xlsx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2644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</a:t>
            </a:r>
            <a:r>
              <a:rPr lang="en-US" altLang="en-US" dirty="0" smtClean="0"/>
              <a:t>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mentor.ieee.org/802.11/dcn/14/11-14-1618-02-000m-setting-of-duration-field-during-brp.docx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Wednesday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“” </a:t>
            </a:r>
            <a:r>
              <a:rPr lang="en-US" altLang="en-US" dirty="0"/>
              <a:t>tab in 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2217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 WGLB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LB202 on P802.11mc D3.0 </a:t>
            </a:r>
          </a:p>
          <a:p>
            <a:r>
              <a:rPr lang="en-US" altLang="en-US" dirty="0" smtClean="0"/>
              <a:t>Instruct the editor to prepare P802.11mc D4.0 incorporating these resolutions and</a:t>
            </a:r>
          </a:p>
          <a:p>
            <a:r>
              <a:rPr lang="en-US" altLang="en-US" dirty="0" smtClean="0"/>
              <a:t>Approve a 20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2336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Dates</a:t>
            </a:r>
          </a:p>
          <a:p>
            <a:r>
              <a:rPr lang="en-US" altLang="en-US" dirty="0" smtClean="0"/>
              <a:t>Ad-Hoc meeting – Planning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Mark H, </a:t>
            </a:r>
            <a:r>
              <a:rPr lang="en-US" altLang="en-US" sz="1600" dirty="0" smtClean="0"/>
              <a:t>Adrian, Mark Rison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8100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11-14-1594 – Carlos Cordeiro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11-14-1618 Gaius </a:t>
            </a:r>
            <a:r>
              <a:rPr lang="en-US" altLang="en-US" sz="1600" dirty="0" smtClean="0"/>
              <a:t>Wee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4518748"/>
            <a:ext cx="4419600" cy="81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3209, 3215</a:t>
            </a:r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9530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11-14-0954, 11-14-0026, 11-14-0146</a:t>
            </a:r>
          </a:p>
          <a:p>
            <a:pPr lvl="1"/>
            <a:r>
              <a:rPr lang="en-US" altLang="en-US" sz="1600" dirty="0" smtClean="0"/>
              <a:t>Comment resolution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219200"/>
            <a:ext cx="3923414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/>
              <a:t>CID 3471, </a:t>
            </a:r>
            <a:r>
              <a:rPr lang="en-US" altLang="en-US" sz="1600" dirty="0" smtClean="0"/>
              <a:t>3215, 3478, 3035</a:t>
            </a:r>
            <a:r>
              <a:rPr lang="en-US" altLang="en-US" sz="1600" dirty="0"/>
              <a:t>, 3178, </a:t>
            </a:r>
            <a:r>
              <a:rPr lang="en-US" altLang="en-US" sz="1600" dirty="0" smtClean="0"/>
              <a:t>11-14-1620, 11-15-157</a:t>
            </a:r>
            <a:r>
              <a:rPr lang="en-US" altLang="en-US" sz="1600" dirty="0" smtClean="0"/>
              <a:t>– Edward, 11-15-0011– Ganesh, 11-15-033 </a:t>
            </a:r>
            <a:r>
              <a:rPr lang="en-US" altLang="en-US" sz="1600" dirty="0" err="1" smtClean="0"/>
              <a:t>M.Iwaoka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CIDs 3232, 3499, 3392, 3479, 3459, 3460, 3462</a:t>
            </a: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5069190"/>
            <a:ext cx="4267200" cy="178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11-14-1522, 1521</a:t>
            </a:r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March, </a:t>
            </a:r>
            <a:r>
              <a:rPr lang="en-US" altLang="en-US" sz="1600" dirty="0"/>
              <a:t>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24400" y="3238500"/>
            <a:ext cx="44196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3124 -11-14-1518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11-15-0057, 58 </a:t>
            </a:r>
            <a:r>
              <a:rPr lang="en-US" altLang="en-US" sz="1600" dirty="0" err="1" smtClean="0"/>
              <a:t>Sigurd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11-14-793,11-14-1246 (CID 3488)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Antonio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mentor.ieee.org/802.11/dcn/14/11-14-1509-01-000m-revmc-minutes-for-november-san-antonio.docx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mentor.ieee.org/802.11/dcn/14/11-14-1568-05-000m-tgmc-teleconference-minutes-nov-dec-2014-jan-2015.docx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Motion </a:t>
            </a:r>
            <a:r>
              <a:rPr lang="en-US" altLang="en-US" smtClean="0"/>
              <a:t>94 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</a:t>
            </a:r>
            <a:r>
              <a:rPr lang="en-US" altLang="en-US" dirty="0" smtClean="0"/>
              <a:t>MAC-</a:t>
            </a:r>
            <a:r>
              <a:rPr lang="en-US" altLang="en-US" dirty="0" smtClean="0"/>
              <a:t>AI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https://mentor.ieee.org/802.11/dcn/13/11-13-0361-47-000m-revmc-mac-comments.xls</a:t>
            </a:r>
            <a:r>
              <a:rPr lang="en-US" dirty="0"/>
              <a:t>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</a:t>
            </a:r>
            <a:r>
              <a:rPr lang="en-US" altLang="en-US" dirty="0" smtClean="0"/>
              <a:t>-DEC”  </a:t>
            </a:r>
            <a:r>
              <a:rPr lang="en-US" altLang="en-US" dirty="0" smtClean="0"/>
              <a:t>tab in </a:t>
            </a:r>
            <a:r>
              <a:rPr lang="en-US" altLang="en-US" dirty="0">
                <a:hlinkClick r:id="rId4"/>
              </a:rPr>
              <a:t>https://mentor.ieee.org/802.11/dcn/14/11-14-0975-14-000m-lb202-gen-adhoc-comments.xlsx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Other Editor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380276</TotalTime>
  <Words>1142</Words>
  <Application>Microsoft Office PowerPoint</Application>
  <PresentationFormat>On-screen Show (4:3)</PresentationFormat>
  <Paragraphs>273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IEEE 802.11 TGmc January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94  – Teleconference CIDs </vt:lpstr>
      <vt:lpstr>Motion   – Editorial CIDs </vt:lpstr>
      <vt:lpstr>Motion   – Monday &amp; Tuesday CIDs </vt:lpstr>
      <vt:lpstr>Motion   – Text changes not associated with CIDs</vt:lpstr>
      <vt:lpstr>Motion   – Wednesday CIDs </vt:lpstr>
      <vt:lpstr>Motion for WGLB on P802.11mc D4.0</vt:lpstr>
      <vt:lpstr>March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1977</cp:revision>
  <cp:lastPrinted>1998-02-10T13:28:06Z</cp:lastPrinted>
  <dcterms:created xsi:type="dcterms:W3CDTF">2005-01-04T21:26:55Z</dcterms:created>
  <dcterms:modified xsi:type="dcterms:W3CDTF">2015-01-14T18:26:55Z</dcterms:modified>
</cp:coreProperties>
</file>