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57" r:id="rId9"/>
    <p:sldId id="561" r:id="rId10"/>
    <p:sldId id="565" r:id="rId11"/>
    <p:sldId id="566" r:id="rId12"/>
    <p:sldId id="563" r:id="rId13"/>
    <p:sldId id="564" r:id="rId14"/>
    <p:sldId id="298" r:id="rId15"/>
    <p:sldId id="516" r:id="rId1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8993" autoAdjust="0"/>
  </p:normalViewPr>
  <p:slideViewPr>
    <p:cSldViewPr>
      <p:cViewPr varScale="1">
        <p:scale>
          <a:sx n="91" d="100"/>
          <a:sy n="91" d="100"/>
        </p:scale>
        <p:origin x="-129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802.11-14/1588r0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802.11-14/1588r0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802.11-14/1588r0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802.11-14/1588r0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802.11-14/1588r2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46-000m-revmc-wg-ballot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44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urphy.events.ieee.org/im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ocument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07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grouper.ieee.org/groups/802/PNP/approved/IEEE_802_WG_PandP_v15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4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509-01-000m-revmc-minutes-for-november-san-antonio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3/11-13-0095-14-000m-editor-reports.ppt" TargetMode="External"/><Relationship Id="rId4" Type="http://schemas.openxmlformats.org/officeDocument/2006/relationships/hyperlink" Target="https://mentor.ieee.org/802.11/dcn/14/11-14-1568-05-000m-tgmc-teleconference-minutes-nov-dec-2014-jan-2015.doc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61-46-000m-revmc-mac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3/11-13-0233-46-000m-revmc-wg-ballot-comments.xls" TargetMode="External"/><Relationship Id="rId4" Type="http://schemas.openxmlformats.org/officeDocument/2006/relationships/hyperlink" Target="https://mentor.ieee.org/802.11/dcn/14/11-14-0975-12-000m-lb202-gen-adhoc-comments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January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2015-01-12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5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</a:t>
            </a:r>
            <a:r>
              <a:rPr lang="en-US" altLang="en-US" dirty="0" smtClean="0"/>
              <a:t>Editorial </a:t>
            </a:r>
            <a:r>
              <a:rPr lang="en-US" altLang="en-US" dirty="0" smtClean="0"/>
              <a:t>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“Editorials for motion” tab </a:t>
            </a:r>
            <a:r>
              <a:rPr lang="en-US" altLang="en-US" dirty="0"/>
              <a:t>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mentor.ieee.org/802.11/dcn/13/11-13-0233-46-000m-revmc-wg-ballot-comments.xls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/>
              <a:t>The </a:t>
            </a:r>
            <a:r>
              <a:rPr lang="en-US" altLang="en-US" dirty="0" smtClean="0"/>
              <a:t>“ANA” </a:t>
            </a:r>
            <a:r>
              <a:rPr lang="en-US" altLang="en-US" dirty="0"/>
              <a:t>tab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mentor.ieee.org/802.11/dcn/13/11-13-0233-46-000m-revmc-wg-ballot-comments.xls</a:t>
            </a:r>
            <a:r>
              <a:rPr lang="en-US" altLang="en-US" dirty="0" smtClean="0"/>
              <a:t> </a:t>
            </a:r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272627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</a:t>
            </a:r>
            <a:r>
              <a:rPr lang="en-US" altLang="en-US" dirty="0" smtClean="0"/>
              <a:t>Monday &amp; Tuesday CIDs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“Editor Motion Atlanta 1” tab in</a:t>
            </a:r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222173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Text changes not associated with CIDs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changes in the following document 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draft: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351915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for WGLB on P802.11mc D4.0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r>
              <a:rPr lang="en-US" altLang="en-US" dirty="0" smtClean="0"/>
              <a:t>Having approved comment resolutions for all of the comments received from LB202 on P802.11mc D3.0 </a:t>
            </a:r>
          </a:p>
          <a:p>
            <a:r>
              <a:rPr lang="en-US" altLang="en-US" dirty="0" smtClean="0"/>
              <a:t>Instruct the editor to prepare P802.11mc D4.0 incorporating these resolutions and</a:t>
            </a:r>
          </a:p>
          <a:p>
            <a:r>
              <a:rPr lang="en-US" altLang="en-US" dirty="0" smtClean="0"/>
              <a:t>Approve a 20 day Working Group Recirculation Ballot asking the question “Should P802.11mc D4.0 be forwarded to Sponsor Ballot?”  </a:t>
            </a:r>
          </a:p>
          <a:p>
            <a:r>
              <a:rPr lang="en-US" altLang="en-US" dirty="0" smtClean="0"/>
              <a:t>Moved: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423368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March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Complete Comment Resolution</a:t>
            </a:r>
          </a:p>
          <a:p>
            <a:r>
              <a:rPr lang="en-US" altLang="en-US" dirty="0" smtClean="0"/>
              <a:t>Conference Calls 10am Eastern  2 hour</a:t>
            </a:r>
          </a:p>
          <a:p>
            <a:pPr lvl="1"/>
            <a:r>
              <a:rPr lang="en-US" altLang="en-US" dirty="0" smtClean="0"/>
              <a:t>Dates</a:t>
            </a:r>
          </a:p>
          <a:p>
            <a:r>
              <a:rPr lang="en-US" altLang="en-US" dirty="0" smtClean="0"/>
              <a:t>Ad-Hoc meeting – Planning 2015 July 7-8-9-10 (Tues</a:t>
            </a:r>
            <a:r>
              <a:rPr lang="en-US" altLang="en-US" dirty="0"/>
              <a:t>-</a:t>
            </a:r>
            <a:r>
              <a:rPr lang="en-US" altLang="en-US" dirty="0" smtClean="0"/>
              <a:t>Fri, HI location) to process SB comments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D3.0 is available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after successful ballot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mentor.ieee.org/802.11/dcn/13/11-13-0233-44-000m-revmc-wg-ballot-comments.xls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January 2015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" y="6091237"/>
            <a:ext cx="8305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Attendance reminder: </a:t>
            </a:r>
            <a:r>
              <a:rPr lang="en-US" altLang="en-US" sz="1200" dirty="0">
                <a:hlinkClick r:id="rId3"/>
              </a:rPr>
              <a:t>https://murphy.events.ieee.org/imat/</a:t>
            </a:r>
            <a:endParaRPr lang="en-US" altLang="en-US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Documents: </a:t>
            </a:r>
            <a:r>
              <a:rPr lang="en-US" altLang="en-US" sz="1200" dirty="0">
                <a:hlinkClick r:id="rId4"/>
              </a:rPr>
              <a:t>https://mentor.ieee.org/802.11/documents</a:t>
            </a:r>
            <a:r>
              <a:rPr lang="en-US" altLang="en-US" sz="1200" dirty="0"/>
              <a:t> 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4543425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resolution – Mark H, </a:t>
            </a:r>
            <a:r>
              <a:rPr lang="en-US" altLang="en-US" sz="1600" dirty="0" smtClean="0"/>
              <a:t>Adrian, Mark Rison</a:t>
            </a:r>
            <a:endParaRPr lang="en-US" altLang="en-US" sz="1600" dirty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23850" y="4038600"/>
            <a:ext cx="455295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11-14-1594 – Carlos Cordeiro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11-14-1618 Gaius </a:t>
            </a:r>
            <a:r>
              <a:rPr lang="en-US" altLang="en-US" sz="1600" dirty="0" smtClean="0"/>
              <a:t>Wee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4105" name="Rectangle 36"/>
          <p:cNvSpPr>
            <a:spLocks noChangeArrowheads="1"/>
          </p:cNvSpPr>
          <p:nvPr/>
        </p:nvSpPr>
        <p:spPr bwMode="auto">
          <a:xfrm>
            <a:off x="4687186" y="4137748"/>
            <a:ext cx="4419600" cy="815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Thursday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 3209</a:t>
            </a:r>
            <a:endParaRPr lang="en-US" altLang="en-US" sz="1600" dirty="0" smtClean="0"/>
          </a:p>
          <a:p>
            <a:pPr lvl="1"/>
            <a:endParaRPr lang="en-US" altLang="en-US" sz="1600" dirty="0"/>
          </a:p>
          <a:p>
            <a:pPr lvl="1"/>
            <a:endParaRPr lang="en-US" altLang="en-US" sz="1600" dirty="0" smtClean="0"/>
          </a:p>
        </p:txBody>
      </p:sp>
      <p:sp>
        <p:nvSpPr>
          <p:cNvPr id="4107" name="Rectangle 1"/>
          <p:cNvSpPr>
            <a:spLocks noChangeArrowheads="1"/>
          </p:cNvSpPr>
          <p:nvPr/>
        </p:nvSpPr>
        <p:spPr bwMode="auto">
          <a:xfrm>
            <a:off x="333375" y="3048000"/>
            <a:ext cx="4391025" cy="8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PM2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endParaRPr lang="en-US" altLang="en-US" sz="1600" dirty="0"/>
          </a:p>
        </p:txBody>
      </p:sp>
      <p:sp>
        <p:nvSpPr>
          <p:cNvPr id="4108" name="Rectangle 35"/>
          <p:cNvSpPr>
            <a:spLocks noChangeArrowheads="1"/>
          </p:cNvSpPr>
          <p:nvPr/>
        </p:nvSpPr>
        <p:spPr bwMode="auto">
          <a:xfrm>
            <a:off x="359651" y="5105400"/>
            <a:ext cx="4364749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Tuesday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11-14-954</a:t>
            </a:r>
          </a:p>
          <a:p>
            <a:pPr lvl="1"/>
            <a:r>
              <a:rPr lang="en-US" altLang="en-US" sz="1600" dirty="0" smtClean="0"/>
              <a:t>Comment resolution</a:t>
            </a:r>
            <a:r>
              <a:rPr lang="en-US" altLang="en-US" sz="1600" dirty="0" smtClean="0"/>
              <a:t> </a:t>
            </a: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687186" y="1371600"/>
            <a:ext cx="441960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</a:t>
            </a:r>
          </a:p>
          <a:p>
            <a:pPr lvl="1"/>
            <a:r>
              <a:rPr lang="en-US" altLang="en-US" sz="1600" dirty="0" smtClean="0"/>
              <a:t>Comment resolution – CID </a:t>
            </a:r>
            <a:r>
              <a:rPr lang="en-US" altLang="en-US" sz="1600" dirty="0" smtClean="0"/>
              <a:t>3471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11-14-1620 – Edward</a:t>
            </a:r>
          </a:p>
          <a:p>
            <a:pPr lvl="1"/>
            <a:r>
              <a:rPr lang="en-US" altLang="en-US" sz="1600" dirty="0" smtClean="0"/>
              <a:t>11-15-0011– Ganesh,11-15-033 </a:t>
            </a:r>
            <a:r>
              <a:rPr lang="en-US" altLang="en-US" sz="1600" dirty="0" err="1" smtClean="0"/>
              <a:t>M.Iwaoka</a:t>
            </a: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4724400" y="4840590"/>
            <a:ext cx="4267200" cy="1788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11-14-1522, 1521</a:t>
            </a:r>
          </a:p>
          <a:p>
            <a:pPr lvl="1"/>
            <a:r>
              <a:rPr lang="en-US" altLang="en-US" sz="1600" dirty="0" smtClean="0"/>
              <a:t>Motions </a:t>
            </a:r>
          </a:p>
          <a:p>
            <a:pPr lvl="1"/>
            <a:r>
              <a:rPr lang="en-US" altLang="en-US" sz="1600" dirty="0" smtClean="0"/>
              <a:t>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March, </a:t>
            </a:r>
            <a:r>
              <a:rPr lang="en-US" altLang="en-US" sz="1600" dirty="0"/>
              <a:t>Schedule</a:t>
            </a:r>
          </a:p>
          <a:p>
            <a:pPr lvl="1"/>
            <a:r>
              <a:rPr lang="en-US" altLang="en-US" sz="1600" dirty="0"/>
              <a:t>AOB, Adjourn</a:t>
            </a:r>
            <a:endParaRPr lang="en-US" altLang="en-US" sz="1400" dirty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724400" y="2933700"/>
            <a:ext cx="441960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</a:t>
            </a:r>
            <a:r>
              <a:rPr lang="en-US" altLang="en-US" sz="1800" dirty="0" smtClean="0"/>
              <a:t>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CID </a:t>
            </a:r>
            <a:r>
              <a:rPr lang="en-US" altLang="en-US" sz="1600" dirty="0" smtClean="0"/>
              <a:t>3124</a:t>
            </a:r>
          </a:p>
          <a:p>
            <a:pPr lvl="1"/>
            <a:r>
              <a:rPr lang="en-US" altLang="en-US" sz="1600" dirty="0" smtClean="0"/>
              <a:t>11-15-0057, 58 </a:t>
            </a:r>
            <a:r>
              <a:rPr lang="en-US" altLang="en-US" sz="1600" dirty="0" err="1" smtClean="0"/>
              <a:t>Sigurd</a:t>
            </a:r>
            <a:r>
              <a:rPr lang="en-US" altLang="en-US" sz="1600" dirty="0"/>
              <a:t>, </a:t>
            </a:r>
            <a:r>
              <a:rPr lang="en-US" altLang="en-US" sz="1600" dirty="0" smtClean="0"/>
              <a:t>11-14-793,11-14-1246</a:t>
            </a:r>
            <a:endParaRPr lang="en-US" altLang="en-US" sz="1600" dirty="0"/>
          </a:p>
          <a:p>
            <a:pPr lvl="1"/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www.ieee802.org/PNP/approved/IEEE_802_OM_v14.pdf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 smtClean="0">
                <a:hlinkClick r:id="rId11"/>
              </a:rPr>
              <a:t>http://grouper.ieee.org/groups/802/PNP/approved/IEEE_802_WG_PandP_v15.pdf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mentor.ieee.org/802.11/dcn/14/11-14-0629-07-0000-802-11-operations-manual.docx</a:t>
            </a:r>
            <a:r>
              <a:rPr lang="en-US" alt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smtClean="0"/>
              <a:t>Attendance recording procedures</a:t>
            </a:r>
          </a:p>
          <a:p>
            <a:pPr lvl="1"/>
            <a:r>
              <a:rPr lang="en-US" altLang="en-US" smtClean="0">
                <a:hlinkClick r:id="rId3"/>
              </a:rPr>
              <a:t>https://imat.ieee.org</a:t>
            </a:r>
            <a:r>
              <a:rPr lang="en-US" altLang="en-US" smtClean="0"/>
              <a:t> </a:t>
            </a:r>
            <a:endParaRPr lang="en-US" altLang="en-US" sz="1800" smtClean="0"/>
          </a:p>
          <a:p>
            <a:pPr lvl="1"/>
            <a:r>
              <a:rPr lang="en-US" altLang="en-US" smtClean="0"/>
              <a:t>Must register before logging attendance</a:t>
            </a:r>
          </a:p>
          <a:p>
            <a:pPr lvl="1"/>
            <a:r>
              <a:rPr lang="en-US" altLang="en-US" smtClean="0"/>
              <a:t>Must log attendance during each 2 hour session</a:t>
            </a:r>
          </a:p>
          <a:p>
            <a:r>
              <a:rPr lang="en-US" altLang="en-US" smtClean="0"/>
              <a:t>Documentation</a:t>
            </a:r>
          </a:p>
          <a:p>
            <a:pPr lvl="1"/>
            <a:r>
              <a:rPr lang="en-US" altLang="en-US" smtClean="0">
                <a:hlinkClick r:id="rId4"/>
              </a:rPr>
              <a:t>http://mentor.ieee.org</a:t>
            </a:r>
            <a:endParaRPr lang="en-US" altLang="en-US" smtClean="0"/>
          </a:p>
          <a:p>
            <a:pPr lvl="1"/>
            <a:r>
              <a:rPr lang="en-US" altLang="en-US" smtClean="0"/>
              <a:t>Use “TGm”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Comment resolution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San Antonio minutes: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mentor.ieee.org/802.11/dcn/14/11-14-1509-01-000m-revmc-minutes-for-november-san-antonio.docx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Teleconference minutes</a:t>
            </a:r>
            <a:r>
              <a:rPr lang="en-US" altLang="en-US" dirty="0"/>
              <a:t>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mentor.ieee.org/802.11/dcn/14/11-14-1568-05-000m-tgmc-teleconference-minutes-nov-dec-2014-jan-2015.docx</a:t>
            </a:r>
            <a:r>
              <a:rPr lang="en-US" altLang="en-US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</a:t>
            </a:r>
            <a:r>
              <a:rPr lang="en-US" altLang="en-US" dirty="0" smtClean="0"/>
              <a:t>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mentor.ieee.org/802.11/dcn/13/11-13-0095-14-000m-editor-reports.ppt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 smtClean="0">
                <a:solidFill>
                  <a:srgbClr val="006600"/>
                </a:solidFill>
              </a:rPr>
              <a:t>NesCom</a:t>
            </a:r>
            <a:r>
              <a:rPr lang="en-US" altLang="en-US" sz="2000" dirty="0" smtClean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Jan 2015 </a:t>
            </a:r>
            <a:r>
              <a:rPr lang="en-US" altLang="en-US" sz="2000" dirty="0">
                <a:solidFill>
                  <a:schemeClr val="accent2"/>
                </a:solidFill>
              </a:rPr>
              <a:t>– D4.0 Recirculation, </a:t>
            </a:r>
            <a:r>
              <a:rPr lang="en-US" altLang="en-US" sz="2000" dirty="0" smtClean="0">
                <a:solidFill>
                  <a:schemeClr val="accent2"/>
                </a:solidFill>
              </a:rPr>
              <a:t>goal to follow </a:t>
            </a:r>
            <a:r>
              <a:rPr lang="en-US" altLang="en-US" sz="2000" dirty="0">
                <a:solidFill>
                  <a:schemeClr val="accent2"/>
                </a:solidFill>
              </a:rPr>
              <a:t>with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D5.0 unchanged </a:t>
            </a:r>
            <a:r>
              <a:rPr lang="en-US" altLang="en-US" sz="2000" dirty="0" smtClean="0"/>
              <a:t>(was Nov 2014) – if no </a:t>
            </a:r>
            <a:r>
              <a:rPr lang="en-US" altLang="en-US" sz="2000" dirty="0" err="1" smtClean="0"/>
              <a:t>recirc</a:t>
            </a:r>
            <a:r>
              <a:rPr lang="en-US" altLang="en-US" sz="2000" dirty="0" smtClean="0"/>
              <a:t> this week</a:t>
            </a:r>
            <a:endParaRPr lang="en-US" altLang="en-US" sz="2000" dirty="0"/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Form Sponsor Pool:  Open Dec 15</a:t>
            </a:r>
            <a:r>
              <a:rPr lang="en-US" altLang="en-US" sz="2000" baseline="30000" dirty="0" smtClean="0">
                <a:solidFill>
                  <a:schemeClr val="accent2"/>
                </a:solidFill>
              </a:rPr>
              <a:t>th</a:t>
            </a:r>
            <a:r>
              <a:rPr lang="en-US" altLang="en-US" sz="2000" dirty="0" smtClean="0">
                <a:solidFill>
                  <a:schemeClr val="accent2"/>
                </a:solidFill>
              </a:rPr>
              <a:t> or so, close Feb 2015 – (min 45 days); good for 6 months (end of July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EC conditional </a:t>
            </a:r>
            <a:r>
              <a:rPr lang="en-US" altLang="en-US" sz="2000" dirty="0"/>
              <a:t>SB approval March </a:t>
            </a:r>
            <a:r>
              <a:rPr lang="en-US" altLang="en-US" sz="2000" dirty="0" smtClean="0"/>
              <a:t>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*new* - plan ad-hoc comment resolution meeting July 2015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</a:t>
            </a:r>
            <a:r>
              <a:rPr lang="en-US" altLang="en-US" sz="2000" dirty="0"/>
              <a:t>2015/March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March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Teleconference 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“Motion </a:t>
            </a:r>
            <a:r>
              <a:rPr lang="en-US" altLang="en-US" dirty="0" smtClean="0"/>
              <a:t>MAC-</a:t>
            </a:r>
            <a:r>
              <a:rPr lang="en-US" altLang="en-US" dirty="0" smtClean="0"/>
              <a:t>AI</a:t>
            </a:r>
            <a:r>
              <a:rPr lang="en-US" altLang="en-US" dirty="0" smtClean="0"/>
              <a:t>” </a:t>
            </a:r>
            <a:r>
              <a:rPr lang="en-US" altLang="en-US" dirty="0" smtClean="0"/>
              <a:t>tab 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mentor.ieee.org/802.11/dcn/13/11-13-0361-46-000m-revmc-mac-comments.xls</a:t>
            </a:r>
            <a:r>
              <a:rPr 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The  </a:t>
            </a:r>
            <a:r>
              <a:rPr lang="en-US" altLang="en-US" dirty="0" smtClean="0"/>
              <a:t>“Gen 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 </a:t>
            </a:r>
            <a:r>
              <a:rPr lang="en-US" altLang="en-US" dirty="0" smtClean="0"/>
              <a:t>-DEC”  </a:t>
            </a:r>
            <a:r>
              <a:rPr lang="en-US" altLang="en-US" dirty="0" smtClean="0"/>
              <a:t>tab in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mentor.ieee.org/802.11/dcn/14/11-14-0975-12-000m-lb202-gen-adhoc-comments.xlsx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/>
              <a:t>“</a:t>
            </a:r>
            <a:r>
              <a:rPr lang="en-US" altLang="en-US" dirty="0" smtClean="0"/>
              <a:t>Other Editor for Motion” tab </a:t>
            </a:r>
            <a:r>
              <a:rPr lang="en-US" altLang="en-US" dirty="0"/>
              <a:t>in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mentor.ieee.org/802.11/dcn/13/11-13-0233-46-000m-revmc-wg-ballot-comments.xls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Moved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46151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377692</TotalTime>
  <Words>1029</Words>
  <Application>Microsoft Office PowerPoint</Application>
  <PresentationFormat>On-screen Show (4:3)</PresentationFormat>
  <Paragraphs>256</Paragraphs>
  <Slides>15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802-11-Submission</vt:lpstr>
      <vt:lpstr>Document</vt:lpstr>
      <vt:lpstr>IEEE 802.11 TGmc January 2015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TGmc Plan of Record - modified</vt:lpstr>
      <vt:lpstr>Motion   – Teleconference CIDs </vt:lpstr>
      <vt:lpstr>Motion   – Editorial CIDs </vt:lpstr>
      <vt:lpstr>Motion   – Monday &amp; Tuesday CIDs </vt:lpstr>
      <vt:lpstr>Motion   – Text changes not associated with CIDs</vt:lpstr>
      <vt:lpstr>Motion for WGLB on P802.11mc D4.0</vt:lpstr>
      <vt:lpstr>March Meeting Planning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1960</cp:revision>
  <cp:lastPrinted>1998-02-10T13:28:06Z</cp:lastPrinted>
  <dcterms:created xsi:type="dcterms:W3CDTF">2005-01-04T21:26:55Z</dcterms:created>
  <dcterms:modified xsi:type="dcterms:W3CDTF">2015-01-12T23:22:18Z</dcterms:modified>
</cp:coreProperties>
</file>