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3" r:id="rId11"/>
    <p:sldId id="298" r:id="rId12"/>
    <p:sldId id="51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4-000m-tgmc-teleconference-minutes-nov-dec-2014-jan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January </a:t>
            </a:r>
            <a:r>
              <a:rPr lang="en-US" altLang="en-US" dirty="0" smtClean="0"/>
              <a:t>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2015-01-05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038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</a:t>
            </a:r>
            <a:r>
              <a:rPr lang="en-US" altLang="en-US" sz="1600" dirty="0" smtClean="0"/>
              <a:t>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Wee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3604348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8768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419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533408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609850"/>
            <a:ext cx="4419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 smtClean="0"/>
              <a:t>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mentor.ieee.org/802.11/dcn/14/11-14-1568-04-000m-tgmc-teleconference-minutes-nov-dec-2014-jan-2015.docx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 TBD” 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-” 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372790</TotalTime>
  <Words>808</Words>
  <Application>Microsoft Office PowerPoint</Application>
  <PresentationFormat>On-screen Show (4:3)</PresentationFormat>
  <Paragraphs>206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IEEE 802.11 TGmc January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 – Teleconference CIDs </vt:lpstr>
      <vt:lpstr>Motion   – Text changes not associated with CIDs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1941</cp:revision>
  <cp:lastPrinted>1998-02-10T13:28:06Z</cp:lastPrinted>
  <dcterms:created xsi:type="dcterms:W3CDTF">2005-01-04T21:26:55Z</dcterms:created>
  <dcterms:modified xsi:type="dcterms:W3CDTF">2015-01-05T16:03:54Z</dcterms:modified>
</cp:coreProperties>
</file>