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1" r:id="rId10"/>
    <p:sldId id="563" r:id="rId11"/>
    <p:sldId id="298" r:id="rId12"/>
    <p:sldId id="516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8993" autoAdjust="0"/>
  </p:normalViewPr>
  <p:slideViewPr>
    <p:cSldViewPr>
      <p:cViewPr varScale="1">
        <p:scale>
          <a:sx n="91" d="100"/>
          <a:sy n="91" d="100"/>
        </p:scale>
        <p:origin x="-130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802.11-11/1588r0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December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802.11-11/1588r0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December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802.11-14/1588r1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44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1509-01-000m-revmc-minutes-for-november-san-antonio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4-000m-editor-reports.ppt" TargetMode="External"/><Relationship Id="rId4" Type="http://schemas.openxmlformats.org/officeDocument/2006/relationships/hyperlink" Target="https://mentor.ieee.org/802.11/dcn/14/11-14-1568-04-000m-tgmc-teleconference-minutes-nov-dec-2014-jan-2015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61-42-000m-revmc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4/11-14-0975-10-000m-lb202-gen-adhoc-commen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</a:t>
            </a:r>
            <a:r>
              <a:rPr lang="en-US" altLang="en-US" dirty="0" smtClean="0"/>
              <a:t>January </a:t>
            </a:r>
            <a:r>
              <a:rPr lang="en-US" altLang="en-US" dirty="0" smtClean="0"/>
              <a:t>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2015-01-05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5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Text changes not associated with CIDs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Incorporate the text changes in the following document into the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draft:</a:t>
            </a:r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35191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March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Complete Comment Resolution</a:t>
            </a:r>
          </a:p>
          <a:p>
            <a:r>
              <a:rPr lang="en-US" altLang="en-US" dirty="0" smtClean="0"/>
              <a:t>Conference Calls 10am Eastern  2 hour</a:t>
            </a:r>
          </a:p>
          <a:p>
            <a:pPr lvl="1"/>
            <a:r>
              <a:rPr lang="en-US" altLang="en-US" dirty="0" smtClean="0"/>
              <a:t>Dates</a:t>
            </a:r>
          </a:p>
          <a:p>
            <a:r>
              <a:rPr lang="en-US" altLang="en-US" dirty="0" smtClean="0"/>
              <a:t>Ad-Hoc meeting – Planning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D3.0 is available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D4.0 after successful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mentor.ieee.org/802.11/dcn/13/11-13-0233-44-000m-revmc-wg-ballot-comments.xls</a:t>
            </a:r>
            <a:r>
              <a:rPr lang="en-US" altLang="en-US" sz="20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January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4038600"/>
            <a:ext cx="455295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Comment </a:t>
            </a:r>
            <a:r>
              <a:rPr lang="en-US" altLang="en-US" sz="1600" dirty="0" smtClean="0"/>
              <a:t>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11-14-1618 Gaius Wee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05" name="Rectangle 36"/>
          <p:cNvSpPr>
            <a:spLocks noChangeArrowheads="1"/>
          </p:cNvSpPr>
          <p:nvPr/>
        </p:nvSpPr>
        <p:spPr bwMode="auto">
          <a:xfrm>
            <a:off x="4687186" y="3604348"/>
            <a:ext cx="4419600" cy="815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Thursday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  <a:endParaRPr lang="en-US" altLang="en-US" sz="1600" dirty="0"/>
          </a:p>
          <a:p>
            <a:pPr lvl="1"/>
            <a:endParaRPr lang="en-US" altLang="en-US" sz="1600" dirty="0" smtClean="0"/>
          </a:p>
        </p:txBody>
      </p:sp>
      <p:sp>
        <p:nvSpPr>
          <p:cNvPr id="4107" name="Rectangle 1"/>
          <p:cNvSpPr>
            <a:spLocks noChangeArrowheads="1"/>
          </p:cNvSpPr>
          <p:nvPr/>
        </p:nvSpPr>
        <p:spPr bwMode="auto">
          <a:xfrm>
            <a:off x="333375" y="3048000"/>
            <a:ext cx="4391025" cy="8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</p:txBody>
      </p:sp>
      <p:sp>
        <p:nvSpPr>
          <p:cNvPr id="4108" name="Rectangle 35"/>
          <p:cNvSpPr>
            <a:spLocks noChangeArrowheads="1"/>
          </p:cNvSpPr>
          <p:nvPr/>
        </p:nvSpPr>
        <p:spPr bwMode="auto">
          <a:xfrm>
            <a:off x="359651" y="4876800"/>
            <a:ext cx="4364749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Tuesday 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Comment resolution</a:t>
            </a:r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687186" y="1371600"/>
            <a:ext cx="44196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resolution</a:t>
            </a:r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4724400" y="4533408"/>
            <a:ext cx="4267200" cy="178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PM2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 </a:t>
            </a:r>
          </a:p>
          <a:p>
            <a:pPr lvl="1"/>
            <a:r>
              <a:rPr lang="en-US" altLang="en-US" sz="1600" dirty="0" smtClean="0"/>
              <a:t>Plans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March, </a:t>
            </a:r>
            <a:r>
              <a:rPr lang="en-US" altLang="en-US" sz="1600" dirty="0"/>
              <a:t>Schedule</a:t>
            </a:r>
          </a:p>
          <a:p>
            <a:pPr lvl="1"/>
            <a:r>
              <a:rPr lang="en-US" altLang="en-US" sz="1600" dirty="0"/>
              <a:t>AOB, Adjourn</a:t>
            </a:r>
            <a:endParaRPr lang="en-US" altLang="en-US" sz="14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24400" y="2609850"/>
            <a:ext cx="441960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Wednesday </a:t>
            </a:r>
            <a:r>
              <a:rPr lang="en-US" altLang="en-US" sz="1800" dirty="0" smtClean="0"/>
              <a:t>PM2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 smtClean="0"/>
              <a:t>Comment resolution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San Antonio minutes: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mentor.ieee.org/802.11/dcn/14/11-14-1509-01-000m-revmc-minutes-for-november-san-antonio.docx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</a:t>
            </a:r>
            <a:r>
              <a:rPr lang="en-US" altLang="en-US" dirty="0" smtClean="0"/>
              <a:t>minutes</a:t>
            </a:r>
            <a:r>
              <a:rPr lang="en-US" altLang="en-US" dirty="0"/>
              <a:t>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mentor.ieee.org/802.11/dcn/14/11-14-1568-04-000m-tgmc-teleconference-minutes-nov-dec-2014-jan-2015.docx</a:t>
            </a:r>
            <a:r>
              <a:rPr lang="en-US" altLang="en-US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</a:t>
            </a:r>
            <a:r>
              <a:rPr lang="en-US" altLang="en-US" dirty="0" smtClean="0"/>
              <a:t>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mentor.ieee.org/802.11/dcn/13/11-13-0095-14-000m-editor-reports.ppt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 smtClean="0">
                <a:solidFill>
                  <a:srgbClr val="006600"/>
                </a:solidFill>
              </a:rPr>
              <a:t>NesCom</a:t>
            </a:r>
            <a:r>
              <a:rPr lang="en-US" altLang="en-US" sz="2000" dirty="0" smtClean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2015 </a:t>
            </a:r>
            <a:r>
              <a:rPr lang="en-US" altLang="en-US" sz="2000" dirty="0">
                <a:solidFill>
                  <a:schemeClr val="accent2"/>
                </a:solidFill>
              </a:rPr>
              <a:t>– D4.0 Recirculation, </a:t>
            </a:r>
            <a:r>
              <a:rPr lang="en-US" altLang="en-US" sz="2000" dirty="0" smtClean="0">
                <a:solidFill>
                  <a:schemeClr val="accent2"/>
                </a:solidFill>
              </a:rPr>
              <a:t>goal to follow </a:t>
            </a:r>
            <a:r>
              <a:rPr lang="en-US" altLang="en-US" sz="2000" dirty="0">
                <a:solidFill>
                  <a:schemeClr val="accent2"/>
                </a:solidFill>
              </a:rPr>
              <a:t>with </a:t>
            </a:r>
            <a:r>
              <a:rPr lang="en-US" altLang="en-US" sz="2000" dirty="0" smtClean="0">
                <a:solidFill>
                  <a:schemeClr val="accent2"/>
                </a:solidFill>
              </a:rPr>
              <a:t>D5.0 unchanged </a:t>
            </a:r>
            <a:r>
              <a:rPr lang="en-US" altLang="en-US" sz="2000" dirty="0" smtClean="0"/>
              <a:t>(was Nov 2014) – if no </a:t>
            </a:r>
            <a:r>
              <a:rPr lang="en-US" altLang="en-US" sz="2000" dirty="0" err="1" smtClean="0"/>
              <a:t>recirc</a:t>
            </a:r>
            <a:r>
              <a:rPr lang="en-US" altLang="en-US" sz="2000" dirty="0" smtClean="0"/>
              <a:t> this week</a:t>
            </a: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Form Sponsor Pool:  Open Dec 15</a:t>
            </a:r>
            <a:r>
              <a:rPr lang="en-US" altLang="en-US" sz="2000" baseline="30000" dirty="0" smtClean="0">
                <a:solidFill>
                  <a:schemeClr val="accent2"/>
                </a:solidFill>
              </a:rPr>
              <a:t>th</a:t>
            </a:r>
            <a:r>
              <a:rPr lang="en-US" altLang="en-US" sz="2000" dirty="0" smtClean="0">
                <a:solidFill>
                  <a:schemeClr val="accent2"/>
                </a:solidFill>
              </a:rPr>
              <a:t> or so, close Feb 2015 – (min 45 days); 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*new* - plan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 – Teleconference CIDs 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“Motion MAC TBD” tab in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mentor.ieee.org/802.11/dcn/13/11-13-0361-42-000m-revmc-mac-comments.xls</a:t>
            </a:r>
            <a:r>
              <a:rPr lang="en-US" dirty="0" smtClean="0"/>
              <a:t> </a:t>
            </a:r>
          </a:p>
          <a:p>
            <a:pPr marL="685800" lvl="2" indent="-342900"/>
            <a:r>
              <a:rPr lang="en-US" altLang="en-US" dirty="0" smtClean="0"/>
              <a:t>The  “Gen </a:t>
            </a:r>
            <a:r>
              <a:rPr lang="en-US" altLang="en-US" dirty="0" err="1" smtClean="0"/>
              <a:t>Telecon</a:t>
            </a:r>
            <a:r>
              <a:rPr lang="en-US" altLang="en-US" dirty="0" smtClean="0"/>
              <a:t> -”  tab in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mentor.ieee.org/802.11/dcn/14/11-14-0975-10-000m-lb202-gen-adhoc-comments.xlsx</a:t>
            </a:r>
            <a:endParaRPr lang="en-US" altLang="en-US" dirty="0" smtClean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46151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372790</TotalTime>
  <Words>808</Words>
  <Application>Microsoft Office PowerPoint</Application>
  <PresentationFormat>On-screen Show (4:3)</PresentationFormat>
  <Paragraphs>206</Paragraphs>
  <Slides>12</Slides>
  <Notes>12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IEEE 802.11 TGmc January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  – Teleconference CIDs </vt:lpstr>
      <vt:lpstr>Motion   – Text changes not associated with CIDs</vt:lpstr>
      <vt:lpstr>March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1941</cp:revision>
  <cp:lastPrinted>1998-02-10T13:28:06Z</cp:lastPrinted>
  <dcterms:created xsi:type="dcterms:W3CDTF">2005-01-04T21:26:55Z</dcterms:created>
  <dcterms:modified xsi:type="dcterms:W3CDTF">2015-01-05T16:03:54Z</dcterms:modified>
</cp:coreProperties>
</file>