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57" r:id="rId9"/>
    <p:sldId id="561" r:id="rId10"/>
    <p:sldId id="563" r:id="rId11"/>
    <p:sldId id="298" r:id="rId12"/>
    <p:sldId id="516" r:id="rId13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8993" autoAdjust="0"/>
  </p:normalViewPr>
  <p:slideViewPr>
    <p:cSldViewPr>
      <p:cViewPr varScale="1">
        <p:scale>
          <a:sx n="91" d="100"/>
          <a:sy n="91" d="100"/>
        </p:scale>
        <p:origin x="-1302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802.11-11/1588r0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December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802.11-11/1588r0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December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802.11-11/1588r0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December 2015</a:t>
            </a:r>
            <a:endParaRPr lang="en-US" sz="140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802.11-11/1588r0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December 2015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802.11-11/1588r0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December 2015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802.11-11/1588r0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December 2015</a:t>
            </a:r>
            <a:endParaRPr lang="en-US" sz="1400" smtClean="0"/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802.11-11/1588r0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December 2015</a:t>
            </a:r>
            <a:endParaRPr lang="en-US" sz="140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802.11-11/1588r0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December 2015</a:t>
            </a:r>
            <a:endParaRPr lang="en-US" sz="1400" smtClean="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802.11-11/1588r0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December 2015</a:t>
            </a:r>
            <a:endParaRPr lang="en-US" sz="1400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802.11-11/1588r0</a:t>
            </a:r>
            <a:endParaRPr 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December 2015</a:t>
            </a:r>
            <a:endParaRPr lang="en-US" sz="1400" smtClean="0"/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802.11-11/1588r0</a:t>
            </a:r>
            <a:endParaRPr lang="en-US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December 2015</a:t>
            </a:r>
            <a:endParaRPr lang="en-US" sz="1400" smtClean="0"/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802.11-11/1588r0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December 2015</a:t>
            </a:r>
            <a:endParaRPr lang="en-US" sz="1400" smtClean="0"/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802.11-11/1588r0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December 2015</a:t>
            </a:r>
            <a:endParaRPr lang="en-US" sz="1400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802.11-11/1588r0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December 2015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802.11-14/1588r0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44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urphy.events.ieee.org/im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ocument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07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grouper.ieee.org/groups/802/PNP/approved/IEEE_802_WG_PandP_v15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4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568-01-000m-tgmc-teleconference-minutes-nov-dec-2014-jan-2015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entor.ieee.org/802.11/dcn/13/11-13-0095-14-000m-editor-reports.ppt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61-42-000m-revmc-mac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0975-10-000m-lb202-gen-adhoc-comments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</a:t>
            </a:r>
            <a:r>
              <a:rPr lang="en-US" altLang="en-US" dirty="0" smtClean="0"/>
              <a:t>Dece</a:t>
            </a:r>
            <a:r>
              <a:rPr lang="en-US" altLang="en-US" dirty="0" smtClean="0"/>
              <a:t>mber 2015 </a:t>
            </a:r>
            <a:r>
              <a:rPr lang="en-US" altLang="en-US" dirty="0" smtClean="0"/>
              <a:t>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2014-12-06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0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  </a:t>
            </a:r>
            <a:r>
              <a:rPr lang="en-US" altLang="en-US" dirty="0" smtClean="0"/>
              <a:t>– Text changes not associated with CIDs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changes in the following document 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draft: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351915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March</a:t>
            </a:r>
            <a:r>
              <a:rPr lang="en-US" altLang="en-US" dirty="0" smtClean="0"/>
              <a:t> </a:t>
            </a:r>
            <a:r>
              <a:rPr lang="en-US" altLang="en-US" dirty="0" smtClean="0"/>
              <a:t>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Complete Comment Resolution</a:t>
            </a:r>
          </a:p>
          <a:p>
            <a:r>
              <a:rPr lang="en-US" altLang="en-US" dirty="0" smtClean="0"/>
              <a:t>Conference Calls 10am Eastern  2 </a:t>
            </a:r>
            <a:r>
              <a:rPr lang="en-US" altLang="en-US" dirty="0" smtClean="0"/>
              <a:t>hour</a:t>
            </a:r>
          </a:p>
          <a:p>
            <a:pPr lvl="1"/>
            <a:r>
              <a:rPr lang="en-US" altLang="en-US" dirty="0" smtClean="0"/>
              <a:t>Dates</a:t>
            </a:r>
            <a:endParaRPr lang="en-US" altLang="en-US" dirty="0" smtClean="0"/>
          </a:p>
          <a:p>
            <a:r>
              <a:rPr lang="en-US" altLang="en-US" dirty="0" smtClean="0"/>
              <a:t>Ad-Hoc </a:t>
            </a:r>
            <a:r>
              <a:rPr lang="en-US" altLang="en-US" dirty="0" smtClean="0"/>
              <a:t>meeting – Planning 2015 July 7-8-9-10 (Tues</a:t>
            </a:r>
            <a:r>
              <a:rPr lang="en-US" altLang="en-US" dirty="0"/>
              <a:t>-</a:t>
            </a:r>
            <a:r>
              <a:rPr lang="en-US" altLang="en-US" dirty="0" smtClean="0"/>
              <a:t>Fri, HI location) to process SB comments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D3.0 is available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after successful ballot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  <a:endParaRPr lang="en-US" sz="1800" smtClean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mentor.ieee.org/802.11/dcn/13/11-13-0233-44-000m-revmc-wg-ballot-comments.xls</a:t>
            </a:r>
            <a:r>
              <a:rPr lang="en-US" altLang="en-US" sz="2000" dirty="0" smtClean="0"/>
              <a:t> </a:t>
            </a:r>
            <a:endParaRPr lang="en-US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  <a:endParaRPr lang="en-US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</a:t>
            </a:r>
            <a:r>
              <a:rPr lang="en-US" altLang="en-US" dirty="0" smtClean="0"/>
              <a:t>January</a:t>
            </a:r>
            <a:r>
              <a:rPr lang="en-US" altLang="en-US" dirty="0" smtClean="0"/>
              <a:t> 2015 </a:t>
            </a:r>
            <a:r>
              <a:rPr lang="en-US" altLang="en-US" dirty="0" smtClean="0"/>
              <a:t>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  <a:endParaRPr lang="en-US" sz="1800" smtClean="0"/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" y="6091237"/>
            <a:ext cx="8305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Attendance reminder: </a:t>
            </a:r>
            <a:r>
              <a:rPr lang="en-US" altLang="en-US" sz="1200" dirty="0">
                <a:hlinkClick r:id="rId3"/>
              </a:rPr>
              <a:t>https://murphy.events.ieee.org/imat/</a:t>
            </a:r>
            <a:endParaRPr lang="en-US" altLang="en-US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Documents: </a:t>
            </a:r>
            <a:r>
              <a:rPr lang="en-US" altLang="en-US" sz="1200" dirty="0">
                <a:hlinkClick r:id="rId4"/>
              </a:rPr>
              <a:t>https://mentor.ieee.org/802.11/documents</a:t>
            </a:r>
            <a:r>
              <a:rPr lang="en-US" altLang="en-US" sz="1200" dirty="0"/>
              <a:t> 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4543425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</a:t>
            </a:r>
            <a:endParaRPr lang="en-US" altLang="en-US" sz="1600" dirty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23850" y="4038600"/>
            <a:ext cx="455295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11ad Comment </a:t>
            </a:r>
            <a:r>
              <a:rPr lang="en-US" altLang="en-US" sz="1600" dirty="0" smtClean="0"/>
              <a:t>resolution</a:t>
            </a: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4105" name="Rectangle 36"/>
          <p:cNvSpPr>
            <a:spLocks noChangeArrowheads="1"/>
          </p:cNvSpPr>
          <p:nvPr/>
        </p:nvSpPr>
        <p:spPr bwMode="auto">
          <a:xfrm>
            <a:off x="4687186" y="3604348"/>
            <a:ext cx="4419600" cy="815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Thursday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</a:t>
            </a:r>
            <a:endParaRPr lang="en-US" altLang="en-US" sz="1600" dirty="0"/>
          </a:p>
          <a:p>
            <a:pPr lvl="1"/>
            <a:endParaRPr lang="en-US" altLang="en-US" sz="1600" dirty="0" smtClean="0"/>
          </a:p>
        </p:txBody>
      </p:sp>
      <p:sp>
        <p:nvSpPr>
          <p:cNvPr id="4107" name="Rectangle 1"/>
          <p:cNvSpPr>
            <a:spLocks noChangeArrowheads="1"/>
          </p:cNvSpPr>
          <p:nvPr/>
        </p:nvSpPr>
        <p:spPr bwMode="auto">
          <a:xfrm>
            <a:off x="333375" y="3048000"/>
            <a:ext cx="4391025" cy="8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</a:t>
            </a:r>
            <a:r>
              <a:rPr lang="en-US" altLang="en-US" sz="1800" dirty="0" smtClean="0"/>
              <a:t>day </a:t>
            </a:r>
            <a:r>
              <a:rPr lang="en-US" altLang="en-US" sz="1800" dirty="0"/>
              <a:t>PM1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endParaRPr lang="en-US" altLang="en-US" sz="1600" dirty="0"/>
          </a:p>
        </p:txBody>
      </p:sp>
      <p:sp>
        <p:nvSpPr>
          <p:cNvPr id="4108" name="Rectangle 35"/>
          <p:cNvSpPr>
            <a:spLocks noChangeArrowheads="1"/>
          </p:cNvSpPr>
          <p:nvPr/>
        </p:nvSpPr>
        <p:spPr bwMode="auto">
          <a:xfrm>
            <a:off x="359651" y="4876800"/>
            <a:ext cx="4364749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Tues</a:t>
            </a:r>
            <a:r>
              <a:rPr lang="en-US" altLang="en-US" sz="1800" dirty="0" smtClean="0"/>
              <a:t>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</a:t>
            </a: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687186" y="1371600"/>
            <a:ext cx="441960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</a:t>
            </a:r>
          </a:p>
          <a:p>
            <a:pPr lvl="1"/>
            <a:r>
              <a:rPr lang="en-US" altLang="en-US" sz="1600" dirty="0" smtClean="0"/>
              <a:t>Comment resolution</a:t>
            </a: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4724400" y="4533408"/>
            <a:ext cx="4267200" cy="1788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 </a:t>
            </a:r>
          </a:p>
          <a:p>
            <a:pPr lvl="1"/>
            <a:r>
              <a:rPr lang="en-US" altLang="en-US" sz="1600" dirty="0" smtClean="0"/>
              <a:t>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March</a:t>
            </a:r>
            <a:r>
              <a:rPr lang="en-US" altLang="en-US" sz="1600" dirty="0" smtClean="0"/>
              <a:t>, </a:t>
            </a:r>
            <a:r>
              <a:rPr lang="en-US" altLang="en-US" sz="1600" dirty="0"/>
              <a:t>Schedule</a:t>
            </a:r>
          </a:p>
          <a:p>
            <a:pPr lvl="1"/>
            <a:r>
              <a:rPr lang="en-US" altLang="en-US" sz="1600" dirty="0"/>
              <a:t>AOB, Adjourn</a:t>
            </a:r>
            <a:endParaRPr lang="en-US" altLang="en-US" sz="1400" dirty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724400" y="2609850"/>
            <a:ext cx="441960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</a:t>
            </a:r>
            <a:r>
              <a:rPr lang="en-US" altLang="en-US" sz="1800" dirty="0" smtClean="0"/>
              <a:t>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</a:t>
            </a:r>
          </a:p>
          <a:p>
            <a:pPr lvl="1"/>
            <a:r>
              <a:rPr lang="en-US" altLang="en-US" sz="1600" dirty="0" smtClean="0"/>
              <a:t>Comment resolution</a:t>
            </a: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  <a:endParaRPr lang="en-US" sz="1800" smtClean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  <a:endParaRPr lang="en-US" sz="1800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www.ieee802.org/PNP/approved/IEEE_802_OM_v14.pdf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 smtClean="0">
                <a:hlinkClick r:id="rId11"/>
              </a:rPr>
              <a:t>http://grouper.ieee.org/groups/802/PNP/approved/IEEE_802_WG_PandP_v15.pdf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mentor.ieee.org/802.11/dcn/14/11-14-0629-07-0000-802-11-operations-manual.docx</a:t>
            </a:r>
            <a:r>
              <a:rPr lang="en-US" altLang="en-US" sz="1600" dirty="0" smtClean="0"/>
              <a:t> </a:t>
            </a: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  <a:endParaRPr lang="en-US" sz="1800" smtClean="0"/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smtClean="0"/>
              <a:t>Attendance recording procedures</a:t>
            </a:r>
          </a:p>
          <a:p>
            <a:pPr lvl="1"/>
            <a:r>
              <a:rPr lang="en-US" altLang="en-US" smtClean="0">
                <a:hlinkClick r:id="rId3"/>
              </a:rPr>
              <a:t>https://imat.ieee.org</a:t>
            </a:r>
            <a:r>
              <a:rPr lang="en-US" altLang="en-US" smtClean="0"/>
              <a:t> </a:t>
            </a:r>
            <a:endParaRPr lang="en-US" altLang="en-US" sz="1800" smtClean="0"/>
          </a:p>
          <a:p>
            <a:pPr lvl="1"/>
            <a:r>
              <a:rPr lang="en-US" altLang="en-US" smtClean="0"/>
              <a:t>Must register before logging attendance</a:t>
            </a:r>
          </a:p>
          <a:p>
            <a:pPr lvl="1"/>
            <a:r>
              <a:rPr lang="en-US" altLang="en-US" smtClean="0"/>
              <a:t>Must log attendance during each 2 hour session</a:t>
            </a:r>
          </a:p>
          <a:p>
            <a:r>
              <a:rPr lang="en-US" altLang="en-US" smtClean="0"/>
              <a:t>Documentation</a:t>
            </a:r>
          </a:p>
          <a:p>
            <a:pPr lvl="1"/>
            <a:r>
              <a:rPr lang="en-US" altLang="en-US" smtClean="0">
                <a:hlinkClick r:id="rId4"/>
              </a:rPr>
              <a:t>http://mentor.ieee.org</a:t>
            </a:r>
            <a:endParaRPr lang="en-US" altLang="en-US" smtClean="0"/>
          </a:p>
          <a:p>
            <a:pPr lvl="1"/>
            <a:r>
              <a:rPr lang="en-US" altLang="en-US" smtClean="0"/>
              <a:t>Use “TGm”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  <a:endParaRPr lang="en-US" sz="1800" smtClean="0"/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Comment resolution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San Antonio </a:t>
            </a:r>
            <a:r>
              <a:rPr lang="en-US" altLang="en-US" dirty="0" smtClean="0"/>
              <a:t>minutes: </a:t>
            </a:r>
            <a:r>
              <a:rPr lang="en-US" altLang="en-US" dirty="0" smtClean="0"/>
              <a:t>11-14-1509</a:t>
            </a:r>
            <a:r>
              <a:rPr lang="en-US" altLang="en-US" dirty="0" smtClean="0"/>
              <a:t>   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Teleconference minutes</a:t>
            </a:r>
            <a:r>
              <a:rPr lang="en-US" altLang="en-US" dirty="0"/>
              <a:t>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mentor.ieee.org/802.11/dcn/14/11-14-1568-01-000m-tgmc-teleconference-minutes-nov-dec-2014-jan-2015.docx</a:t>
            </a:r>
            <a:r>
              <a:rPr lang="en-US" altLang="en-US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</a:t>
            </a:r>
            <a:r>
              <a:rPr lang="en-US" altLang="en-US" dirty="0" smtClean="0"/>
              <a:t>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mentor.ieee.org/802.11/dcn/13/11-13-0095-14-000m-editor-reports.ppt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 smtClean="0">
                <a:solidFill>
                  <a:srgbClr val="006600"/>
                </a:solidFill>
              </a:rPr>
              <a:t>NesCom</a:t>
            </a:r>
            <a:r>
              <a:rPr lang="en-US" altLang="en-US" sz="2000" dirty="0" smtClean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Jan 2015 </a:t>
            </a:r>
            <a:r>
              <a:rPr lang="en-US" altLang="en-US" sz="2000" dirty="0">
                <a:solidFill>
                  <a:schemeClr val="accent2"/>
                </a:solidFill>
              </a:rPr>
              <a:t>– D4.0 Recirculation, </a:t>
            </a:r>
            <a:r>
              <a:rPr lang="en-US" altLang="en-US" sz="2000" dirty="0" smtClean="0">
                <a:solidFill>
                  <a:schemeClr val="accent2"/>
                </a:solidFill>
              </a:rPr>
              <a:t>goal to follow </a:t>
            </a:r>
            <a:r>
              <a:rPr lang="en-US" altLang="en-US" sz="2000" dirty="0">
                <a:solidFill>
                  <a:schemeClr val="accent2"/>
                </a:solidFill>
              </a:rPr>
              <a:t>with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D5.0 unchanged </a:t>
            </a:r>
            <a:r>
              <a:rPr lang="en-US" altLang="en-US" sz="2000" dirty="0" smtClean="0"/>
              <a:t>(was Nov 2014) – if no </a:t>
            </a:r>
            <a:r>
              <a:rPr lang="en-US" altLang="en-US" sz="2000" dirty="0" err="1" smtClean="0"/>
              <a:t>recirc</a:t>
            </a:r>
            <a:r>
              <a:rPr lang="en-US" altLang="en-US" sz="2000" dirty="0" smtClean="0"/>
              <a:t> this week</a:t>
            </a:r>
            <a:endParaRPr lang="en-US" altLang="en-US" sz="2000" dirty="0"/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Form Sponsor Pool:  Open Dec 15</a:t>
            </a:r>
            <a:r>
              <a:rPr lang="en-US" altLang="en-US" sz="2000" baseline="30000" dirty="0" smtClean="0">
                <a:solidFill>
                  <a:schemeClr val="accent2"/>
                </a:solidFill>
              </a:rPr>
              <a:t>th</a:t>
            </a:r>
            <a:r>
              <a:rPr lang="en-US" altLang="en-US" sz="2000" dirty="0" smtClean="0">
                <a:solidFill>
                  <a:schemeClr val="accent2"/>
                </a:solidFill>
              </a:rPr>
              <a:t> or so, close Feb 2015 – (min 45 days); good for 6 months (end of July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EC conditional </a:t>
            </a:r>
            <a:r>
              <a:rPr lang="en-US" altLang="en-US" sz="2000" dirty="0"/>
              <a:t>SB approval March </a:t>
            </a:r>
            <a:r>
              <a:rPr lang="en-US" altLang="en-US" sz="2000" dirty="0" smtClean="0"/>
              <a:t>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*new* - plan ad-hoc comment resolution meeting July 2015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</a:t>
            </a:r>
            <a:r>
              <a:rPr lang="en-US" altLang="en-US" sz="2000" dirty="0"/>
              <a:t>2015/March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March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  </a:t>
            </a:r>
            <a:r>
              <a:rPr lang="en-US" altLang="en-US" dirty="0" smtClean="0"/>
              <a:t>– Teleconference 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“Motion </a:t>
            </a:r>
            <a:r>
              <a:rPr lang="en-US" altLang="en-US" dirty="0" smtClean="0"/>
              <a:t>MAC TBD” </a:t>
            </a:r>
            <a:r>
              <a:rPr lang="en-US" altLang="en-US" dirty="0" smtClean="0"/>
              <a:t>tab 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mentor.ieee.org/802.11/dcn/13/11-13-0361-42-000m-revmc-mac-comments.xls</a:t>
            </a:r>
            <a:r>
              <a:rPr lang="en-US" dirty="0" smtClean="0"/>
              <a:t> </a:t>
            </a:r>
            <a:endParaRPr lang="en-US" dirty="0" smtClean="0"/>
          </a:p>
          <a:p>
            <a:pPr marL="685800" lvl="2" indent="-342900"/>
            <a:r>
              <a:rPr lang="en-US" altLang="en-US" dirty="0" smtClean="0"/>
              <a:t>The  </a:t>
            </a:r>
            <a:r>
              <a:rPr lang="en-US" altLang="en-US" dirty="0" smtClean="0"/>
              <a:t>“Gen 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 </a:t>
            </a:r>
            <a:r>
              <a:rPr lang="en-US" altLang="en-US" dirty="0" smtClean="0"/>
              <a:t>-”  </a:t>
            </a:r>
            <a:r>
              <a:rPr lang="en-US" altLang="en-US" dirty="0" smtClean="0"/>
              <a:t>tab in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mentor.ieee.org/802.11/dcn/14/11-14-0975-10-000m-lb202-gen-adhoc-comments.xlsx</a:t>
            </a:r>
            <a:endParaRPr lang="en-US" altLang="en-US" dirty="0" smtClean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46151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372773</TotalTime>
  <Words>803</Words>
  <Application>Microsoft Office PowerPoint</Application>
  <PresentationFormat>On-screen Show (4:3)</PresentationFormat>
  <Paragraphs>205</Paragraphs>
  <Slides>12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802-11-Submission</vt:lpstr>
      <vt:lpstr>Document</vt:lpstr>
      <vt:lpstr>IEEE 802.11 TGmc December 2015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TGmc Plan of Record - modified</vt:lpstr>
      <vt:lpstr>Motion   – Teleconference CIDs </vt:lpstr>
      <vt:lpstr>Motion   – Text changes not associated with CIDs</vt:lpstr>
      <vt:lpstr>March Meeting Planning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1937</cp:revision>
  <cp:lastPrinted>1998-02-10T13:28:06Z</cp:lastPrinted>
  <dcterms:created xsi:type="dcterms:W3CDTF">2005-01-04T21:26:55Z</dcterms:created>
  <dcterms:modified xsi:type="dcterms:W3CDTF">2014-12-06T13:16:53Z</dcterms:modified>
</cp:coreProperties>
</file>