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429" r:id="rId3"/>
    <p:sldId id="457" r:id="rId4"/>
    <p:sldId id="431" r:id="rId5"/>
    <p:sldId id="432" r:id="rId6"/>
    <p:sldId id="434" r:id="rId7"/>
    <p:sldId id="437" r:id="rId8"/>
    <p:sldId id="438" r:id="rId9"/>
    <p:sldId id="439" r:id="rId10"/>
    <p:sldId id="440" r:id="rId11"/>
    <p:sldId id="441" r:id="rId12"/>
    <p:sldId id="442" r:id="rId13"/>
    <p:sldId id="443" r:id="rId14"/>
    <p:sldId id="444" r:id="rId15"/>
    <p:sldId id="445" r:id="rId16"/>
    <p:sldId id="446" r:id="rId17"/>
    <p:sldId id="447" r:id="rId18"/>
    <p:sldId id="448" r:id="rId19"/>
    <p:sldId id="449" r:id="rId20"/>
    <p:sldId id="452" r:id="rId21"/>
    <p:sldId id="455" r:id="rId22"/>
    <p:sldId id="451"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varScale="1">
        <p:scale>
          <a:sx n="116" d="100"/>
          <a:sy n="116" d="100"/>
        </p:scale>
        <p:origin x="-1096"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21</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802.11-14/1562r0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2014-12-01</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1934" name="Document" r:id="rId5" imgW="8702097" imgH="4144020" progId="Word.Document.8">
                  <p:embed/>
                </p:oleObj>
              </mc:Choice>
              <mc:Fallback>
                <p:oleObj name="Document" r:id="rId5" imgW="8702097" imgH="4144020" progId="Word.Document.8">
                  <p:embed/>
                  <p:pic>
                    <p:nvPicPr>
                      <p:cNvPr id="0" name="Picture 889"/>
                      <p:cNvPicPr>
                        <a:picLocks noChangeAspect="1" noChangeArrowheads="1"/>
                      </p:cNvPicPr>
                      <p:nvPr/>
                    </p:nvPicPr>
                    <p:blipFill>
                      <a:blip r:embed="rId6"/>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February 10, 8PM </a:t>
            </a:r>
            <a:r>
              <a:rPr lang="en-US" altLang="ko-KR" dirty="0"/>
              <a:t>ET for 2 </a:t>
            </a:r>
            <a:r>
              <a:rPr lang="en-US" altLang="ko-KR" dirty="0" smtClean="0"/>
              <a:t>hour</a:t>
            </a:r>
          </a:p>
          <a:p>
            <a:pPr marL="609600" indent="-609600"/>
            <a:r>
              <a:rPr lang="en-US" altLang="ko-KR" dirty="0" smtClean="0"/>
              <a:t>February 17, </a:t>
            </a:r>
            <a:r>
              <a:rPr lang="en-US" altLang="ko-KR" dirty="0"/>
              <a:t>8PM ET for 2 hour</a:t>
            </a:r>
          </a:p>
          <a:p>
            <a:pPr marL="609600" indent="-609600"/>
            <a:r>
              <a:rPr lang="en-US" altLang="ko-KR" dirty="0"/>
              <a:t>February </a:t>
            </a:r>
            <a:r>
              <a:rPr lang="en-US" altLang="ko-KR" dirty="0" smtClean="0"/>
              <a:t>24, </a:t>
            </a:r>
            <a:r>
              <a:rPr lang="en-US" altLang="ko-KR" dirty="0"/>
              <a:t>8PM ET for 2 </a:t>
            </a:r>
            <a:r>
              <a:rPr lang="en-US" altLang="ko-KR" dirty="0" smtClean="0"/>
              <a:t>hour</a:t>
            </a:r>
          </a:p>
          <a:p>
            <a:pPr marL="609600" indent="-609600"/>
            <a:r>
              <a:rPr lang="en-US" altLang="ko-KR" dirty="0" smtClean="0"/>
              <a:t>March 3, </a:t>
            </a:r>
            <a:r>
              <a:rPr lang="en-US" altLang="ko-KR" dirty="0"/>
              <a:t>8PM ET for 2 </a:t>
            </a:r>
            <a:r>
              <a:rPr lang="en-US" altLang="ko-KR" dirty="0" smtClean="0"/>
              <a:t>hour</a:t>
            </a:r>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(11-14/1548r0) </a:t>
            </a:r>
            <a:r>
              <a:rPr lang="en-GB" altLang="ko-KR" dirty="0"/>
              <a:t>and conf call minutes </a:t>
            </a:r>
            <a:r>
              <a:rPr lang="en-GB" altLang="ko-KR" dirty="0" smtClean="0"/>
              <a:t>(11-14/xxxxr0)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048968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January 2015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07346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January 2015 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930246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a:t>
            </a:r>
            <a:r>
              <a:rPr lang="en-US" dirty="0" smtClean="0"/>
              <a:t>minutes</a:t>
            </a:r>
          </a:p>
          <a:p>
            <a:pPr marL="1009650" lvl="1" indent="-609600"/>
            <a:r>
              <a:rPr lang="en-US" dirty="0" smtClean="0"/>
              <a:t>Conference call minutes</a:t>
            </a:r>
          </a:p>
          <a:p>
            <a:pPr marL="609600" indent="-609600"/>
            <a:r>
              <a:rPr lang="en-US" altLang="ko-KR" dirty="0"/>
              <a:t>Address Letter Ballot </a:t>
            </a:r>
            <a:r>
              <a:rPr lang="en-US" altLang="ko-KR" dirty="0" smtClean="0"/>
              <a:t>comments for Draft 3.0 </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D3.2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2015</a:t>
            </a:r>
          </a:p>
        </p:txBody>
      </p:sp>
    </p:spTree>
    <p:extLst>
      <p:ext uri="{BB962C8B-B14F-4D97-AF65-F5344CB8AC3E}">
        <p14:creationId xmlns:p14="http://schemas.microsoft.com/office/powerpoint/2010/main" val="1032975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21</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LB205 on P802.11ah D3.0 </a:t>
            </a:r>
          </a:p>
          <a:p>
            <a:r>
              <a:rPr lang="en-US" altLang="en-US" dirty="0" smtClean="0"/>
              <a:t>Instruct the </a:t>
            </a:r>
            <a:r>
              <a:rPr lang="en-US" altLang="en-US" dirty="0" err="1" smtClean="0"/>
              <a:t>TGah</a:t>
            </a:r>
            <a:r>
              <a:rPr lang="en-US" altLang="en-US" dirty="0" smtClean="0"/>
              <a:t> editor to prepare P802.11ah D4.0 </a:t>
            </a:r>
            <a:r>
              <a:rPr lang="en-US" altLang="en-US" dirty="0"/>
              <a:t>from P802.11ah </a:t>
            </a:r>
            <a:r>
              <a:rPr lang="en-US" altLang="en-US" dirty="0" smtClean="0"/>
              <a:t>D3.1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D4.0 be forwarded to Sponsor Ballot?”  </a:t>
            </a:r>
          </a:p>
          <a:p>
            <a:r>
              <a:rPr lang="en-US" altLang="en-US" dirty="0" smtClean="0"/>
              <a:t>Moved:</a:t>
            </a:r>
          </a:p>
          <a:p>
            <a:r>
              <a:rPr lang="en-US" altLang="en-US" dirty="0" smtClean="0"/>
              <a:t>Seconded:</a:t>
            </a:r>
            <a:endParaRPr lang="en-US" altLang="ko-KR" dirty="0" smtClean="0"/>
          </a:p>
          <a:p>
            <a:r>
              <a:rPr lang="en-US" altLang="en-US" dirty="0" smtClean="0"/>
              <a:t>Result:</a:t>
            </a:r>
          </a:p>
        </p:txBody>
      </p:sp>
    </p:spTree>
    <p:extLst>
      <p:ext uri="{BB962C8B-B14F-4D97-AF65-F5344CB8AC3E}">
        <p14:creationId xmlns:p14="http://schemas.microsoft.com/office/powerpoint/2010/main" val="35840506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752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and 3.0  passed the WG motion</a:t>
            </a:r>
          </a:p>
          <a:p>
            <a:pPr lvl="2"/>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a:t>
            </a:r>
            <a:r>
              <a:rPr lang="en-US" altLang="ko-KR" sz="1800" dirty="0" smtClean="0"/>
              <a:t>store</a:t>
            </a:r>
            <a:endParaRPr lang="en-US" altLang="ko-KR" sz="1800"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PM2)</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1486650203"/>
              </p:ext>
            </p:extLst>
          </p:nvPr>
        </p:nvGraphicFramePr>
        <p:xfrm>
          <a:off x="457202" y="2590800"/>
          <a:ext cx="8305798" cy="2514600"/>
        </p:xfrm>
        <a:graphic>
          <a:graphicData uri="http://schemas.openxmlformats.org/drawingml/2006/table">
            <a:tbl>
              <a:tblPr/>
              <a:tblGrid>
                <a:gridCol w="533400"/>
                <a:gridCol w="533400"/>
                <a:gridCol w="533398"/>
                <a:gridCol w="762000"/>
                <a:gridCol w="762000"/>
                <a:gridCol w="47584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1.0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2.0 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 First 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446656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PM1)</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a:t>TBD</a:t>
            </a:r>
            <a:endParaRPr lang="en-US" altLang="ko-KR" dirty="0">
              <a:solidFill>
                <a:schemeClr val="bg2"/>
              </a:solidFill>
            </a:endParaRPr>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TBD</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9062</TotalTime>
  <Words>997</Words>
  <Application>Microsoft Office PowerPoint</Application>
  <PresentationFormat>화면 슬라이드 쇼(4:3)</PresentationFormat>
  <Paragraphs>292</Paragraphs>
  <Slides>22</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22</vt:i4>
      </vt:variant>
    </vt:vector>
  </HeadingPairs>
  <TitlesOfParts>
    <vt:vector size="24" baseType="lpstr">
      <vt:lpstr>802-11-PathProtection</vt:lpstr>
      <vt:lpstr>Document</vt:lpstr>
      <vt:lpstr>IEEE 802.11ah Sub 1 GHz license-exempt operation Agenda for January 2015</vt:lpstr>
      <vt:lpstr>IEEE 802.11ah Agenda</vt:lpstr>
      <vt:lpstr>Submissions (Monday PM2)</vt:lpstr>
      <vt:lpstr>Submissions (Tuesday PM1)</vt:lpstr>
      <vt:lpstr>Submissions (Tuesday PM2)</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894</cp:revision>
  <cp:lastPrinted>1998-02-10T13:28:06Z</cp:lastPrinted>
  <dcterms:created xsi:type="dcterms:W3CDTF">2009-11-09T00:32:22Z</dcterms:created>
  <dcterms:modified xsi:type="dcterms:W3CDTF">2014-12-04T21:48:54Z</dcterms:modified>
</cp:coreProperties>
</file>