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88" d="100"/>
          <a:sy n="88" d="100"/>
        </p:scale>
        <p:origin x="-82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11-14/1537r0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November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November 2014, held in San Antonio, Texas.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Resolved 6</a:t>
            </a:r>
            <a:r>
              <a:rPr lang="en-US" sz="2400" dirty="0" smtClean="0"/>
              <a:t>% </a:t>
            </a:r>
            <a:r>
              <a:rPr lang="en-US" sz="2400" dirty="0"/>
              <a:t>more of the comments from </a:t>
            </a:r>
            <a:r>
              <a:rPr lang="en-US" sz="2400" dirty="0" smtClean="0"/>
              <a:t>CC17.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2400" dirty="0"/>
              <a:t>6</a:t>
            </a:r>
            <a:r>
              <a:rPr lang="en-US" sz="2400" dirty="0" smtClean="0"/>
              <a:t>% </a:t>
            </a:r>
            <a:r>
              <a:rPr lang="en-US" sz="2400" dirty="0"/>
              <a:t>remain to be resolved.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/>
              <a:t>jointly with </a:t>
            </a:r>
            <a:r>
              <a:rPr lang="en-GB" sz="2400" dirty="0" smtClean="0"/>
              <a:t>802.1 </a:t>
            </a:r>
            <a:r>
              <a:rPr lang="en-GB" sz="2400" dirty="0" smtClean="0"/>
              <a:t>and </a:t>
            </a:r>
            <a:r>
              <a:rPr lang="en-GB" sz="2400" dirty="0" smtClean="0"/>
              <a:t>ARC </a:t>
            </a:r>
            <a:r>
              <a:rPr lang="en-GB" sz="2400" dirty="0"/>
              <a:t>SC Thursday </a:t>
            </a:r>
            <a:r>
              <a:rPr lang="en-GB" sz="2400" dirty="0" smtClean="0"/>
              <a:t>AM1.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A D0.05 was produced and posted and a D0.06 is in process.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the </a:t>
            </a:r>
            <a:r>
              <a:rPr lang="en-GB" sz="2400" dirty="0"/>
              <a:t>submissions </a:t>
            </a:r>
            <a:r>
              <a:rPr lang="en-GB" sz="2400" dirty="0" smtClean="0"/>
              <a:t>listed </a:t>
            </a:r>
            <a:r>
              <a:rPr lang="en-GB" sz="2400" dirty="0" smtClean="0"/>
              <a:t>on the next </a:t>
            </a:r>
            <a:r>
              <a:rPr lang="en-GB" sz="2400" dirty="0" smtClean="0"/>
              <a:t>page.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</a:t>
            </a:r>
            <a:r>
              <a:rPr lang="en-GB" sz="2400" dirty="0" smtClean="0"/>
              <a:t>14/1538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14/1320r9.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>
                <a:cs typeface="ＭＳ Ｐゴシック" charset="0"/>
              </a:rPr>
              <a:t>11-14/0539r4</a:t>
            </a:r>
            <a:r>
              <a:rPr lang="en-US" sz="2400" dirty="0"/>
              <a:t>, “</a:t>
            </a:r>
            <a:r>
              <a:rPr lang="en-US" sz="2400" dirty="0" err="1"/>
              <a:t>Som</a:t>
            </a:r>
            <a:r>
              <a:rPr lang="en-GB" sz="2400" dirty="0"/>
              <a:t>e Proposed Changes to 11ak D0.01 (CC17)</a:t>
            </a:r>
            <a:r>
              <a:rPr lang="en-US" sz="2400" dirty="0"/>
              <a:t> 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-14/</a:t>
            </a:r>
            <a:r>
              <a:rPr lang="en-US" sz="2400" dirty="0" smtClean="0"/>
              <a:t>0562r3, “</a:t>
            </a:r>
            <a:r>
              <a:rPr lang="en-GB" sz="2400" dirty="0"/>
              <a:t>802.11ak and 802.1AC Convergence Function</a:t>
            </a:r>
            <a:r>
              <a:rPr lang="en-US" sz="2400" dirty="0" smtClean="0"/>
              <a:t>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 smtClean="0"/>
              <a:t>-</a:t>
            </a:r>
            <a:r>
              <a:rPr lang="en-US" sz="2400" dirty="0"/>
              <a:t>14/</a:t>
            </a:r>
            <a:r>
              <a:rPr lang="en-US" sz="2400" dirty="0" smtClean="0"/>
              <a:t>1213r1, “</a:t>
            </a:r>
            <a:r>
              <a:rPr lang="en-GB" sz="2400" dirty="0"/>
              <a:t>AP Architectural concepts, and</a:t>
            </a:r>
            <a:br>
              <a:rPr lang="en-GB" sz="2400" dirty="0"/>
            </a:br>
            <a:r>
              <a:rPr lang="en-GB" sz="2400" dirty="0"/>
              <a:t>Distribution System Access Function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cs typeface="ＭＳ Ｐゴシック" charset="0"/>
              </a:rPr>
              <a:t>11-14/1423r4, “</a:t>
            </a:r>
            <a:r>
              <a:rPr lang="en-GB" sz="2400" dirty="0"/>
              <a:t>CC17 MAH assigned comments</a:t>
            </a:r>
            <a:r>
              <a:rPr lang="en-US" altLang="ja-JP" sz="2400" dirty="0">
                <a:cs typeface="ＭＳ Ｐゴシック" charset="0"/>
              </a:rPr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11-14/1438r2, “</a:t>
            </a:r>
            <a:r>
              <a:rPr lang="en-GB" sz="2400" dirty="0"/>
              <a:t>11ak PICS</a:t>
            </a:r>
            <a:r>
              <a:rPr lang="en-US" sz="2400" dirty="0"/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</a:t>
            </a:r>
            <a:r>
              <a:rPr lang="en-US" altLang="ja-JP" sz="2400" dirty="0" smtClean="0">
                <a:cs typeface="ＭＳ Ｐゴシック" charset="0"/>
              </a:rPr>
              <a:t>-</a:t>
            </a:r>
            <a:r>
              <a:rPr lang="en-US" altLang="ja-JP" sz="2400" dirty="0">
                <a:cs typeface="ＭＳ Ｐゴシック" charset="0"/>
              </a:rPr>
              <a:t>14/1482r3</a:t>
            </a:r>
            <a:r>
              <a:rPr lang="en-US" altLang="ja-JP" sz="2400" dirty="0" smtClean="0">
                <a:cs typeface="ＭＳ Ｐゴシック" charset="0"/>
              </a:rPr>
              <a:t>, “Link Costs</a:t>
            </a:r>
            <a:r>
              <a:rPr lang="en-US" altLang="ja-JP" sz="2400" dirty="0" smtClean="0">
                <a:cs typeface="ＭＳ Ｐゴシック" charset="0"/>
              </a:rPr>
              <a:t>”</a:t>
            </a:r>
            <a:endParaRPr lang="en-US" altLang="ja-JP" sz="2400" dirty="0" smtClean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November 24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</a:t>
            </a:r>
            <a:r>
              <a:rPr lang="en-US" sz="2400" smtClean="0"/>
              <a:t>and </a:t>
            </a:r>
            <a:r>
              <a:rPr lang="en-US" sz="2400" smtClean="0"/>
              <a:t>December </a:t>
            </a:r>
            <a:r>
              <a:rPr lang="en-US" sz="2400" dirty="0" smtClean="0"/>
              <a:t>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both </a:t>
            </a:r>
            <a:r>
              <a:rPr lang="en-US" sz="2200" dirty="0" smtClean="0"/>
              <a:t>at 11am Eastern </a:t>
            </a:r>
            <a:r>
              <a:rPr lang="en-US" sz="2200" dirty="0"/>
              <a:t>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2015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comment resolution on CC17.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D1.0 and go to Letter Ballot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</TotalTime>
  <Words>395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November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86</cp:revision>
  <cp:lastPrinted>1601-01-01T00:00:00Z</cp:lastPrinted>
  <dcterms:created xsi:type="dcterms:W3CDTF">2010-02-15T12:38:41Z</dcterms:created>
  <dcterms:modified xsi:type="dcterms:W3CDTF">2014-11-06T22:02:16Z</dcterms:modified>
  <cp:category/>
</cp:coreProperties>
</file>