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9" r:id="rId2"/>
    <p:sldId id="282" r:id="rId3"/>
    <p:sldId id="278" r:id="rId4"/>
    <p:sldId id="279" r:id="rId5"/>
    <p:sldId id="280" r:id="rId6"/>
    <p:sldId id="281" r:id="rId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364" y="-2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802.11-12/0455r0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7331469-CC73-4F6F-814E-517B0B11AA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64951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802.11-12/0455r0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7797EB75-BD9E-45DB-A35F-6C321BEA61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45534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802.11-12/0455r0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David Halasz, Motorola Mobility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EAA737DE-91F0-4B7D-8A18-ED5F5E01B10B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45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45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altLang="ja-JP">
                <a:latin typeface="Times New Roman" charset="0"/>
                <a:cs typeface="ＭＳ Ｐゴシック" charset="-128"/>
              </a:rPr>
              <a:t>doc.: IEEE 802.19-09/xxxxr0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>
                <a:latin typeface="Times New Roman" charset="0"/>
                <a:cs typeface="ＭＳ Ｐゴシック" charset="-128"/>
              </a:rPr>
              <a:t>April 2009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altLang="ja-JP">
                <a:latin typeface="Times New Roman" charset="0"/>
                <a:cs typeface="ＭＳ Ｐゴシック" charset="-128"/>
              </a:rPr>
              <a:t>Rich Kennedy, Research In Motion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altLang="ja-JP">
                <a:cs typeface="ＭＳ Ｐゴシック" charset="-128"/>
              </a:rPr>
              <a:t>Page </a:t>
            </a:r>
            <a:fld id="{24E42ACE-54C0-684C-BB9D-E50577322B6F}" type="slidenum">
              <a:rPr lang="en-US" altLang="ja-JP">
                <a:cs typeface="ＭＳ Ｐゴシック" charset="-128"/>
              </a:rPr>
              <a:pPr>
                <a:defRPr/>
              </a:pPr>
              <a:t>2</a:t>
            </a:fld>
            <a:endParaRPr lang="en-US" altLang="ja-JP">
              <a:cs typeface="ＭＳ Ｐゴシック" charset="-128"/>
            </a:endParaRPr>
          </a:p>
        </p:txBody>
      </p:sp>
      <p:sp>
        <p:nvSpPr>
          <p:cNvPr id="184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kumimoji="0" lang="ja-JP" altLang="en-US">
              <a:latin typeface="Times New Roman" pitchFamily="-84" charset="0"/>
              <a:ea typeface="ＭＳ Ｐゴシック" pitchFamily="-84" charset="-128"/>
              <a:cs typeface="ＭＳ Ｐゴシック" pitchFamily="-8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A27BAEC-4E92-428C-ACCA-21570D1D19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0B8A76E-7BA7-4C9B-837C-355FCD7B16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A5FCF3-553F-4D02-B98B-995DD4F30E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1123950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F280238-5E03-4A90-BACD-D800220B26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757BC58-BACD-405D-B618-E32E80D6B6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438A36A-A85A-4993-AA9A-DAE717E40F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6762A5E-7C72-410F-BAC3-6E6D273799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818DF38-7C2F-431A-BC51-6973307295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5721EC0-9E3F-4D94-B125-3AEE1BE749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0909BE1-62D5-4B97-94AD-A28DFF66D9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D5D6F34-4A63-4A43-9856-E699E8924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dirty="0" smtClean="0"/>
              <a:t>November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37314" y="6475413"/>
            <a:ext cx="190661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dirty="0" err="1" smtClean="0"/>
              <a:t>Yongho</a:t>
            </a:r>
            <a:r>
              <a:rPr lang="en-US" dirty="0" smtClean="0"/>
              <a:t> </a:t>
            </a:r>
            <a:r>
              <a:rPr lang="en-US" dirty="0" err="1" smtClean="0"/>
              <a:t>Seok</a:t>
            </a:r>
            <a:r>
              <a:rPr lang="en-US" dirty="0" smtClean="0"/>
              <a:t> (LG Electronics)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CE21BC-3A2D-4A13-9E57-C304A74846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6" y="332601"/>
            <a:ext cx="32830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802.11-14/1535r0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1" r:id="rId1"/>
    <p:sldLayoutId id="2147484052" r:id="rId2"/>
    <p:sldLayoutId id="2147484053" r:id="rId3"/>
    <p:sldLayoutId id="2147484054" r:id="rId4"/>
    <p:sldLayoutId id="2147484055" r:id="rId5"/>
    <p:sldLayoutId id="2147484056" r:id="rId6"/>
    <p:sldLayoutId id="2147484057" r:id="rId7"/>
    <p:sldLayoutId id="2147484058" r:id="rId8"/>
    <p:sldLayoutId id="2147484059" r:id="rId9"/>
    <p:sldLayoutId id="2147484060" r:id="rId10"/>
    <p:sldLayoutId id="2147484061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41128" cy="276999"/>
          </a:xfrm>
          <a:noFill/>
        </p:spPr>
        <p:txBody>
          <a:bodyPr/>
          <a:lstStyle/>
          <a:p>
            <a:r>
              <a:rPr lang="en-US" dirty="0" smtClean="0"/>
              <a:t>November 2014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0AAC8984-FAF7-4BDC-8A43-79AF6F406068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dirty="0" smtClean="0"/>
              <a:t>IEEE 802.11ah Closing Report for</a:t>
            </a:r>
            <a:br>
              <a:rPr lang="en-US" dirty="0" smtClean="0"/>
            </a:br>
            <a:r>
              <a:rPr lang="en-US" dirty="0" smtClean="0"/>
              <a:t>November 2014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2014-11-06</a:t>
            </a:r>
          </a:p>
        </p:txBody>
      </p:sp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graphicFrame>
        <p:nvGraphicFramePr>
          <p:cNvPr id="2" name="개체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44443466"/>
              </p:ext>
            </p:extLst>
          </p:nvPr>
        </p:nvGraphicFramePr>
        <p:xfrm>
          <a:off x="533400" y="2667000"/>
          <a:ext cx="8153400" cy="3644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2" name="Document" r:id="rId5" imgW="8702097" imgH="4148699" progId="Word.Document.8">
                  <p:embed/>
                </p:oleObj>
              </mc:Choice>
              <mc:Fallback>
                <p:oleObj name="Document" r:id="rId5" imgW="8702097" imgH="4148699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2667000"/>
                        <a:ext cx="8153400" cy="3644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62962" y="6475413"/>
            <a:ext cx="1880963" cy="184666"/>
          </a:xfrm>
          <a:noFill/>
        </p:spPr>
        <p:txBody>
          <a:bodyPr/>
          <a:lstStyle/>
          <a:p>
            <a:r>
              <a:rPr lang="en-US" dirty="0" smtClean="0"/>
              <a:t>Yongho </a:t>
            </a:r>
            <a:r>
              <a:rPr lang="en-US" dirty="0" err="1" smtClean="0"/>
              <a:t>Seok</a:t>
            </a:r>
            <a:r>
              <a:rPr lang="en-US" dirty="0" smtClean="0"/>
              <a:t> (NEWRACOM)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z="4000">
                <a:ea typeface="ＭＳ Ｐゴシック" pitchFamily="-84" charset="-128"/>
                <a:cs typeface="ＭＳ Ｐゴシック" pitchFamily="-84" charset="-128"/>
              </a:rPr>
              <a:t>Abstract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8001000" cy="41148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This presentation is the closing report for </a:t>
            </a: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the San Antonio meeting </a:t>
            </a:r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of the IEEE 802.11 </a:t>
            </a:r>
            <a:r>
              <a:rPr lang="en-US" altLang="ja-JP" dirty="0" err="1" smtClean="0">
                <a:ea typeface="ＭＳ Ｐゴシック" pitchFamily="-84" charset="-128"/>
                <a:cs typeface="ＭＳ Ｐゴシック" pitchFamily="-84" charset="-128"/>
              </a:rPr>
              <a:t>TGah</a:t>
            </a: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.</a:t>
            </a:r>
            <a:endParaRPr lang="en-US" altLang="ja-JP" dirty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r>
              <a:rPr lang="en-US" altLang="ko-KR" dirty="0"/>
              <a:t>November 2014</a:t>
            </a:r>
          </a:p>
        </p:txBody>
      </p:sp>
      <p:sp>
        <p:nvSpPr>
          <p:cNvPr id="8" name="スライド番号プレースホル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A5EA9570-58F0-F54E-929D-9A3B14FC28FD}" type="slidenum">
              <a:rPr lang="en-US" altLang="ja-JP" smtClean="0"/>
              <a:pPr>
                <a:defRPr/>
              </a:pPr>
              <a:t>2</a:t>
            </a:fld>
            <a:endParaRPr lang="en-US" altLang="ja-JP"/>
          </a:p>
        </p:txBody>
      </p:sp>
      <p:sp>
        <p:nvSpPr>
          <p:cNvPr id="9" name="フッター プレースホルダ 8"/>
          <p:cNvSpPr>
            <a:spLocks noGrp="1"/>
          </p:cNvSpPr>
          <p:nvPr>
            <p:ph type="ftr" sz="quarter" idx="11"/>
          </p:nvPr>
        </p:nvSpPr>
        <p:spPr>
          <a:xfrm>
            <a:off x="6662961" y="6475413"/>
            <a:ext cx="1880964" cy="184666"/>
          </a:xfrm>
        </p:spPr>
        <p:txBody>
          <a:bodyPr/>
          <a:lstStyle/>
          <a:p>
            <a:r>
              <a:rPr lang="en-US" altLang="ko-KR" dirty="0"/>
              <a:t>Yongho </a:t>
            </a:r>
            <a:r>
              <a:rPr lang="en-US" altLang="ko-KR" dirty="0" err="1"/>
              <a:t>Seok</a:t>
            </a:r>
            <a:r>
              <a:rPr lang="en-US" altLang="ko-KR" dirty="0"/>
              <a:t> (NEWRACOM)</a:t>
            </a:r>
          </a:p>
        </p:txBody>
      </p:sp>
    </p:spTree>
    <p:extLst>
      <p:ext uri="{BB962C8B-B14F-4D97-AF65-F5344CB8AC3E}">
        <p14:creationId xmlns:p14="http://schemas.microsoft.com/office/powerpoint/2010/main" val="3137443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Activity in </a:t>
            </a:r>
            <a:r>
              <a:rPr lang="en-US" dirty="0" err="1" smtClean="0"/>
              <a:t>TGah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Letter Ballot 205 for Draft 3.0 closed October 25</a:t>
            </a:r>
            <a:r>
              <a:rPr lang="en-US" baseline="30000" dirty="0" smtClean="0"/>
              <a:t>th</a:t>
            </a:r>
          </a:p>
          <a:p>
            <a:pPr lvl="1"/>
            <a:r>
              <a:rPr lang="en-US" dirty="0" smtClean="0"/>
              <a:t>506 comments received</a:t>
            </a:r>
          </a:p>
          <a:p>
            <a:pPr lvl="1"/>
            <a:endParaRPr lang="en-US" altLang="ko-KR" dirty="0"/>
          </a:p>
          <a:p>
            <a:r>
              <a:rPr lang="en-US" altLang="ko-KR" dirty="0" smtClean="0"/>
              <a:t>In this meeting, all comments received from LB205 have been assigned to 17 volunteers 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Also, total 111 comments with </a:t>
            </a:r>
            <a:r>
              <a:rPr lang="en-US" altLang="ko-KR" dirty="0"/>
              <a:t>9</a:t>
            </a:r>
            <a:r>
              <a:rPr lang="en-US" altLang="ko-KR" dirty="0" smtClean="0"/>
              <a:t> </a:t>
            </a:r>
            <a:r>
              <a:rPr lang="en-US" altLang="ko-KR" dirty="0"/>
              <a:t>submissions </a:t>
            </a:r>
            <a:r>
              <a:rPr lang="en-US" altLang="ko-KR" dirty="0" smtClean="0"/>
              <a:t>addressed</a:t>
            </a:r>
            <a:endParaRPr lang="en-US" altLang="ko-KR" dirty="0"/>
          </a:p>
          <a:p>
            <a:pPr lvl="1"/>
            <a:r>
              <a:rPr lang="en-US" altLang="ko-KR" dirty="0" smtClean="0"/>
              <a:t>395 comments </a:t>
            </a:r>
            <a:r>
              <a:rPr lang="en-US" altLang="ko-KR" dirty="0"/>
              <a:t>unresolved after </a:t>
            </a:r>
            <a:r>
              <a:rPr lang="en-US" altLang="ko-KR" dirty="0" smtClean="0"/>
              <a:t>November F2F meeting</a:t>
            </a:r>
          </a:p>
          <a:p>
            <a:pPr lvl="1"/>
            <a:r>
              <a:rPr lang="en-US" altLang="ko-KR" dirty="0" smtClean="0"/>
              <a:t>LB203 comment spreadsheet: 11-14/1372r3</a:t>
            </a:r>
          </a:p>
          <a:p>
            <a:pPr lvl="1"/>
            <a:endParaRPr lang="en-US" altLang="ko-KR" dirty="0"/>
          </a:p>
          <a:p>
            <a:r>
              <a:rPr lang="en-US" altLang="ko-KR" dirty="0"/>
              <a:t>Instructed the editor to generate Draft </a:t>
            </a:r>
            <a:r>
              <a:rPr lang="en-US" altLang="ko-KR" dirty="0" smtClean="0"/>
              <a:t>3.1</a:t>
            </a:r>
            <a:endParaRPr lang="en-US" altLang="ko-KR" dirty="0"/>
          </a:p>
          <a:p>
            <a:pPr marL="0" indent="0">
              <a:buNone/>
            </a:pPr>
            <a:endParaRPr lang="en-US" altLang="ko-KR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r>
              <a:rPr lang="en-US" altLang="ko-KR" dirty="0"/>
              <a:t>November 2014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62961" y="6475413"/>
            <a:ext cx="1880964" cy="184666"/>
          </a:xfrm>
          <a:noFill/>
        </p:spPr>
        <p:txBody>
          <a:bodyPr/>
          <a:lstStyle/>
          <a:p>
            <a:r>
              <a:rPr lang="en-US" altLang="ko-KR" dirty="0"/>
              <a:t>Yongho </a:t>
            </a:r>
            <a:r>
              <a:rPr lang="en-US" altLang="ko-KR" dirty="0" err="1"/>
              <a:t>Seok</a:t>
            </a:r>
            <a:r>
              <a:rPr lang="en-US" altLang="ko-KR" dirty="0"/>
              <a:t> (NEWRACOM)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Going forward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Continue to address LB205 comments and start Second WG Recirculation Letter Ballot in January 2015 </a:t>
            </a:r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r>
              <a:rPr lang="en-US" altLang="ko-KR" dirty="0"/>
              <a:t>November 2014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62961" y="6475413"/>
            <a:ext cx="1880964" cy="184666"/>
          </a:xfrm>
          <a:noFill/>
        </p:spPr>
        <p:txBody>
          <a:bodyPr/>
          <a:lstStyle/>
          <a:p>
            <a:r>
              <a:rPr lang="en-US" altLang="ko-KR" dirty="0"/>
              <a:t>Yongho </a:t>
            </a:r>
            <a:r>
              <a:rPr lang="en-US" altLang="ko-KR" dirty="0" err="1"/>
              <a:t>Seok</a:t>
            </a:r>
            <a:r>
              <a:rPr lang="en-US" altLang="ko-KR" dirty="0"/>
              <a:t> (NEWRACOM)</a:t>
            </a:r>
          </a:p>
        </p:txBody>
      </p:sp>
    </p:spTree>
    <p:extLst>
      <p:ext uri="{BB962C8B-B14F-4D97-AF65-F5344CB8AC3E}">
        <p14:creationId xmlns:p14="http://schemas.microsoft.com/office/powerpoint/2010/main" val="1045191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Teleconference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09600" indent="-609600"/>
            <a:r>
              <a:rPr lang="en-US" altLang="ko-KR" dirty="0" smtClean="0"/>
              <a:t>November 18 (</a:t>
            </a:r>
            <a:r>
              <a:rPr lang="en-US" altLang="ko-KR" dirty="0"/>
              <a:t>Tuesday)</a:t>
            </a:r>
            <a:r>
              <a:rPr lang="en-US" altLang="ko-KR" dirty="0" smtClean="0"/>
              <a:t>, </a:t>
            </a:r>
            <a:r>
              <a:rPr lang="en-US" altLang="ko-KR" dirty="0"/>
              <a:t>8PM ET for 2 hour</a:t>
            </a:r>
          </a:p>
          <a:p>
            <a:pPr marL="609600" indent="-609600"/>
            <a:r>
              <a:rPr lang="en-US" altLang="ko-KR" dirty="0" smtClean="0"/>
              <a:t>December 2</a:t>
            </a:r>
            <a:r>
              <a:rPr lang="en-US" altLang="ko-KR" dirty="0"/>
              <a:t> (Tuesday)</a:t>
            </a:r>
            <a:r>
              <a:rPr lang="en-US" altLang="ko-KR" dirty="0" smtClean="0"/>
              <a:t>, </a:t>
            </a:r>
            <a:r>
              <a:rPr lang="en-US" altLang="ko-KR" dirty="0"/>
              <a:t>8PM ET for 2 hour</a:t>
            </a:r>
          </a:p>
          <a:p>
            <a:pPr marL="609600" indent="-609600"/>
            <a:r>
              <a:rPr lang="en-US" altLang="ko-KR" dirty="0"/>
              <a:t>December </a:t>
            </a:r>
            <a:r>
              <a:rPr lang="en-US" altLang="ko-KR" dirty="0" smtClean="0"/>
              <a:t>9</a:t>
            </a:r>
            <a:r>
              <a:rPr lang="en-US" altLang="ko-KR" dirty="0"/>
              <a:t> (Tuesday)</a:t>
            </a:r>
            <a:r>
              <a:rPr lang="en-US" altLang="ko-KR" dirty="0" smtClean="0"/>
              <a:t>, </a:t>
            </a:r>
            <a:r>
              <a:rPr lang="en-US" altLang="ko-KR" dirty="0"/>
              <a:t>8PM ET for 2 hour</a:t>
            </a:r>
          </a:p>
          <a:p>
            <a:pPr marL="609600" indent="-609600"/>
            <a:r>
              <a:rPr lang="en-US" altLang="ko-KR" dirty="0"/>
              <a:t>December </a:t>
            </a:r>
            <a:r>
              <a:rPr lang="en-US" altLang="ko-KR" dirty="0" smtClean="0"/>
              <a:t>16</a:t>
            </a:r>
            <a:r>
              <a:rPr lang="en-US" altLang="ko-KR" dirty="0"/>
              <a:t> (Tuesday)</a:t>
            </a:r>
            <a:r>
              <a:rPr lang="en-US" altLang="ko-KR" dirty="0" smtClean="0"/>
              <a:t>, </a:t>
            </a:r>
            <a:r>
              <a:rPr lang="en-US" altLang="ko-KR" dirty="0"/>
              <a:t>8PM ET for 2 hour</a:t>
            </a:r>
          </a:p>
          <a:p>
            <a:pPr marL="609600" indent="-609600"/>
            <a:r>
              <a:rPr lang="en-US" altLang="ko-KR" dirty="0"/>
              <a:t>December </a:t>
            </a:r>
            <a:r>
              <a:rPr lang="en-US" altLang="ko-KR" dirty="0" smtClean="0"/>
              <a:t>23</a:t>
            </a:r>
            <a:r>
              <a:rPr lang="en-US" altLang="ko-KR" dirty="0"/>
              <a:t> (Tuesday)</a:t>
            </a:r>
            <a:r>
              <a:rPr lang="en-US" altLang="ko-KR" dirty="0" smtClean="0"/>
              <a:t>, </a:t>
            </a:r>
            <a:r>
              <a:rPr lang="en-US" altLang="ko-KR" dirty="0"/>
              <a:t>8PM ET for 2 hour</a:t>
            </a:r>
          </a:p>
          <a:p>
            <a:pPr marL="609600" indent="-609600"/>
            <a:r>
              <a:rPr lang="en-US" altLang="ko-KR" smtClean="0"/>
              <a:t>January </a:t>
            </a:r>
            <a:r>
              <a:rPr lang="en-US" altLang="ko-KR" dirty="0" smtClean="0"/>
              <a:t>6</a:t>
            </a:r>
            <a:r>
              <a:rPr lang="en-US" altLang="ko-KR" dirty="0"/>
              <a:t> (Tuesday)</a:t>
            </a:r>
            <a:r>
              <a:rPr lang="en-US" altLang="ko-KR" dirty="0" smtClean="0"/>
              <a:t>, </a:t>
            </a:r>
            <a:r>
              <a:rPr lang="en-US" altLang="ko-KR" dirty="0"/>
              <a:t>8PM ET for 2 hour</a:t>
            </a:r>
          </a:p>
          <a:p>
            <a:pPr marL="609600" indent="-609600"/>
            <a:endParaRPr lang="en-US" altLang="ko-K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r>
              <a:rPr lang="en-US" altLang="ko-KR" dirty="0"/>
              <a:t>November 2014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62961" y="6475413"/>
            <a:ext cx="1880964" cy="184666"/>
          </a:xfrm>
          <a:noFill/>
        </p:spPr>
        <p:txBody>
          <a:bodyPr/>
          <a:lstStyle/>
          <a:p>
            <a:r>
              <a:rPr lang="en-US" altLang="ko-KR" dirty="0"/>
              <a:t>Yongho </a:t>
            </a:r>
            <a:r>
              <a:rPr lang="en-US" altLang="ko-KR" dirty="0" err="1"/>
              <a:t>Seok</a:t>
            </a:r>
            <a:r>
              <a:rPr lang="en-US" altLang="ko-KR" dirty="0"/>
              <a:t> (NEWRACOM)</a:t>
            </a:r>
          </a:p>
        </p:txBody>
      </p:sp>
    </p:spTree>
    <p:extLst>
      <p:ext uri="{BB962C8B-B14F-4D97-AF65-F5344CB8AC3E}">
        <p14:creationId xmlns:p14="http://schemas.microsoft.com/office/powerpoint/2010/main" val="2664443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TGah</a:t>
            </a:r>
            <a:r>
              <a:rPr lang="en-US" dirty="0" smtClean="0"/>
              <a:t> Timeline – No change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3200400"/>
          </a:xfrm>
        </p:spPr>
        <p:txBody>
          <a:bodyPr/>
          <a:lstStyle/>
          <a:p>
            <a:r>
              <a:rPr lang="en-US" altLang="ko-KR" dirty="0" smtClean="0"/>
              <a:t>Internal </a:t>
            </a:r>
            <a:r>
              <a:rPr lang="en-US" altLang="ko-KR" dirty="0"/>
              <a:t>Task Group Ballot : May 2013</a:t>
            </a:r>
          </a:p>
          <a:p>
            <a:r>
              <a:rPr lang="en-US" altLang="ko-KR" dirty="0"/>
              <a:t>Initial Letter Ballot : September 2013</a:t>
            </a:r>
          </a:p>
          <a:p>
            <a:r>
              <a:rPr lang="en-US" altLang="ko-KR" dirty="0"/>
              <a:t>Initial Recirculation Letter Ballot : </a:t>
            </a:r>
            <a:r>
              <a:rPr lang="en-US" altLang="ko-KR" dirty="0" smtClean="0"/>
              <a:t>September </a:t>
            </a:r>
            <a:r>
              <a:rPr lang="en-US" altLang="ko-KR" dirty="0"/>
              <a:t>2014 </a:t>
            </a:r>
          </a:p>
          <a:p>
            <a:r>
              <a:rPr lang="en-US" altLang="ko-KR" dirty="0"/>
              <a:t>Initial Sponsor Ballot : February 2015</a:t>
            </a:r>
          </a:p>
          <a:p>
            <a:r>
              <a:rPr lang="en-US" altLang="ko-KR" dirty="0"/>
              <a:t>Initial Recirculation Sponsor Ballot : November 2015</a:t>
            </a:r>
          </a:p>
          <a:p>
            <a:r>
              <a:rPr lang="en-US" altLang="ko-KR" dirty="0"/>
              <a:t>EC Approval : January 2016</a:t>
            </a:r>
          </a:p>
          <a:p>
            <a:r>
              <a:rPr lang="en-US" altLang="ko-KR" dirty="0" err="1"/>
              <a:t>Revcom</a:t>
            </a:r>
            <a:r>
              <a:rPr lang="en-US" altLang="ko-KR" dirty="0"/>
              <a:t> Approval : March </a:t>
            </a:r>
            <a:r>
              <a:rPr lang="en-US" altLang="ko-KR" dirty="0" smtClean="0"/>
              <a:t>2016</a:t>
            </a:r>
            <a:endParaRPr lang="en-US" altLang="ko-K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r>
              <a:rPr lang="en-US" altLang="ko-KR" dirty="0"/>
              <a:t>November 2014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62961" y="6475413"/>
            <a:ext cx="1880964" cy="184666"/>
          </a:xfrm>
          <a:noFill/>
        </p:spPr>
        <p:txBody>
          <a:bodyPr/>
          <a:lstStyle/>
          <a:p>
            <a:r>
              <a:rPr lang="en-US" altLang="ko-KR" dirty="0"/>
              <a:t>Yongho </a:t>
            </a:r>
            <a:r>
              <a:rPr lang="en-US" altLang="ko-KR" dirty="0" err="1"/>
              <a:t>Seok</a:t>
            </a:r>
            <a:r>
              <a:rPr lang="en-US" altLang="ko-KR" dirty="0"/>
              <a:t> (NEWRACOM)</a:t>
            </a:r>
          </a:p>
        </p:txBody>
      </p:sp>
    </p:spTree>
    <p:extLst>
      <p:ext uri="{BB962C8B-B14F-4D97-AF65-F5344CB8AC3E}">
        <p14:creationId xmlns:p14="http://schemas.microsoft.com/office/powerpoint/2010/main" val="2040946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PathProtec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802-11-PathProtection</Template>
  <TotalTime>2205</TotalTime>
  <Words>293</Words>
  <Application>Microsoft Office PowerPoint</Application>
  <PresentationFormat>화면 슬라이드 쇼(4:3)</PresentationFormat>
  <Paragraphs>59</Paragraphs>
  <Slides>6</Slides>
  <Notes>2</Notes>
  <HiddenSlides>0</HiddenSlides>
  <MMClips>0</MMClips>
  <ScaleCrop>false</ScaleCrop>
  <HeadingPairs>
    <vt:vector size="6" baseType="variant"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8" baseType="lpstr">
      <vt:lpstr>802-11-PathProtection</vt:lpstr>
      <vt:lpstr>Document</vt:lpstr>
      <vt:lpstr>IEEE 802.11ah Closing Report for November 2014</vt:lpstr>
      <vt:lpstr>Abstract</vt:lpstr>
      <vt:lpstr>Activity in TGah</vt:lpstr>
      <vt:lpstr>Going forward</vt:lpstr>
      <vt:lpstr>Teleconference</vt:lpstr>
      <vt:lpstr>TGah Timeline – No change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Closing Report</dc:title>
  <dc:creator>David Halasz</dc:creator>
  <cp:lastModifiedBy>Yongho</cp:lastModifiedBy>
  <cp:revision>243</cp:revision>
  <cp:lastPrinted>1998-02-10T13:28:06Z</cp:lastPrinted>
  <dcterms:created xsi:type="dcterms:W3CDTF">2009-11-09T00:32:22Z</dcterms:created>
  <dcterms:modified xsi:type="dcterms:W3CDTF">2014-11-06T22:29:41Z</dcterms:modified>
</cp:coreProperties>
</file>