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279" r:id="rId5"/>
    <p:sldId id="280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64" y="-2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314" y="6475413"/>
            <a:ext cx="1906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r>
              <a:rPr lang="en-US" dirty="0" smtClean="0"/>
              <a:t> (LG Electronics)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802.11-14/1535r0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dirty="0" smtClean="0"/>
              <a:t>November 2014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November 2014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2014-11-06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443466"/>
              </p:ext>
            </p:extLst>
          </p:nvPr>
        </p:nvGraphicFramePr>
        <p:xfrm>
          <a:off x="533400" y="2667000"/>
          <a:ext cx="81534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Document" r:id="rId5" imgW="8702097" imgH="4148699" progId="Word.Document.8">
                  <p:embed/>
                </p:oleObj>
              </mc:Choice>
              <mc:Fallback>
                <p:oleObj name="Document" r:id="rId5" imgW="8702097" imgH="414869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1534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  <a:noFill/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 San Antonio 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2014</a:t>
            </a: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313744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Ballot 205 for Draft 3.0 closed October 25</a:t>
            </a:r>
            <a:r>
              <a:rPr lang="en-US" baseline="30000" dirty="0" smtClean="0"/>
              <a:t>th</a:t>
            </a:r>
          </a:p>
          <a:p>
            <a:pPr lvl="1"/>
            <a:r>
              <a:rPr lang="en-US" dirty="0" smtClean="0"/>
              <a:t>506 comments received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In this meeting, all comments received from LB205 have been assigned to 17 volunteers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Also, total 111 comments with </a:t>
            </a:r>
            <a:r>
              <a:rPr lang="en-US" altLang="ko-KR" dirty="0"/>
              <a:t>9</a:t>
            </a:r>
            <a:r>
              <a:rPr lang="en-US" altLang="ko-KR" dirty="0" smtClean="0"/>
              <a:t> </a:t>
            </a:r>
            <a:r>
              <a:rPr lang="en-US" altLang="ko-KR" dirty="0"/>
              <a:t>submissions </a:t>
            </a:r>
            <a:r>
              <a:rPr lang="en-US" altLang="ko-KR" dirty="0" smtClean="0"/>
              <a:t>addressed</a:t>
            </a:r>
            <a:endParaRPr lang="en-US" altLang="ko-KR" dirty="0"/>
          </a:p>
          <a:p>
            <a:pPr lvl="1"/>
            <a:r>
              <a:rPr lang="en-US" altLang="ko-KR" dirty="0" smtClean="0"/>
              <a:t>395 comments </a:t>
            </a:r>
            <a:r>
              <a:rPr lang="en-US" altLang="ko-KR" dirty="0"/>
              <a:t>unresolved after </a:t>
            </a:r>
            <a:r>
              <a:rPr lang="en-US" altLang="ko-KR" dirty="0" smtClean="0"/>
              <a:t>November F2F meeting</a:t>
            </a:r>
          </a:p>
          <a:p>
            <a:pPr lvl="1"/>
            <a:r>
              <a:rPr lang="en-US" altLang="ko-KR" dirty="0" smtClean="0"/>
              <a:t>LB203 comment spreadsheet: 11-14/1372r3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Instructed the editor to generate Draft </a:t>
            </a:r>
            <a:r>
              <a:rPr lang="en-US" altLang="ko-KR" dirty="0" smtClean="0"/>
              <a:t>3.1</a:t>
            </a: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Continue to address LB205 comments and start Second WG Recirculation Letter Ballot in January 2015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altLang="ko-KR" dirty="0" smtClean="0"/>
              <a:t>November 18 (</a:t>
            </a:r>
            <a:r>
              <a:rPr lang="en-US" altLang="ko-KR" dirty="0"/>
              <a:t>Tuesday)</a:t>
            </a:r>
            <a:r>
              <a:rPr lang="en-US" altLang="ko-KR" dirty="0" smtClean="0"/>
              <a:t>, </a:t>
            </a:r>
            <a:r>
              <a:rPr lang="en-US" altLang="ko-KR" dirty="0"/>
              <a:t>8PM ET for 2 hour</a:t>
            </a:r>
          </a:p>
          <a:p>
            <a:pPr marL="609600" indent="-609600"/>
            <a:r>
              <a:rPr lang="en-US" altLang="ko-KR" dirty="0" smtClean="0"/>
              <a:t>December 2</a:t>
            </a:r>
            <a:r>
              <a:rPr lang="en-US" altLang="ko-KR" dirty="0"/>
              <a:t> (Tuesday)</a:t>
            </a:r>
            <a:r>
              <a:rPr lang="en-US" altLang="ko-KR" dirty="0" smtClean="0"/>
              <a:t>, </a:t>
            </a:r>
            <a:r>
              <a:rPr lang="en-US" altLang="ko-KR" dirty="0"/>
              <a:t>8PM ET for 2 hour</a:t>
            </a:r>
          </a:p>
          <a:p>
            <a:pPr marL="609600" indent="-609600"/>
            <a:r>
              <a:rPr lang="en-US" altLang="ko-KR" dirty="0"/>
              <a:t>December </a:t>
            </a:r>
            <a:r>
              <a:rPr lang="en-US" altLang="ko-KR" dirty="0" smtClean="0"/>
              <a:t>9</a:t>
            </a:r>
            <a:r>
              <a:rPr lang="en-US" altLang="ko-KR" dirty="0"/>
              <a:t> (Tuesday)</a:t>
            </a:r>
            <a:r>
              <a:rPr lang="en-US" altLang="ko-KR" dirty="0" smtClean="0"/>
              <a:t>, </a:t>
            </a:r>
            <a:r>
              <a:rPr lang="en-US" altLang="ko-KR" dirty="0"/>
              <a:t>8PM ET for 2 hour</a:t>
            </a:r>
          </a:p>
          <a:p>
            <a:pPr marL="609600" indent="-609600"/>
            <a:r>
              <a:rPr lang="en-US" altLang="ko-KR" dirty="0"/>
              <a:t>December </a:t>
            </a:r>
            <a:r>
              <a:rPr lang="en-US" altLang="ko-KR" dirty="0" smtClean="0"/>
              <a:t>16</a:t>
            </a:r>
            <a:r>
              <a:rPr lang="en-US" altLang="ko-KR" dirty="0"/>
              <a:t> (Tuesday)</a:t>
            </a:r>
            <a:r>
              <a:rPr lang="en-US" altLang="ko-KR" dirty="0" smtClean="0"/>
              <a:t>, </a:t>
            </a:r>
            <a:r>
              <a:rPr lang="en-US" altLang="ko-KR" dirty="0"/>
              <a:t>8PM ET for 2 hour</a:t>
            </a:r>
          </a:p>
          <a:p>
            <a:pPr marL="609600" indent="-609600"/>
            <a:r>
              <a:rPr lang="en-US" altLang="ko-KR" dirty="0"/>
              <a:t>December </a:t>
            </a:r>
            <a:r>
              <a:rPr lang="en-US" altLang="ko-KR" dirty="0" smtClean="0"/>
              <a:t>23</a:t>
            </a:r>
            <a:r>
              <a:rPr lang="en-US" altLang="ko-KR" dirty="0"/>
              <a:t> (Tuesday)</a:t>
            </a:r>
            <a:r>
              <a:rPr lang="en-US" altLang="ko-KR" dirty="0" smtClean="0"/>
              <a:t>, </a:t>
            </a:r>
            <a:r>
              <a:rPr lang="en-US" altLang="ko-KR" dirty="0"/>
              <a:t>8PM ET for 2 hour</a:t>
            </a:r>
          </a:p>
          <a:p>
            <a:pPr marL="609600" indent="-609600"/>
            <a:r>
              <a:rPr lang="en-US" altLang="ko-KR" smtClean="0"/>
              <a:t>January </a:t>
            </a:r>
            <a:r>
              <a:rPr lang="en-US" altLang="ko-KR" dirty="0" smtClean="0"/>
              <a:t>6</a:t>
            </a:r>
            <a:r>
              <a:rPr lang="en-US" altLang="ko-KR" dirty="0"/>
              <a:t> (Tuesday)</a:t>
            </a:r>
            <a:r>
              <a:rPr lang="en-US" altLang="ko-KR" dirty="0" smtClean="0"/>
              <a:t>, </a:t>
            </a:r>
            <a:r>
              <a:rPr lang="en-US" altLang="ko-KR" dirty="0"/>
              <a:t>8PM ET for 2 hour</a:t>
            </a:r>
          </a:p>
          <a:p>
            <a:pPr marL="609600" indent="-609600"/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altLang="ko-KR" dirty="0" smtClean="0"/>
              <a:t>Internal </a:t>
            </a:r>
            <a:r>
              <a:rPr lang="en-US" altLang="ko-KR" dirty="0"/>
              <a:t>Task Group Ballot : May 2013</a:t>
            </a:r>
          </a:p>
          <a:p>
            <a:r>
              <a:rPr lang="en-US" altLang="ko-KR" dirty="0"/>
              <a:t>Initial Letter Ballot : September 2013</a:t>
            </a:r>
          </a:p>
          <a:p>
            <a:r>
              <a:rPr lang="en-US" altLang="ko-KR" dirty="0"/>
              <a:t>Initial Recirculation Letter Ballot : </a:t>
            </a:r>
            <a:r>
              <a:rPr lang="en-US" altLang="ko-KR" dirty="0" smtClean="0"/>
              <a:t>September </a:t>
            </a:r>
            <a:r>
              <a:rPr lang="en-US" altLang="ko-KR" dirty="0"/>
              <a:t>2014 </a:t>
            </a:r>
          </a:p>
          <a:p>
            <a:r>
              <a:rPr lang="en-US" altLang="ko-KR" dirty="0"/>
              <a:t>Initial Sponsor Ballot : February 2015</a:t>
            </a:r>
          </a:p>
          <a:p>
            <a:r>
              <a:rPr lang="en-US" altLang="ko-KR" dirty="0"/>
              <a:t>Initial Recirculation Sponsor Ballot : November 2015</a:t>
            </a:r>
          </a:p>
          <a:p>
            <a:r>
              <a:rPr lang="en-US" altLang="ko-KR" dirty="0"/>
              <a:t>EC Approval : January 2016</a:t>
            </a:r>
          </a:p>
          <a:p>
            <a:r>
              <a:rPr lang="en-US" altLang="ko-KR" dirty="0" err="1"/>
              <a:t>Revcom</a:t>
            </a:r>
            <a:r>
              <a:rPr lang="en-US" altLang="ko-KR" dirty="0"/>
              <a:t> Approval : March </a:t>
            </a:r>
            <a:r>
              <a:rPr lang="en-US" altLang="ko-KR" dirty="0" smtClean="0"/>
              <a:t>2016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r>
              <a:rPr lang="en-US" altLang="ko-KR" dirty="0"/>
              <a:t>November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  <a:noFill/>
        </p:spPr>
        <p:txBody>
          <a:bodyPr/>
          <a:lstStyle/>
          <a:p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2205</TotalTime>
  <Words>293</Words>
  <Application>Microsoft Office PowerPoint</Application>
  <PresentationFormat>화면 슬라이드 쇼(4:3)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802.11ah Closing Report for November 2014</vt:lpstr>
      <vt:lpstr>Abstract</vt:lpstr>
      <vt:lpstr>Activity in TGah</vt:lpstr>
      <vt:lpstr>Going forward</vt:lpstr>
      <vt:lpstr>Teleconference</vt:lpstr>
      <vt:lpstr>TGah Timeline – No change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Yongho</cp:lastModifiedBy>
  <cp:revision>243</cp:revision>
  <cp:lastPrinted>1998-02-10T13:28:06Z</cp:lastPrinted>
  <dcterms:created xsi:type="dcterms:W3CDTF">2009-11-09T00:32:22Z</dcterms:created>
  <dcterms:modified xsi:type="dcterms:W3CDTF">2014-11-06T22:29:41Z</dcterms:modified>
</cp:coreProperties>
</file>