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94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802.11-14/1531r0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802.11-14/1531r0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802.11-14/1531r0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802.11-14/1531r0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802.11-14/1531r0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802.11-14/1531r0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Publicity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2014-09-19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361853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Document" r:id="rId5" imgW="8146441" imgH="2306477" progId="Word.Document.8">
                  <p:embed/>
                </p:oleObj>
              </mc:Choice>
              <mc:Fallback>
                <p:oleObj name="Document" r:id="rId5" imgW="8146441" imgH="2306477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the Publicity SC for November 2014, San Antonio, Texas, USA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GB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16723"/>
          </a:xfrm>
        </p:spPr>
        <p:txBody>
          <a:bodyPr/>
          <a:lstStyle/>
          <a:p>
            <a:r>
              <a:rPr lang="en-GB" sz="3600" dirty="0" smtClean="0"/>
              <a:t>Discussion topics</a:t>
            </a:r>
          </a:p>
          <a:p>
            <a:pPr lvl="1"/>
            <a:r>
              <a:rPr lang="en-GB" sz="2800" dirty="0" smtClean="0"/>
              <a:t>“What’s </a:t>
            </a:r>
            <a:r>
              <a:rPr lang="en-GB" sz="2800" dirty="0"/>
              <a:t>IEEE 802.11 doing” </a:t>
            </a:r>
            <a:r>
              <a:rPr lang="en-GB" sz="2800" dirty="0" smtClean="0"/>
              <a:t>Presentation</a:t>
            </a:r>
            <a:endParaRPr lang="en-GB" sz="2800" dirty="0"/>
          </a:p>
          <a:p>
            <a:pPr lvl="2"/>
            <a:r>
              <a:rPr lang="en-GB" sz="2600" dirty="0" smtClean="0"/>
              <a:t>Reviewed updates from the September 2014 meeting, including lifecycle diagrams and </a:t>
            </a:r>
            <a:r>
              <a:rPr lang="en-GB" sz="2600" dirty="0" smtClean="0"/>
              <a:t>text</a:t>
            </a:r>
          </a:p>
          <a:p>
            <a:pPr lvl="2"/>
            <a:r>
              <a:rPr lang="en-GB" sz="2600" dirty="0"/>
              <a:t>Placed “IEEE_802 </a:t>
            </a:r>
            <a:r>
              <a:rPr lang="en-GB" sz="2600" dirty="0" smtClean="0"/>
              <a:t>11-update4.ppt” on </a:t>
            </a:r>
            <a:r>
              <a:rPr lang="en-GB" sz="2600" smtClean="0"/>
              <a:t>central desktop</a:t>
            </a:r>
            <a:endParaRPr lang="en-GB" sz="2600" dirty="0" smtClean="0"/>
          </a:p>
          <a:p>
            <a:pPr lvl="2"/>
            <a:r>
              <a:rPr lang="en-GB" sz="2600" dirty="0" smtClean="0"/>
              <a:t>More updates required</a:t>
            </a:r>
          </a:p>
          <a:p>
            <a:pPr lvl="2"/>
            <a:r>
              <a:rPr lang="en-GB" sz="2600" dirty="0" smtClean="0"/>
              <a:t>Ask each TG for input</a:t>
            </a:r>
          </a:p>
          <a:p>
            <a:r>
              <a:rPr lang="en-GB" sz="3600" dirty="0" smtClean="0"/>
              <a:t>Plans for January 2015</a:t>
            </a:r>
          </a:p>
          <a:p>
            <a:pPr lvl="1"/>
            <a:r>
              <a:rPr lang="en-GB" sz="2800" dirty="0" smtClean="0"/>
              <a:t>1 slot</a:t>
            </a:r>
          </a:p>
          <a:p>
            <a:pPr lvl="1"/>
            <a:r>
              <a:rPr lang="en-GB" sz="2800" dirty="0" smtClean="0"/>
              <a:t>Merge in more material</a:t>
            </a:r>
          </a:p>
          <a:p>
            <a:endParaRPr lang="en-GB" sz="2000" dirty="0"/>
          </a:p>
          <a:p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13152</TotalTime>
  <Words>134</Words>
  <Application>Microsoft Office PowerPoint</Application>
  <PresentationFormat>On-screen Show (4:3)</PresentationFormat>
  <Paragraphs>35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Publicity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771</cp:revision>
  <cp:lastPrinted>1998-02-10T13:28:06Z</cp:lastPrinted>
  <dcterms:created xsi:type="dcterms:W3CDTF">2004-12-02T14:01:45Z</dcterms:created>
  <dcterms:modified xsi:type="dcterms:W3CDTF">2014-11-06T22:35:56Z</dcterms:modified>
</cp:coreProperties>
</file>