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6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22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802.11-14/1530r0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802.11-14/1530r0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802.11-14/1530r0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802.11-14/1530r0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802.11-14/1530r0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6635" y="8985754"/>
            <a:ext cx="2585878" cy="18383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802.11-14/1530r0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802.11-14/1530r0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3-03-000m-proposal-to-extend-element-id-space.doc" TargetMode="External"/><Relationship Id="rId7" Type="http://schemas.openxmlformats.org/officeDocument/2006/relationships/hyperlink" Target="https://mentor.ieee.org/802.11/dcn/14/11-14-1321-07-000m-tgmc-agenda-november-201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0123-07-000m-iso-jtc1-sc6-8802-11-2012-comments.xls" TargetMode="External"/><Relationship Id="rId5" Type="http://schemas.openxmlformats.org/officeDocument/2006/relationships/hyperlink" Target="https://mentor.ieee.org/802.11/dcn/14/11-14-1520-00-0000-liaison-response-3gpp-document-reference.docx" TargetMode="External"/><Relationship Id="rId4" Type="http://schemas.openxmlformats.org/officeDocument/2006/relationships/hyperlink" Target="https://mentor.ieee.org/802.11/dcn/14/11-14-1421-00-000m-reference-change-to-ts-24-234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Continued processing comments received in LB 202 – Second recirculation  (779 comments, approximately 400 editorial)</a:t>
            </a:r>
            <a:r>
              <a:rPr lang="en-US" altLang="ja-JP" sz="2200" dirty="0" smtClean="0"/>
              <a:t> </a:t>
            </a:r>
          </a:p>
          <a:p>
            <a:pPr lvl="1"/>
            <a:r>
              <a:rPr lang="en-US" altLang="ja-JP" dirty="0" smtClean="0"/>
              <a:t>600+ </a:t>
            </a:r>
            <a:r>
              <a:rPr lang="en-US" altLang="ja-JP" dirty="0" smtClean="0"/>
              <a:t>CID resolutions approved; 75 editorial and </a:t>
            </a:r>
            <a:r>
              <a:rPr lang="en-US" altLang="ja-JP" dirty="0" smtClean="0"/>
              <a:t>100 </a:t>
            </a:r>
            <a:r>
              <a:rPr lang="en-US" altLang="ja-JP" dirty="0" smtClean="0"/>
              <a:t>technical </a:t>
            </a:r>
            <a:r>
              <a:rPr lang="en-US" altLang="ja-JP" dirty="0" smtClean="0"/>
              <a:t>remain</a:t>
            </a:r>
          </a:p>
          <a:p>
            <a:pPr lvl="1"/>
            <a:r>
              <a:rPr lang="en-US" altLang="ja-JP" dirty="0" smtClean="0"/>
              <a:t>Approved element ID extensions proposal, </a:t>
            </a:r>
            <a:r>
              <a:rPr lang="en-US" altLang="ja-JP" dirty="0"/>
              <a:t>see </a:t>
            </a:r>
            <a:r>
              <a:rPr lang="en-US" altLang="ja-JP" dirty="0" smtClean="0">
                <a:hlinkClick r:id="rId3"/>
              </a:rPr>
              <a:t>11-13-1353-03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Approved text changes and liaison related to 3GPP reference liaison, see </a:t>
            </a:r>
            <a:r>
              <a:rPr lang="en-US" altLang="ja-JP" dirty="0" smtClean="0">
                <a:hlinkClick r:id="rId4"/>
              </a:rPr>
              <a:t>11-13-1421</a:t>
            </a:r>
            <a:r>
              <a:rPr lang="en-US" altLang="ja-JP" dirty="0" smtClean="0"/>
              <a:t> and </a:t>
            </a:r>
            <a:r>
              <a:rPr lang="en-US" altLang="ja-JP" dirty="0" smtClean="0">
                <a:hlinkClick r:id="rId5"/>
              </a:rPr>
              <a:t>11-14-1520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Approved resolutions to ISO comments on 11ac and 11af, see </a:t>
            </a:r>
            <a:r>
              <a:rPr lang="en-US" altLang="ja-JP" dirty="0" smtClean="0">
                <a:hlinkClick r:id="rId6"/>
              </a:rPr>
              <a:t>11-13-0123r7</a:t>
            </a:r>
            <a:endParaRPr lang="en-US" altLang="ja-JP" dirty="0" smtClean="0"/>
          </a:p>
          <a:p>
            <a:r>
              <a:rPr lang="en-US" dirty="0" smtClean="0"/>
              <a:t>Agenda</a:t>
            </a:r>
            <a:r>
              <a:rPr lang="en-US" dirty="0" smtClean="0"/>
              <a:t>, includes motions</a:t>
            </a:r>
          </a:p>
          <a:p>
            <a:pPr lvl="1"/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mentor.ieee.org/802.11/dcn/14/11-14-1321-07-000m-tgmc-agenda-november-2014.pptx</a:t>
            </a:r>
            <a:r>
              <a:rPr lang="en-US" dirty="0" smtClean="0"/>
              <a:t> 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</a:t>
            </a: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</a:t>
            </a:r>
            <a:r>
              <a:rPr lang="en-US" altLang="en-US" sz="2000" dirty="0" smtClean="0">
                <a:solidFill>
                  <a:schemeClr val="accent2"/>
                </a:solidFill>
              </a:rPr>
              <a:t>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853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/>
              <a:t>Nov 21, Dec 5, 12, 19 </a:t>
            </a:r>
            <a:r>
              <a:rPr lang="en-US" altLang="en-US" dirty="0" smtClean="0"/>
              <a:t> and Jan 9</a:t>
            </a:r>
          </a:p>
          <a:p>
            <a:r>
              <a:rPr lang="en-US" dirty="0"/>
              <a:t>January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/>
              <a:t>comment resolution of comments received from  WGLB on P802.11REVmc D3.0 and approve letter ballot recirculation on D4.0</a:t>
            </a:r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3945</TotalTime>
  <Words>432</Words>
  <Application>Microsoft Office PowerPoint</Application>
  <PresentationFormat>On-screen Show (4:3)</PresentationFormat>
  <Paragraphs>77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802.11mc Closing Report for November 2014</vt:lpstr>
      <vt:lpstr>Abstract</vt:lpstr>
      <vt:lpstr>Status </vt:lpstr>
      <vt:lpstr>TGmc Plan of Record - modified</vt:lpstr>
      <vt:lpstr>Teleconferences and next steps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November 2014</cp:keywords>
  <cp:lastModifiedBy>Dorothy Stanley</cp:lastModifiedBy>
  <cp:revision>231</cp:revision>
  <cp:lastPrinted>1998-02-10T13:28:06Z</cp:lastPrinted>
  <dcterms:created xsi:type="dcterms:W3CDTF">2009-11-09T00:32:22Z</dcterms:created>
  <dcterms:modified xsi:type="dcterms:W3CDTF">2014-11-07T00:56:27Z</dcterms:modified>
</cp:coreProperties>
</file>