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31" r:id="rId2"/>
    <p:sldId id="332" r:id="rId3"/>
    <p:sldId id="429" r:id="rId4"/>
    <p:sldId id="430" r:id="rId5"/>
    <p:sldId id="433" r:id="rId6"/>
    <p:sldId id="418" r:id="rId7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>
      <p:cViewPr varScale="1">
        <p:scale>
          <a:sx n="71" d="100"/>
          <a:sy n="71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May 2014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Nov 2014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3282" y="6475413"/>
            <a:ext cx="14106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Andrew Myles (Cisco)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802.11-14/1528r0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16918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Nov 2014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</a:t>
            </a:r>
            <a:br>
              <a:rPr lang="en-GB" dirty="0" smtClean="0"/>
            </a:br>
            <a:r>
              <a:rPr lang="en-GB" dirty="0" smtClean="0"/>
              <a:t>(Nov 2014</a:t>
            </a:r>
            <a:r>
              <a:rPr lang="en-GB" dirty="0" smtClean="0"/>
              <a:t>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2014-11-7</a:t>
            </a:r>
            <a:endParaRPr lang="en-GB" sz="2000" b="0" dirty="0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081315"/>
              </p:ext>
            </p:extLst>
          </p:nvPr>
        </p:nvGraphicFramePr>
        <p:xfrm>
          <a:off x="663575" y="2860675"/>
          <a:ext cx="8185150" cy="230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name="Document" r:id="rId4" imgW="8152815" imgH="2296922" progId="Word.Document.8">
                  <p:embed/>
                </p:oleObj>
              </mc:Choice>
              <mc:Fallback>
                <p:oleObj name="Document" r:id="rId4" imgW="8152815" imgH="229692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2860675"/>
                        <a:ext cx="8185150" cy="2301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16918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Nov 2014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</a:t>
            </a:r>
            <a:r>
              <a:rPr lang="en-GB" sz="3200" dirty="0" smtClean="0"/>
              <a:t>November 2014 </a:t>
            </a:r>
            <a:r>
              <a:rPr lang="en-GB" sz="3200" dirty="0" smtClean="0"/>
              <a:t>in </a:t>
            </a:r>
            <a:r>
              <a:rPr lang="en-GB" sz="3200" dirty="0" smtClean="0"/>
              <a:t>San Antonio</a:t>
            </a:r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AU" dirty="0" smtClean="0"/>
              <a:t>IEEE 802 has pushed ten standards completely through the PSDO ratification process 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r>
              <a:rPr lang="en-US" dirty="0" smtClean="0"/>
              <a:t>Nov 2014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3282" y="6475413"/>
            <a:ext cx="141064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graphicFrame>
        <p:nvGraphicFramePr>
          <p:cNvPr id="8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891292"/>
              </p:ext>
            </p:extLst>
          </p:nvPr>
        </p:nvGraphicFramePr>
        <p:xfrm>
          <a:off x="1275708" y="1990164"/>
          <a:ext cx="6392636" cy="41751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2446564"/>
                <a:gridCol w="2446564"/>
              </a:tblGrid>
              <a:tr h="56157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802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day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month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(2012)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in 2012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(21 Oct 2013)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(21 Oct 2013)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802.1AB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(18 Dec 2013)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802.1AR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(18 Dec 2013)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(May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(18 Dec 2013)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(16 Feb 2014)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(28 Jan 2014)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(28 Jan 2014)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802.11ae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2013)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(28 Jan 2014)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6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AU" dirty="0" smtClean="0"/>
              <a:t>… and IEEE 802 has ten standards in the pipeline for ratification under the PSDO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16918" cy="276999"/>
          </a:xfrm>
        </p:spPr>
        <p:txBody>
          <a:bodyPr/>
          <a:lstStyle/>
          <a:p>
            <a:r>
              <a:rPr lang="en-US" dirty="0" smtClean="0"/>
              <a:t>Nov 2014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1106697"/>
              </p:ext>
            </p:extLst>
          </p:nvPr>
        </p:nvGraphicFramePr>
        <p:xfrm>
          <a:off x="2067796" y="2060848"/>
          <a:ext cx="6392636" cy="41751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2446564"/>
                <a:gridCol w="2446564"/>
              </a:tblGrid>
              <a:tr h="56157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802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day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month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802.11ac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Passed</a:t>
                      </a:r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(Sep 2014)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802.11af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Passed</a:t>
                      </a:r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(Sep 2014)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802.1AEbw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(Jan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Closes</a:t>
                      </a:r>
                      <a:r>
                        <a:rPr lang="en-AU" sz="1600" b="1" kern="1200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 Feb 2015</a:t>
                      </a:r>
                      <a:endParaRPr lang="en-AU" sz="1600" b="1" kern="120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802.1AEbn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(Jan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Closes</a:t>
                      </a:r>
                      <a:r>
                        <a:rPr lang="en-AU" sz="1600" b="1" kern="1200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 Feb 2015</a:t>
                      </a:r>
                      <a:endParaRPr lang="en-AU" sz="1600" b="1" kern="120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802.1Xbx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Waiting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IEEE pub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802.1Q-Rev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Waiting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IEEE pub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Passed (Oct 2014)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802.3.1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 (Oct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(May 2014)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Closes</a:t>
                      </a:r>
                      <a:r>
                        <a:rPr lang="en-AU" sz="1600" b="1" kern="1200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15 Feb 2015</a:t>
                      </a:r>
                      <a:endParaRPr lang="en-AU" sz="1600" b="1" kern="120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Waiting for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802.22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kern="1200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 bwMode="auto">
          <a:xfrm>
            <a:off x="1563740" y="4941168"/>
            <a:ext cx="3600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1563740" y="5301208"/>
            <a:ext cx="36004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1563740" y="2708920"/>
            <a:ext cx="43204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1563740" y="3068960"/>
            <a:ext cx="43204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0" y="2492896"/>
            <a:ext cx="1563740" cy="43204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AU" sz="16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TGmc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-36512" y="4797152"/>
            <a:ext cx="1563740" cy="28803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802.1 WG 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-16076" y="2852936"/>
            <a:ext cx="1563740" cy="43204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AU" sz="16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TGmc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-36512" y="5085184"/>
            <a:ext cx="1563740" cy="288032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802.3 WG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115888" y="3645024"/>
            <a:ext cx="1563740" cy="43204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Comment resolution  responsibility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15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discussed the </a:t>
            </a:r>
            <a:r>
              <a:rPr lang="en-AU" dirty="0" smtClean="0"/>
              <a:t>outcomes of the SC6  </a:t>
            </a:r>
            <a:r>
              <a:rPr lang="en-AU" dirty="0" smtClean="0"/>
              <a:t>meeting in London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Thank you to the IEEE 802 delegation</a:t>
            </a:r>
          </a:p>
          <a:p>
            <a:pPr lvl="1"/>
            <a:r>
              <a:rPr lang="en-AU" dirty="0"/>
              <a:t>Bruce Kraemer (</a:t>
            </a:r>
            <a:r>
              <a:rPr lang="en-AU" dirty="0" err="1"/>
              <a:t>HoD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Adrian Stephens (</a:t>
            </a:r>
            <a:r>
              <a:rPr lang="en-AU" dirty="0" err="1"/>
              <a:t>HoD</a:t>
            </a:r>
            <a:r>
              <a:rPr lang="en-AU" dirty="0"/>
              <a:t> in training)</a:t>
            </a:r>
          </a:p>
          <a:p>
            <a:pPr lvl="1"/>
            <a:r>
              <a:rPr lang="en-AU" dirty="0"/>
              <a:t>Stephen McCann</a:t>
            </a:r>
          </a:p>
          <a:p>
            <a:pPr lvl="1"/>
            <a:r>
              <a:rPr lang="en-AU" dirty="0"/>
              <a:t>Jodi </a:t>
            </a:r>
            <a:r>
              <a:rPr lang="en-AU" dirty="0" err="1"/>
              <a:t>Haasz</a:t>
            </a:r>
            <a:r>
              <a:rPr lang="en-AU" dirty="0"/>
              <a:t> (IEEE staff)</a:t>
            </a:r>
          </a:p>
          <a:p>
            <a:r>
              <a:rPr lang="en-AU" dirty="0" smtClean="0"/>
              <a:t>The </a:t>
            </a:r>
            <a:r>
              <a:rPr lang="en-AU" dirty="0" smtClean="0"/>
              <a:t>SC6 </a:t>
            </a:r>
            <a:r>
              <a:rPr lang="en-AU" dirty="0" smtClean="0"/>
              <a:t>agenda/attendance </a:t>
            </a:r>
            <a:r>
              <a:rPr lang="en-AU" dirty="0" smtClean="0"/>
              <a:t>in London was </a:t>
            </a:r>
            <a:r>
              <a:rPr lang="en-AU" dirty="0" smtClean="0"/>
              <a:t>very </a:t>
            </a:r>
            <a:r>
              <a:rPr lang="en-AU" dirty="0" smtClean="0"/>
              <a:t>light</a:t>
            </a:r>
          </a:p>
          <a:p>
            <a:pPr lvl="1"/>
            <a:r>
              <a:rPr lang="en-AU" dirty="0" smtClean="0"/>
              <a:t>IEEE 802 provided updates under PSDO process</a:t>
            </a:r>
          </a:p>
          <a:p>
            <a:pPr lvl="1"/>
            <a:r>
              <a:rPr lang="en-AU" dirty="0" smtClean="0"/>
              <a:t>802.22 WG allocated maintenance responsibility for 8802-22</a:t>
            </a:r>
            <a:endParaRPr lang="en-AU" dirty="0" smtClean="0"/>
          </a:p>
          <a:p>
            <a:pPr lvl="1"/>
            <a:r>
              <a:rPr lang="en-AU" dirty="0" smtClean="0"/>
              <a:t>No discussion on </a:t>
            </a:r>
            <a:r>
              <a:rPr lang="en-AU" dirty="0" err="1" smtClean="0"/>
              <a:t>TePA</a:t>
            </a:r>
            <a:r>
              <a:rPr lang="en-AU" dirty="0"/>
              <a:t> </a:t>
            </a:r>
            <a:r>
              <a:rPr lang="en-AU" dirty="0" smtClean="0"/>
              <a:t>or  EUHT proposals ... are they finished?</a:t>
            </a:r>
          </a:p>
          <a:p>
            <a:pPr lvl="1"/>
            <a:r>
              <a:rPr lang="en-AU" dirty="0" smtClean="0"/>
              <a:t>Limited </a:t>
            </a:r>
            <a:r>
              <a:rPr lang="en-AU" dirty="0"/>
              <a:t>d</a:t>
            </a:r>
            <a:r>
              <a:rPr lang="en-AU" dirty="0" smtClean="0"/>
              <a:t>iscussions on “</a:t>
            </a:r>
            <a:r>
              <a:rPr lang="en-AU" i="1" dirty="0" smtClean="0"/>
              <a:t>Virtual </a:t>
            </a:r>
            <a:r>
              <a:rPr lang="en-AU" i="1" dirty="0" smtClean="0"/>
              <a:t>AP</a:t>
            </a:r>
            <a:r>
              <a:rPr lang="en-AU" dirty="0" smtClean="0"/>
              <a:t>” and “</a:t>
            </a:r>
            <a:r>
              <a:rPr lang="en-GB" i="1" dirty="0"/>
              <a:t>Optimization technology in WLAN</a:t>
            </a:r>
            <a:r>
              <a:rPr lang="en-AU" dirty="0" smtClean="0"/>
              <a:t>” … they will be dealt with in WG7 </a:t>
            </a:r>
            <a:r>
              <a:rPr lang="en-AU" dirty="0" smtClean="0"/>
              <a:t>in </a:t>
            </a:r>
            <a:r>
              <a:rPr lang="en-AU" dirty="0" smtClean="0"/>
              <a:t>teleconferences</a:t>
            </a:r>
          </a:p>
          <a:p>
            <a:pPr lvl="1"/>
            <a:r>
              <a:rPr lang="en-AU" dirty="0" smtClean="0"/>
              <a:t>SC6 will make a greater use of teleconferences in future </a:t>
            </a:r>
            <a:endParaRPr lang="en-AU" dirty="0"/>
          </a:p>
          <a:p>
            <a:endParaRPr lang="en-AU" dirty="0"/>
          </a:p>
          <a:p>
            <a:pPr lvl="1"/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Sept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3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will focus in </a:t>
            </a:r>
            <a:r>
              <a:rPr lang="en-AU" dirty="0" smtClean="0"/>
              <a:t>Atlanta on PSDO matters and WG7 proposal teleconferences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Report on any discussion on IEEE submissions to SC6 under PSDO </a:t>
            </a:r>
            <a:r>
              <a:rPr lang="en-AU" dirty="0" smtClean="0"/>
              <a:t>process</a:t>
            </a:r>
          </a:p>
          <a:p>
            <a:r>
              <a:rPr lang="en-AU" dirty="0" smtClean="0"/>
              <a:t>Discuss the current renegotiation of PSDO agreements</a:t>
            </a:r>
            <a:endParaRPr lang="en-AU" dirty="0" smtClean="0"/>
          </a:p>
          <a:p>
            <a:r>
              <a:rPr lang="en-AU" dirty="0" smtClean="0"/>
              <a:t>Report on status of </a:t>
            </a:r>
            <a:r>
              <a:rPr lang="en-AU" dirty="0" smtClean="0"/>
              <a:t>teleconferences in SC6/WG7 on </a:t>
            </a:r>
            <a:endParaRPr lang="en-AU" dirty="0" smtClean="0"/>
          </a:p>
          <a:p>
            <a:pPr lvl="1"/>
            <a:r>
              <a:rPr lang="en-AU" dirty="0" smtClean="0"/>
              <a:t>“Virtual AP”</a:t>
            </a:r>
          </a:p>
          <a:p>
            <a:pPr lvl="1"/>
            <a:r>
              <a:rPr lang="en-AU" dirty="0" smtClean="0"/>
              <a:t>“</a:t>
            </a:r>
            <a:r>
              <a:rPr lang="en-GB" dirty="0" smtClean="0"/>
              <a:t>Optimization </a:t>
            </a:r>
            <a:r>
              <a:rPr lang="en-GB" dirty="0"/>
              <a:t>technology in WLAN</a:t>
            </a:r>
            <a:r>
              <a:rPr lang="en-AU" dirty="0" smtClean="0"/>
              <a:t>”</a:t>
            </a:r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Sept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80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19929</TotalTime>
  <Words>479</Words>
  <Application>Microsoft Office PowerPoint</Application>
  <PresentationFormat>On-screen Show (4:3)</PresentationFormat>
  <Paragraphs>118</Paragraphs>
  <Slides>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Document</vt:lpstr>
      <vt:lpstr>IEEE 802 JTC1 SC closing report (Nov 2014)</vt:lpstr>
      <vt:lpstr>Abstract</vt:lpstr>
      <vt:lpstr>IEEE 802 has pushed ten standards completely through the PSDO ratification process …</vt:lpstr>
      <vt:lpstr>… and IEEE 802 has ten standards in the pipeline for ratification under the PSDO process</vt:lpstr>
      <vt:lpstr>The SC discussed the outcomes of the SC6  meeting in London</vt:lpstr>
      <vt:lpstr>The SC will focus in Atlanta on PSDO matters and WG7 proposal teleconferences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Andrew Myles (amyles)</cp:lastModifiedBy>
  <cp:revision>789</cp:revision>
  <cp:lastPrinted>1998-02-10T13:28:06Z</cp:lastPrinted>
  <dcterms:created xsi:type="dcterms:W3CDTF">2004-12-02T14:01:45Z</dcterms:created>
  <dcterms:modified xsi:type="dcterms:W3CDTF">2014-11-06T15:22:30Z</dcterms:modified>
</cp:coreProperties>
</file>