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43" r:id="rId3"/>
    <p:sldId id="332" r:id="rId4"/>
    <p:sldId id="344" r:id="rId5"/>
    <p:sldId id="333" r:id="rId6"/>
    <p:sldId id="342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8576" autoAdjust="0"/>
  </p:normalViewPr>
  <p:slideViewPr>
    <p:cSldViewPr showGuides="1">
      <p:cViewPr varScale="1">
        <p:scale>
          <a:sx n="75" d="100"/>
          <a:sy n="75" d="100"/>
        </p:scale>
        <p:origin x="1042" y="4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notesViewPr>
    <p:cSldViewPr showGuides="1">
      <p:cViewPr>
        <p:scale>
          <a:sx n="100" d="100"/>
          <a:sy n="100" d="100"/>
        </p:scale>
        <p:origin x="797" y="5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3200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ko-KR"/>
              <a:t>April 2013</a:t>
            </a:r>
            <a:endParaRPr lang="en-GB" altLang="ko-KR">
              <a:ea typeface="굴림" charset="-127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RYU Cheol. ETRI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57BAD394-DEF6-4C1D-9EA4-9418A5C03F3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959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81350" y="117475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RYU Cheol. ETRI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76E5758F-360A-4B24-8EAD-4E8B4B160D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939198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802.11-13/1130r1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85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802.11-13/1130r1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4F03161-F059-4501-92CF-208CEFFE8B8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2294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6BD3DB2-6454-4C42-B921-CD662FCA1CB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8465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98310A40-9CCD-40D3-A799-1653D2970DA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035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15" name="제목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0A8B2118-B3F1-457C-AD3F-F2BF4678451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3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0780BB0-6B73-47E3-8A39-55965745FE4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1057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0444B8F-FB78-4194-8382-1BF82FF5FAE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53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B0880A7-BE38-46DF-AFFE-24BB5C3F25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886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C51F1A6B-0183-425D-9657-FAB5C4D4783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222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FB438D2C-6805-4735-AE3E-45C262938DF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4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E72DADFB-A548-4446-BADE-FA232B37D0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56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1C724B7A-5A99-4175-8F1C-244C48B3151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7896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GB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DF312FF-BF07-4035-BCB5-429D24D775A9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GB" altLang="ko-KR" sz="1800" b="1" dirty="0" smtClean="0">
                <a:ea typeface="굴림" panose="020B0600000101010101" pitchFamily="50" charset="-127"/>
              </a:rPr>
              <a:t>doc.: IEEE 802.11-14/1525r1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403225"/>
            <a:ext cx="1787525" cy="20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2014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14BA36E2-FCC1-422B-8EC7-77F31C42173D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ko-KR" sz="1200" b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41475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ULP capability representation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432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ko-KR" sz="2000" dirty="0" smtClean="0">
                <a:ea typeface="굴림" panose="020B0600000101010101" pitchFamily="50" charset="-127"/>
              </a:rPr>
              <a:t>Date: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 2014-11-06</a:t>
            </a:r>
          </a:p>
        </p:txBody>
      </p:sp>
      <p:graphicFrame>
        <p:nvGraphicFramePr>
          <p:cNvPr id="5127" name="Object 5"/>
          <p:cNvGraphicFramePr>
            <a:graphicFrameLocks noChangeAspect="1"/>
          </p:cNvGraphicFramePr>
          <p:nvPr/>
        </p:nvGraphicFramePr>
        <p:xfrm>
          <a:off x="533400" y="4387850"/>
          <a:ext cx="78105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Document" r:id="rId5" imgW="8127187" imgH="2304062" progId="Word.Document.8">
                  <p:embed/>
                </p:oleObj>
              </mc:Choice>
              <mc:Fallback>
                <p:oleObj name="Document" r:id="rId5" imgW="8127187" imgH="230406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87850"/>
                        <a:ext cx="78105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533400" y="38020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ko-KR" sz="2000">
                <a:ea typeface="굴림" panose="020B0600000101010101" pitchFamily="50" charset="-127"/>
              </a:rPr>
              <a:t>Authors:</a:t>
            </a:r>
            <a:endParaRPr lang="en-GB" altLang="ko-KR" sz="2000" b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>
                <a:ea typeface="굴림" panose="020B0600000101010101" pitchFamily="50" charset="-127"/>
              </a:rPr>
              <a:t>PAD </a:t>
            </a:r>
            <a:r>
              <a:rPr lang="en-GB" altLang="ko-KR" dirty="0" smtClean="0">
                <a:ea typeface="굴림" panose="020B0600000101010101" pitchFamily="50" charset="-127"/>
              </a:rPr>
              <a:t>capability elements </a:t>
            </a:r>
            <a:r>
              <a:rPr lang="en-GB" altLang="ko-KR" dirty="0">
                <a:ea typeface="굴림" panose="020B0600000101010101" pitchFamily="50" charset="-127"/>
              </a:rPr>
              <a:t>in a beacon frame must be compacted.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2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4095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2014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GB" altLang="ko-KR" dirty="0" smtClean="0">
                <a:ea typeface="굴림" panose="020B0600000101010101" pitchFamily="50" charset="-127"/>
              </a:rPr>
              <a:t>List representation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611216"/>
          </a:xfrm>
          <a:noFill/>
        </p:spPr>
        <p:txBody>
          <a:bodyPr/>
          <a:lstStyle/>
          <a:p>
            <a:endParaRPr lang="en-GB" altLang="ko-KR" sz="3200" dirty="0" smtClean="0">
              <a:ea typeface="굴림" panose="020B0600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708921"/>
            <a:ext cx="8298351" cy="10814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2486" y="4315082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2 octets for 1 ULP</a:t>
            </a:r>
          </a:p>
          <a:p>
            <a:r>
              <a:rPr lang="en-US" altLang="ko-KR" sz="2000" dirty="0" smtClean="0"/>
              <a:t>3 octets for 2 ULPs</a:t>
            </a:r>
          </a:p>
          <a:p>
            <a:r>
              <a:rPr lang="en-US" altLang="ko-KR" sz="2000" dirty="0" smtClean="0"/>
              <a:t>n octets for n-1 ULPs</a:t>
            </a:r>
            <a:endParaRPr lang="ko-KR" alt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875213" y="4541058"/>
            <a:ext cx="3297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ULP </a:t>
            </a:r>
            <a:r>
              <a:rPr lang="en-US" altLang="ko-KR" sz="2000" dirty="0" smtClean="0"/>
              <a:t>ID space is up to 255.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Bitmap representation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4</a:t>
            </a:fld>
            <a:endParaRPr lang="en-GB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282" y="2420888"/>
            <a:ext cx="5115436" cy="13594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72486" y="4315082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3</a:t>
            </a:r>
            <a:r>
              <a:rPr lang="en-US" altLang="ko-KR" sz="2000" dirty="0" smtClean="0"/>
              <a:t> octets for 1 ULP</a:t>
            </a:r>
          </a:p>
          <a:p>
            <a:r>
              <a:rPr lang="en-US" altLang="ko-KR" sz="2000" dirty="0"/>
              <a:t>3</a:t>
            </a:r>
            <a:r>
              <a:rPr lang="en-US" altLang="ko-KR" sz="2000" dirty="0" smtClean="0"/>
              <a:t> octets for 2 ULPs</a:t>
            </a:r>
          </a:p>
          <a:p>
            <a:r>
              <a:rPr lang="en-US" altLang="ko-KR" sz="2000" dirty="0" smtClean="0"/>
              <a:t>…</a:t>
            </a:r>
          </a:p>
          <a:p>
            <a:r>
              <a:rPr lang="en-US" altLang="ko-KR" sz="2000" dirty="0"/>
              <a:t>3</a:t>
            </a:r>
            <a:r>
              <a:rPr lang="en-US" altLang="ko-KR" sz="2000" dirty="0" smtClean="0"/>
              <a:t> octets for 32 ULPs</a:t>
            </a:r>
            <a:endParaRPr lang="ko-KR" alt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875213" y="4541058"/>
            <a:ext cx="3297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ULP </a:t>
            </a:r>
            <a:r>
              <a:rPr lang="en-US" altLang="ko-KR" sz="2000" dirty="0" smtClean="0"/>
              <a:t>ID space is up to 32.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589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Synthesis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506699"/>
              </p:ext>
            </p:extLst>
          </p:nvPr>
        </p:nvGraphicFramePr>
        <p:xfrm>
          <a:off x="1475652" y="2780978"/>
          <a:ext cx="6206712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39"/>
                <a:gridCol w="775839"/>
                <a:gridCol w="775839"/>
                <a:gridCol w="775839"/>
                <a:gridCol w="775839"/>
                <a:gridCol w="775839"/>
                <a:gridCol w="775839"/>
                <a:gridCol w="775839"/>
              </a:tblGrid>
              <a:tr h="720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IDs</a:t>
                      </a:r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 are following to the end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(DNS-SD)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2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(UPnP)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3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(…)</a:t>
                      </a:r>
                      <a:endParaRPr lang="ko-KR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4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5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6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7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220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2014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9221" name="바닥글 개체 틀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922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E4FE65E6-D0C6-4046-AC91-6DDA5EA1F78F}" type="slidenum">
              <a:rPr lang="en-GB" altLang="ko-KR"/>
              <a:pPr/>
              <a:t>5</a:t>
            </a:fld>
            <a:endParaRPr lang="en-GB" altLang="ko-KR"/>
          </a:p>
        </p:txBody>
      </p:sp>
      <p:sp>
        <p:nvSpPr>
          <p:cNvPr id="9" name="TextBox 8"/>
          <p:cNvSpPr txBox="1"/>
          <p:nvPr/>
        </p:nvSpPr>
        <p:spPr>
          <a:xfrm>
            <a:off x="923925" y="3846527"/>
            <a:ext cx="68164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1 octets for 1 frequent ULP.</a:t>
            </a:r>
          </a:p>
          <a:p>
            <a:r>
              <a:rPr lang="en-US" altLang="ko-KR" sz="2000" dirty="0"/>
              <a:t>1</a:t>
            </a:r>
            <a:r>
              <a:rPr lang="en-US" altLang="ko-KR" sz="2000" dirty="0" smtClean="0"/>
              <a:t> octets for 2 frequent ULPs</a:t>
            </a:r>
          </a:p>
          <a:p>
            <a:r>
              <a:rPr lang="en-US" altLang="ko-KR" sz="2000" dirty="0" smtClean="0"/>
              <a:t>…</a:t>
            </a:r>
          </a:p>
          <a:p>
            <a:r>
              <a:rPr lang="en-US" altLang="ko-KR" sz="2000" dirty="0" smtClean="0"/>
              <a:t>1 octets for 7 </a:t>
            </a:r>
            <a:r>
              <a:rPr lang="en-US" altLang="ko-KR" sz="2000" dirty="0"/>
              <a:t>frequent</a:t>
            </a:r>
            <a:r>
              <a:rPr lang="en-US" altLang="ko-KR" sz="2000" dirty="0" smtClean="0"/>
              <a:t> ULPs</a:t>
            </a:r>
          </a:p>
          <a:p>
            <a:r>
              <a:rPr lang="en-US" altLang="ko-KR" sz="2000" dirty="0" smtClean="0"/>
              <a:t>2 octets for 1 not-frequent ULP and 7 frequents ULPs</a:t>
            </a:r>
          </a:p>
          <a:p>
            <a:r>
              <a:rPr lang="en-US" altLang="ko-KR" sz="2000" dirty="0" smtClean="0"/>
              <a:t>3 octets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2 </a:t>
            </a:r>
            <a:r>
              <a:rPr lang="en-US" altLang="ko-KR" sz="2000" dirty="0"/>
              <a:t>not-frequent ULP and 7 frequents </a:t>
            </a:r>
            <a:r>
              <a:rPr lang="en-US" altLang="ko-KR" sz="2000" dirty="0" smtClean="0"/>
              <a:t>ULPs</a:t>
            </a:r>
          </a:p>
          <a:p>
            <a:r>
              <a:rPr lang="en-US" altLang="ko-KR" sz="2000" dirty="0"/>
              <a:t>n</a:t>
            </a:r>
            <a:r>
              <a:rPr lang="en-US" altLang="ko-KR" sz="2000" dirty="0" smtClean="0"/>
              <a:t> octets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n-1 </a:t>
            </a:r>
            <a:r>
              <a:rPr lang="en-US" altLang="ko-KR" sz="2000" dirty="0"/>
              <a:t>not-frequent ULP and 7 frequents ULPs</a:t>
            </a:r>
            <a:endParaRPr lang="ko-KR" alt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13375" y="4165411"/>
            <a:ext cx="3297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ULP </a:t>
            </a:r>
            <a:r>
              <a:rPr lang="en-US" altLang="ko-KR" sz="2000" dirty="0" smtClean="0"/>
              <a:t>ID space is up to 255+7</a:t>
            </a:r>
            <a:endParaRPr lang="ko-KR" altLang="en-US" sz="20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392" y="1484784"/>
            <a:ext cx="7067550" cy="1181100"/>
          </a:xfrm>
          <a:prstGeom prst="rect">
            <a:avLst/>
          </a:prstGeom>
        </p:spPr>
      </p:pic>
      <p:cxnSp>
        <p:nvCxnSpPr>
          <p:cNvPr id="7" name="직선 화살표 연결선 6"/>
          <p:cNvCxnSpPr/>
          <p:nvPr/>
        </p:nvCxnSpPr>
        <p:spPr bwMode="auto">
          <a:xfrm flipH="1">
            <a:off x="1475656" y="2276872"/>
            <a:ext cx="2376264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4875213" y="2276872"/>
            <a:ext cx="2865139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that compacting ULP capability representation is a good idea?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Yes: 6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No: 1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Abstain: 17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16387" name="날짜 개체 틀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2014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16388" name="바닥글 개체 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2DAFB22D-2887-4C03-A44A-BAFF93689C99}" type="slidenum">
              <a:rPr lang="en-GB" altLang="ko-KR"/>
              <a:pPr/>
              <a:t>6</a:t>
            </a:fld>
            <a:endParaRPr lang="en-GB" altLang="ko-KR"/>
          </a:p>
        </p:txBody>
      </p:sp>
      <p:sp>
        <p:nvSpPr>
          <p:cNvPr id="16390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: </a:t>
            </a:r>
            <a:br>
              <a:rPr lang="en-US" altLang="ko-KR" dirty="0" smtClean="0">
                <a:ea typeface="굴림" panose="020B0600000101010101" pitchFamily="50" charset="-127"/>
              </a:rPr>
            </a:b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slides.potx" id="{8EDCDAE7-483F-4C0B-BA27-C7F571E132D8}" vid="{7E9CDD56-A1B9-41E2-A073-B35894CAE6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slides</Template>
  <TotalTime>611</TotalTime>
  <Words>249</Words>
  <Application>Microsoft Office PowerPoint</Application>
  <PresentationFormat>화면 슬라이드 쇼(4:3)</PresentationFormat>
  <Paragraphs>64</Paragraphs>
  <Slides>6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맑은 고딕</vt:lpstr>
      <vt:lpstr>Times New Roman</vt:lpstr>
      <vt:lpstr>802-11-Submission</vt:lpstr>
      <vt:lpstr>Document</vt:lpstr>
      <vt:lpstr>ULP capability representation</vt:lpstr>
      <vt:lpstr>PowerPoint 프레젠테이션</vt:lpstr>
      <vt:lpstr>List representation</vt:lpstr>
      <vt:lpstr>Bitmap representation</vt:lpstr>
      <vt:lpstr>Synthesis</vt:lpstr>
      <vt:lpstr>Straw Poll :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ULP capability representation</dc:title>
  <dc:creator>RYU Cheol</dc:creator>
  <cp:keywords>IEEE</cp:keywords>
  <cp:lastModifiedBy>RYU Cheol</cp:lastModifiedBy>
  <cp:revision>8</cp:revision>
  <cp:lastPrinted>1998-02-10T13:28:06Z</cp:lastPrinted>
  <dcterms:created xsi:type="dcterms:W3CDTF">2014-11-06T09:59:27Z</dcterms:created>
  <dcterms:modified xsi:type="dcterms:W3CDTF">2014-11-06T20:12:08Z</dcterms:modified>
</cp:coreProperties>
</file>