
<file path=[Content_Types].xml><?xml version="1.0" encoding="utf-8"?>
<Types xmlns="http://schemas.openxmlformats.org/package/2006/content-types">
  <Default Extension="png" ContentType="image/pn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331" r:id="rId2"/>
    <p:sldId id="343" r:id="rId3"/>
    <p:sldId id="332" r:id="rId4"/>
    <p:sldId id="344" r:id="rId5"/>
    <p:sldId id="333" r:id="rId6"/>
    <p:sldId id="342" r:id="rId7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88576" autoAdjust="0"/>
  </p:normalViewPr>
  <p:slideViewPr>
    <p:cSldViewPr showGuides="1">
      <p:cViewPr>
        <p:scale>
          <a:sx n="75" d="100"/>
          <a:sy n="75" d="100"/>
        </p:scale>
        <p:origin x="317" y="43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596"/>
    </p:cViewPr>
  </p:sorterViewPr>
  <p:notesViewPr>
    <p:cSldViewPr showGuides="1">
      <p:cViewPr>
        <p:scale>
          <a:sx n="100" d="100"/>
          <a:sy n="100" d="100"/>
        </p:scale>
        <p:origin x="1651" y="58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25888" y="203200"/>
            <a:ext cx="2185987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dirty="0" smtClean="0"/>
            </a:lvl1pPr>
          </a:lstStyle>
          <a:p>
            <a:pPr>
              <a:defRPr/>
            </a:pPr>
            <a:r>
              <a:rPr lang="en-GB" dirty="0"/>
              <a:t>doc.: IEEE 802.11-13/1130r1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3200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ko-KR"/>
              <a:t>April 2013</a:t>
            </a:r>
            <a:endParaRPr lang="en-GB" altLang="ko-KR">
              <a:ea typeface="굴림" charset="-127"/>
            </a:endParaRP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22938" y="96123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RYU Cheol. ETRI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>
                <a:ea typeface="굴림" panose="020B0600000101010101" pitchFamily="50" charset="-127"/>
              </a:defRPr>
            </a:lvl1pPr>
          </a:lstStyle>
          <a:p>
            <a:pPr>
              <a:defRPr/>
            </a:pPr>
            <a:r>
              <a:rPr lang="en-GB" altLang="ko-KR"/>
              <a:t>Page </a:t>
            </a:r>
            <a:fld id="{57BAD394-DEF6-4C1D-9EA4-9418A5C03F3C}" type="slidenum">
              <a:rPr lang="en-GB" altLang="ko-KR"/>
              <a:pPr>
                <a:defRPr/>
              </a:pPr>
              <a:t>‹#›</a:t>
            </a:fld>
            <a:endParaRPr lang="en-GB" altLang="ko-KR"/>
          </a:p>
        </p:txBody>
      </p:sp>
      <p:sp>
        <p:nvSpPr>
          <p:cNvPr id="4102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GB" altLang="ko-KR" smtClean="0">
                <a:ea typeface="굴림" panose="020B0600000101010101" pitchFamily="50" charset="-127"/>
              </a:rPr>
              <a:t>Submission</a:t>
            </a:r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08839596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181350" y="117475"/>
            <a:ext cx="27368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dirty="0" smtClean="0"/>
            </a:lvl1pPr>
          </a:lstStyle>
          <a:p>
            <a:pPr>
              <a:defRPr/>
            </a:pPr>
            <a:r>
              <a:rPr lang="en-GB" dirty="0"/>
              <a:t>doc.: IEEE 802.11-13/1130r1</a:t>
            </a:r>
          </a:p>
        </p:txBody>
      </p:sp>
      <p:sp>
        <p:nvSpPr>
          <p:cNvPr id="3075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RYU Cheol. ETRI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>
                <a:ea typeface="굴림" panose="020B0600000101010101" pitchFamily="50" charset="-127"/>
              </a:defRPr>
            </a:lvl1pPr>
          </a:lstStyle>
          <a:p>
            <a:pPr>
              <a:defRPr/>
            </a:pPr>
            <a:r>
              <a:rPr lang="en-GB" altLang="ko-KR"/>
              <a:t>Page </a:t>
            </a:r>
            <a:fld id="{76E5758F-360A-4B24-8EAD-4E8B4B160DF7}" type="slidenum">
              <a:rPr lang="en-GB" altLang="ko-KR"/>
              <a:pPr>
                <a:defRPr/>
              </a:pPr>
              <a:t>‹#›</a:t>
            </a:fld>
            <a:endParaRPr lang="en-GB" altLang="ko-KR"/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GB" altLang="ko-KR" smtClean="0">
                <a:ea typeface="굴림" panose="020B0600000101010101" pitchFamily="50" charset="-127"/>
              </a:rPr>
              <a:t>Submission</a:t>
            </a:r>
          </a:p>
        </p:txBody>
      </p:sp>
      <p:sp>
        <p:nvSpPr>
          <p:cNvPr id="3080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3081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93939198"/>
      </p:ext>
    </p:extLst>
  </p:cSld>
  <p:clrMap bg1="lt1" tx1="dk1" bg2="lt2" tx2="dk2" accent1="accent1" accent2="accent2" accent3="accent3" accent4="accent4" accent5="accent5" accent6="accent6" hlink="hlink" folHlink="folHlink"/>
  <p:hf sldNum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dt" sz="quarter" idx="4294967295"/>
          </p:nvPr>
        </p:nvSpPr>
        <p:spPr bwMode="auto">
          <a:xfrm>
            <a:off x="641350" y="117475"/>
            <a:ext cx="1041400" cy="21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 sz="1400"/>
              <a:t>April 2013</a:t>
            </a:r>
            <a:endParaRPr lang="en-GB" altLang="ko-KR" sz="1400">
              <a:ea typeface="굴림" panose="020B0600000101010101" pitchFamily="50" charset="-127"/>
            </a:endParaRPr>
          </a:p>
        </p:txBody>
      </p:sp>
      <p:sp>
        <p:nvSpPr>
          <p:cNvPr id="614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ko-KR" smtClean="0">
                <a:ea typeface="굴림" panose="020B0600000101010101" pitchFamily="50" charset="-127"/>
              </a:rPr>
              <a:t>RYU Cheol. ETRI</a:t>
            </a:r>
          </a:p>
        </p:txBody>
      </p:sp>
      <p:sp>
        <p:nvSpPr>
          <p:cNvPr id="61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615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ko-KR" smtClean="0">
              <a:ea typeface="굴림" panose="020B0600000101010101" pitchFamily="50" charset="-127"/>
            </a:endParaRPr>
          </a:p>
        </p:txBody>
      </p:sp>
      <p:sp>
        <p:nvSpPr>
          <p:cNvPr id="2" name="머리글 개체 틀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doc.: IEEE 802.11-13/1130r1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78589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dt" sz="quarter" idx="4294967295"/>
          </p:nvPr>
        </p:nvSpPr>
        <p:spPr bwMode="auto">
          <a:xfrm>
            <a:off x="641350" y="117475"/>
            <a:ext cx="1041400" cy="21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 sz="1400"/>
              <a:t>April 2013</a:t>
            </a:r>
            <a:endParaRPr lang="en-GB" altLang="ko-KR" sz="1400">
              <a:ea typeface="굴림" panose="020B0600000101010101" pitchFamily="50" charset="-127"/>
            </a:endParaRPr>
          </a:p>
        </p:txBody>
      </p:sp>
      <p:sp>
        <p:nvSpPr>
          <p:cNvPr id="819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ko-KR" smtClean="0">
                <a:ea typeface="굴림" panose="020B0600000101010101" pitchFamily="50" charset="-127"/>
              </a:rPr>
              <a:t>RYU Cheol. ETRI</a:t>
            </a:r>
          </a:p>
        </p:txBody>
      </p:sp>
      <p:sp>
        <p:nvSpPr>
          <p:cNvPr id="81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 cap="flat"/>
        </p:spPr>
      </p:sp>
      <p:sp>
        <p:nvSpPr>
          <p:cNvPr id="819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35" rIns="95335"/>
          <a:lstStyle/>
          <a:p>
            <a:endParaRPr lang="en-US" altLang="ko-KR" smtClean="0">
              <a:ea typeface="굴림" panose="020B0600000101010101" pitchFamily="50" charset="-127"/>
            </a:endParaRPr>
          </a:p>
        </p:txBody>
      </p:sp>
      <p:sp>
        <p:nvSpPr>
          <p:cNvPr id="2" name="머리글 개체 틀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802.11-13/1130r1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37068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November 2014</a:t>
            </a:r>
            <a:endParaRPr lang="en-GB" altLang="ko-KR" dirty="0">
              <a:ea typeface="굴림" charset="-127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RYU Cheol, ETRI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ko-KR"/>
              <a:t>Slide </a:t>
            </a:r>
            <a:fld id="{B4F03161-F059-4501-92CF-208CEFFE8B8A}" type="slidenum">
              <a:rPr lang="en-GB" altLang="ko-KR"/>
              <a:pPr>
                <a:defRPr/>
              </a:pPr>
              <a:t>‹#›</a:t>
            </a:fld>
            <a:endParaRPr lang="en-GB" altLang="ko-KR"/>
          </a:p>
        </p:txBody>
      </p:sp>
    </p:spTree>
    <p:extLst>
      <p:ext uri="{BB962C8B-B14F-4D97-AF65-F5344CB8AC3E}">
        <p14:creationId xmlns:p14="http://schemas.microsoft.com/office/powerpoint/2010/main" val="4229411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November 2014</a:t>
            </a:r>
            <a:endParaRPr lang="en-GB" altLang="ko-KR" dirty="0">
              <a:ea typeface="굴림" charset="-127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RYU Cheol, ETRI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ko-KR"/>
              <a:t>Slide </a:t>
            </a:r>
            <a:fld id="{26BD3DB2-6454-4C42-B921-CD662FCA1CBC}" type="slidenum">
              <a:rPr lang="en-GB" altLang="ko-KR"/>
              <a:pPr>
                <a:defRPr/>
              </a:pPr>
              <a:t>‹#›</a:t>
            </a:fld>
            <a:endParaRPr lang="en-GB" altLang="ko-KR"/>
          </a:p>
        </p:txBody>
      </p:sp>
    </p:spTree>
    <p:extLst>
      <p:ext uri="{BB962C8B-B14F-4D97-AF65-F5344CB8AC3E}">
        <p14:creationId xmlns:p14="http://schemas.microsoft.com/office/powerpoint/2010/main" val="3846585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November 2014</a:t>
            </a:r>
            <a:endParaRPr lang="en-GB" altLang="ko-KR" dirty="0">
              <a:ea typeface="굴림" charset="-127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RYU Cheol, ETRI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ko-KR"/>
              <a:t>Slide </a:t>
            </a:r>
            <a:fld id="{98310A40-9CCD-40D3-A799-1653D2970DA1}" type="slidenum">
              <a:rPr lang="en-GB" altLang="ko-KR"/>
              <a:pPr>
                <a:defRPr/>
              </a:pPr>
              <a:t>‹#›</a:t>
            </a:fld>
            <a:endParaRPr lang="en-GB" altLang="ko-KR"/>
          </a:p>
        </p:txBody>
      </p:sp>
    </p:spTree>
    <p:extLst>
      <p:ext uri="{BB962C8B-B14F-4D97-AF65-F5344CB8AC3E}">
        <p14:creationId xmlns:p14="http://schemas.microsoft.com/office/powerpoint/2010/main" val="2203560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15" name="제목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4" name="날짜 개체 틀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November 2014</a:t>
            </a:r>
            <a:endParaRPr lang="en-GB" altLang="ko-KR" dirty="0">
              <a:ea typeface="굴림" charset="-127"/>
            </a:endParaRPr>
          </a:p>
        </p:txBody>
      </p:sp>
      <p:sp>
        <p:nvSpPr>
          <p:cNvPr id="5" name="바닥글 개체 틀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/>
              <a:t>RYU Cheol, ETRI</a:t>
            </a:r>
          </a:p>
        </p:txBody>
      </p:sp>
      <p:sp>
        <p:nvSpPr>
          <p:cNvPr id="6" name="슬라이드 번호 개체 틀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ko-KR"/>
              <a:t>Slide </a:t>
            </a:r>
            <a:fld id="{0A8B2118-B3F1-457C-AD3F-F2BF46784517}" type="slidenum">
              <a:rPr lang="en-GB" altLang="ko-KR"/>
              <a:pPr>
                <a:defRPr/>
              </a:pPr>
              <a:t>‹#›</a:t>
            </a:fld>
            <a:endParaRPr lang="en-GB" altLang="ko-KR"/>
          </a:p>
        </p:txBody>
      </p:sp>
    </p:spTree>
    <p:extLst>
      <p:ext uri="{BB962C8B-B14F-4D97-AF65-F5344CB8AC3E}">
        <p14:creationId xmlns:p14="http://schemas.microsoft.com/office/powerpoint/2010/main" val="23807311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November 2014</a:t>
            </a:r>
            <a:endParaRPr lang="en-GB" altLang="ko-KR" dirty="0">
              <a:ea typeface="굴림" charset="-127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RYU Cheol, ETRI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ko-KR"/>
              <a:t>Slide </a:t>
            </a:r>
            <a:fld id="{A0780BB0-6B73-47E3-8A39-55965745FE4F}" type="slidenum">
              <a:rPr lang="en-GB" altLang="ko-KR"/>
              <a:pPr>
                <a:defRPr/>
              </a:pPr>
              <a:t>‹#›</a:t>
            </a:fld>
            <a:endParaRPr lang="en-GB" altLang="ko-KR"/>
          </a:p>
        </p:txBody>
      </p:sp>
    </p:spTree>
    <p:extLst>
      <p:ext uri="{BB962C8B-B14F-4D97-AF65-F5344CB8AC3E}">
        <p14:creationId xmlns:p14="http://schemas.microsoft.com/office/powerpoint/2010/main" val="410579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November 2014</a:t>
            </a:r>
            <a:endParaRPr lang="en-GB" altLang="ko-KR" dirty="0">
              <a:ea typeface="굴림" charset="-127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RYU Cheol, ETRI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ko-KR"/>
              <a:t>Slide </a:t>
            </a:r>
            <a:fld id="{B0444B8F-FB78-4194-8382-1BF82FF5FAEC}" type="slidenum">
              <a:rPr lang="en-GB" altLang="ko-KR"/>
              <a:pPr>
                <a:defRPr/>
              </a:pPr>
              <a:t>‹#›</a:t>
            </a:fld>
            <a:endParaRPr lang="en-GB" altLang="ko-KR"/>
          </a:p>
        </p:txBody>
      </p:sp>
    </p:spTree>
    <p:extLst>
      <p:ext uri="{BB962C8B-B14F-4D97-AF65-F5344CB8AC3E}">
        <p14:creationId xmlns:p14="http://schemas.microsoft.com/office/powerpoint/2010/main" val="953437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November 2014</a:t>
            </a:r>
            <a:endParaRPr lang="en-GB" altLang="ko-KR" dirty="0">
              <a:ea typeface="굴림" charset="-127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RYU Cheol, ETRI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ko-KR"/>
              <a:t>Slide </a:t>
            </a:r>
            <a:fld id="{2B0880A7-BE38-46DF-AFFE-24BB5C3F25B1}" type="slidenum">
              <a:rPr lang="en-GB" altLang="ko-KR"/>
              <a:pPr>
                <a:defRPr/>
              </a:pPr>
              <a:t>‹#›</a:t>
            </a:fld>
            <a:endParaRPr lang="en-GB" altLang="ko-KR"/>
          </a:p>
        </p:txBody>
      </p:sp>
    </p:spTree>
    <p:extLst>
      <p:ext uri="{BB962C8B-B14F-4D97-AF65-F5344CB8AC3E}">
        <p14:creationId xmlns:p14="http://schemas.microsoft.com/office/powerpoint/2010/main" val="2188615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November 2014</a:t>
            </a:r>
            <a:endParaRPr lang="en-GB" altLang="ko-KR" dirty="0">
              <a:ea typeface="굴림" charset="-127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RYU Cheol, ETRI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ko-KR"/>
              <a:t>Slide </a:t>
            </a:r>
            <a:fld id="{C51F1A6B-0183-425D-9657-FAB5C4D4783D}" type="slidenum">
              <a:rPr lang="en-GB" altLang="ko-KR"/>
              <a:pPr>
                <a:defRPr/>
              </a:pPr>
              <a:t>‹#›</a:t>
            </a:fld>
            <a:endParaRPr lang="en-GB" altLang="ko-KR"/>
          </a:p>
        </p:txBody>
      </p:sp>
    </p:spTree>
    <p:extLst>
      <p:ext uri="{BB962C8B-B14F-4D97-AF65-F5344CB8AC3E}">
        <p14:creationId xmlns:p14="http://schemas.microsoft.com/office/powerpoint/2010/main" val="822200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November 2014</a:t>
            </a:r>
            <a:endParaRPr lang="en-GB" altLang="ko-KR" dirty="0">
              <a:ea typeface="굴림" charset="-127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RYU Cheol, ETRI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ko-KR"/>
              <a:t>Slide </a:t>
            </a:r>
            <a:fld id="{FB438D2C-6805-4735-AE3E-45C262938DFC}" type="slidenum">
              <a:rPr lang="en-GB" altLang="ko-KR"/>
              <a:pPr>
                <a:defRPr/>
              </a:pPr>
              <a:t>‹#›</a:t>
            </a:fld>
            <a:endParaRPr lang="en-GB" altLang="ko-KR"/>
          </a:p>
        </p:txBody>
      </p:sp>
    </p:spTree>
    <p:extLst>
      <p:ext uri="{BB962C8B-B14F-4D97-AF65-F5344CB8AC3E}">
        <p14:creationId xmlns:p14="http://schemas.microsoft.com/office/powerpoint/2010/main" val="3744507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November 2014</a:t>
            </a:r>
            <a:endParaRPr lang="en-GB" altLang="ko-KR" dirty="0">
              <a:ea typeface="굴림" charset="-127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RYU Cheol, ETRI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ko-KR"/>
              <a:t>Slide </a:t>
            </a:r>
            <a:fld id="{E72DADFB-A548-4446-BADE-FA232B37D094}" type="slidenum">
              <a:rPr lang="en-GB" altLang="ko-KR"/>
              <a:pPr>
                <a:defRPr/>
              </a:pPr>
              <a:t>‹#›</a:t>
            </a:fld>
            <a:endParaRPr lang="en-GB" altLang="ko-KR"/>
          </a:p>
        </p:txBody>
      </p:sp>
    </p:spTree>
    <p:extLst>
      <p:ext uri="{BB962C8B-B14F-4D97-AF65-F5344CB8AC3E}">
        <p14:creationId xmlns:p14="http://schemas.microsoft.com/office/powerpoint/2010/main" val="26565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ko-KR" altLang="en-US" noProof="0" smtClean="0"/>
              <a:t>그림을 추가하려면 아이콘을 클릭하십시오</a:t>
            </a:r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November 2014</a:t>
            </a:r>
            <a:endParaRPr lang="en-GB" altLang="ko-KR" dirty="0">
              <a:ea typeface="굴림" charset="-127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RYU Cheol, ETRI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ko-KR"/>
              <a:t>Slide </a:t>
            </a:r>
            <a:fld id="{1C724B7A-5A99-4175-8F1C-244C48B3151D}" type="slidenum">
              <a:rPr lang="en-GB" altLang="ko-KR"/>
              <a:pPr>
                <a:defRPr/>
              </a:pPr>
              <a:t>‹#›</a:t>
            </a:fld>
            <a:endParaRPr lang="en-GB" altLang="ko-KR"/>
          </a:p>
        </p:txBody>
      </p:sp>
    </p:spTree>
    <p:extLst>
      <p:ext uri="{BB962C8B-B14F-4D97-AF65-F5344CB8AC3E}">
        <p14:creationId xmlns:p14="http://schemas.microsoft.com/office/powerpoint/2010/main" val="2278962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  <a:endParaRPr lang="en-GB" altLang="ko-KR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 altLang="ko-KR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9429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 altLang="ko-KR" smtClean="0"/>
              <a:t>November 2014</a:t>
            </a:r>
            <a:endParaRPr lang="en-GB" altLang="ko-KR" dirty="0">
              <a:ea typeface="굴림" charset="-127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/>
              <a:t>RYU Cheol, ETRI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>
                <a:ea typeface="굴림" panose="020B0600000101010101" pitchFamily="50" charset="-127"/>
              </a:defRPr>
            </a:lvl1pPr>
          </a:lstStyle>
          <a:p>
            <a:pPr>
              <a:defRPr/>
            </a:pPr>
            <a:r>
              <a:rPr lang="en-GB" altLang="ko-KR"/>
              <a:t>Slide </a:t>
            </a:r>
            <a:fld id="{ADF312FF-BF07-4035-BCB5-429D24D775A9}" type="slidenum">
              <a:rPr lang="en-GB" altLang="ko-KR"/>
              <a:pPr>
                <a:defRPr/>
              </a:pPr>
              <a:t>‹#›</a:t>
            </a:fld>
            <a:endParaRPr lang="en-GB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 algn="r">
              <a:defRPr/>
            </a:pPr>
            <a:r>
              <a:rPr lang="en-GB" altLang="ko-KR" sz="1800" b="1" dirty="0" smtClean="0">
                <a:ea typeface="굴림" panose="020B0600000101010101" pitchFamily="50" charset="-127"/>
              </a:rPr>
              <a:t>doc.: IEEE </a:t>
            </a:r>
            <a:r>
              <a:rPr lang="en-GB" altLang="ko-KR" sz="1800" b="1" dirty="0" smtClean="0">
                <a:ea typeface="굴림" panose="020B0600000101010101" pitchFamily="50" charset="-127"/>
              </a:rPr>
              <a:t>802.11-14/1525r0</a:t>
            </a:r>
            <a:endParaRPr lang="en-GB" altLang="ko-KR" sz="1800" b="1" dirty="0" smtClean="0">
              <a:ea typeface="굴림" panose="020B0600000101010101" pitchFamily="50" charset="-127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GB" altLang="ko-KR" smtClean="0">
                <a:ea typeface="굴림" panose="020B0600000101010101" pitchFamily="50" charset="-127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latinLnBrk="1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latinLnBrk="1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latinLnBrk="1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latinLnBrk="1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latinLnBrk="1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latinLnBrk="1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latinLnBrk="1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latinLnBrk="1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latinLnBrk="1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latinLnBrk="1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latinLnBrk="1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latinLnBrk="1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latinLnBrk="1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latinLnBrk="1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latinLnBrk="1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latinLnBrk="1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latinLnBrk="1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latinLnBrk="1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__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403225"/>
            <a:ext cx="1787525" cy="2047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800" smtClean="0">
                <a:ea typeface="굴림" panose="020B0600000101010101" pitchFamily="50" charset="-127"/>
              </a:rPr>
              <a:t>November 2014</a:t>
            </a:r>
            <a:endParaRPr lang="en-GB" altLang="ko-KR" sz="1800">
              <a:ea typeface="굴림" panose="020B0600000101010101" pitchFamily="50" charset="-127"/>
            </a:endParaRP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ko-KR" sz="1200" b="0">
                <a:ea typeface="굴림" panose="020B0600000101010101" pitchFamily="50" charset="-127"/>
              </a:rPr>
              <a:t>RYU Cheol, ETRI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ko-KR" sz="1200" b="0"/>
              <a:t>Slide </a:t>
            </a:r>
            <a:fld id="{14BA36E2-FCC1-422B-8EC7-77F31C42173D}" type="slidenum">
              <a:rPr lang="en-GB" altLang="ko-KR" sz="1200" b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ko-KR" sz="1200" b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641475"/>
            <a:ext cx="7772400" cy="1066800"/>
          </a:xfrm>
          <a:noFill/>
        </p:spPr>
        <p:txBody>
          <a:bodyPr/>
          <a:lstStyle/>
          <a:p>
            <a:r>
              <a:rPr lang="en-US" altLang="ko-KR" dirty="0" smtClean="0">
                <a:ea typeface="굴림" panose="020B0600000101010101" pitchFamily="50" charset="-127"/>
              </a:rPr>
              <a:t>ULP capability representation</a:t>
            </a:r>
            <a:endParaRPr lang="en-GB" altLang="ko-KR" dirty="0" smtClean="0">
              <a:ea typeface="굴림" panose="020B0600000101010101" pitchFamily="50" charset="-127"/>
            </a:endParaRPr>
          </a:p>
        </p:txBody>
      </p:sp>
      <p:sp>
        <p:nvSpPr>
          <p:cNvPr id="512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3443288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ko-KR" sz="2000" dirty="0" smtClean="0">
                <a:ea typeface="굴림" panose="020B0600000101010101" pitchFamily="50" charset="-127"/>
              </a:rPr>
              <a:t>Date:</a:t>
            </a:r>
            <a:r>
              <a:rPr lang="en-GB" altLang="ko-KR" sz="2000" b="0" dirty="0" smtClean="0">
                <a:ea typeface="굴림" panose="020B0600000101010101" pitchFamily="50" charset="-127"/>
              </a:rPr>
              <a:t> </a:t>
            </a:r>
            <a:r>
              <a:rPr lang="en-GB" altLang="ko-KR" sz="2000" b="0" dirty="0" smtClean="0">
                <a:ea typeface="굴림" panose="020B0600000101010101" pitchFamily="50" charset="-127"/>
              </a:rPr>
              <a:t>2014-11-06</a:t>
            </a:r>
            <a:endParaRPr lang="en-GB" altLang="ko-KR" sz="2000" b="0" dirty="0" smtClean="0">
              <a:ea typeface="굴림" panose="020B0600000101010101" pitchFamily="50" charset="-127"/>
            </a:endParaRPr>
          </a:p>
        </p:txBody>
      </p:sp>
      <p:graphicFrame>
        <p:nvGraphicFramePr>
          <p:cNvPr id="5127" name="Object 5"/>
          <p:cNvGraphicFramePr>
            <a:graphicFrameLocks noChangeAspect="1"/>
          </p:cNvGraphicFramePr>
          <p:nvPr/>
        </p:nvGraphicFramePr>
        <p:xfrm>
          <a:off x="533400" y="4387850"/>
          <a:ext cx="7810500" cy="220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5" name="Document" r:id="rId4" imgW="8127187" imgH="2304062" progId="Word.Document.8">
                  <p:embed/>
                </p:oleObj>
              </mc:Choice>
              <mc:Fallback>
                <p:oleObj name="Document" r:id="rId4" imgW="8127187" imgH="2304062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4387850"/>
                        <a:ext cx="7810500" cy="2209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8" name="Rectangle 6"/>
          <p:cNvSpPr>
            <a:spLocks noChangeArrowheads="1"/>
          </p:cNvSpPr>
          <p:nvPr/>
        </p:nvSpPr>
        <p:spPr bwMode="auto">
          <a:xfrm>
            <a:off x="533400" y="3802063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ko-KR" sz="2000">
                <a:ea typeface="굴림" panose="020B0600000101010101" pitchFamily="50" charset="-127"/>
              </a:rPr>
              <a:t>Authors:</a:t>
            </a:r>
            <a:endParaRPr lang="en-GB" altLang="ko-KR" sz="2000" b="0">
              <a:ea typeface="굴림" panose="020B0600000101010101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ko-KR" dirty="0">
                <a:ea typeface="굴림" panose="020B0600000101010101" pitchFamily="50" charset="-127"/>
              </a:rPr>
              <a:t>PAD </a:t>
            </a:r>
            <a:r>
              <a:rPr lang="en-GB" altLang="ko-KR" dirty="0" smtClean="0">
                <a:ea typeface="굴림" panose="020B0600000101010101" pitchFamily="50" charset="-127"/>
              </a:rPr>
              <a:t>capability elements </a:t>
            </a:r>
            <a:r>
              <a:rPr lang="en-GB" altLang="ko-KR" dirty="0">
                <a:ea typeface="굴림" panose="020B0600000101010101" pitchFamily="50" charset="-127"/>
              </a:rPr>
              <a:t>in a beacon frame must be compacted.</a:t>
            </a: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2014</a:t>
            </a:r>
            <a:endParaRPr lang="en-GB" altLang="ko-KR" dirty="0">
              <a:ea typeface="굴림" charset="-127"/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RYU Cheol, ETRI</a:t>
            </a:r>
            <a:endParaRPr lang="en-GB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ko-KR" smtClean="0"/>
              <a:t>Slide </a:t>
            </a:r>
            <a:fld id="{0A8B2118-B3F1-457C-AD3F-F2BF46784517}" type="slidenum">
              <a:rPr lang="en-GB" altLang="ko-KR" smtClean="0"/>
              <a:pPr>
                <a:defRPr/>
              </a:pPr>
              <a:t>2</a:t>
            </a:fld>
            <a:endParaRPr lang="en-GB" altLang="ko-KR"/>
          </a:p>
        </p:txBody>
      </p:sp>
    </p:spTree>
    <p:extLst>
      <p:ext uri="{BB962C8B-B14F-4D97-AF65-F5344CB8AC3E}">
        <p14:creationId xmlns:p14="http://schemas.microsoft.com/office/powerpoint/2010/main" val="3409555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800" smtClean="0">
                <a:ea typeface="굴림" panose="020B0600000101010101" pitchFamily="50" charset="-127"/>
              </a:rPr>
              <a:t>November 2014</a:t>
            </a:r>
            <a:endParaRPr lang="en-GB" altLang="ko-KR" sz="1800">
              <a:ea typeface="굴림" panose="020B0600000101010101" pitchFamily="50" charset="-127"/>
            </a:endParaRPr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ko-KR" sz="1200" b="0">
                <a:ea typeface="굴림" panose="020B0600000101010101" pitchFamily="50" charset="-127"/>
              </a:rPr>
              <a:t>RYU Cheol, ETRI</a:t>
            </a: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ko-KR" sz="1200" b="0"/>
              <a:t>Slide </a:t>
            </a:r>
            <a:fld id="{8C8CCDA6-B0E3-437C-9CBF-DC78D587D131}" type="slidenum">
              <a:rPr lang="en-GB" altLang="ko-KR" sz="1200" b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GB" altLang="ko-KR" sz="1200" b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6800"/>
          </a:xfrm>
          <a:noFill/>
        </p:spPr>
        <p:txBody>
          <a:bodyPr/>
          <a:lstStyle/>
          <a:p>
            <a:r>
              <a:rPr lang="en-GB" altLang="ko-KR" dirty="0" smtClean="0">
                <a:ea typeface="굴림" panose="020B0600000101010101" pitchFamily="50" charset="-127"/>
              </a:rPr>
              <a:t>List representation</a:t>
            </a:r>
            <a:endParaRPr lang="en-GB" altLang="ko-KR" dirty="0" smtClean="0">
              <a:ea typeface="굴림" panose="020B0600000101010101" pitchFamily="50" charset="-127"/>
            </a:endParaRP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84784"/>
            <a:ext cx="7772400" cy="4611216"/>
          </a:xfrm>
          <a:noFill/>
        </p:spPr>
        <p:txBody>
          <a:bodyPr/>
          <a:lstStyle/>
          <a:p>
            <a:endParaRPr lang="en-GB" altLang="ko-KR" sz="3200" dirty="0" smtClean="0">
              <a:ea typeface="굴림" panose="020B0600000101010101" pitchFamily="50" charset="-127"/>
            </a:endParaRPr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504" y="2708921"/>
            <a:ext cx="8298351" cy="108147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472486" y="4315082"/>
            <a:ext cx="23762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 smtClean="0"/>
              <a:t>2 octets for 1 ULP</a:t>
            </a:r>
          </a:p>
          <a:p>
            <a:r>
              <a:rPr lang="en-US" altLang="ko-KR" sz="2000" dirty="0" smtClean="0"/>
              <a:t>3 octets for 2 ULPs</a:t>
            </a:r>
          </a:p>
          <a:p>
            <a:r>
              <a:rPr lang="en-US" altLang="ko-KR" sz="2000" dirty="0" smtClean="0"/>
              <a:t>n octets for n-1 ULPs</a:t>
            </a:r>
            <a:endParaRPr lang="ko-KR" altLang="en-US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4875213" y="4541058"/>
            <a:ext cx="32971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/>
              <a:t>ULP </a:t>
            </a:r>
            <a:r>
              <a:rPr lang="en-US" altLang="ko-KR" sz="2000" dirty="0" smtClean="0"/>
              <a:t>ID space is up to 255.</a:t>
            </a:r>
            <a:endParaRPr lang="ko-KR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Bitmap representation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2014</a:t>
            </a:r>
            <a:endParaRPr lang="en-GB" altLang="ko-KR" dirty="0">
              <a:ea typeface="굴림" charset="-127"/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RYU Cheol, ETRI</a:t>
            </a:r>
            <a:endParaRPr lang="en-GB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ko-KR" smtClean="0"/>
              <a:t>Slide </a:t>
            </a:r>
            <a:fld id="{0A8B2118-B3F1-457C-AD3F-F2BF46784517}" type="slidenum">
              <a:rPr lang="en-GB" altLang="ko-KR" smtClean="0"/>
              <a:pPr>
                <a:defRPr/>
              </a:pPr>
              <a:t>4</a:t>
            </a:fld>
            <a:endParaRPr lang="en-GB" altLang="ko-KR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282" y="2420888"/>
            <a:ext cx="5115436" cy="135941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472486" y="4315082"/>
            <a:ext cx="23762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/>
              <a:t>3</a:t>
            </a:r>
            <a:r>
              <a:rPr lang="en-US" altLang="ko-KR" sz="2000" dirty="0" smtClean="0"/>
              <a:t> octets for 1 ULP</a:t>
            </a:r>
          </a:p>
          <a:p>
            <a:r>
              <a:rPr lang="en-US" altLang="ko-KR" sz="2000" dirty="0"/>
              <a:t>3</a:t>
            </a:r>
            <a:r>
              <a:rPr lang="en-US" altLang="ko-KR" sz="2000" dirty="0" smtClean="0"/>
              <a:t> octets for 2 ULPs</a:t>
            </a:r>
          </a:p>
          <a:p>
            <a:r>
              <a:rPr lang="en-US" altLang="ko-KR" sz="2000" dirty="0" smtClean="0"/>
              <a:t>…</a:t>
            </a:r>
          </a:p>
          <a:p>
            <a:r>
              <a:rPr lang="en-US" altLang="ko-KR" sz="2000" dirty="0"/>
              <a:t>3</a:t>
            </a:r>
            <a:r>
              <a:rPr lang="en-US" altLang="ko-KR" sz="2000" dirty="0" smtClean="0"/>
              <a:t> octets for 32 ULPs</a:t>
            </a:r>
            <a:endParaRPr lang="ko-KR" alt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4875213" y="4541058"/>
            <a:ext cx="32971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/>
              <a:t>ULP </a:t>
            </a:r>
            <a:r>
              <a:rPr lang="en-US" altLang="ko-KR" sz="2000" dirty="0" smtClean="0"/>
              <a:t>ID space is up to 32.</a:t>
            </a:r>
            <a:endParaRPr lang="ko-KR" altLang="en-US" sz="2000" dirty="0"/>
          </a:p>
        </p:txBody>
      </p:sp>
    </p:spTree>
    <p:extLst>
      <p:ext uri="{BB962C8B-B14F-4D97-AF65-F5344CB8AC3E}">
        <p14:creationId xmlns:p14="http://schemas.microsoft.com/office/powerpoint/2010/main" val="4158975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50" charset="-127"/>
              </a:rPr>
              <a:t>Synthesis</a:t>
            </a:r>
            <a:endParaRPr lang="ko-KR" altLang="en-US" dirty="0" smtClean="0">
              <a:ea typeface="굴림" panose="020B0600000101010101" pitchFamily="50" charset="-127"/>
            </a:endParaRPr>
          </a:p>
        </p:txBody>
      </p:sp>
      <p:graphicFrame>
        <p:nvGraphicFramePr>
          <p:cNvPr id="5" name="내용 개체 틀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5506699"/>
              </p:ext>
            </p:extLst>
          </p:nvPr>
        </p:nvGraphicFramePr>
        <p:xfrm>
          <a:off x="1475652" y="2780978"/>
          <a:ext cx="6206712" cy="76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5839"/>
                <a:gridCol w="775839"/>
                <a:gridCol w="775839"/>
                <a:gridCol w="775839"/>
                <a:gridCol w="775839"/>
                <a:gridCol w="775839"/>
                <a:gridCol w="775839"/>
                <a:gridCol w="775839"/>
              </a:tblGrid>
              <a:tr h="72003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b="0" dirty="0" smtClean="0">
                          <a:solidFill>
                            <a:schemeClr val="tx1"/>
                          </a:solidFill>
                        </a:rPr>
                        <a:t>ULP IDs</a:t>
                      </a:r>
                      <a:r>
                        <a:rPr lang="en-US" altLang="ko-KR" sz="1100" b="0" baseline="0" dirty="0" smtClean="0">
                          <a:solidFill>
                            <a:schemeClr val="tx1"/>
                          </a:solidFill>
                        </a:rPr>
                        <a:t> are following to the end</a:t>
                      </a:r>
                      <a:endParaRPr lang="ko-KR" alt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b="0" dirty="0" smtClean="0">
                          <a:solidFill>
                            <a:schemeClr val="tx1"/>
                          </a:solidFill>
                        </a:rPr>
                        <a:t>ULP 1</a:t>
                      </a:r>
                    </a:p>
                    <a:p>
                      <a:pPr algn="ctr" latinLnBrk="1"/>
                      <a:r>
                        <a:rPr lang="en-US" altLang="ko-KR" sz="1100" b="0" dirty="0" smtClean="0">
                          <a:solidFill>
                            <a:schemeClr val="tx1"/>
                          </a:solidFill>
                        </a:rPr>
                        <a:t>(DNS-SD)</a:t>
                      </a:r>
                      <a:endParaRPr lang="ko-KR" alt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b="0" dirty="0" smtClean="0">
                          <a:solidFill>
                            <a:schemeClr val="tx1"/>
                          </a:solidFill>
                        </a:rPr>
                        <a:t>ULP 2</a:t>
                      </a:r>
                    </a:p>
                    <a:p>
                      <a:pPr algn="ctr" latinLnBrk="1"/>
                      <a:r>
                        <a:rPr lang="en-US" altLang="ko-KR" sz="1100" b="0" dirty="0" smtClean="0">
                          <a:solidFill>
                            <a:schemeClr val="tx1"/>
                          </a:solidFill>
                        </a:rPr>
                        <a:t>(UPnP)</a:t>
                      </a:r>
                      <a:endParaRPr lang="ko-KR" alt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b="0" dirty="0" smtClean="0">
                          <a:solidFill>
                            <a:schemeClr val="tx1"/>
                          </a:solidFill>
                        </a:rPr>
                        <a:t>ULP 3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0" dirty="0" smtClean="0">
                          <a:solidFill>
                            <a:schemeClr val="tx1"/>
                          </a:solidFill>
                        </a:rPr>
                        <a:t>(…)</a:t>
                      </a:r>
                      <a:endParaRPr lang="ko-KR" altLang="en-US" sz="11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b="0" dirty="0" smtClean="0">
                          <a:solidFill>
                            <a:schemeClr val="tx1"/>
                          </a:solidFill>
                        </a:rPr>
                        <a:t>ULP 4</a:t>
                      </a:r>
                      <a:endParaRPr lang="ko-KR" alt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b="0" dirty="0" smtClean="0">
                          <a:solidFill>
                            <a:schemeClr val="tx1"/>
                          </a:solidFill>
                        </a:rPr>
                        <a:t>ULP 5</a:t>
                      </a:r>
                      <a:endParaRPr lang="ko-KR" alt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b="0" dirty="0" smtClean="0">
                          <a:solidFill>
                            <a:schemeClr val="tx1"/>
                          </a:solidFill>
                        </a:rPr>
                        <a:t>ULP 6</a:t>
                      </a:r>
                      <a:endParaRPr lang="ko-KR" alt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b="0" dirty="0" smtClean="0">
                          <a:solidFill>
                            <a:schemeClr val="tx1"/>
                          </a:solidFill>
                        </a:rPr>
                        <a:t>ULP 7</a:t>
                      </a:r>
                      <a:endParaRPr lang="ko-KR" alt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9220" name="날짜 개체 틀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ko-KR" sz="1800" smtClean="0">
                <a:ea typeface="굴림" panose="020B0600000101010101" pitchFamily="50" charset="-127"/>
              </a:rPr>
              <a:t>November 2014</a:t>
            </a:r>
            <a:endParaRPr lang="en-GB" altLang="ko-KR" sz="1800">
              <a:ea typeface="굴림" panose="020B0600000101010101" pitchFamily="50" charset="-127"/>
            </a:endParaRPr>
          </a:p>
        </p:txBody>
      </p:sp>
      <p:sp>
        <p:nvSpPr>
          <p:cNvPr id="9221" name="바닥글 개체 틀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ko-KR">
                <a:ea typeface="굴림" panose="020B0600000101010101" pitchFamily="50" charset="-127"/>
              </a:rPr>
              <a:t>RYU Cheol, ETRI</a:t>
            </a:r>
          </a:p>
        </p:txBody>
      </p:sp>
      <p:sp>
        <p:nvSpPr>
          <p:cNvPr id="9222" name="슬라이드 번호 개체 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ko-KR"/>
              <a:t>Slide </a:t>
            </a:r>
            <a:fld id="{E4FE65E6-D0C6-4046-AC91-6DDA5EA1F78F}" type="slidenum">
              <a:rPr lang="en-GB" altLang="ko-KR"/>
              <a:pPr/>
              <a:t>5</a:t>
            </a:fld>
            <a:endParaRPr lang="en-GB" altLang="ko-KR"/>
          </a:p>
        </p:txBody>
      </p:sp>
      <p:sp>
        <p:nvSpPr>
          <p:cNvPr id="9" name="TextBox 8"/>
          <p:cNvSpPr txBox="1"/>
          <p:nvPr/>
        </p:nvSpPr>
        <p:spPr>
          <a:xfrm>
            <a:off x="923925" y="3846527"/>
            <a:ext cx="681642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 smtClean="0"/>
              <a:t>1 octets for 1 frequent ULP.</a:t>
            </a:r>
          </a:p>
          <a:p>
            <a:r>
              <a:rPr lang="en-US" altLang="ko-KR" sz="2000" dirty="0"/>
              <a:t>1</a:t>
            </a:r>
            <a:r>
              <a:rPr lang="en-US" altLang="ko-KR" sz="2000" dirty="0" smtClean="0"/>
              <a:t> octets for 2 frequent ULPs</a:t>
            </a:r>
          </a:p>
          <a:p>
            <a:r>
              <a:rPr lang="en-US" altLang="ko-KR" sz="2000" dirty="0" smtClean="0"/>
              <a:t>…</a:t>
            </a:r>
          </a:p>
          <a:p>
            <a:r>
              <a:rPr lang="en-US" altLang="ko-KR" sz="2000" dirty="0" smtClean="0"/>
              <a:t>1 octets for 7 </a:t>
            </a:r>
            <a:r>
              <a:rPr lang="en-US" altLang="ko-KR" sz="2000" dirty="0"/>
              <a:t>frequent</a:t>
            </a:r>
            <a:r>
              <a:rPr lang="en-US" altLang="ko-KR" sz="2000" dirty="0" smtClean="0"/>
              <a:t> ULPs</a:t>
            </a:r>
          </a:p>
          <a:p>
            <a:r>
              <a:rPr lang="en-US" altLang="ko-KR" sz="2000" dirty="0" smtClean="0"/>
              <a:t>2 octets for 1 not-frequent ULP and 7 frequents ULPs</a:t>
            </a:r>
          </a:p>
          <a:p>
            <a:r>
              <a:rPr lang="en-US" altLang="ko-KR" sz="2000" dirty="0" smtClean="0"/>
              <a:t>3 octets </a:t>
            </a:r>
            <a:r>
              <a:rPr lang="en-US" altLang="ko-KR" sz="2000" dirty="0"/>
              <a:t>for </a:t>
            </a:r>
            <a:r>
              <a:rPr lang="en-US" altLang="ko-KR" sz="2000" dirty="0" smtClean="0"/>
              <a:t>2 </a:t>
            </a:r>
            <a:r>
              <a:rPr lang="en-US" altLang="ko-KR" sz="2000" dirty="0"/>
              <a:t>not-frequent ULP and 7 frequents </a:t>
            </a:r>
            <a:r>
              <a:rPr lang="en-US" altLang="ko-KR" sz="2000" dirty="0" smtClean="0"/>
              <a:t>ULPs</a:t>
            </a:r>
          </a:p>
          <a:p>
            <a:r>
              <a:rPr lang="en-US" altLang="ko-KR" sz="2000" dirty="0"/>
              <a:t>n</a:t>
            </a:r>
            <a:r>
              <a:rPr lang="en-US" altLang="ko-KR" sz="2000" dirty="0" smtClean="0"/>
              <a:t> octets </a:t>
            </a:r>
            <a:r>
              <a:rPr lang="en-US" altLang="ko-KR" sz="2000" dirty="0"/>
              <a:t>for </a:t>
            </a:r>
            <a:r>
              <a:rPr lang="en-US" altLang="ko-KR" sz="2000" dirty="0" smtClean="0"/>
              <a:t>n-1 </a:t>
            </a:r>
            <a:r>
              <a:rPr lang="en-US" altLang="ko-KR" sz="2000" dirty="0"/>
              <a:t>not-frequent ULP and 7 frequents ULPs</a:t>
            </a:r>
            <a:endParaRPr lang="ko-KR" alt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5013375" y="4165411"/>
            <a:ext cx="32971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/>
              <a:t>ULP </a:t>
            </a:r>
            <a:r>
              <a:rPr lang="en-US" altLang="ko-KR" sz="2000" dirty="0" smtClean="0"/>
              <a:t>ID space is up to 255+7</a:t>
            </a:r>
            <a:endParaRPr lang="ko-KR" altLang="en-US" sz="2000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8392" y="1484784"/>
            <a:ext cx="7067550" cy="1181100"/>
          </a:xfrm>
          <a:prstGeom prst="rect">
            <a:avLst/>
          </a:prstGeom>
        </p:spPr>
      </p:pic>
      <p:cxnSp>
        <p:nvCxnSpPr>
          <p:cNvPr id="7" name="직선 화살표 연결선 6"/>
          <p:cNvCxnSpPr/>
          <p:nvPr/>
        </p:nvCxnSpPr>
        <p:spPr bwMode="auto">
          <a:xfrm flipH="1">
            <a:off x="1475656" y="2276872"/>
            <a:ext cx="2376264" cy="50405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1" name="직선 화살표 연결선 10"/>
          <p:cNvCxnSpPr/>
          <p:nvPr/>
        </p:nvCxnSpPr>
        <p:spPr bwMode="auto">
          <a:xfrm>
            <a:off x="4875213" y="2276872"/>
            <a:ext cx="2865139" cy="50405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50" charset="-127"/>
              </a:rPr>
              <a:t>Do you agree that </a:t>
            </a:r>
            <a:r>
              <a:rPr lang="en-US" altLang="ko-KR" dirty="0" smtClean="0">
                <a:ea typeface="굴림" panose="020B0600000101010101" pitchFamily="50" charset="-127"/>
              </a:rPr>
              <a:t>compacting ULP capability representation is a good idea?</a:t>
            </a:r>
            <a:endParaRPr lang="en-US" altLang="ko-KR" dirty="0" smtClean="0">
              <a:ea typeface="굴림" panose="020B0600000101010101" pitchFamily="50" charset="-127"/>
            </a:endParaRPr>
          </a:p>
          <a:p>
            <a:pPr lvl="1"/>
            <a:r>
              <a:rPr lang="en-US" altLang="ko-KR" dirty="0" smtClean="0">
                <a:ea typeface="굴림" panose="020B0600000101010101" pitchFamily="50" charset="-127"/>
              </a:rPr>
              <a:t>Yes</a:t>
            </a:r>
          </a:p>
          <a:p>
            <a:pPr lvl="1"/>
            <a:r>
              <a:rPr lang="en-US" altLang="ko-KR" dirty="0" smtClean="0">
                <a:ea typeface="굴림" panose="020B0600000101010101" pitchFamily="50" charset="-127"/>
              </a:rPr>
              <a:t>No</a:t>
            </a:r>
          </a:p>
          <a:p>
            <a:pPr lvl="1"/>
            <a:r>
              <a:rPr lang="en-US" altLang="ko-KR" dirty="0" smtClean="0">
                <a:ea typeface="굴림" panose="020B0600000101010101" pitchFamily="50" charset="-127"/>
              </a:rPr>
              <a:t>Abstain</a:t>
            </a:r>
            <a:endParaRPr lang="ko-KR" altLang="en-US" dirty="0" smtClean="0">
              <a:ea typeface="굴림" panose="020B0600000101010101" pitchFamily="50" charset="-127"/>
            </a:endParaRPr>
          </a:p>
        </p:txBody>
      </p:sp>
      <p:sp>
        <p:nvSpPr>
          <p:cNvPr id="16387" name="날짜 개체 틀 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ko-KR" sz="1800" smtClean="0">
                <a:ea typeface="굴림" panose="020B0600000101010101" pitchFamily="50" charset="-127"/>
              </a:rPr>
              <a:t>November 2014</a:t>
            </a:r>
            <a:endParaRPr lang="en-GB" altLang="ko-KR" sz="1800">
              <a:ea typeface="굴림" panose="020B0600000101010101" pitchFamily="50" charset="-127"/>
            </a:endParaRPr>
          </a:p>
        </p:txBody>
      </p:sp>
      <p:sp>
        <p:nvSpPr>
          <p:cNvPr id="16388" name="바닥글 개체 틀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ko-KR">
                <a:ea typeface="굴림" panose="020B0600000101010101" pitchFamily="50" charset="-127"/>
              </a:rPr>
              <a:t>RYU Cheol, ETRI</a:t>
            </a:r>
          </a:p>
        </p:txBody>
      </p:sp>
      <p:sp>
        <p:nvSpPr>
          <p:cNvPr id="16389" name="슬라이드 번호 개체 틀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ko-KR"/>
              <a:t>Slide </a:t>
            </a:r>
            <a:fld id="{2DAFB22D-2887-4C03-A44A-BAFF93689C99}" type="slidenum">
              <a:rPr lang="en-GB" altLang="ko-KR"/>
              <a:pPr/>
              <a:t>6</a:t>
            </a:fld>
            <a:endParaRPr lang="en-GB" altLang="ko-KR"/>
          </a:p>
        </p:txBody>
      </p:sp>
      <p:sp>
        <p:nvSpPr>
          <p:cNvPr id="16390" name="제목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50" charset="-127"/>
              </a:rPr>
              <a:t>Straw Poll </a:t>
            </a:r>
            <a:r>
              <a:rPr lang="en-US" altLang="ko-KR" dirty="0" smtClean="0">
                <a:ea typeface="굴림" panose="020B0600000101010101" pitchFamily="50" charset="-127"/>
              </a:rPr>
              <a:t>: </a:t>
            </a:r>
            <a:r>
              <a:rPr lang="en-US" altLang="ko-KR" dirty="0" smtClean="0">
                <a:ea typeface="굴림" panose="020B0600000101010101" pitchFamily="50" charset="-127"/>
              </a:rPr>
              <a:t/>
            </a:r>
            <a:br>
              <a:rPr lang="en-US" altLang="ko-KR" dirty="0" smtClean="0">
                <a:ea typeface="굴림" panose="020B0600000101010101" pitchFamily="50" charset="-127"/>
              </a:rPr>
            </a:br>
            <a:endParaRPr lang="ko-KR" altLang="en-US" dirty="0" smtClean="0">
              <a:ea typeface="굴림" panose="020B0600000101010101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IEEE slides.potx" id="{8EDCDAE7-483F-4C0B-BA27-C7F571E132D8}" vid="{7E9CDD56-A1B9-41E2-A073-B35894CAE64E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 slides</Template>
  <TotalTime>361</TotalTime>
  <Words>243</Words>
  <Application>Microsoft Office PowerPoint</Application>
  <PresentationFormat>화면 슬라이드 쇼(4:3)</PresentationFormat>
  <Paragraphs>64</Paragraphs>
  <Slides>6</Slides>
  <Notes>2</Notes>
  <HiddenSlides>0</HiddenSlides>
  <MMClips>0</MMClips>
  <ScaleCrop>false</ScaleCrop>
  <HeadingPairs>
    <vt:vector size="8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12" baseType="lpstr">
      <vt:lpstr>굴림</vt:lpstr>
      <vt:lpstr>맑은 고딕</vt:lpstr>
      <vt:lpstr>Arial</vt:lpstr>
      <vt:lpstr>Times New Roman</vt:lpstr>
      <vt:lpstr>802-11-Submission</vt:lpstr>
      <vt:lpstr>Document</vt:lpstr>
      <vt:lpstr>ULP capability representation</vt:lpstr>
      <vt:lpstr>PowerPoint 프레젠테이션</vt:lpstr>
      <vt:lpstr>List representation</vt:lpstr>
      <vt:lpstr>Bitmap representation</vt:lpstr>
      <vt:lpstr>Synthesis</vt:lpstr>
      <vt:lpstr>Straw Poll :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ULP capability representation</dc:title>
  <dc:creator>RYU Cheol</dc:creator>
  <cp:keywords>IEEE</cp:keywords>
  <cp:lastModifiedBy>RYU Cheol</cp:lastModifiedBy>
  <cp:revision>6</cp:revision>
  <cp:lastPrinted>1998-02-10T13:28:06Z</cp:lastPrinted>
  <dcterms:created xsi:type="dcterms:W3CDTF">2014-11-06T09:59:27Z</dcterms:created>
  <dcterms:modified xsi:type="dcterms:W3CDTF">2014-11-06T16:00:42Z</dcterms:modified>
</cp:coreProperties>
</file>