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33" r:id="rId3"/>
    <p:sldId id="387" r:id="rId4"/>
    <p:sldId id="388" r:id="rId5"/>
    <p:sldId id="361" r:id="rId6"/>
    <p:sldId id="336" r:id="rId7"/>
    <p:sldId id="337" r:id="rId8"/>
    <p:sldId id="338" r:id="rId9"/>
    <p:sldId id="339" r:id="rId10"/>
    <p:sldId id="340" r:id="rId11"/>
    <p:sldId id="355" r:id="rId12"/>
    <p:sldId id="356" r:id="rId13"/>
    <p:sldId id="357" r:id="rId14"/>
    <p:sldId id="385" r:id="rId15"/>
    <p:sldId id="38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22" autoAdjust="0"/>
    <p:restoredTop sz="99645" autoAdjust="0"/>
  </p:normalViewPr>
  <p:slideViewPr>
    <p:cSldViewPr>
      <p:cViewPr varScale="1">
        <p:scale>
          <a:sx n="88" d="100"/>
          <a:sy n="88" d="100"/>
        </p:scale>
        <p:origin x="1524" y="96"/>
      </p:cViewPr>
      <p:guideLst>
        <p:guide orient="horz" pos="2160"/>
        <p:guide pos="2880"/>
      </p:guideLst>
    </p:cSldViewPr>
  </p:slideViewPr>
  <p:outlineViewPr>
    <p:cViewPr>
      <p:scale>
        <a:sx n="33" d="100"/>
        <a:sy n="33" d="100"/>
      </p:scale>
      <p:origin x="42" y="21720"/>
    </p:cViewPr>
  </p:outlin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802.11-14/1484r0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November 2o14</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802.11-14/1484r0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November 2o14</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802.11-14/1484r0</a:t>
            </a:r>
            <a:endParaRPr lang="en-US" altLang="ko-KR"/>
          </a:p>
        </p:txBody>
      </p:sp>
      <p:sp>
        <p:nvSpPr>
          <p:cNvPr id="5" name="Rectangle 3"/>
          <p:cNvSpPr>
            <a:spLocks noGrp="1" noChangeArrowheads="1"/>
          </p:cNvSpPr>
          <p:nvPr>
            <p:ph type="dt" idx="1"/>
          </p:nvPr>
        </p:nvSpPr>
        <p:spPr>
          <a:ln/>
        </p:spPr>
        <p:txBody>
          <a:bodyPr/>
          <a:lstStyle/>
          <a:p>
            <a:r>
              <a:rPr lang="en-US" altLang="ko-KR" smtClean="0"/>
              <a:t>November 2o14</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extLst>
      <p:ext uri="{BB962C8B-B14F-4D97-AF65-F5344CB8AC3E}">
        <p14:creationId xmlns:p14="http://schemas.microsoft.com/office/powerpoint/2010/main" val="933474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802.11-14/1484r0</a:t>
            </a:r>
            <a:endParaRPr lang="en-US" altLang="ko-KR"/>
          </a:p>
        </p:txBody>
      </p:sp>
      <p:sp>
        <p:nvSpPr>
          <p:cNvPr id="5" name="Rectangle 3"/>
          <p:cNvSpPr>
            <a:spLocks noGrp="1" noChangeArrowheads="1"/>
          </p:cNvSpPr>
          <p:nvPr>
            <p:ph type="dt" idx="1"/>
          </p:nvPr>
        </p:nvSpPr>
        <p:spPr>
          <a:ln/>
        </p:spPr>
        <p:txBody>
          <a:bodyPr/>
          <a:lstStyle/>
          <a:p>
            <a:r>
              <a:rPr lang="en-US" altLang="ko-KR" smtClean="0"/>
              <a:t>November 2o14</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63931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500472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4375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78464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802.11-14/1484r0</a:t>
            </a:r>
            <a:endParaRPr lang="en-US" altLang="ko-KR"/>
          </a:p>
        </p:txBody>
      </p:sp>
      <p:sp>
        <p:nvSpPr>
          <p:cNvPr id="5" name="Rectangle 3"/>
          <p:cNvSpPr>
            <a:spLocks noGrp="1" noChangeArrowheads="1"/>
          </p:cNvSpPr>
          <p:nvPr>
            <p:ph type="dt" idx="1"/>
          </p:nvPr>
        </p:nvSpPr>
        <p:spPr>
          <a:ln/>
        </p:spPr>
        <p:txBody>
          <a:bodyPr/>
          <a:lstStyle/>
          <a:p>
            <a:r>
              <a:rPr lang="en-US" altLang="ko-KR" smtClean="0"/>
              <a:t>November 2o14</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11</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112415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802.11-14/1484r0</a:t>
            </a:r>
            <a:endParaRPr lang="en-US" altLang="ko-KR"/>
          </a:p>
        </p:txBody>
      </p:sp>
      <p:sp>
        <p:nvSpPr>
          <p:cNvPr id="5" name="Rectangle 3"/>
          <p:cNvSpPr>
            <a:spLocks noGrp="1" noChangeArrowheads="1"/>
          </p:cNvSpPr>
          <p:nvPr>
            <p:ph type="dt" idx="1"/>
          </p:nvPr>
        </p:nvSpPr>
        <p:spPr>
          <a:ln/>
        </p:spPr>
        <p:txBody>
          <a:bodyPr/>
          <a:lstStyle/>
          <a:p>
            <a:r>
              <a:rPr lang="en-US" altLang="ko-KR" smtClean="0"/>
              <a:t>November 2o14</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12</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66035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802.11-14/1484r0</a:t>
            </a:r>
            <a:endParaRPr lang="en-US" altLang="ko-KR"/>
          </a:p>
        </p:txBody>
      </p:sp>
      <p:sp>
        <p:nvSpPr>
          <p:cNvPr id="5" name="Rectangle 3"/>
          <p:cNvSpPr>
            <a:spLocks noGrp="1" noChangeArrowheads="1"/>
          </p:cNvSpPr>
          <p:nvPr>
            <p:ph type="dt" idx="1"/>
          </p:nvPr>
        </p:nvSpPr>
        <p:spPr>
          <a:ln/>
        </p:spPr>
        <p:txBody>
          <a:bodyPr/>
          <a:lstStyle/>
          <a:p>
            <a:r>
              <a:rPr lang="en-US" altLang="ko-KR" smtClean="0"/>
              <a:t>November 2o14</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13</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252891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Merlin Simone</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Merlin Simone</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8176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November 2014</a:t>
            </a:r>
            <a:endParaRPr lang="en-US" altLang="ko-KR"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smtClean="0"/>
              <a:t>Merlin Simone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802.11-14/1484r1</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November 2014</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905000" cy="276999"/>
          </a:xfrm>
        </p:spPr>
        <p:txBody>
          <a:bodyPr/>
          <a:lstStyle/>
          <a:p>
            <a:r>
              <a:rPr lang="en-US" altLang="ko-KR" dirty="0" smtClean="0"/>
              <a:t>November</a:t>
            </a:r>
            <a:r>
              <a:rPr lang="en-US" altLang="ko-KR" dirty="0" smtClean="0"/>
              <a:t> </a:t>
            </a:r>
            <a:r>
              <a:rPr lang="en-US" altLang="ko-KR" dirty="0" smtClean="0"/>
              <a:t>2014</a:t>
            </a:r>
            <a:endParaRPr lang="en-US" altLang="ko-KR" dirty="0"/>
          </a:p>
        </p:txBody>
      </p:sp>
      <p:sp>
        <p:nvSpPr>
          <p:cNvPr id="7" name="Footer Placeholder 4"/>
          <p:cNvSpPr>
            <a:spLocks noGrp="1"/>
          </p:cNvSpPr>
          <p:nvPr>
            <p:ph type="ftr" sz="quarter" idx="11"/>
          </p:nvPr>
        </p:nvSpPr>
        <p:spPr/>
        <p:txBody>
          <a:bodyPr/>
          <a:lstStyle/>
          <a:p>
            <a:r>
              <a:rPr lang="en-US" altLang="ko-KR" smtClean="0"/>
              <a:t>Merlin Simone</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2014-11-14</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1187"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Merlin Simone</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11</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12</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13</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15</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Simone</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November </a:t>
            </a:r>
            <a:r>
              <a:rPr lang="en-US" altLang="ko-KR" sz="2800" b="1" dirty="0" smtClean="0">
                <a:ea typeface="굴림" pitchFamily="34" charset="-127"/>
              </a:rPr>
              <a:t>2014 </a:t>
            </a:r>
            <a:r>
              <a:rPr lang="en-US" altLang="ko-KR" sz="2800" b="1" dirty="0" smtClean="0">
                <a:ea typeface="굴림" pitchFamily="34" charset="-127"/>
              </a:rPr>
              <a:t>– San Antonio</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smtClean="0">
                <a:ea typeface="굴림" pitchFamily="34" charset="-127"/>
              </a:rPr>
              <a:t>Address </a:t>
            </a:r>
            <a:r>
              <a:rPr lang="en-US" altLang="ko-KR" sz="1800" b="1" dirty="0" smtClean="0">
                <a:ea typeface="굴림" pitchFamily="34" charset="-127"/>
              </a:rPr>
              <a:t>submissions </a:t>
            </a:r>
            <a:r>
              <a:rPr lang="en-US" altLang="ko-KR" sz="1800" b="1" dirty="0" smtClean="0">
                <a:ea typeface="굴림" pitchFamily="34" charset="-127"/>
              </a:rPr>
              <a:t>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Comment resolution agenda</a:t>
            </a:r>
            <a:endParaRPr lang="en-US" dirty="0"/>
          </a:p>
        </p:txBody>
      </p:sp>
      <p:sp>
        <p:nvSpPr>
          <p:cNvPr id="9" name="Content Placeholder 8"/>
          <p:cNvSpPr>
            <a:spLocks noGrp="1"/>
          </p:cNvSpPr>
          <p:nvPr>
            <p:ph idx="1"/>
          </p:nvPr>
        </p:nvSpPr>
        <p:spPr>
          <a:xfrm>
            <a:off x="685800" y="1600200"/>
            <a:ext cx="7772400" cy="4114800"/>
          </a:xfrm>
        </p:spPr>
        <p:txBody>
          <a:bodyPr/>
          <a:lstStyle/>
          <a:p>
            <a:r>
              <a:rPr lang="en-US" sz="1600" dirty="0">
                <a:solidFill>
                  <a:srgbClr val="00CC00"/>
                </a:solidFill>
              </a:rPr>
              <a:t>–LB205-MAC-Resolution-8.2.5 (11-14/1466r0, Alfred)</a:t>
            </a:r>
          </a:p>
          <a:p>
            <a:r>
              <a:rPr lang="en-US" sz="1600" dirty="0">
                <a:solidFill>
                  <a:srgbClr val="00CC00"/>
                </a:solidFill>
              </a:rPr>
              <a:t>–LB205-MAC-Resolution-8.9.1.3_8.9.1.4_8.9.1.8 (11-14/1467r0, Alfred)</a:t>
            </a:r>
          </a:p>
          <a:p>
            <a:r>
              <a:rPr lang="en-US" sz="1600" dirty="0">
                <a:solidFill>
                  <a:srgbClr val="00CC00"/>
                </a:solidFill>
              </a:rPr>
              <a:t>–LB205-MAC-Resolution 9.3.2.3_9.3.2.6_9.3.2.9_9.3.2.10_9.3.2.15_9.3.7_9.42h.5.2 (11-14/1468r0, Alfred)</a:t>
            </a:r>
          </a:p>
          <a:p>
            <a:r>
              <a:rPr lang="en-US" sz="1600" dirty="0">
                <a:solidFill>
                  <a:srgbClr val="00CC00"/>
                </a:solidFill>
              </a:rPr>
              <a:t>–LB205-MAC-Resolution-9.3.2.4a (11-14/1469r0, Alfred)</a:t>
            </a:r>
          </a:p>
          <a:p>
            <a:endParaRPr lang="en-US" sz="1600" dirty="0" smtClean="0"/>
          </a:p>
          <a:p>
            <a:r>
              <a:rPr lang="en-US" sz="1600" dirty="0" smtClean="0"/>
              <a:t>–</a:t>
            </a:r>
            <a:r>
              <a:rPr lang="en-US" sz="1600" dirty="0"/>
              <a:t>LB205-MAC-Resolution-Miscellaneous_part 1 (11-14/1471r0, Alfred</a:t>
            </a:r>
            <a:r>
              <a:rPr lang="en-US" sz="1600" dirty="0" smtClean="0"/>
              <a:t>)</a:t>
            </a:r>
          </a:p>
          <a:p>
            <a:pPr marL="0" indent="0">
              <a:buNone/>
            </a:pPr>
            <a:endParaRPr lang="en-US" sz="1600" dirty="0"/>
          </a:p>
        </p:txBody>
      </p:sp>
      <p:sp>
        <p:nvSpPr>
          <p:cNvPr id="3" name="Footer Placeholder 2"/>
          <p:cNvSpPr>
            <a:spLocks noGrp="1"/>
          </p:cNvSpPr>
          <p:nvPr>
            <p:ph type="ftr" sz="quarter" idx="11"/>
          </p:nvPr>
        </p:nvSpPr>
        <p:spPr>
          <a:xfrm>
            <a:off x="7614183" y="6475413"/>
            <a:ext cx="929742" cy="184666"/>
          </a:xfrm>
        </p:spPr>
        <p:txBody>
          <a:bodyPr/>
          <a:lstStyle/>
          <a:p>
            <a:r>
              <a:rPr lang="en-US" altLang="ko-KR" smtClean="0"/>
              <a:t>Merlin Simone</a:t>
            </a:r>
            <a:endParaRPr lang="en-US" altLang="ko-KR" dirty="0"/>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3</a:t>
            </a:fld>
            <a:endParaRPr lang="en-US" altLang="ko-KR"/>
          </a:p>
        </p:txBody>
      </p:sp>
      <p:sp>
        <p:nvSpPr>
          <p:cNvPr id="5" name="Rectangle 4"/>
          <p:cNvSpPr/>
          <p:nvPr/>
        </p:nvSpPr>
        <p:spPr>
          <a:xfrm>
            <a:off x="696912" y="1451536"/>
            <a:ext cx="7685088" cy="307777"/>
          </a:xfrm>
          <a:prstGeom prst="rect">
            <a:avLst/>
          </a:prstGeom>
        </p:spPr>
        <p:txBody>
          <a:bodyPr wrap="square">
            <a:spAutoFit/>
          </a:bodyPr>
          <a:lstStyle/>
          <a:p>
            <a:pPr marL="0" marR="0">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2789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1800" dirty="0" smtClean="0"/>
              <a:t>Do you accept the resolution of the following CIDs: </a:t>
            </a:r>
          </a:p>
          <a:p>
            <a:pPr lvl="1"/>
            <a:r>
              <a:rPr lang="en-GB" sz="1600" dirty="0" smtClean="0"/>
              <a:t>Document 11-14/1466r0</a:t>
            </a:r>
          </a:p>
          <a:p>
            <a:pPr lvl="2"/>
            <a:r>
              <a:rPr lang="en-GB" sz="1400" dirty="0" smtClean="0"/>
              <a:t>CIDs: 5371 </a:t>
            </a:r>
            <a:r>
              <a:rPr lang="en-GB" sz="1400" dirty="0"/>
              <a:t>5440, 5441, 5244, 5372, 5373, 5374, 5375, 5442, 5443</a:t>
            </a:r>
            <a:endParaRPr lang="en-US" sz="1400" dirty="0"/>
          </a:p>
          <a:p>
            <a:pPr lvl="1"/>
            <a:r>
              <a:rPr lang="en-US" sz="1600" dirty="0" smtClean="0"/>
              <a:t> </a:t>
            </a:r>
            <a:r>
              <a:rPr lang="en-GB" sz="1600" dirty="0"/>
              <a:t>Document </a:t>
            </a:r>
            <a:r>
              <a:rPr lang="en-GB" sz="1600" dirty="0" smtClean="0"/>
              <a:t>11-14/1467r1</a:t>
            </a:r>
            <a:endParaRPr lang="en-GB" sz="1600" dirty="0"/>
          </a:p>
          <a:p>
            <a:pPr lvl="2"/>
            <a:r>
              <a:rPr lang="en-GB" sz="1400" dirty="0"/>
              <a:t>CIDs</a:t>
            </a:r>
            <a:r>
              <a:rPr lang="en-GB" sz="1400" dirty="0" smtClean="0"/>
              <a:t>:</a:t>
            </a:r>
            <a:r>
              <a:rPr lang="en-GB" sz="1400" dirty="0"/>
              <a:t> 5083, 5084, 5085, 5086, 5087, 5088, 5089, 5282, </a:t>
            </a:r>
            <a:r>
              <a:rPr lang="en-GB" sz="1400" dirty="0" smtClean="0"/>
              <a:t>5366</a:t>
            </a:r>
          </a:p>
          <a:p>
            <a:pPr lvl="1"/>
            <a:r>
              <a:rPr lang="en-GB" sz="1600" dirty="0"/>
              <a:t>Document </a:t>
            </a:r>
            <a:r>
              <a:rPr lang="en-GB" sz="1600" dirty="0" smtClean="0"/>
              <a:t>11-14/1468r1</a:t>
            </a:r>
            <a:endParaRPr lang="en-GB" sz="1600" dirty="0"/>
          </a:p>
          <a:p>
            <a:pPr lvl="2"/>
            <a:r>
              <a:rPr lang="en-GB" sz="1600" dirty="0"/>
              <a:t>CIDs</a:t>
            </a:r>
            <a:r>
              <a:rPr lang="en-GB" sz="1600" dirty="0" smtClean="0"/>
              <a:t>:</a:t>
            </a:r>
            <a:r>
              <a:rPr lang="en-GB" sz="1600" dirty="0"/>
              <a:t> 5205, 5206, 5217, 5218,</a:t>
            </a:r>
            <a:r>
              <a:rPr lang="en-GB" sz="1600" strike="sngStrike" dirty="0"/>
              <a:t> 5219,</a:t>
            </a:r>
            <a:r>
              <a:rPr lang="en-GB" sz="1600" dirty="0"/>
              <a:t> 5220, 5287, 5288, 5289, 5290, 5291, </a:t>
            </a:r>
            <a:r>
              <a:rPr lang="en-GB" sz="1600" dirty="0" smtClean="0"/>
              <a:t>5379</a:t>
            </a:r>
            <a:r>
              <a:rPr lang="en-US" sz="1600" dirty="0" smtClean="0"/>
              <a:t>, </a:t>
            </a:r>
            <a:r>
              <a:rPr lang="en-GB" sz="1600" dirty="0" smtClean="0"/>
              <a:t>5103</a:t>
            </a:r>
            <a:r>
              <a:rPr lang="en-GB" sz="1600" dirty="0"/>
              <a:t>, 5387, 5388, 5406, 5417, 5418, 5419, 5456, 5382, 5389, </a:t>
            </a:r>
            <a:r>
              <a:rPr lang="en-GB" sz="1600" dirty="0" smtClean="0"/>
              <a:t>5457</a:t>
            </a:r>
          </a:p>
          <a:p>
            <a:pPr lvl="1"/>
            <a:r>
              <a:rPr lang="en-GB" sz="1600" dirty="0" smtClean="0"/>
              <a:t>Document 11-14/1469r1</a:t>
            </a:r>
            <a:endParaRPr lang="en-GB" sz="1600" dirty="0"/>
          </a:p>
          <a:p>
            <a:pPr lvl="2"/>
            <a:r>
              <a:rPr lang="en-GB" sz="1400" dirty="0"/>
              <a:t>CIDs</a:t>
            </a:r>
            <a:r>
              <a:rPr lang="en-GB" sz="1400" dirty="0" smtClean="0"/>
              <a:t>:</a:t>
            </a:r>
            <a:r>
              <a:rPr lang="en-GB" sz="1400" dirty="0"/>
              <a:t> 5207, 5208, 5209, 5210, 5211, 5284, 5285, </a:t>
            </a:r>
            <a:r>
              <a:rPr lang="en-GB" sz="1400" dirty="0" smtClean="0"/>
              <a:t>5286</a:t>
            </a:r>
          </a:p>
          <a:p>
            <a:pPr marL="457200" lvl="1" indent="0">
              <a:buNone/>
            </a:pPr>
            <a:endParaRPr lang="en-GB" sz="1400" dirty="0"/>
          </a:p>
          <a:p>
            <a:pPr marL="457200" lvl="1" indent="0">
              <a:buNone/>
            </a:pPr>
            <a:r>
              <a:rPr lang="en-GB" sz="1800" b="1" dirty="0" smtClean="0"/>
              <a:t>Accepted with unanimous consent</a:t>
            </a:r>
            <a:endParaRPr lang="en-GB" b="1" dirty="0"/>
          </a:p>
          <a:p>
            <a:pPr lvl="2"/>
            <a:endParaRPr lang="en-US" sz="1400"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
        <p:nvSpPr>
          <p:cNvPr id="6" name="Date Placeholder 5"/>
          <p:cNvSpPr>
            <a:spLocks noGrp="1"/>
          </p:cNvSpPr>
          <p:nvPr>
            <p:ph type="dt" sz="half" idx="2"/>
          </p:nvPr>
        </p:nvSpPr>
        <p:spPr/>
        <p:txBody>
          <a:bodyPr/>
          <a:lstStyle/>
          <a:p>
            <a:r>
              <a:rPr lang="en-US" altLang="ko-KR" smtClean="0"/>
              <a:t>November 2014</a:t>
            </a:r>
            <a:endParaRPr lang="en-US" altLang="ko-KR" dirty="0"/>
          </a:p>
        </p:txBody>
      </p:sp>
    </p:spTree>
    <p:extLst>
      <p:ext uri="{BB962C8B-B14F-4D97-AF65-F5344CB8AC3E}">
        <p14:creationId xmlns:p14="http://schemas.microsoft.com/office/powerpoint/2010/main" val="1167441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9" name="Footer Placeholder 8"/>
          <p:cNvSpPr>
            <a:spLocks noGrp="1"/>
          </p:cNvSpPr>
          <p:nvPr>
            <p:ph type="ftr" sz="quarter" idx="11"/>
          </p:nvPr>
        </p:nvSpPr>
        <p:spPr/>
        <p:txBody>
          <a:bodyPr/>
          <a:lstStyle/>
          <a:p>
            <a:pPr>
              <a:defRPr/>
            </a:pPr>
            <a:r>
              <a:rPr lang="en-US" smtClean="0"/>
              <a:t>Merlin Simone</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Merlin Simone</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Merlin Simone</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6"/>
          <p:cNvSpPr>
            <a:spLocks noGrp="1"/>
          </p:cNvSpPr>
          <p:nvPr>
            <p:ph type="ftr" sz="quarter" idx="11"/>
          </p:nvPr>
        </p:nvSpPr>
        <p:spPr/>
        <p:txBody>
          <a:bodyPr/>
          <a:lstStyle/>
          <a:p>
            <a:pPr>
              <a:defRPr/>
            </a:pPr>
            <a:r>
              <a:rPr lang="en-US" smtClean="0"/>
              <a:t>Merlin Simone</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29371</TotalTime>
  <Words>1309</Words>
  <Application>Microsoft Office PowerPoint</Application>
  <PresentationFormat>On-screen Show (4:3)</PresentationFormat>
  <Paragraphs>184</Paragraphs>
  <Slides>15</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Gulim</vt:lpstr>
      <vt:lpstr>Malgun Gothic</vt:lpstr>
      <vt:lpstr>Arial</vt:lpstr>
      <vt:lpstr>Calibri</vt:lpstr>
      <vt:lpstr>Helvetica</vt:lpstr>
      <vt:lpstr>Monotype Sorts</vt:lpstr>
      <vt:lpstr>Times New Roman</vt:lpstr>
      <vt:lpstr>802-11-Submission</vt:lpstr>
      <vt:lpstr>Document</vt:lpstr>
      <vt:lpstr>TGah MAC Ad Hoc Agenda and Report</vt:lpstr>
      <vt:lpstr>PowerPoint Presentation</vt:lpstr>
      <vt:lpstr>Comment resolution agenda</vt:lpstr>
      <vt:lpstr>Pre Motion #1</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Merlin, Simone</cp:lastModifiedBy>
  <cp:revision>935</cp:revision>
  <cp:lastPrinted>1998-02-10T13:28:06Z</cp:lastPrinted>
  <dcterms:created xsi:type="dcterms:W3CDTF">2008-05-05T19:43:32Z</dcterms:created>
  <dcterms:modified xsi:type="dcterms:W3CDTF">2014-11-04T15:59:51Z</dcterms:modified>
</cp:coreProperties>
</file>