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333" r:id="rId3"/>
    <p:sldId id="387" r:id="rId4"/>
    <p:sldId id="361" r:id="rId5"/>
    <p:sldId id="336" r:id="rId6"/>
    <p:sldId id="337" r:id="rId7"/>
    <p:sldId id="338" r:id="rId8"/>
    <p:sldId id="339" r:id="rId9"/>
    <p:sldId id="340" r:id="rId10"/>
    <p:sldId id="355" r:id="rId11"/>
    <p:sldId id="356" r:id="rId12"/>
    <p:sldId id="357" r:id="rId13"/>
    <p:sldId id="385" r:id="rId14"/>
    <p:sldId id="386"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22" autoAdjust="0"/>
    <p:restoredTop sz="99645" autoAdjust="0"/>
  </p:normalViewPr>
  <p:slideViewPr>
    <p:cSldViewPr>
      <p:cViewPr varScale="1">
        <p:scale>
          <a:sx n="88" d="100"/>
          <a:sy n="88" d="100"/>
        </p:scale>
        <p:origin x="1524" y="96"/>
      </p:cViewPr>
      <p:guideLst>
        <p:guide orient="horz" pos="2160"/>
        <p:guide pos="2880"/>
      </p:guideLst>
    </p:cSldViewPr>
  </p:slideViewPr>
  <p:outlineViewPr>
    <p:cViewPr>
      <p:scale>
        <a:sx n="33" d="100"/>
        <a:sy n="33" d="100"/>
      </p:scale>
      <p:origin x="42" y="21720"/>
    </p:cViewPr>
  </p:outlineViewPr>
  <p:notesTextViewPr>
    <p:cViewPr>
      <p:scale>
        <a:sx n="100" d="100"/>
        <a:sy n="100" d="100"/>
      </p:scale>
      <p:origin x="0" y="0"/>
    </p:cViewPr>
  </p:notesTextViewPr>
  <p:sorterViewPr>
    <p:cViewPr>
      <p:scale>
        <a:sx n="100" d="100"/>
        <a:sy n="100" d="100"/>
      </p:scale>
      <p:origin x="0" y="14856"/>
    </p:cViewPr>
  </p:sorterViewPr>
  <p:notesViewPr>
    <p:cSldViewPr>
      <p:cViewPr varScale="1">
        <p:scale>
          <a:sx n="63" d="100"/>
          <a:sy n="63" d="100"/>
        </p:scale>
        <p:origin x="-2874"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802.11-14/1484r0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November 2o14</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3184319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802.11-14/1484r0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November 2o14</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426016309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802.11-14/1484r0</a:t>
            </a:r>
            <a:endParaRPr lang="en-US" altLang="ko-KR"/>
          </a:p>
        </p:txBody>
      </p:sp>
      <p:sp>
        <p:nvSpPr>
          <p:cNvPr id="5" name="Rectangle 3"/>
          <p:cNvSpPr>
            <a:spLocks noGrp="1" noChangeArrowheads="1"/>
          </p:cNvSpPr>
          <p:nvPr>
            <p:ph type="dt" idx="1"/>
          </p:nvPr>
        </p:nvSpPr>
        <p:spPr>
          <a:ln/>
        </p:spPr>
        <p:txBody>
          <a:bodyPr/>
          <a:lstStyle/>
          <a:p>
            <a:r>
              <a:rPr lang="en-US" altLang="ko-KR" smtClean="0"/>
              <a:t>November 2o14</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extLst>
      <p:ext uri="{BB962C8B-B14F-4D97-AF65-F5344CB8AC3E}">
        <p14:creationId xmlns:p14="http://schemas.microsoft.com/office/powerpoint/2010/main" val="933474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802.11-14/1484r0</a:t>
            </a:r>
            <a:endParaRPr lang="en-US" altLang="ko-KR"/>
          </a:p>
        </p:txBody>
      </p:sp>
      <p:sp>
        <p:nvSpPr>
          <p:cNvPr id="5" name="Rectangle 3"/>
          <p:cNvSpPr>
            <a:spLocks noGrp="1" noChangeArrowheads="1"/>
          </p:cNvSpPr>
          <p:nvPr>
            <p:ph type="dt" idx="1"/>
          </p:nvPr>
        </p:nvSpPr>
        <p:spPr>
          <a:ln/>
        </p:spPr>
        <p:txBody>
          <a:bodyPr/>
          <a:lstStyle/>
          <a:p>
            <a:r>
              <a:rPr lang="en-US" altLang="ko-KR" smtClean="0"/>
              <a:t>November 2o14</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639312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5</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25004720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6</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843754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9</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9784642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802.11-14/1484r0</a:t>
            </a:r>
            <a:endParaRPr lang="en-US" altLang="ko-KR"/>
          </a:p>
        </p:txBody>
      </p:sp>
      <p:sp>
        <p:nvSpPr>
          <p:cNvPr id="5" name="Rectangle 3"/>
          <p:cNvSpPr>
            <a:spLocks noGrp="1" noChangeArrowheads="1"/>
          </p:cNvSpPr>
          <p:nvPr>
            <p:ph type="dt" idx="1"/>
          </p:nvPr>
        </p:nvSpPr>
        <p:spPr>
          <a:ln/>
        </p:spPr>
        <p:txBody>
          <a:bodyPr/>
          <a:lstStyle/>
          <a:p>
            <a:r>
              <a:rPr lang="en-US" altLang="ko-KR" smtClean="0"/>
              <a:t>November 2o14</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10</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31124150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802.11-14/1484r0</a:t>
            </a:r>
            <a:endParaRPr lang="en-US" altLang="ko-KR"/>
          </a:p>
        </p:txBody>
      </p:sp>
      <p:sp>
        <p:nvSpPr>
          <p:cNvPr id="5" name="Rectangle 3"/>
          <p:cNvSpPr>
            <a:spLocks noGrp="1" noChangeArrowheads="1"/>
          </p:cNvSpPr>
          <p:nvPr>
            <p:ph type="dt" idx="1"/>
          </p:nvPr>
        </p:nvSpPr>
        <p:spPr>
          <a:ln/>
        </p:spPr>
        <p:txBody>
          <a:bodyPr/>
          <a:lstStyle/>
          <a:p>
            <a:r>
              <a:rPr lang="en-US" altLang="ko-KR" smtClean="0"/>
              <a:t>November 2o14</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11</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3660357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802.11-14/1484r0</a:t>
            </a:r>
            <a:endParaRPr lang="en-US" altLang="ko-KR"/>
          </a:p>
        </p:txBody>
      </p:sp>
      <p:sp>
        <p:nvSpPr>
          <p:cNvPr id="5" name="Rectangle 3"/>
          <p:cNvSpPr>
            <a:spLocks noGrp="1" noChangeArrowheads="1"/>
          </p:cNvSpPr>
          <p:nvPr>
            <p:ph type="dt" idx="1"/>
          </p:nvPr>
        </p:nvSpPr>
        <p:spPr>
          <a:ln/>
        </p:spPr>
        <p:txBody>
          <a:bodyPr/>
          <a:lstStyle/>
          <a:p>
            <a:r>
              <a:rPr lang="en-US" altLang="ko-KR" smtClean="0"/>
              <a:t>November 2o14</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12</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1252891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Merlin Simone</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2014</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2014</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Simone</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2014</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Simone</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Merlin Simone</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2014</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Merlin Simone</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817688"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November 2014</a:t>
            </a:r>
            <a:endParaRPr lang="en-US" altLang="ko-KR"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Merlin Simone</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2014</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Merlin Simone</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2014</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Merlin Simone</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2014</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Merlin Simone</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2014</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2014</a:t>
            </a:r>
            <a:endParaRPr lang="en-US" altLang="ko-KR" dirty="0"/>
          </a:p>
        </p:txBody>
      </p:sp>
      <p:sp>
        <p:nvSpPr>
          <p:cNvPr id="3" name="Footer Placeholder 2"/>
          <p:cNvSpPr>
            <a:spLocks noGrp="1"/>
          </p:cNvSpPr>
          <p:nvPr>
            <p:ph type="ftr" sz="quarter" idx="11"/>
          </p:nvPr>
        </p:nvSpPr>
        <p:spPr/>
        <p:txBody>
          <a:bodyPr/>
          <a:lstStyle>
            <a:lvl1pPr>
              <a:defRPr/>
            </a:lvl1pPr>
          </a:lstStyle>
          <a:p>
            <a:r>
              <a:rPr lang="en-US" altLang="ko-KR" smtClean="0"/>
              <a:t>Merlin Simone</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2014</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Simone</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2014</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Simone</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9" name="Rectangle 5"/>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smtClean="0"/>
              <a:t>Merlin Simone</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802.11-14/1484r0</a:t>
            </a:r>
            <a:endParaRPr lang="en-US" altLang="ko-KR" sz="1800" b="1" dirty="0" smtClean="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893888"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November 2014</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32601"/>
            <a:ext cx="1905000" cy="276999"/>
          </a:xfrm>
        </p:spPr>
        <p:txBody>
          <a:bodyPr/>
          <a:lstStyle/>
          <a:p>
            <a:r>
              <a:rPr lang="en-US" altLang="ko-KR" dirty="0" smtClean="0"/>
              <a:t>November</a:t>
            </a:r>
            <a:r>
              <a:rPr lang="en-US" altLang="ko-KR" dirty="0" smtClean="0"/>
              <a:t> </a:t>
            </a:r>
            <a:r>
              <a:rPr lang="en-US" altLang="ko-KR" dirty="0" smtClean="0"/>
              <a:t>2014</a:t>
            </a:r>
            <a:endParaRPr lang="en-US" altLang="ko-KR" dirty="0"/>
          </a:p>
        </p:txBody>
      </p:sp>
      <p:sp>
        <p:nvSpPr>
          <p:cNvPr id="7" name="Footer Placeholder 4"/>
          <p:cNvSpPr>
            <a:spLocks noGrp="1"/>
          </p:cNvSpPr>
          <p:nvPr>
            <p:ph type="ftr" sz="quarter" idx="11"/>
          </p:nvPr>
        </p:nvSpPr>
        <p:spPr/>
        <p:txBody>
          <a:bodyPr/>
          <a:lstStyle/>
          <a:p>
            <a:r>
              <a:rPr lang="en-US" altLang="ko-KR" smtClean="0"/>
              <a:t>Merlin Simone</a:t>
            </a:r>
            <a:endParaRPr lang="en-US" altLang="ko-KR"/>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err="1" smtClean="0">
                <a:ea typeface="굴림" pitchFamily="34" charset="-127"/>
              </a:rPr>
              <a:t>TGah</a:t>
            </a:r>
            <a:r>
              <a:rPr lang="en-US" altLang="ko-KR" dirty="0" smtClean="0">
                <a:ea typeface="굴림" pitchFamily="34" charset="-127"/>
              </a:rPr>
              <a:t> 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a:t>
            </a:r>
            <a:r>
              <a:rPr lang="en-US" altLang="ko-KR" sz="2000" b="0" dirty="0" smtClean="0">
                <a:ea typeface="굴림" pitchFamily="34" charset="-127"/>
              </a:rPr>
              <a:t>2014-11-14</a:t>
            </a:r>
            <a:endParaRPr lang="en-US" altLang="ko-KR" sz="2000" b="0" dirty="0">
              <a:ea typeface="굴림" pitchFamily="34" charset="-127"/>
            </a:endParaRPr>
          </a:p>
        </p:txBody>
      </p:sp>
      <p:graphicFrame>
        <p:nvGraphicFramePr>
          <p:cNvPr id="30731" name="Object 11"/>
          <p:cNvGraphicFramePr>
            <a:graphicFrameLocks noChangeAspect="1"/>
          </p:cNvGraphicFramePr>
          <p:nvPr>
            <p:extLst>
              <p:ext uri="{D42A27DB-BD31-4B8C-83A1-F6EECF244321}">
                <p14:modId xmlns:p14="http://schemas.microsoft.com/office/powerpoint/2010/main" val="2129440729"/>
              </p:ext>
            </p:extLst>
          </p:nvPr>
        </p:nvGraphicFramePr>
        <p:xfrm>
          <a:off x="522288" y="2384425"/>
          <a:ext cx="8088312" cy="3182938"/>
        </p:xfrm>
        <a:graphic>
          <a:graphicData uri="http://schemas.openxmlformats.org/presentationml/2006/ole">
            <mc:AlternateContent xmlns:mc="http://schemas.openxmlformats.org/markup-compatibility/2006">
              <mc:Choice xmlns:v="urn:schemas-microsoft-com:vml" Requires="v">
                <p:oleObj spid="_x0000_s31178" name="Document" r:id="rId4" imgW="8190894" imgH="3369952" progId="Word.Document.8">
                  <p:embed/>
                </p:oleObj>
              </mc:Choice>
              <mc:Fallback>
                <p:oleObj name="Document" r:id="rId4" imgW="8190894" imgH="3369952" progId="Word.Document.8">
                  <p:embed/>
                  <p:pic>
                    <p:nvPicPr>
                      <p:cNvPr id="0" name="Picture 11"/>
                      <p:cNvPicPr>
                        <a:picLocks noChangeAspect="1" noChangeArrowheads="1"/>
                      </p:cNvPicPr>
                      <p:nvPr/>
                    </p:nvPicPr>
                    <p:blipFill>
                      <a:blip r:embed="rId5"/>
                      <a:srcRect/>
                      <a:stretch>
                        <a:fillRect/>
                      </a:stretch>
                    </p:blipFill>
                    <p:spPr bwMode="auto">
                      <a:xfrm>
                        <a:off x="522288" y="2384425"/>
                        <a:ext cx="8088312" cy="3182938"/>
                      </a:xfrm>
                      <a:prstGeom prst="rect">
                        <a:avLst/>
                      </a:prstGeom>
                      <a:noFill/>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Simone</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10</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2014</a:t>
            </a:r>
            <a:endParaRPr lang="en-US" altLang="ko-K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Simone</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11</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2014</a:t>
            </a:r>
            <a:endParaRPr lang="en-US" altLang="ko-K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Simone</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12</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2014</a:t>
            </a:r>
            <a:endParaRPr lang="en-US" altLang="ko-K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The following summary is derived from 11-12/239r2</a:t>
            </a:r>
            <a:endParaRPr lang="en-GB" sz="2000" b="0" u="sng" dirty="0" smtClean="0"/>
          </a:p>
          <a:p>
            <a:r>
              <a:rPr lang="en-GB" sz="2000" b="0" u="sng" dirty="0" smtClean="0"/>
              <a:t>Pre-Motion:</a:t>
            </a:r>
            <a:r>
              <a:rPr lang="en-GB" sz="2000" b="0" dirty="0" smtClean="0"/>
              <a:t> A pre-motion (doesn’t require voting rights) result of &gt;=75% is required within an Ad Hoc to approve the resolution of all or part of an issue and forward that resolved item to the </a:t>
            </a:r>
            <a:r>
              <a:rPr lang="en-GB" sz="2000" b="0" dirty="0" err="1" smtClean="0"/>
              <a:t>Taskgroup</a:t>
            </a:r>
            <a:r>
              <a:rPr lang="en-GB" sz="2000" b="0" dirty="0" smtClean="0"/>
              <a:t> where it becomes a motion that requires &gt;=75% approval to modify the specification framework or the draft specification.</a:t>
            </a:r>
          </a:p>
          <a:p>
            <a:pPr lvl="1"/>
            <a:r>
              <a:rPr lang="en-GB" sz="1600" dirty="0" smtClean="0"/>
              <a:t>Note: the term Pre-Motion was introduced by11ac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r>
              <a:rPr lang="en-GB" sz="2000" b="0" u="sng" dirty="0" smtClean="0"/>
              <a:t>Stalemate:</a:t>
            </a:r>
            <a:r>
              <a:rPr lang="en-GB" sz="2000" b="0" dirty="0" smtClean="0"/>
              <a:t> In the case a consensus can not be reached within an Ad Hoc group (a stalemate that prohibits further progress), the subject is moved to the </a:t>
            </a:r>
            <a:r>
              <a:rPr lang="en-GB" sz="2000" b="0" dirty="0" err="1" smtClean="0"/>
              <a:t>Taskgroup</a:t>
            </a:r>
            <a:r>
              <a:rPr lang="en-GB" sz="2000" b="0" dirty="0" smtClean="0"/>
              <a:t> if an Ad Hoc straw poll vote to move the subject to the </a:t>
            </a:r>
            <a:r>
              <a:rPr lang="en-GB" sz="2000" b="0" dirty="0" err="1" smtClean="0"/>
              <a:t>Taskgroup</a:t>
            </a:r>
            <a:r>
              <a:rPr lang="en-GB" sz="2000" b="0" dirty="0" smtClean="0"/>
              <a:t> achieves &gt;50% approval. </a:t>
            </a:r>
            <a:endParaRPr lang="en-US" sz="18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September 2014</a:t>
            </a:r>
            <a:endParaRPr lang="en-US" altLang="ko-KR" dirty="0"/>
          </a:p>
        </p:txBody>
      </p:sp>
      <p:sp>
        <p:nvSpPr>
          <p:cNvPr id="5" name="Footer Placeholder 4"/>
          <p:cNvSpPr>
            <a:spLocks noGrp="1"/>
          </p:cNvSpPr>
          <p:nvPr>
            <p:ph type="ftr" sz="quarter" idx="11"/>
          </p:nvPr>
        </p:nvSpPr>
        <p:spPr/>
        <p:txBody>
          <a:bodyPr/>
          <a:lstStyle/>
          <a:p>
            <a:r>
              <a:rPr lang="en-US" altLang="ko-KR" smtClean="0"/>
              <a:t>Merlin Simone</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13</a:t>
            </a:fld>
            <a:endParaRPr lang="en-US" altLang="ko-KR"/>
          </a:p>
        </p:txBody>
      </p:sp>
    </p:spTree>
    <p:extLst>
      <p:ext uri="{BB962C8B-B14F-4D97-AF65-F5344CB8AC3E}">
        <p14:creationId xmlns:p14="http://schemas.microsoft.com/office/powerpoint/2010/main" val="33957471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p:txBody>
          <a:bodyPr/>
          <a:lstStyle/>
          <a:p>
            <a:r>
              <a:rPr lang="en-GB" sz="2000" b="0" u="sng" dirty="0" smtClean="0"/>
              <a:t>Transfer to another ad hoc: </a:t>
            </a:r>
            <a:r>
              <a:rPr lang="en-GB" sz="2000" b="0" dirty="0" smtClean="0"/>
              <a:t>A motion passing with &gt;50% in the </a:t>
            </a:r>
            <a:r>
              <a:rPr lang="en-GB" sz="2000" b="0" dirty="0" err="1" smtClean="0"/>
              <a:t>Taskgroup</a:t>
            </a:r>
            <a:r>
              <a:rPr lang="en-GB" sz="2000" b="0" dirty="0" smtClean="0"/>
              <a:t> shall be sufficient to move an issue previously assigned to an Ad Hoc group to any Ad Hoc group. A straw poll vote of &gt;50% is required in an Ad Hoc group to refuse an issue from the </a:t>
            </a:r>
            <a:r>
              <a:rPr lang="en-GB" sz="2000" b="0" dirty="0" err="1" smtClean="0"/>
              <a:t>Taskgroup</a:t>
            </a:r>
            <a:r>
              <a:rPr lang="en-GB" sz="2000" b="0" dirty="0" smtClean="0"/>
              <a:t>.</a:t>
            </a:r>
            <a:endParaRPr lang="en-US" sz="2000" b="0" dirty="0" smtClean="0"/>
          </a:p>
          <a:p>
            <a:r>
              <a:rPr lang="en-GB" sz="2000" b="0" u="sng" dirty="0" smtClean="0"/>
              <a:t>Transfer to another ad hoc: </a:t>
            </a:r>
            <a:r>
              <a:rPr lang="en-GB" sz="20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2000" b="0" dirty="0" smtClean="0"/>
          </a:p>
          <a:p>
            <a:r>
              <a:rPr lang="en-GB" sz="2000" b="0" dirty="0" smtClean="0"/>
              <a:t>To be accepted into the Draft specification, proposals from Ad Hoc group require a motion that passes with &gt;=75% </a:t>
            </a:r>
            <a:r>
              <a:rPr lang="en-GB" sz="2000" b="0" dirty="0" err="1" smtClean="0"/>
              <a:t>Taskgroup</a:t>
            </a:r>
            <a:r>
              <a:rPr lang="en-GB" sz="2000" b="0" dirty="0" smtClean="0"/>
              <a:t> approval </a:t>
            </a:r>
            <a:endParaRPr lang="en-US" sz="20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September 2014</a:t>
            </a:r>
            <a:endParaRPr lang="en-US" altLang="ko-KR" dirty="0"/>
          </a:p>
        </p:txBody>
      </p:sp>
      <p:sp>
        <p:nvSpPr>
          <p:cNvPr id="5" name="Footer Placeholder 4"/>
          <p:cNvSpPr>
            <a:spLocks noGrp="1"/>
          </p:cNvSpPr>
          <p:nvPr>
            <p:ph type="ftr" sz="quarter" idx="11"/>
          </p:nvPr>
        </p:nvSpPr>
        <p:spPr/>
        <p:txBody>
          <a:bodyPr/>
          <a:lstStyle/>
          <a:p>
            <a:r>
              <a:rPr lang="en-US" altLang="ko-KR" smtClean="0"/>
              <a:t>Merlin Simone</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14</a:t>
            </a:fld>
            <a:endParaRPr lang="en-US" altLang="ko-KR"/>
          </a:p>
        </p:txBody>
      </p:sp>
    </p:spTree>
    <p:extLst>
      <p:ext uri="{BB962C8B-B14F-4D97-AF65-F5344CB8AC3E}">
        <p14:creationId xmlns:p14="http://schemas.microsoft.com/office/powerpoint/2010/main" val="10731543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Merlin Simone</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ea typeface="굴림" pitchFamily="34" charset="-127"/>
              </a:rPr>
              <a:t>November </a:t>
            </a:r>
            <a:r>
              <a:rPr lang="en-US" altLang="ko-KR" sz="2800" b="1" dirty="0" smtClean="0">
                <a:ea typeface="굴림" pitchFamily="34" charset="-127"/>
              </a:rPr>
              <a:t>2014 </a:t>
            </a:r>
            <a:r>
              <a:rPr lang="en-US" altLang="ko-KR" sz="2800" b="1" dirty="0" smtClean="0">
                <a:ea typeface="굴림" pitchFamily="34" charset="-127"/>
              </a:rPr>
              <a:t>– San Antonio</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800" b="1" dirty="0" smtClean="0">
                <a:ea typeface="굴림" pitchFamily="34" charset="-127"/>
              </a:rPr>
              <a:t>Call the meeting to order.</a:t>
            </a:r>
          </a:p>
          <a:p>
            <a:pPr marL="342900" indent="-342900">
              <a:lnSpc>
                <a:spcPct val="80000"/>
              </a:lnSpc>
              <a:spcBef>
                <a:spcPct val="20000"/>
              </a:spcBef>
              <a:buFontTx/>
              <a:buChar char="•"/>
            </a:pPr>
            <a:r>
              <a:rPr lang="en-US" altLang="ko-KR" sz="1800" b="1" dirty="0" smtClean="0">
                <a:ea typeface="굴림" pitchFamily="34" charset="-127"/>
              </a:rPr>
              <a:t>Designation of a secretary for the minutes. </a:t>
            </a:r>
          </a:p>
          <a:p>
            <a:pPr marL="342900" indent="-342900">
              <a:lnSpc>
                <a:spcPct val="80000"/>
              </a:lnSpc>
              <a:spcBef>
                <a:spcPct val="20000"/>
              </a:spcBef>
              <a:buFontTx/>
              <a:buChar char="•"/>
            </a:pPr>
            <a:r>
              <a:rPr lang="en-US" altLang="ko-KR" sz="1800" b="1" dirty="0">
                <a:ea typeface="굴림" pitchFamily="34" charset="-127"/>
              </a:rPr>
              <a:t>Reminder on Affiliation, </a:t>
            </a:r>
            <a:r>
              <a:rPr lang="en-US" sz="1800" b="1" dirty="0"/>
              <a:t>IEEE 802 and IEEE 802.11 IPR policies and </a:t>
            </a:r>
            <a:r>
              <a:rPr lang="en-US" sz="1800" b="1" dirty="0" smtClean="0"/>
              <a:t>procedures; call </a:t>
            </a:r>
            <a:r>
              <a:rPr lang="en-US" sz="1800" b="1" dirty="0"/>
              <a:t>for </a:t>
            </a:r>
            <a:r>
              <a:rPr lang="en-US" sz="1800" b="1" dirty="0" smtClean="0"/>
              <a:t>awareness.</a:t>
            </a:r>
            <a:endParaRPr lang="en-US" altLang="ko-KR" sz="1800" b="1" dirty="0" smtClean="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Reminder </a:t>
            </a:r>
            <a:r>
              <a:rPr lang="en-US" altLang="ko-KR" sz="1800" b="1" dirty="0">
                <a:ea typeface="굴림" pitchFamily="34" charset="-127"/>
              </a:rPr>
              <a:t>to record </a:t>
            </a:r>
            <a:r>
              <a:rPr lang="en-US" altLang="ko-KR" sz="1800" b="1" dirty="0" smtClean="0">
                <a:ea typeface="굴림" pitchFamily="34" charset="-127"/>
              </a:rPr>
              <a:t>attendance.</a:t>
            </a: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Proposed agenda:</a:t>
            </a:r>
            <a:endParaRPr lang="en-US" altLang="ko-KR" sz="1600" dirty="0" smtClean="0">
              <a:solidFill>
                <a:srgbClr val="FF0000"/>
              </a:solidFill>
              <a:ea typeface="굴림" pitchFamily="34" charset="-127"/>
            </a:endParaRPr>
          </a:p>
          <a:p>
            <a:pPr marL="800100" lvl="1" indent="-342900">
              <a:lnSpc>
                <a:spcPct val="80000"/>
              </a:lnSpc>
              <a:spcBef>
                <a:spcPct val="20000"/>
              </a:spcBef>
              <a:buFontTx/>
              <a:buChar char="•"/>
            </a:pPr>
            <a:r>
              <a:rPr lang="en-US" altLang="ko-KR" sz="1800" b="1" dirty="0" smtClean="0">
                <a:ea typeface="굴림" pitchFamily="34" charset="-127"/>
              </a:rPr>
              <a:t>Call for submissions for comment resolution</a:t>
            </a:r>
          </a:p>
          <a:p>
            <a:pPr marL="800100" lvl="1" indent="-342900">
              <a:lnSpc>
                <a:spcPct val="80000"/>
              </a:lnSpc>
              <a:spcBef>
                <a:spcPct val="20000"/>
              </a:spcBef>
              <a:buFontTx/>
              <a:buChar char="•"/>
            </a:pPr>
            <a:r>
              <a:rPr lang="en-US" altLang="ko-KR" sz="1800" b="1" dirty="0" smtClean="0">
                <a:ea typeface="굴림" pitchFamily="34" charset="-127"/>
              </a:rPr>
              <a:t>Address </a:t>
            </a:r>
            <a:r>
              <a:rPr lang="en-US" altLang="ko-KR" sz="1800" b="1" dirty="0" smtClean="0">
                <a:ea typeface="굴림" pitchFamily="34" charset="-127"/>
              </a:rPr>
              <a:t>submissions </a:t>
            </a:r>
            <a:r>
              <a:rPr lang="en-US" altLang="ko-KR" sz="1800" b="1" dirty="0" smtClean="0">
                <a:ea typeface="굴림" pitchFamily="34" charset="-127"/>
              </a:rPr>
              <a:t>for comment resolution</a:t>
            </a: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Adjourn</a:t>
            </a:r>
            <a:endParaRPr lang="en-US" altLang="ko-KR" sz="1800" b="1" dirty="0">
              <a:ea typeface="굴림" pitchFamily="34" charset="-127"/>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Comment resolution agenda</a:t>
            </a:r>
            <a:endParaRPr lang="en-US" dirty="0"/>
          </a:p>
        </p:txBody>
      </p:sp>
      <p:sp>
        <p:nvSpPr>
          <p:cNvPr id="9" name="Content Placeholder 8"/>
          <p:cNvSpPr>
            <a:spLocks noGrp="1"/>
          </p:cNvSpPr>
          <p:nvPr>
            <p:ph idx="1"/>
          </p:nvPr>
        </p:nvSpPr>
        <p:spPr>
          <a:xfrm>
            <a:off x="685800" y="1600200"/>
            <a:ext cx="7772400" cy="4114800"/>
          </a:xfrm>
        </p:spPr>
        <p:txBody>
          <a:bodyPr/>
          <a:lstStyle/>
          <a:p>
            <a:endParaRPr lang="en-US" dirty="0"/>
          </a:p>
        </p:txBody>
      </p:sp>
      <p:sp>
        <p:nvSpPr>
          <p:cNvPr id="3" name="Footer Placeholder 2"/>
          <p:cNvSpPr>
            <a:spLocks noGrp="1"/>
          </p:cNvSpPr>
          <p:nvPr>
            <p:ph type="ftr" sz="quarter" idx="11"/>
          </p:nvPr>
        </p:nvSpPr>
        <p:spPr>
          <a:xfrm>
            <a:off x="7614183" y="6475413"/>
            <a:ext cx="929742" cy="184666"/>
          </a:xfrm>
        </p:spPr>
        <p:txBody>
          <a:bodyPr/>
          <a:lstStyle/>
          <a:p>
            <a:r>
              <a:rPr lang="en-US" altLang="ko-KR" smtClean="0"/>
              <a:t>Merlin Simone</a:t>
            </a:r>
            <a:endParaRPr lang="en-US" altLang="ko-KR" dirty="0"/>
          </a:p>
        </p:txBody>
      </p:sp>
      <p:sp>
        <p:nvSpPr>
          <p:cNvPr id="4" name="Slide Number Placeholder 3"/>
          <p:cNvSpPr>
            <a:spLocks noGrp="1"/>
          </p:cNvSpPr>
          <p:nvPr>
            <p:ph type="sldNum" sz="quarter" idx="12"/>
          </p:nvPr>
        </p:nvSpPr>
        <p:spPr/>
        <p:txBody>
          <a:bodyPr/>
          <a:lstStyle/>
          <a:p>
            <a:r>
              <a:rPr lang="en-US" altLang="ko-KR" smtClean="0"/>
              <a:t>Slide </a:t>
            </a:r>
            <a:fld id="{9DC46E67-0FD3-4878-8A8A-2382135597BA}" type="slidenum">
              <a:rPr lang="en-US" altLang="ko-KR" smtClean="0"/>
              <a:pPr/>
              <a:t>3</a:t>
            </a:fld>
            <a:endParaRPr lang="en-US" altLang="ko-KR"/>
          </a:p>
        </p:txBody>
      </p:sp>
      <p:sp>
        <p:nvSpPr>
          <p:cNvPr id="5" name="Rectangle 4"/>
          <p:cNvSpPr/>
          <p:nvPr/>
        </p:nvSpPr>
        <p:spPr>
          <a:xfrm>
            <a:off x="696912" y="1451536"/>
            <a:ext cx="7685088" cy="307777"/>
          </a:xfrm>
          <a:prstGeom prst="rect">
            <a:avLst/>
          </a:prstGeom>
        </p:spPr>
        <p:txBody>
          <a:bodyPr wrap="square">
            <a:spAutoFit/>
          </a:bodyPr>
          <a:lstStyle/>
          <a:p>
            <a:pPr marL="0" marR="0">
              <a:spcBef>
                <a:spcPts val="0"/>
              </a:spcBef>
              <a:spcAft>
                <a:spcPts val="0"/>
              </a:spcAft>
            </a:pPr>
            <a:r>
              <a:rPr lang="en-US" sz="1400" dirty="0">
                <a:latin typeface="Calibri" panose="020F0502020204030204" pitchFamily="34"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22789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a:t>
            </a:r>
            <a:endParaRPr lang="en-US" dirty="0"/>
          </a:p>
        </p:txBody>
      </p:sp>
      <p:sp>
        <p:nvSpPr>
          <p:cNvPr id="8" name="Subtitle 7"/>
          <p:cNvSpPr>
            <a:spLocks noGrp="1"/>
          </p:cNvSpPr>
          <p:nvPr>
            <p:ph type="subTitle" idx="1"/>
          </p:nvPr>
        </p:nvSpPr>
        <p:spPr/>
        <p:txBody>
          <a:bodyPr/>
          <a:lstStyle/>
          <a:p>
            <a:r>
              <a:rPr lang="en-US" dirty="0"/>
              <a:t>Policies</a:t>
            </a:r>
          </a:p>
        </p:txBody>
      </p:sp>
      <p:sp>
        <p:nvSpPr>
          <p:cNvPr id="4" name="Date Placeholder 3"/>
          <p:cNvSpPr>
            <a:spLocks noGrp="1"/>
          </p:cNvSpPr>
          <p:nvPr>
            <p:ph type="dt" sz="half" idx="2"/>
          </p:nvPr>
        </p:nvSpPr>
        <p:spPr>
          <a:xfrm>
            <a:off x="696912" y="332601"/>
            <a:ext cx="1208087" cy="276999"/>
          </a:xfrm>
        </p:spPr>
        <p:txBody>
          <a:bodyPr/>
          <a:lstStyle/>
          <a:p>
            <a:r>
              <a:rPr lang="en-US" altLang="ko-KR" smtClean="0"/>
              <a:t>September 2014</a:t>
            </a:r>
            <a:endParaRPr lang="en-US" altLang="ko-KR" dirty="0"/>
          </a:p>
        </p:txBody>
      </p:sp>
      <p:sp>
        <p:nvSpPr>
          <p:cNvPr id="5" name="Footer Placeholder 4"/>
          <p:cNvSpPr>
            <a:spLocks noGrp="1"/>
          </p:cNvSpPr>
          <p:nvPr>
            <p:ph type="ftr" sz="quarter" idx="11"/>
          </p:nvPr>
        </p:nvSpPr>
        <p:spPr/>
        <p:txBody>
          <a:bodyPr/>
          <a:lstStyle/>
          <a:p>
            <a:r>
              <a:rPr lang="en-US" altLang="ko-KR" smtClean="0"/>
              <a:t>Merlin Simone</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pPr>
              <a:defRPr/>
            </a:pPr>
            <a:r>
              <a:rPr lang="en-US" smtClean="0"/>
              <a:t>September 2014</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9" name="Footer Placeholder 8"/>
          <p:cNvSpPr>
            <a:spLocks noGrp="1"/>
          </p:cNvSpPr>
          <p:nvPr>
            <p:ph type="ftr" sz="quarter" idx="11"/>
          </p:nvPr>
        </p:nvSpPr>
        <p:spPr/>
        <p:txBody>
          <a:bodyPr/>
          <a:lstStyle/>
          <a:p>
            <a:pPr>
              <a:defRPr/>
            </a:pPr>
            <a:r>
              <a:rPr lang="en-US" smtClean="0"/>
              <a:t>Merlin Simone</a:t>
            </a:r>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dirty="0"/>
              <a:t>Slide #1</a:t>
            </a:r>
            <a:endParaRPr lang="en-US" dirty="0"/>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September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8" name="Footer Placeholder 7"/>
          <p:cNvSpPr>
            <a:spLocks noGrp="1"/>
          </p:cNvSpPr>
          <p:nvPr>
            <p:ph type="ftr" sz="quarter" idx="11"/>
          </p:nvPr>
        </p:nvSpPr>
        <p:spPr/>
        <p:txBody>
          <a:bodyPr/>
          <a:lstStyle/>
          <a:p>
            <a:pPr>
              <a:defRPr/>
            </a:pPr>
            <a:r>
              <a:rPr lang="en-US" smtClean="0"/>
              <a:t>Merlin Simone</a:t>
            </a:r>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September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8" name="Footer Placeholder 7"/>
          <p:cNvSpPr>
            <a:spLocks noGrp="1"/>
          </p:cNvSpPr>
          <p:nvPr>
            <p:ph type="ftr" sz="quarter" idx="11"/>
          </p:nvPr>
        </p:nvSpPr>
        <p:spPr/>
        <p:txBody>
          <a:bodyPr/>
          <a:lstStyle/>
          <a:p>
            <a:pPr>
              <a:defRPr/>
            </a:pPr>
            <a:r>
              <a:rPr lang="en-US" smtClean="0"/>
              <a:t>Merlin Simone</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2"/>
          </p:nvPr>
        </p:nvSpPr>
        <p:spPr>
          <a:xfrm>
            <a:off x="696912" y="332601"/>
            <a:ext cx="1208087" cy="276999"/>
          </a:xfrm>
        </p:spPr>
        <p:txBody>
          <a:bodyPr/>
          <a:lstStyle/>
          <a:p>
            <a:pPr>
              <a:defRPr/>
            </a:pPr>
            <a:r>
              <a:rPr lang="en-US" smtClean="0"/>
              <a:t>September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6"/>
          <p:cNvSpPr>
            <a:spLocks noGrp="1"/>
          </p:cNvSpPr>
          <p:nvPr>
            <p:ph type="ftr" sz="quarter" idx="11"/>
          </p:nvPr>
        </p:nvSpPr>
        <p:spPr/>
        <p:txBody>
          <a:bodyPr/>
          <a:lstStyle/>
          <a:p>
            <a:pPr>
              <a:defRPr/>
            </a:pPr>
            <a:r>
              <a:rPr lang="en-US" smtClean="0"/>
              <a:t>Merlin Simone</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September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8" name="Footer Placeholder 7"/>
          <p:cNvSpPr>
            <a:spLocks noGrp="1"/>
          </p:cNvSpPr>
          <p:nvPr>
            <p:ph type="ftr" sz="quarter" idx="11"/>
          </p:nvPr>
        </p:nvSpPr>
        <p:spPr/>
        <p:txBody>
          <a:bodyPr/>
          <a:lstStyle/>
          <a:p>
            <a:pPr>
              <a:defRPr/>
            </a:pPr>
            <a:r>
              <a:rPr lang="en-US" smtClean="0"/>
              <a:t>Merlin Simone</a:t>
            </a:r>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29218</TotalTime>
  <Words>1171</Words>
  <Application>Microsoft Office PowerPoint</Application>
  <PresentationFormat>On-screen Show (4:3)</PresentationFormat>
  <Paragraphs>163</Paragraphs>
  <Slides>14</Slides>
  <Notes>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3" baseType="lpstr">
      <vt:lpstr>Gulim</vt:lpstr>
      <vt:lpstr>Malgun Gothic</vt:lpstr>
      <vt:lpstr>Arial</vt:lpstr>
      <vt:lpstr>Calibri</vt:lpstr>
      <vt:lpstr>Helvetica</vt:lpstr>
      <vt:lpstr>Monotype Sorts</vt:lpstr>
      <vt:lpstr>Times New Roman</vt:lpstr>
      <vt:lpstr>802-11-Submission</vt:lpstr>
      <vt:lpstr>Document</vt:lpstr>
      <vt:lpstr>TGah MAC Ad Hoc Agenda and Report</vt:lpstr>
      <vt:lpstr>PowerPoint Presentation</vt:lpstr>
      <vt:lpstr>Comment resolution agenda</vt:lpstr>
      <vt:lpstr>Appendix</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lpstr>Review of ad hoc operating rules </vt:lpstr>
      <vt:lpstr>Review of ad hoc operating rules </vt:lpstr>
    </vt:vector>
  </TitlesOfParts>
  <Company>Broadcom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Merlin, Simone</cp:lastModifiedBy>
  <cp:revision>924</cp:revision>
  <cp:lastPrinted>1998-02-10T13:28:06Z</cp:lastPrinted>
  <dcterms:created xsi:type="dcterms:W3CDTF">2008-05-05T19:43:32Z</dcterms:created>
  <dcterms:modified xsi:type="dcterms:W3CDTF">2014-11-04T13:26:59Z</dcterms:modified>
</cp:coreProperties>
</file>