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6" r:id="rId2"/>
    <p:sldId id="284" r:id="rId3"/>
    <p:sldId id="271" r:id="rId4"/>
    <p:sldId id="267" r:id="rId5"/>
    <p:sldId id="282" r:id="rId6"/>
    <p:sldId id="283" r:id="rId7"/>
    <p:sldId id="268" r:id="rId8"/>
    <p:sldId id="270" r:id="rId9"/>
    <p:sldId id="269" r:id="rId10"/>
    <p:sldId id="274" r:id="rId11"/>
    <p:sldId id="275" r:id="rId12"/>
    <p:sldId id="276" r:id="rId13"/>
    <p:sldId id="277" r:id="rId14"/>
    <p:sldId id="278" r:id="rId15"/>
    <p:sldId id="279" r:id="rId16"/>
    <p:sldId id="281" r:id="rId17"/>
    <p:sldId id="280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9498" autoAdjust="0"/>
  </p:normalViewPr>
  <p:slideViewPr>
    <p:cSldViewPr>
      <p:cViewPr varScale="1">
        <p:scale>
          <a:sx n="91" d="100"/>
          <a:sy n="91" d="100"/>
        </p:scale>
        <p:origin x="100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69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43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77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ko-KR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309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554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469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6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38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59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58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94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22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25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6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ko-KR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Woojin Ahn,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Univ.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Woojin Ahn,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November 2014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802.11-14/1442r1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914400" indent="-45720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sp>
        <p:nvSpPr>
          <p:cNvPr id="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Considerations </a:t>
            </a:r>
            <a:r>
              <a:rPr lang="en-US" dirty="0"/>
              <a:t>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DL </a:t>
            </a:r>
            <a:r>
              <a:rPr lang="en-US" dirty="0"/>
              <a:t>OFDMA control mechanism</a:t>
            </a:r>
            <a:endParaRPr lang="en-GB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85800" y="1663973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2014-11-04</a:t>
            </a:r>
            <a:endParaRPr lang="en-GB" sz="2000" b="0" kern="0" dirty="0"/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195908"/>
              </p:ext>
            </p:extLst>
          </p:nvPr>
        </p:nvGraphicFramePr>
        <p:xfrm>
          <a:off x="520700" y="2281238"/>
          <a:ext cx="8078788" cy="362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Document" r:id="rId4" imgW="8267030" imgH="3698450" progId="Word.Document.8">
                  <p:embed/>
                </p:oleObj>
              </mc:Choice>
              <mc:Fallback>
                <p:oleObj name="Document" r:id="rId4" imgW="8267030" imgH="36984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1238"/>
                        <a:ext cx="8078788" cy="362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6611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OFDMA in dense OBSS </a:t>
            </a:r>
            <a:r>
              <a:rPr lang="en-US" altLang="ko-KR" dirty="0" smtClean="0"/>
              <a:t>environment(3)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>
                <a:ea typeface="굴림" panose="020B0600000101010101" pitchFamily="50" charset="-127"/>
              </a:rPr>
              <a:t>probability</a:t>
            </a:r>
            <a:r>
              <a:rPr lang="en-US" altLang="ko-KR" sz="2000" i="1" dirty="0">
                <a:ea typeface="굴림" panose="020B0600000101010101" pitchFamily="50" charset="-127"/>
              </a:rPr>
              <a:t> p</a:t>
            </a:r>
            <a:r>
              <a:rPr lang="en-US" altLang="ko-KR" sz="2000" dirty="0">
                <a:ea typeface="굴림" panose="020B0600000101010101" pitchFamily="50" charset="-127"/>
              </a:rPr>
              <a:t>: probability </a:t>
            </a:r>
            <a:r>
              <a:rPr lang="en-US" altLang="ko-KR" sz="2000" dirty="0" smtClean="0">
                <a:ea typeface="굴림" panose="020B0600000101010101" pitchFamily="50" charset="-127"/>
              </a:rPr>
              <a:t>that a </a:t>
            </a:r>
            <a:r>
              <a:rPr lang="en-US" altLang="ko-KR" sz="2000" dirty="0" smtClean="0">
                <a:ea typeface="굴림" panose="020B0600000101010101" pitchFamily="50" charset="-127"/>
              </a:rPr>
              <a:t>STA receives </a:t>
            </a:r>
            <a:r>
              <a:rPr lang="en-US" altLang="ko-KR" sz="2000" dirty="0" smtClean="0">
                <a:ea typeface="굴림" panose="020B0600000101010101" pitchFamily="50" charset="-127"/>
              </a:rPr>
              <a:t>data successfully through each secondary </a:t>
            </a:r>
            <a:r>
              <a:rPr lang="en-US" altLang="ko-KR" sz="2000" dirty="0">
                <a:ea typeface="굴림" panose="020B0600000101010101" pitchFamily="50" charset="-127"/>
              </a:rPr>
              <a:t>channel independently from </a:t>
            </a:r>
            <a:r>
              <a:rPr lang="en-US" altLang="ko-KR" sz="2000" dirty="0" smtClean="0">
                <a:ea typeface="굴림" panose="020B0600000101010101" pitchFamily="50" charset="-127"/>
              </a:rPr>
              <a:t>the AP</a:t>
            </a:r>
            <a:endParaRPr lang="en-US" altLang="ko-KR" sz="1600" dirty="0" smtClean="0"/>
          </a:p>
          <a:p>
            <a:r>
              <a:rPr lang="en-US" altLang="ko-KR" sz="2000" dirty="0" smtClean="0"/>
              <a:t>The </a:t>
            </a:r>
            <a:r>
              <a:rPr lang="en-US" altLang="ko-KR" sz="2000" dirty="0"/>
              <a:t>throughput</a:t>
            </a:r>
            <a:r>
              <a:rPr lang="ko-KR" altLang="en-US" sz="2000" dirty="0"/>
              <a:t> </a:t>
            </a:r>
            <a:r>
              <a:rPr lang="en-US" altLang="ko-KR" sz="2000" dirty="0"/>
              <a:t>of DL OFDMA will decreases proportionally to </a:t>
            </a:r>
            <a:r>
              <a:rPr lang="en-US" altLang="ko-KR" sz="2000" i="1" dirty="0" smtClean="0"/>
              <a:t>p</a:t>
            </a:r>
            <a:endParaRPr lang="en-US" altLang="ko-KR" sz="1400" dirty="0" smtClean="0"/>
          </a:p>
          <a:p>
            <a:r>
              <a:rPr lang="en-US" altLang="ko-KR" sz="2000" dirty="0" smtClean="0"/>
              <a:t>Existence of </a:t>
            </a:r>
            <a:r>
              <a:rPr lang="en-US" altLang="ko-KR" sz="2000" i="1" dirty="0" smtClean="0"/>
              <a:t>p</a:t>
            </a:r>
            <a:r>
              <a:rPr lang="en-US" altLang="ko-KR" sz="2000" dirty="0" smtClean="0"/>
              <a:t> reduces the contention isolation gain of DL OFDMA</a:t>
            </a:r>
            <a:endParaRPr lang="en-US" altLang="ko-K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723" y="1672208"/>
            <a:ext cx="6029669" cy="42050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19672" y="242088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-26%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27101" y="3138057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-52%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97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Existing control mechanisms in DL OFDMA</a:t>
            </a:r>
            <a:endParaRPr lang="ko-KR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cannot predict which STAs are able to respond RTS through secondary bands</a:t>
            </a:r>
          </a:p>
          <a:p>
            <a:pPr lvl="1"/>
            <a:r>
              <a:rPr lang="en-US" altLang="ko-KR" dirty="0" smtClean="0"/>
              <a:t>AP has no channel state information of STAs</a:t>
            </a:r>
          </a:p>
          <a:p>
            <a:r>
              <a:rPr lang="en-US" altLang="ko-KR" dirty="0" smtClean="0"/>
              <a:t>Existing RTS/CTS</a:t>
            </a:r>
            <a:r>
              <a:rPr lang="ko-KR" altLang="en-US" dirty="0" smtClean="0"/>
              <a:t> </a:t>
            </a:r>
            <a:r>
              <a:rPr lang="en-US" altLang="ko-KR" dirty="0" smtClean="0"/>
              <a:t>mechanism is not suitable for DL-OFDMA</a:t>
            </a:r>
          </a:p>
          <a:p>
            <a:r>
              <a:rPr lang="en-US" altLang="ko-KR" dirty="0"/>
              <a:t>Further coordination might be necessary along with current RTS/CTS mechanism</a:t>
            </a:r>
            <a:endParaRPr lang="ko-KR" altLang="en-US" dirty="0"/>
          </a:p>
          <a:p>
            <a:pPr lvl="1"/>
            <a:r>
              <a:rPr lang="en-US" altLang="ko-KR" dirty="0" smtClean="0"/>
              <a:t>In order to achieve the contention isolation gain from DL OFDMA, it is required to increase the probability of successful CTS transmission of STAs (</a:t>
            </a:r>
            <a:r>
              <a:rPr lang="en-US" altLang="ko-KR" i="1" dirty="0" smtClean="0"/>
              <a:t>p</a:t>
            </a:r>
            <a:r>
              <a:rPr lang="en-US" altLang="ko-KR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49287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Simple examples of coordination for DL OFDMA</a:t>
            </a:r>
            <a:endParaRPr lang="ko-KR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altLang="ko-KR" dirty="0" smtClean="0"/>
              <a:t>CH state feedback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RTS/CTS modification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3"/>
            <a:r>
              <a:rPr lang="en-US" altLang="ko-KR" dirty="0" smtClean="0"/>
              <a:t>	</a:t>
            </a:r>
          </a:p>
          <a:p>
            <a:pPr lvl="3"/>
            <a:r>
              <a:rPr lang="en-US" altLang="ko-KR" dirty="0"/>
              <a:t>	</a:t>
            </a:r>
          </a:p>
          <a:p>
            <a:r>
              <a:rPr lang="en-US" altLang="ko-KR" dirty="0" smtClean="0"/>
              <a:t>Coordination could increase the probability </a:t>
            </a:r>
            <a:r>
              <a:rPr lang="en-US" altLang="ko-KR" i="1" dirty="0" smtClean="0"/>
              <a:t>p</a:t>
            </a:r>
            <a:r>
              <a:rPr lang="en-US" altLang="ko-KR" dirty="0" smtClean="0"/>
              <a:t> </a:t>
            </a:r>
          </a:p>
          <a:p>
            <a:r>
              <a:rPr lang="en-US" altLang="ko-KR" dirty="0" err="1" smtClean="0"/>
              <a:t>t</a:t>
            </a:r>
            <a:r>
              <a:rPr lang="en-US" altLang="ko-KR" baseline="-25000" dirty="0" err="1" smtClean="0"/>
              <a:t>co</a:t>
            </a:r>
            <a:r>
              <a:rPr lang="en-US" altLang="ko-KR" dirty="0" smtClean="0"/>
              <a:t>: total additional overhead for DL-OFDMA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grpSp>
        <p:nvGrpSpPr>
          <p:cNvPr id="16" name="Group 15"/>
          <p:cNvGrpSpPr/>
          <p:nvPr/>
        </p:nvGrpSpPr>
        <p:grpSpPr>
          <a:xfrm>
            <a:off x="1198545" y="4221088"/>
            <a:ext cx="6292886" cy="1352103"/>
            <a:chOff x="1198545" y="4601127"/>
            <a:chExt cx="6292886" cy="1492169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98545" y="4601127"/>
              <a:ext cx="6292886" cy="1420162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 bwMode="auto">
            <a:xfrm>
              <a:off x="2266950" y="6093296"/>
              <a:ext cx="2233042" cy="0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oval"/>
              <a:tailEnd type="oval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3074147" y="3573016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FF0000"/>
                </a:solidFill>
              </a:rPr>
              <a:t>Coordination overhead (</a:t>
            </a:r>
            <a:r>
              <a:rPr lang="en-US" sz="1400" b="1" i="1" dirty="0" err="1" smtClean="0">
                <a:solidFill>
                  <a:srgbClr val="FF0000"/>
                </a:solidFill>
              </a:rPr>
              <a:t>t</a:t>
            </a:r>
            <a:r>
              <a:rPr lang="en-US" sz="1400" b="1" i="1" baseline="-25000" dirty="0" err="1" smtClean="0">
                <a:solidFill>
                  <a:srgbClr val="FF0000"/>
                </a:solidFill>
              </a:rPr>
              <a:t>co</a:t>
            </a:r>
            <a:r>
              <a:rPr lang="en-US" sz="1400" b="1" i="1" dirty="0" smtClean="0">
                <a:solidFill>
                  <a:srgbClr val="FF0000"/>
                </a:solidFill>
              </a:rPr>
              <a:t>)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59822" y="5394702"/>
            <a:ext cx="3722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err="1">
                <a:solidFill>
                  <a:srgbClr val="FF0000"/>
                </a:solidFill>
              </a:rPr>
              <a:t>t</a:t>
            </a:r>
            <a:r>
              <a:rPr lang="en-US" sz="1600" b="1" i="1" baseline="-25000" dirty="0" err="1">
                <a:solidFill>
                  <a:srgbClr val="FF0000"/>
                </a:solidFill>
              </a:rPr>
              <a:t>co</a:t>
            </a:r>
            <a:endParaRPr lang="en-US" sz="16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510866" y="3658734"/>
            <a:ext cx="1116918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oval"/>
            <a:tailEnd type="oval"/>
          </a:ln>
          <a:effectLst/>
        </p:spPr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4248" y="2228103"/>
            <a:ext cx="6380079" cy="1349167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 bwMode="auto">
          <a:xfrm>
            <a:off x="5652120" y="3658734"/>
            <a:ext cx="140495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oval"/>
            <a:tailEnd type="oval"/>
          </a:ln>
          <a:effectLst/>
        </p:spPr>
      </p:cxnSp>
    </p:spTree>
    <p:extLst>
      <p:ext uri="{BB962C8B-B14F-4D97-AF65-F5344CB8AC3E}">
        <p14:creationId xmlns:p14="http://schemas.microsoft.com/office/powerpoint/2010/main" val="34531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Trade off of coordination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Various solutions could be developed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Coordination will introduce additional overhead in time</a:t>
            </a:r>
          </a:p>
          <a:p>
            <a:r>
              <a:rPr lang="en-US" altLang="ko-KR" dirty="0" smtClean="0"/>
              <a:t>Depending on the types of coordination, the coordination gain and overhead could vary</a:t>
            </a:r>
          </a:p>
          <a:p>
            <a:pPr lvl="1"/>
            <a:r>
              <a:rPr lang="en-US" altLang="ko-KR" dirty="0" smtClean="0"/>
              <a:t>Trade off between coordination gain and overhead</a:t>
            </a:r>
          </a:p>
          <a:p>
            <a:endParaRPr lang="en-US" altLang="ko-K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5853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Expected AP throughput enhancement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3"/>
            <a:r>
              <a:rPr lang="en-US" altLang="ko-KR" dirty="0"/>
              <a:t>	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		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With proper coordination, AP throughput can be enhanced even with a large value of  coordination overhead (</a:t>
            </a:r>
            <a:r>
              <a:rPr lang="en-US" altLang="ko-KR" dirty="0" err="1" smtClean="0"/>
              <a:t>t</a:t>
            </a:r>
            <a:r>
              <a:rPr lang="en-US" altLang="ko-KR" baseline="-25000" dirty="0" err="1" smtClean="0"/>
              <a:t>co</a:t>
            </a:r>
            <a:r>
              <a:rPr lang="en-US" altLang="ko-KR" dirty="0" smtClean="0"/>
              <a:t>=500 </a:t>
            </a:r>
            <a:r>
              <a:rPr lang="en-US" altLang="ko-KR" dirty="0" err="1" smtClean="0"/>
              <a:t>microsec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sp>
        <p:nvSpPr>
          <p:cNvPr id="10" name="TextBox 9"/>
          <p:cNvSpPr txBox="1"/>
          <p:nvPr/>
        </p:nvSpPr>
        <p:spPr>
          <a:xfrm>
            <a:off x="6012160" y="2010326"/>
            <a:ext cx="2605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+53% (n=5), +55% (n=50)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2276872"/>
            <a:ext cx="2605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+33% (n=5), +52% (n=50)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6606" y="1600200"/>
            <a:ext cx="6512622" cy="413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95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Network throughput comparison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How much the coordination overhead will affect the overall network throughput?</a:t>
            </a:r>
          </a:p>
          <a:p>
            <a:endParaRPr lang="en-US" altLang="ko-K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sp>
        <p:nvSpPr>
          <p:cNvPr id="11" name="TextBox 10"/>
          <p:cNvSpPr txBox="1"/>
          <p:nvPr/>
        </p:nvSpPr>
        <p:spPr>
          <a:xfrm>
            <a:off x="6215368" y="1743780"/>
            <a:ext cx="2605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+7% (n=5), +28% (n=10)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15368" y="2010326"/>
            <a:ext cx="2605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-7%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(n=5),</a:t>
            </a:r>
            <a:r>
              <a:rPr lang="en-US" sz="1600" b="1" dirty="0" smtClean="0">
                <a:solidFill>
                  <a:srgbClr val="FF0000"/>
                </a:solidFill>
              </a:rPr>
              <a:t> +25% (n=10) 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440731"/>
            <a:ext cx="7302565" cy="463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25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Coordination for increasing the probability of transmitting CTS(</a:t>
            </a:r>
            <a:r>
              <a:rPr lang="en-US" i="1" dirty="0"/>
              <a:t>p</a:t>
            </a:r>
            <a:r>
              <a:rPr lang="en-US" dirty="0" smtClean="0"/>
              <a:t>) will enhance the AP throughput </a:t>
            </a:r>
          </a:p>
          <a:p>
            <a:pPr lvl="1"/>
            <a:r>
              <a:rPr lang="en-US" dirty="0" smtClean="0"/>
              <a:t>helps to solve the DL-UL asymmetry problem</a:t>
            </a:r>
          </a:p>
          <a:p>
            <a:pPr lvl="1"/>
            <a:r>
              <a:rPr lang="en-US" dirty="0" smtClean="0"/>
              <a:t>Coordination schemes can be developed in various ways</a:t>
            </a:r>
          </a:p>
          <a:p>
            <a:pPr lvl="1"/>
            <a:r>
              <a:rPr lang="en-US" dirty="0" smtClean="0"/>
              <a:t>Trade off between the increment of </a:t>
            </a:r>
            <a:r>
              <a:rPr lang="en-US" i="1" dirty="0" smtClean="0"/>
              <a:t>p</a:t>
            </a:r>
            <a:r>
              <a:rPr lang="en-US" dirty="0" smtClean="0"/>
              <a:t> and coordination overhead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As network gets denser (chance of transmitting data decreases), the effect of overhead decreases in terms of both AP throughput and overall network throughput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91635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DL-OFDMA is a promising technique for contention isolation which could reduces DL-UL asymmetry problem</a:t>
            </a:r>
          </a:p>
          <a:p>
            <a:r>
              <a:rPr lang="en-US" altLang="ko-KR" sz="2000" dirty="0" smtClean="0"/>
              <a:t>In dense OBSS environment, busy/idle state of secondary channels could be different by the location of STAs</a:t>
            </a:r>
          </a:p>
          <a:p>
            <a:r>
              <a:rPr lang="en-US" altLang="ko-KR" sz="2000" dirty="0" smtClean="0"/>
              <a:t>Existing basic access or RTS/CTS mechanism is not a proper to control DL-OFDMA especially in dense OBSS environment</a:t>
            </a:r>
          </a:p>
          <a:p>
            <a:r>
              <a:rPr lang="en-US" altLang="ko-KR" sz="2000" dirty="0" smtClean="0"/>
              <a:t>Additional coordination is required to fully utilize DL-OFDMA</a:t>
            </a:r>
          </a:p>
          <a:p>
            <a:r>
              <a:rPr lang="en-US" altLang="ko-KR" sz="2000" dirty="0" smtClean="0"/>
              <a:t>The effect of coordination overhead on AP and network throughput is not severe as network gets denser</a:t>
            </a:r>
          </a:p>
          <a:p>
            <a:r>
              <a:rPr lang="en-US" altLang="ko-KR" sz="2000" dirty="0" smtClean="0"/>
              <a:t>More in-depth discussions on DL-OFDMA coordination is necessary</a:t>
            </a:r>
          </a:p>
          <a:p>
            <a:endParaRPr lang="ko-KR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4145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2041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/>
              <a:t> </a:t>
            </a:r>
            <a:r>
              <a:rPr lang="en-GB" dirty="0" smtClean="0"/>
              <a:t>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b="0" dirty="0" smtClean="0"/>
              <a:t>[1]11-13-1377-00-0hew-dl-efficiency-enhancement-in-high-dense-network</a:t>
            </a:r>
          </a:p>
          <a:p>
            <a:r>
              <a:rPr lang="en-US" b="0" dirty="0" smtClean="0"/>
              <a:t>[2] </a:t>
            </a:r>
            <a:r>
              <a:rPr lang="en-US" b="0" dirty="0"/>
              <a:t>Wang, </a:t>
            </a:r>
            <a:r>
              <a:rPr lang="en-US" b="0" dirty="0" err="1"/>
              <a:t>Yunbo</a:t>
            </a:r>
            <a:r>
              <a:rPr lang="en-US" b="0" dirty="0"/>
              <a:t>, Mehmet C. </a:t>
            </a:r>
            <a:r>
              <a:rPr lang="en-US" b="0" dirty="0" err="1"/>
              <a:t>Vuran</a:t>
            </a:r>
            <a:r>
              <a:rPr lang="en-US" b="0" dirty="0"/>
              <a:t>, and Steve Goddard. "Cross-layer analysis of the end-to-end delay distribution in wireless sensor networks." </a:t>
            </a:r>
            <a:r>
              <a:rPr lang="en-US" b="0" i="1" dirty="0"/>
              <a:t>IEEE/ACM Transactions on Networking (TON)</a:t>
            </a:r>
            <a:r>
              <a:rPr lang="en-US" b="0" dirty="0"/>
              <a:t> 20.1 (2012): 305-318</a:t>
            </a:r>
            <a:r>
              <a:rPr lang="en-US" b="0" dirty="0" smtClean="0"/>
              <a:t>.</a:t>
            </a:r>
          </a:p>
          <a:p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Numerically analysis of the gain of DL-OFDMA</a:t>
            </a:r>
          </a:p>
          <a:p>
            <a:r>
              <a:rPr lang="en-US" dirty="0" smtClean="0"/>
              <a:t>Discussion on limitation of basic access and RTS/CTS </a:t>
            </a:r>
            <a:br>
              <a:rPr lang="en-US" dirty="0" smtClean="0"/>
            </a:br>
            <a:r>
              <a:rPr lang="en-US" dirty="0" smtClean="0"/>
              <a:t>for DL-OFDMA in dense OBSS environment, </a:t>
            </a:r>
            <a:br>
              <a:rPr lang="en-US" dirty="0" smtClean="0"/>
            </a:br>
            <a:r>
              <a:rPr lang="en-US" dirty="0" smtClean="0"/>
              <a:t>and necessity of additional coordination mechanism </a:t>
            </a:r>
            <a:br>
              <a:rPr lang="en-US" dirty="0" smtClean="0"/>
            </a:br>
            <a:r>
              <a:rPr lang="en-US" dirty="0" smtClean="0"/>
              <a:t>for DL-OFDMA</a:t>
            </a:r>
          </a:p>
          <a:p>
            <a:r>
              <a:rPr lang="en-US" dirty="0" smtClean="0"/>
              <a:t>Analysis the effect of coordination overhead on AP and network throughput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8359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DL-UL asymmetry and DL OFDMA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r>
              <a:rPr lang="en-US" altLang="ko-KR" sz="2000" dirty="0" smtClean="0"/>
              <a:t>DL-UL asymmetry</a:t>
            </a:r>
          </a:p>
          <a:p>
            <a:pPr lvl="1"/>
            <a:r>
              <a:rPr lang="en-US" altLang="ko-KR" sz="1800" dirty="0" smtClean="0"/>
              <a:t>Same prioritized contention of AP</a:t>
            </a:r>
          </a:p>
          <a:p>
            <a:pPr lvl="2"/>
            <a:r>
              <a:rPr lang="en-US" sz="1600" dirty="0"/>
              <a:t>Same opportunity for accessing medium: 1/(N+1</a:t>
            </a:r>
            <a:r>
              <a:rPr lang="en-US" sz="1600" dirty="0" smtClean="0"/>
              <a:t>)[1]</a:t>
            </a:r>
            <a:endParaRPr lang="en-US" altLang="ko-KR" sz="1600" dirty="0" smtClean="0"/>
          </a:p>
          <a:p>
            <a:pPr lvl="1"/>
            <a:r>
              <a:rPr lang="en-US" altLang="ko-KR" sz="1800" dirty="0" smtClean="0"/>
              <a:t>The starvation of AP gets severer as network gets denser</a:t>
            </a:r>
          </a:p>
          <a:p>
            <a:pPr lvl="1"/>
            <a:r>
              <a:rPr lang="en-US" altLang="ko-KR" sz="1800" dirty="0"/>
              <a:t>Overall network performance degradation</a:t>
            </a:r>
          </a:p>
          <a:p>
            <a:pPr lvl="1"/>
            <a:endParaRPr lang="en-US" altLang="ko-KR" sz="1800" dirty="0" smtClean="0"/>
          </a:p>
          <a:p>
            <a:r>
              <a:rPr lang="en-US" altLang="ko-KR" sz="2000" dirty="0" smtClean="0"/>
              <a:t>DL </a:t>
            </a:r>
            <a:r>
              <a:rPr lang="en-US" altLang="ko-KR" sz="2000" dirty="0"/>
              <a:t>OFDMA</a:t>
            </a:r>
          </a:p>
          <a:p>
            <a:pPr lvl="1"/>
            <a:r>
              <a:rPr lang="en-US" altLang="ko-KR" sz="1800" dirty="0" smtClean="0"/>
              <a:t>AP could deal with multiple STAs data at the same time</a:t>
            </a:r>
          </a:p>
          <a:p>
            <a:pPr lvl="2"/>
            <a:r>
              <a:rPr lang="en-US" altLang="ko-KR" sz="1600" dirty="0" smtClean="0"/>
              <a:t>Transmitting K </a:t>
            </a:r>
            <a:r>
              <a:rPr lang="en-US" altLang="ko-KR" sz="1600" dirty="0"/>
              <a:t>STAs data </a:t>
            </a:r>
            <a:r>
              <a:rPr lang="en-US" altLang="ko-KR" sz="1600" dirty="0" smtClean="0"/>
              <a:t>-&gt; mean contention </a:t>
            </a:r>
            <a:r>
              <a:rPr lang="en-US" altLang="ko-KR" sz="1600" dirty="0"/>
              <a:t>period: </a:t>
            </a:r>
            <a:r>
              <a:rPr lang="en-US" altLang="ko-KR" sz="1600" dirty="0" smtClean="0"/>
              <a:t>1/K</a:t>
            </a:r>
          </a:p>
          <a:p>
            <a:pPr lvl="1"/>
            <a:r>
              <a:rPr lang="en-US" altLang="ko-KR" sz="1800" dirty="0" smtClean="0"/>
              <a:t>Total access delay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will be greatly reduced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Overall MAC efficiency increases</a:t>
            </a:r>
          </a:p>
          <a:p>
            <a:pPr lvl="2"/>
            <a:r>
              <a:rPr lang="en-US" altLang="ko-KR" sz="1600" dirty="0" smtClean="0"/>
              <a:t>The duration of data increases while the duration of overhead remains the same</a:t>
            </a:r>
          </a:p>
          <a:p>
            <a:pPr lvl="1"/>
            <a:r>
              <a:rPr lang="en-US" altLang="ko-KR" sz="1800" dirty="0" smtClean="0"/>
              <a:t>Multi user diversity gain</a:t>
            </a:r>
            <a:endParaRPr lang="ko-KR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12040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Access delay analysis of DL-OFDMA[2]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2"/>
            <a:endParaRPr lang="en-US" altLang="ko-KR" sz="1600" dirty="0" smtClean="0"/>
          </a:p>
          <a:p>
            <a:endParaRPr lang="en-US" altLang="ko-KR" sz="2000" dirty="0"/>
          </a:p>
          <a:p>
            <a:pPr lvl="3"/>
            <a:endParaRPr lang="en-US" altLang="ko-KR" sz="1400" dirty="0" smtClean="0"/>
          </a:p>
          <a:p>
            <a:pPr lvl="3"/>
            <a:endParaRPr lang="en-US" altLang="ko-KR" sz="1400" dirty="0" smtClean="0"/>
          </a:p>
          <a:p>
            <a:pPr lvl="3"/>
            <a:endParaRPr lang="en-US" altLang="ko-KR" sz="1400" dirty="0"/>
          </a:p>
          <a:p>
            <a:r>
              <a:rPr lang="en-US" altLang="ko-KR" sz="2000" dirty="0" smtClean="0"/>
              <a:t>Every STA has data with the same size</a:t>
            </a:r>
          </a:p>
          <a:p>
            <a:r>
              <a:rPr lang="en-US" altLang="ko-KR" sz="2000" dirty="0" smtClean="0"/>
              <a:t>Each STA is perfectly synchronized with each other</a:t>
            </a:r>
          </a:p>
          <a:p>
            <a:r>
              <a:rPr lang="en-US" altLang="ko-KR" sz="2000" dirty="0"/>
              <a:t> </a:t>
            </a:r>
            <a:endParaRPr lang="en-US" altLang="ko-K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495" y="1772816"/>
            <a:ext cx="6888215" cy="152741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3840" y="5823248"/>
            <a:ext cx="2310526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E[D] vs. 4E[D’]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2322" y="3212976"/>
            <a:ext cx="6547388" cy="178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3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network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Only AP utilizes </a:t>
            </a:r>
            <a:r>
              <a:rPr lang="en-US" sz="2000" dirty="0" err="1" smtClean="0"/>
              <a:t>widerband</a:t>
            </a:r>
            <a:endParaRPr lang="en-US" sz="2000" dirty="0" smtClean="0"/>
          </a:p>
          <a:p>
            <a:pPr lvl="1"/>
            <a:r>
              <a:rPr lang="en-US" sz="1600" dirty="0" smtClean="0"/>
              <a:t>UL transmission only through the primary 20MHz bandwidth</a:t>
            </a:r>
          </a:p>
          <a:p>
            <a:r>
              <a:rPr lang="en-US" altLang="ko-KR" sz="2000" dirty="0"/>
              <a:t>Bandwidth: 20, </a:t>
            </a:r>
            <a:r>
              <a:rPr lang="en-US" altLang="ko-KR" sz="2000" dirty="0" smtClean="0"/>
              <a:t>40</a:t>
            </a:r>
            <a:r>
              <a:rPr lang="en-US" altLang="ko-KR" sz="2000" dirty="0"/>
              <a:t>, 80, 160 </a:t>
            </a:r>
            <a:r>
              <a:rPr lang="en-US" altLang="ko-KR" sz="2000" dirty="0" smtClean="0"/>
              <a:t>MHz</a:t>
            </a:r>
          </a:p>
          <a:p>
            <a:pPr lvl="1"/>
            <a:r>
              <a:rPr lang="en-US" altLang="ko-KR" sz="1600" dirty="0" smtClean="0"/>
              <a:t>DL-OFDMA vs. 11ac </a:t>
            </a:r>
            <a:r>
              <a:rPr lang="en-US" altLang="ko-KR" sz="1600" dirty="0" err="1" smtClean="0"/>
              <a:t>widerband</a:t>
            </a:r>
            <a:r>
              <a:rPr lang="en-US" altLang="ko-KR" sz="1600" dirty="0" smtClean="0"/>
              <a:t> operation</a:t>
            </a:r>
            <a:endParaRPr lang="en-US" altLang="ko-KR" sz="1600" dirty="0"/>
          </a:p>
          <a:p>
            <a:pPr lvl="1"/>
            <a:r>
              <a:rPr lang="en-US" sz="1600" dirty="0" smtClean="0"/>
              <a:t>2 STAs DL data for 40MHz</a:t>
            </a:r>
          </a:p>
          <a:p>
            <a:pPr lvl="1"/>
            <a:r>
              <a:rPr lang="en-US" sz="1600" dirty="0" smtClean="0"/>
              <a:t>4 STAs DL data for 80MHz</a:t>
            </a:r>
          </a:p>
          <a:p>
            <a:pPr lvl="1"/>
            <a:r>
              <a:rPr lang="en-US" sz="1600" dirty="0" smtClean="0"/>
              <a:t>8 STAs DL data for 160MHz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357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200" dirty="0"/>
              <a:t>Guard interval: long</a:t>
            </a:r>
          </a:p>
          <a:p>
            <a:r>
              <a:rPr lang="en-US" altLang="ko-KR" sz="1200" dirty="0"/>
              <a:t>Data preamble: 11ac</a:t>
            </a:r>
          </a:p>
          <a:p>
            <a:r>
              <a:rPr lang="en-US" altLang="ko-KR" sz="1200" dirty="0" smtClean="0"/>
              <a:t>Max </a:t>
            </a:r>
            <a:r>
              <a:rPr lang="en-US" altLang="ko-KR" sz="1200" dirty="0"/>
              <a:t>retries: 10</a:t>
            </a:r>
          </a:p>
          <a:p>
            <a:r>
              <a:rPr lang="en-US" altLang="ko-KR" sz="1200" dirty="0"/>
              <a:t>Fixed MCS: </a:t>
            </a:r>
            <a:r>
              <a:rPr lang="en-US" altLang="ko-KR" sz="1200" dirty="0" smtClean="0"/>
              <a:t>MCS8 </a:t>
            </a:r>
            <a:r>
              <a:rPr lang="en-US" altLang="ko-KR" sz="1200" dirty="0"/>
              <a:t>(78 Mbit/s)</a:t>
            </a:r>
          </a:p>
          <a:p>
            <a:r>
              <a:rPr lang="en-US" altLang="ko-KR" sz="1200" dirty="0" smtClean="0"/>
              <a:t>RTS/CTS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&amp; BA</a:t>
            </a:r>
            <a:endParaRPr lang="en-US" altLang="ko-KR" sz="1200" dirty="0"/>
          </a:p>
          <a:p>
            <a:r>
              <a:rPr lang="en-US" altLang="ko-KR" sz="1200" dirty="0" err="1"/>
              <a:t>Cwmin</a:t>
            </a:r>
            <a:r>
              <a:rPr lang="en-US" altLang="ko-KR" sz="1200" dirty="0"/>
              <a:t>: 15</a:t>
            </a:r>
          </a:p>
          <a:p>
            <a:r>
              <a:rPr lang="en-US" altLang="ko-KR" sz="1200" dirty="0"/>
              <a:t>PER: 0</a:t>
            </a:r>
          </a:p>
          <a:p>
            <a:r>
              <a:rPr lang="en-US" altLang="ko-KR" sz="1200" dirty="0"/>
              <a:t>MSDU length: </a:t>
            </a:r>
            <a:r>
              <a:rPr lang="en-US" altLang="ko-KR" sz="1200" dirty="0" smtClean="0"/>
              <a:t>8000 bytes</a:t>
            </a:r>
            <a:endParaRPr lang="en-US" altLang="ko-KR" sz="1200" dirty="0"/>
          </a:p>
          <a:p>
            <a:r>
              <a:rPr lang="en-US" altLang="ko-KR" sz="1200" dirty="0"/>
              <a:t>Application data size: </a:t>
            </a:r>
            <a:r>
              <a:rPr lang="en-US" altLang="ko-KR" sz="1200" dirty="0" smtClean="0"/>
              <a:t>7964 bytes</a:t>
            </a:r>
            <a:endParaRPr lang="en-US" altLang="ko-KR" sz="1200" dirty="0"/>
          </a:p>
          <a:p>
            <a:r>
              <a:rPr lang="en-US" altLang="ko-KR" sz="1200" dirty="0"/>
              <a:t>L4 – L3 header overhead: 36 bytes</a:t>
            </a:r>
          </a:p>
          <a:p>
            <a:r>
              <a:rPr lang="en-US" altLang="ko-KR" sz="1200" dirty="0"/>
              <a:t>SIFS: 16us, DIFS: 34us</a:t>
            </a:r>
          </a:p>
          <a:p>
            <a:endParaRPr lang="en-US" altLang="ko-KR" sz="1200" dirty="0"/>
          </a:p>
          <a:p>
            <a:r>
              <a:rPr lang="en-US" altLang="ko-KR" sz="1200" dirty="0" smtClean="0"/>
              <a:t>MPDU </a:t>
            </a:r>
            <a:r>
              <a:rPr lang="en-US" altLang="ko-KR" sz="1200" dirty="0"/>
              <a:t>size = (MSDU + MAC header + delimiter)*8 + padding + service + tail = </a:t>
            </a:r>
            <a:r>
              <a:rPr lang="en-US" altLang="ko-KR" sz="1200" dirty="0" smtClean="0"/>
              <a:t>(8000 </a:t>
            </a:r>
            <a:r>
              <a:rPr lang="en-US" altLang="ko-KR" sz="1200" dirty="0"/>
              <a:t>+ 30 + 4)*2*8 + 16 + 16 + 6 = </a:t>
            </a:r>
            <a:r>
              <a:rPr lang="en-US" altLang="ko-KR" sz="1200" dirty="0" smtClean="0"/>
              <a:t>128582 </a:t>
            </a:r>
            <a:r>
              <a:rPr lang="en-US" altLang="ko-KR" sz="1200" dirty="0"/>
              <a:t>bits</a:t>
            </a:r>
          </a:p>
          <a:p>
            <a:r>
              <a:rPr lang="en-GB" altLang="ko-KR" sz="1200" dirty="0" smtClean="0"/>
              <a:t>MPDU </a:t>
            </a:r>
            <a:r>
              <a:rPr lang="en-GB" altLang="ko-KR" sz="1200" dirty="0"/>
              <a:t>duration = ceil((</a:t>
            </a:r>
            <a:r>
              <a:rPr lang="en-GB" altLang="ko-KR" sz="1200" dirty="0" err="1"/>
              <a:t>FrameLength</a:t>
            </a:r>
            <a:r>
              <a:rPr lang="en-GB" altLang="ko-KR" sz="1200" dirty="0"/>
              <a:t>*8) /rate /</a:t>
            </a:r>
            <a:r>
              <a:rPr lang="en-GB" altLang="ko-KR" sz="1200" dirty="0" err="1"/>
              <a:t>OFDMsymbolduration</a:t>
            </a:r>
            <a:r>
              <a:rPr lang="en-GB" altLang="ko-KR" sz="1200" dirty="0"/>
              <a:t>) * </a:t>
            </a:r>
            <a:r>
              <a:rPr lang="en-GB" altLang="ko-KR" sz="1200" dirty="0" err="1"/>
              <a:t>OFDMsymbolduration</a:t>
            </a:r>
            <a:r>
              <a:rPr lang="en-GB" altLang="ko-KR" sz="1200" dirty="0"/>
              <a:t> + PHY Header = </a:t>
            </a:r>
            <a:r>
              <a:rPr lang="en-AU" altLang="ko-KR" sz="1200" dirty="0" smtClean="0"/>
              <a:t>ceil(128582/6.5/4</a:t>
            </a:r>
            <a:r>
              <a:rPr lang="en-AU" altLang="ko-KR" sz="1200" dirty="0"/>
              <a:t>) * 4 + 40</a:t>
            </a:r>
            <a:endParaRPr lang="ko-KR" altLang="en-US" sz="1200" dirty="0"/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035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Comparison of mean access delay between 11ac </a:t>
            </a:r>
            <a:r>
              <a:rPr lang="en-US" altLang="ko-KR" sz="2800" dirty="0" err="1" smtClean="0"/>
              <a:t>widerband</a:t>
            </a:r>
            <a:r>
              <a:rPr lang="en-US" altLang="ko-KR" sz="2800" dirty="0" smtClean="0"/>
              <a:t> operation and DL-OFDMA</a:t>
            </a:r>
            <a:endParaRPr lang="ko-KR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Contention periods dominates AP’s access delay and throughput</a:t>
            </a:r>
          </a:p>
          <a:p>
            <a:r>
              <a:rPr lang="en-US" altLang="ko-KR" sz="2000" dirty="0" smtClean="0"/>
              <a:t>Contention isolation of DL-OFDMA reduces greatly the total access delay for multiple user DL data</a:t>
            </a:r>
            <a:endParaRPr lang="ko-KR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100" smtClean="0"/>
              <a:t>Slide </a:t>
            </a:r>
            <a:fld id="{440F5867-744E-4AA6-B0ED-4C44D2DFBB7B}" type="slidenum">
              <a:rPr lang="en-GB" sz="1100" smtClean="0"/>
              <a:pPr/>
              <a:t>7</a:t>
            </a:fld>
            <a:endParaRPr lang="en-GB" sz="1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z="1100" smtClean="0"/>
              <a:t>Woojin Ahn, Yonsei Univ.</a:t>
            </a:r>
            <a:endParaRPr lang="en-GB" altLang="ko-KR" sz="11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z="1600" smtClean="0"/>
              <a:t>November 2014</a:t>
            </a:r>
            <a:endParaRPr lang="en-GB" altLang="ko-KR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6628" y="1871510"/>
            <a:ext cx="5977069" cy="45396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844824"/>
            <a:ext cx="5978803" cy="461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22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OFDMA in dense OBSS environment(1)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Considering a dense OBSS environment</a:t>
            </a:r>
          </a:p>
          <a:p>
            <a:pPr lvl="1"/>
            <a:r>
              <a:rPr lang="en-US" altLang="ko-KR" dirty="0" smtClean="0"/>
              <a:t>STAs might belong to the radio range of different OBSSs</a:t>
            </a:r>
          </a:p>
          <a:p>
            <a:pPr lvl="1"/>
            <a:r>
              <a:rPr lang="en-US" altLang="ko-KR" dirty="0" smtClean="0"/>
              <a:t>AP and STAs might see the busy/idle state of secondary channels differently </a:t>
            </a:r>
          </a:p>
          <a:p>
            <a:pPr lvl="1"/>
            <a:r>
              <a:rPr lang="en-US" altLang="ko-KR" dirty="0" smtClean="0"/>
              <a:t>AP could not guarantee that DL target STAs, allocated at secondary channel, will receive data successfully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DL OFDMA might not be utilized efficiently in dense OBSS environment</a:t>
            </a:r>
          </a:p>
          <a:p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0387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DL OFDMA in dense OBSS environment(2)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Both basic access and RTS/CTS have no functionalities compensating unused secondary bands </a:t>
            </a:r>
            <a:endParaRPr lang="ko-KR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Woojin Ahn, Yonsei Univ.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 2014</a:t>
            </a:r>
            <a:endParaRPr lang="en-GB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126" y="1408429"/>
            <a:ext cx="5184160" cy="31006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619" y="4276252"/>
            <a:ext cx="4150027" cy="14676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9967" y="4273419"/>
            <a:ext cx="4150027" cy="147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B6C67ED5-8155-4F5D-A81A-60809B5F2570}" vid="{D7E8AB66-5846-43DC-860D-F9BDCC2FA4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2105</TotalTime>
  <Words>1227</Words>
  <Application>Microsoft Office PowerPoint</Application>
  <PresentationFormat>On-screen Show (4:3)</PresentationFormat>
  <Paragraphs>285</Paragraphs>
  <Slides>18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굴림</vt:lpstr>
      <vt:lpstr>맑은 고딕</vt:lpstr>
      <vt:lpstr>MS Gothic</vt:lpstr>
      <vt:lpstr>Arial</vt:lpstr>
      <vt:lpstr>Times New Roman</vt:lpstr>
      <vt:lpstr>Office Theme</vt:lpstr>
      <vt:lpstr>Document</vt:lpstr>
      <vt:lpstr>Considerations on  DL OFDMA control mechanism</vt:lpstr>
      <vt:lpstr>Introduction</vt:lpstr>
      <vt:lpstr>DL-UL asymmetry and DL OFDMA</vt:lpstr>
      <vt:lpstr>Access delay analysis of DL-OFDMA[2]</vt:lpstr>
      <vt:lpstr>Other network settings</vt:lpstr>
      <vt:lpstr>Transmission parameter</vt:lpstr>
      <vt:lpstr>Comparison of mean access delay between 11ac widerband operation and DL-OFDMA</vt:lpstr>
      <vt:lpstr>DL OFDMA in dense OBSS environment(1)</vt:lpstr>
      <vt:lpstr>DL OFDMA in dense OBSS environment(2)</vt:lpstr>
      <vt:lpstr>DL OFDMA in dense OBSS environment(3)</vt:lpstr>
      <vt:lpstr>Existing control mechanisms in DL OFDMA</vt:lpstr>
      <vt:lpstr>Simple examples of coordination for DL OFDMA</vt:lpstr>
      <vt:lpstr>Trade off of coordination</vt:lpstr>
      <vt:lpstr>Expected AP throughput enhancement</vt:lpstr>
      <vt:lpstr>Network throughput comparison</vt:lpstr>
      <vt:lpstr>Summary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Woojin Ahn</dc:creator>
  <cp:lastModifiedBy>Woojin Ahn</cp:lastModifiedBy>
  <cp:revision>86</cp:revision>
  <cp:lastPrinted>1601-01-01T00:00:00Z</cp:lastPrinted>
  <dcterms:created xsi:type="dcterms:W3CDTF">2014-11-01T18:16:09Z</dcterms:created>
  <dcterms:modified xsi:type="dcterms:W3CDTF">2014-11-04T20:25:58Z</dcterms:modified>
</cp:coreProperties>
</file>