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6" r:id="rId2"/>
    <p:sldId id="271" r:id="rId3"/>
    <p:sldId id="267" r:id="rId4"/>
    <p:sldId id="282" r:id="rId5"/>
    <p:sldId id="268" r:id="rId6"/>
    <p:sldId id="270" r:id="rId7"/>
    <p:sldId id="269" r:id="rId8"/>
    <p:sldId id="274" r:id="rId9"/>
    <p:sldId id="275" r:id="rId10"/>
    <p:sldId id="276" r:id="rId11"/>
    <p:sldId id="277" r:id="rId12"/>
    <p:sldId id="278" r:id="rId13"/>
    <p:sldId id="279" r:id="rId14"/>
    <p:sldId id="281" r:id="rId15"/>
    <p:sldId id="280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5218" autoAdjust="0"/>
  </p:normalViewPr>
  <p:slideViewPr>
    <p:cSldViewPr>
      <p:cViewPr varScale="1">
        <p:scale>
          <a:sx n="64" d="100"/>
          <a:sy n="64" d="100"/>
        </p:scale>
        <p:origin x="18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76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25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63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55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46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ko-KR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smtClean="0"/>
              <a:t>Woojin Ahn,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Univ.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November 2014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November 2014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Woojin Ahn,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Univ.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November 2014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November 2014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November 2014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November 2014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802.11-14/1442r0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914400" indent="-45720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  <p:sp>
        <p:nvSpPr>
          <p:cNvPr id="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Considerations </a:t>
            </a:r>
            <a:r>
              <a:rPr lang="en-US" dirty="0"/>
              <a:t>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DL </a:t>
            </a:r>
            <a:r>
              <a:rPr lang="en-US" dirty="0"/>
              <a:t>OFDMA control mechanism</a:t>
            </a:r>
            <a:endParaRPr lang="en-GB" dirty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85800" y="1663973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</a:t>
            </a:r>
            <a:r>
              <a:rPr lang="en-GB" sz="2000" b="0" kern="0" dirty="0" smtClean="0"/>
              <a:t>2014-11-03</a:t>
            </a:r>
            <a:endParaRPr lang="en-GB" sz="2000" b="0" kern="0" dirty="0"/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195908"/>
              </p:ext>
            </p:extLst>
          </p:nvPr>
        </p:nvGraphicFramePr>
        <p:xfrm>
          <a:off x="520700" y="2281238"/>
          <a:ext cx="8078788" cy="362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Document" r:id="rId4" imgW="8267030" imgH="3698450" progId="Word.Document.8">
                  <p:embed/>
                </p:oleObj>
              </mc:Choice>
              <mc:Fallback>
                <p:oleObj name="Document" r:id="rId4" imgW="8267030" imgH="36984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1238"/>
                        <a:ext cx="8078788" cy="362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66111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Simple examples of coordination for DL OFDMA</a:t>
            </a:r>
            <a:endParaRPr lang="ko-KR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 state feedback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RTS/CTS modification</a:t>
            </a:r>
          </a:p>
          <a:p>
            <a:pPr marL="457200" lvl="1" indent="0">
              <a:buNone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4648" y="2427067"/>
            <a:ext cx="6120680" cy="17281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8545" y="4601126"/>
            <a:ext cx="6292886" cy="1874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1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Trade off of coordination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Various solutions could be developed</a:t>
            </a:r>
          </a:p>
          <a:p>
            <a:r>
              <a:rPr lang="en-US" altLang="ko-KR" dirty="0" smtClean="0"/>
              <a:t>Coordination will introduce additional overhead in time</a:t>
            </a:r>
          </a:p>
          <a:p>
            <a:r>
              <a:rPr lang="en-US" altLang="ko-KR" dirty="0" smtClean="0"/>
              <a:t>Depending on the types of coordination, the coordination gain and overhead could vary</a:t>
            </a:r>
          </a:p>
          <a:p>
            <a:r>
              <a:rPr lang="en-US" altLang="ko-KR" dirty="0" smtClean="0"/>
              <a:t>Trade off between coordination gain and overhead</a:t>
            </a:r>
          </a:p>
          <a:p>
            <a:endParaRPr lang="en-US" altLang="ko-K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58539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Expected AP throughput enhancement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3"/>
            <a:r>
              <a:rPr lang="en-US" altLang="ko-KR" dirty="0"/>
              <a:t>	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		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With proper coordination, AP throughput can be enhanced even with a large value of  coordination overhead (</a:t>
            </a:r>
            <a:r>
              <a:rPr lang="en-US" altLang="ko-KR" dirty="0" err="1" smtClean="0"/>
              <a:t>t</a:t>
            </a:r>
            <a:r>
              <a:rPr lang="en-US" altLang="ko-KR" baseline="-25000" dirty="0" err="1" smtClean="0"/>
              <a:t>co</a:t>
            </a:r>
            <a:r>
              <a:rPr lang="en-US" altLang="ko-KR" dirty="0" smtClean="0"/>
              <a:t>=1000 </a:t>
            </a:r>
            <a:r>
              <a:rPr lang="en-US" altLang="ko-KR" dirty="0" err="1" smtClean="0"/>
              <a:t>microsec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8940" y="1630435"/>
            <a:ext cx="4964532" cy="368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95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Network throughput difference 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How much will the coordination overhead affect the overall network throughput?</a:t>
            </a:r>
          </a:p>
          <a:p>
            <a:r>
              <a:rPr lang="en-US" altLang="ko-KR" dirty="0" err="1" smtClean="0"/>
              <a:t>throughput</a:t>
            </a:r>
            <a:r>
              <a:rPr lang="en-US" altLang="ko-KR" baseline="-25000" dirty="0" err="1" smtClean="0"/>
              <a:t>net</a:t>
            </a:r>
            <a:r>
              <a:rPr lang="en-US" altLang="ko-KR" dirty="0" smtClean="0"/>
              <a:t>(coordinated) - </a:t>
            </a:r>
            <a:r>
              <a:rPr lang="en-US" altLang="ko-KR" dirty="0" err="1" smtClean="0"/>
              <a:t>throughput</a:t>
            </a:r>
            <a:r>
              <a:rPr lang="en-US" altLang="ko-KR" baseline="-25000" dirty="0" err="1" smtClean="0"/>
              <a:t>net</a:t>
            </a:r>
            <a:r>
              <a:rPr lang="en-US" altLang="ko-KR" dirty="0" smtClean="0"/>
              <a:t>(non </a:t>
            </a:r>
            <a:r>
              <a:rPr lang="en-US" altLang="ko-KR" dirty="0" err="1" smtClean="0"/>
              <a:t>coor</a:t>
            </a:r>
            <a:r>
              <a:rPr lang="en-US" altLang="ko-KR" dirty="0" smtClean="0"/>
              <a:t>.)</a:t>
            </a:r>
            <a:endParaRPr lang="en-US" altLang="ko-K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4391" y="1608422"/>
            <a:ext cx="4694113" cy="35487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11" y="1600162"/>
            <a:ext cx="4694113" cy="354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25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Coordination for increasing the probability of transmitting CTS(</a:t>
            </a:r>
            <a:r>
              <a:rPr lang="en-US" i="1" dirty="0"/>
              <a:t>p</a:t>
            </a:r>
            <a:r>
              <a:rPr lang="en-US" dirty="0" smtClean="0"/>
              <a:t>) could be developed in various ways</a:t>
            </a:r>
          </a:p>
          <a:p>
            <a:pPr lvl="1"/>
            <a:r>
              <a:rPr lang="en-US" dirty="0" smtClean="0"/>
              <a:t>Trade off between the increment of </a:t>
            </a:r>
            <a:r>
              <a:rPr lang="en-US" i="1" dirty="0" smtClean="0"/>
              <a:t>p</a:t>
            </a:r>
            <a:r>
              <a:rPr lang="en-US" dirty="0" smtClean="0"/>
              <a:t> and coordination overhead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As network gets denser (chance of transmitting data decreases), the overhead of coordination becomes negligible in terms of AP throughput and overall network throughput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91635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DL-OFDMA is a promising technique in terms of contention isolation which could reduces DL-UL asymmetry problem</a:t>
            </a:r>
            <a:endParaRPr lang="en-US" altLang="ko-KR" dirty="0" smtClean="0"/>
          </a:p>
          <a:p>
            <a:r>
              <a:rPr lang="en-US" altLang="ko-KR" dirty="0" smtClean="0"/>
              <a:t>In dense OBSS environment, busy/idle state of secondary channels could be different by the location of STAs</a:t>
            </a:r>
          </a:p>
          <a:p>
            <a:r>
              <a:rPr lang="en-US" altLang="ko-KR" dirty="0" smtClean="0"/>
              <a:t>Existing basic access or RTS/CTS mechanism is not a proper to control DL-OFDMA</a:t>
            </a:r>
          </a:p>
          <a:p>
            <a:r>
              <a:rPr lang="en-US" altLang="ko-KR" dirty="0" smtClean="0"/>
              <a:t>Additional coordination might be necessary to fully utilize DL-OFDMA</a:t>
            </a:r>
          </a:p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04145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2041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/>
              <a:t> </a:t>
            </a:r>
            <a:r>
              <a:rPr lang="en-GB" dirty="0" smtClean="0"/>
              <a:t>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b="0" dirty="0" smtClean="0"/>
              <a:t>[1]11-13-1377-00-0hew-dl-efficiency-enhancement-in-high-dense-network</a:t>
            </a:r>
            <a:endParaRPr lang="en-US" b="0" dirty="0" smtClean="0"/>
          </a:p>
          <a:p>
            <a:r>
              <a:rPr lang="en-US" b="0" dirty="0" smtClean="0"/>
              <a:t>[2] </a:t>
            </a:r>
            <a:r>
              <a:rPr lang="en-US" b="0" dirty="0"/>
              <a:t>Wang, </a:t>
            </a:r>
            <a:r>
              <a:rPr lang="en-US" b="0" dirty="0" err="1"/>
              <a:t>Yunbo</a:t>
            </a:r>
            <a:r>
              <a:rPr lang="en-US" b="0" dirty="0"/>
              <a:t>, Mehmet C. </a:t>
            </a:r>
            <a:r>
              <a:rPr lang="en-US" b="0" dirty="0" err="1"/>
              <a:t>Vuran</a:t>
            </a:r>
            <a:r>
              <a:rPr lang="en-US" b="0" dirty="0"/>
              <a:t>, and Steve Goddard. "Cross-layer analysis of the end-to-end delay distribution in wireless sensor networks." </a:t>
            </a:r>
            <a:r>
              <a:rPr lang="en-US" b="0" i="1" dirty="0"/>
              <a:t>IEEE/ACM Transactions on Networking (TON)</a:t>
            </a:r>
            <a:r>
              <a:rPr lang="en-US" b="0" dirty="0"/>
              <a:t> 20.1 (2012): 305-318</a:t>
            </a:r>
            <a:r>
              <a:rPr lang="en-US" b="0" dirty="0" smtClean="0"/>
              <a:t>.</a:t>
            </a:r>
          </a:p>
          <a:p>
            <a:r>
              <a:rPr lang="en-US" b="0" dirty="0" smtClean="0"/>
              <a:t>[3]</a:t>
            </a:r>
            <a:r>
              <a:rPr lang="en-US" b="0" dirty="0"/>
              <a:t> </a:t>
            </a:r>
            <a:r>
              <a:rPr lang="en-US" b="0" dirty="0" smtClean="0"/>
              <a:t>11-13-1058-00-0hew-efficient-wider-bandwidth-operation</a:t>
            </a:r>
            <a:endParaRPr lang="en-US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DL-UL asymmetry and DL OFDMA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altLang="ko-KR" sz="2000" dirty="0" smtClean="0"/>
              <a:t>DL-UL asymmetry</a:t>
            </a:r>
          </a:p>
          <a:p>
            <a:pPr lvl="1"/>
            <a:r>
              <a:rPr lang="en-US" altLang="ko-KR" sz="1800" dirty="0" smtClean="0"/>
              <a:t>Overall network performance degradation</a:t>
            </a:r>
          </a:p>
          <a:p>
            <a:pPr lvl="1"/>
            <a:r>
              <a:rPr lang="en-US" altLang="ko-KR" sz="1800" dirty="0" smtClean="0"/>
              <a:t>Same prioritized contention of AP</a:t>
            </a:r>
          </a:p>
          <a:p>
            <a:pPr lvl="2"/>
            <a:r>
              <a:rPr lang="en-US" sz="1600" dirty="0"/>
              <a:t>Same opportunity for accessing medium: 1/(N+1</a:t>
            </a:r>
            <a:r>
              <a:rPr lang="en-US" sz="1600" dirty="0" smtClean="0"/>
              <a:t>)[1]</a:t>
            </a:r>
            <a:endParaRPr lang="en-US" altLang="ko-KR" sz="1600" dirty="0" smtClean="0"/>
          </a:p>
          <a:p>
            <a:pPr lvl="1"/>
            <a:r>
              <a:rPr lang="en-US" altLang="ko-KR" sz="1800" dirty="0" smtClean="0"/>
              <a:t>The starvation of AP gets severer as network gets denser</a:t>
            </a:r>
          </a:p>
          <a:p>
            <a:pPr lvl="1"/>
            <a:endParaRPr lang="en-US" altLang="ko-KR" sz="1800" dirty="0" smtClean="0"/>
          </a:p>
          <a:p>
            <a:r>
              <a:rPr lang="en-US" altLang="ko-KR" sz="2000" dirty="0" smtClean="0"/>
              <a:t>DL </a:t>
            </a:r>
            <a:r>
              <a:rPr lang="en-US" altLang="ko-KR" sz="2000" dirty="0"/>
              <a:t>OFDMA</a:t>
            </a:r>
          </a:p>
          <a:p>
            <a:pPr lvl="1"/>
            <a:r>
              <a:rPr lang="en-US" altLang="ko-KR" sz="1800" dirty="0" smtClean="0"/>
              <a:t>AP could deal with multiple STAs data at the same time</a:t>
            </a:r>
          </a:p>
          <a:p>
            <a:pPr lvl="2"/>
            <a:r>
              <a:rPr lang="en-US" altLang="ko-KR" sz="1600" dirty="0" smtClean="0"/>
              <a:t>Transmitting K </a:t>
            </a:r>
            <a:r>
              <a:rPr lang="en-US" altLang="ko-KR" sz="1600" dirty="0"/>
              <a:t>STAs data </a:t>
            </a:r>
            <a:r>
              <a:rPr lang="en-US" altLang="ko-KR" sz="1600" dirty="0" smtClean="0"/>
              <a:t>-&gt; mean contention </a:t>
            </a:r>
            <a:r>
              <a:rPr lang="en-US" altLang="ko-KR" sz="1600" dirty="0"/>
              <a:t>period: </a:t>
            </a:r>
            <a:r>
              <a:rPr lang="en-US" altLang="ko-KR" sz="1600" dirty="0" smtClean="0"/>
              <a:t>1/K</a:t>
            </a:r>
          </a:p>
          <a:p>
            <a:pPr lvl="1"/>
            <a:r>
              <a:rPr lang="en-US" altLang="ko-KR" sz="1800" dirty="0" smtClean="0"/>
              <a:t>Total access delay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will be greatly reduced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Overall MAC efficiency increases</a:t>
            </a:r>
          </a:p>
          <a:p>
            <a:pPr lvl="2"/>
            <a:r>
              <a:rPr lang="en-US" altLang="ko-KR" sz="1600" dirty="0" smtClean="0"/>
              <a:t>The length of data increases while the length of overhead remains the same</a:t>
            </a:r>
          </a:p>
          <a:p>
            <a:pPr lvl="1"/>
            <a:r>
              <a:rPr lang="en-US" altLang="ko-KR" sz="1800" dirty="0" smtClean="0"/>
              <a:t>Multi user diversity gain</a:t>
            </a:r>
            <a:endParaRPr lang="ko-KR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12040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Access delay analysis of DL-OFDMA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3"/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                                    </a:t>
            </a:r>
            <a:r>
              <a:rPr lang="en-US" altLang="ko-KR" dirty="0" smtClean="0"/>
              <a:t>[2]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495" y="1772816"/>
            <a:ext cx="6888215" cy="152741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5205138"/>
            <a:ext cx="2170275" cy="35738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9152" y="5590470"/>
            <a:ext cx="2462428" cy="77783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6283" y="5013176"/>
            <a:ext cx="3171941" cy="7883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508104" y="5753956"/>
            <a:ext cx="2310526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E[D] vs. 4E[D’]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42322" y="3186850"/>
            <a:ext cx="6547388" cy="178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33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200" dirty="0"/>
              <a:t>Guard interval: long</a:t>
            </a:r>
          </a:p>
          <a:p>
            <a:r>
              <a:rPr lang="en-US" altLang="ko-KR" sz="1200" dirty="0"/>
              <a:t>Data preamble: 11ac</a:t>
            </a:r>
          </a:p>
          <a:p>
            <a:r>
              <a:rPr lang="en-US" altLang="ko-KR" sz="1200" dirty="0"/>
              <a:t>Bandwidth: 20, 40, 80, 160 MHz</a:t>
            </a:r>
          </a:p>
          <a:p>
            <a:r>
              <a:rPr lang="en-US" altLang="ko-KR" sz="1200" dirty="0"/>
              <a:t>Max retries: 10</a:t>
            </a:r>
          </a:p>
          <a:p>
            <a:r>
              <a:rPr lang="en-US" altLang="ko-KR" sz="1200" dirty="0"/>
              <a:t>Fixed MCS: MCS0 (6.5 Mbit/s) and MCS8 (78 Mbit/s)</a:t>
            </a:r>
          </a:p>
          <a:p>
            <a:r>
              <a:rPr lang="en-US" altLang="ko-KR" sz="1200" dirty="0" smtClean="0"/>
              <a:t>RTS/CTS</a:t>
            </a:r>
            <a:r>
              <a:rPr lang="en-US" altLang="ko-KR" sz="1200" dirty="0"/>
              <a:t> </a:t>
            </a:r>
            <a:r>
              <a:rPr lang="en-US" altLang="ko-KR" sz="1200" dirty="0" smtClean="0"/>
              <a:t>&amp; BA</a:t>
            </a:r>
            <a:endParaRPr lang="en-US" altLang="ko-KR" sz="1200" dirty="0"/>
          </a:p>
          <a:p>
            <a:r>
              <a:rPr lang="en-US" altLang="ko-KR" sz="1200" dirty="0" err="1"/>
              <a:t>Cwmin</a:t>
            </a:r>
            <a:r>
              <a:rPr lang="en-US" altLang="ko-KR" sz="1200" dirty="0"/>
              <a:t>: 15</a:t>
            </a:r>
          </a:p>
          <a:p>
            <a:r>
              <a:rPr lang="en-US" altLang="ko-KR" sz="1200" dirty="0"/>
              <a:t>PER: 0</a:t>
            </a:r>
          </a:p>
          <a:p>
            <a:r>
              <a:rPr lang="en-US" altLang="ko-KR" sz="1200" dirty="0"/>
              <a:t>MSDU length: </a:t>
            </a:r>
            <a:r>
              <a:rPr lang="en-US" altLang="ko-KR" sz="1200" dirty="0" smtClean="0"/>
              <a:t>1500, 8000 bytes</a:t>
            </a:r>
            <a:endParaRPr lang="en-US" altLang="ko-KR" sz="1200" dirty="0"/>
          </a:p>
          <a:p>
            <a:r>
              <a:rPr lang="en-US" altLang="ko-KR" sz="1200" dirty="0"/>
              <a:t>Application data size: 1464 </a:t>
            </a:r>
            <a:r>
              <a:rPr lang="en-US" altLang="ko-KR" sz="1200" dirty="0" smtClean="0"/>
              <a:t>7964 bytes</a:t>
            </a:r>
            <a:endParaRPr lang="en-US" altLang="ko-KR" sz="1200" dirty="0"/>
          </a:p>
          <a:p>
            <a:r>
              <a:rPr lang="en-US" altLang="ko-KR" sz="1200" dirty="0"/>
              <a:t>L4 – L3 header overhead: 36 bytes</a:t>
            </a:r>
          </a:p>
          <a:p>
            <a:r>
              <a:rPr lang="en-US" altLang="ko-KR" sz="1200" dirty="0"/>
              <a:t>SIFS: 16us, DIFS: 34us</a:t>
            </a:r>
          </a:p>
          <a:p>
            <a:endParaRPr lang="en-US" altLang="ko-KR" sz="1200" dirty="0"/>
          </a:p>
          <a:p>
            <a:r>
              <a:rPr lang="en-US" altLang="ko-KR" sz="1200" dirty="0"/>
              <a:t>A-MPDU size = (MSDU + MAC header + delimiter)*8 + padding + service + tail = (1500 + 30 + 4)*2*8 + 16 + 16 + 6 = 24582 bits</a:t>
            </a:r>
          </a:p>
          <a:p>
            <a:r>
              <a:rPr lang="en-GB" altLang="ko-KR" sz="1200" dirty="0"/>
              <a:t>A-MPDU duration = ceil((</a:t>
            </a:r>
            <a:r>
              <a:rPr lang="en-GB" altLang="ko-KR" sz="1200" dirty="0" err="1"/>
              <a:t>FrameLength</a:t>
            </a:r>
            <a:r>
              <a:rPr lang="en-GB" altLang="ko-KR" sz="1200" dirty="0"/>
              <a:t>*8) /rate /</a:t>
            </a:r>
            <a:r>
              <a:rPr lang="en-GB" altLang="ko-KR" sz="1200" dirty="0" err="1"/>
              <a:t>OFDMsymbolduration</a:t>
            </a:r>
            <a:r>
              <a:rPr lang="en-GB" altLang="ko-KR" sz="1200" dirty="0"/>
              <a:t>) * </a:t>
            </a:r>
            <a:r>
              <a:rPr lang="en-GB" altLang="ko-KR" sz="1200" dirty="0" err="1"/>
              <a:t>OFDMsymbolduration</a:t>
            </a:r>
            <a:r>
              <a:rPr lang="en-GB" altLang="ko-KR" sz="1200" dirty="0"/>
              <a:t> + PHY Header = </a:t>
            </a:r>
            <a:r>
              <a:rPr lang="en-AU" altLang="ko-KR" sz="1200" dirty="0"/>
              <a:t>ceil(24582/6.5/4) * 4 + 40</a:t>
            </a:r>
            <a:endParaRPr lang="ko-KR" altLang="en-US" sz="1200" dirty="0"/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03573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Comparison of mean access delay between 11ac </a:t>
            </a:r>
            <a:r>
              <a:rPr lang="en-US" altLang="ko-KR" sz="2800" dirty="0" err="1" smtClean="0"/>
              <a:t>widerband</a:t>
            </a:r>
            <a:r>
              <a:rPr lang="en-US" altLang="ko-KR" sz="2800" dirty="0" smtClean="0"/>
              <a:t> operation and DL-OFDMA</a:t>
            </a:r>
            <a:endParaRPr lang="ko-KR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Contention </a:t>
            </a:r>
            <a:r>
              <a:rPr lang="en-US" altLang="ko-KR" sz="2000" dirty="0" smtClean="0"/>
              <a:t>isolation reduces greatly the total access delay for multiple user DL data</a:t>
            </a:r>
            <a:endParaRPr lang="ko-KR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100" smtClean="0"/>
              <a:t>Slide </a:t>
            </a:r>
            <a:fld id="{440F5867-744E-4AA6-B0ED-4C44D2DFBB7B}" type="slidenum">
              <a:rPr lang="en-GB" sz="1100" smtClean="0"/>
              <a:pPr/>
              <a:t>5</a:t>
            </a:fld>
            <a:endParaRPr lang="en-GB" sz="11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z="1100" smtClean="0"/>
              <a:t>Woojin Ahn, Yonsei Univ.</a:t>
            </a:r>
            <a:endParaRPr lang="en-GB" altLang="ko-KR" sz="11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z="1600" smtClean="0"/>
              <a:t>November 2014</a:t>
            </a:r>
            <a:endParaRPr lang="en-GB" altLang="ko-KR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844824"/>
            <a:ext cx="4661235" cy="35239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3528" y="1893084"/>
            <a:ext cx="4661236" cy="3473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22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DL OFDMA with basic access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Considering a dense OBSS environment</a:t>
            </a:r>
          </a:p>
          <a:p>
            <a:pPr lvl="1"/>
            <a:r>
              <a:rPr lang="en-US" altLang="ko-KR" dirty="0" smtClean="0"/>
              <a:t>STAs might belong to the radio range of different OBSSs</a:t>
            </a:r>
          </a:p>
          <a:p>
            <a:pPr lvl="1"/>
            <a:r>
              <a:rPr lang="en-US" altLang="ko-KR" dirty="0" smtClean="0"/>
              <a:t>AP and STAs might see the busy/idle state of secondary channels differently </a:t>
            </a:r>
          </a:p>
          <a:p>
            <a:pPr lvl="1"/>
            <a:r>
              <a:rPr lang="en-US" altLang="ko-KR" dirty="0" smtClean="0"/>
              <a:t>AP could not guarantee that DL target STAs, allocated at secondary channel, will receive data successfully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DL OFDMA might not be utilized efficiently in dense OBSS environment</a:t>
            </a:r>
          </a:p>
          <a:p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03877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DL OFDMA in dense OBSS environment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574800"/>
            <a:ext cx="5976664" cy="33368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4913661"/>
            <a:ext cx="4150027" cy="14676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2452" y="4911681"/>
            <a:ext cx="4150027" cy="147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8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RTS/CTS in DL OFDMA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>
                <a:ea typeface="굴림" panose="020B0600000101010101" pitchFamily="50" charset="-127"/>
              </a:rPr>
              <a:t>probability</a:t>
            </a:r>
            <a:r>
              <a:rPr lang="en-US" altLang="ko-KR" sz="2000" i="1" dirty="0">
                <a:ea typeface="굴림" panose="020B0600000101010101" pitchFamily="50" charset="-127"/>
              </a:rPr>
              <a:t> p</a:t>
            </a:r>
            <a:r>
              <a:rPr lang="en-US" altLang="ko-KR" sz="2000" dirty="0">
                <a:ea typeface="굴림" panose="020B0600000101010101" pitchFamily="50" charset="-127"/>
              </a:rPr>
              <a:t>: probability with which each secondary channel is independently </a:t>
            </a:r>
            <a:r>
              <a:rPr lang="en-US" altLang="ko-KR" sz="2000" dirty="0" smtClean="0">
                <a:ea typeface="굴림" panose="020B0600000101010101" pitchFamily="50" charset="-127"/>
              </a:rPr>
              <a:t>busy[3]</a:t>
            </a:r>
            <a:endParaRPr lang="en-US" altLang="ko-KR" sz="1600" dirty="0" smtClean="0"/>
          </a:p>
          <a:p>
            <a:r>
              <a:rPr lang="en-US" altLang="ko-KR" sz="2000" dirty="0" smtClean="0"/>
              <a:t>The </a:t>
            </a:r>
            <a:r>
              <a:rPr lang="en-US" altLang="ko-KR" sz="2000" dirty="0"/>
              <a:t>throughput</a:t>
            </a:r>
            <a:r>
              <a:rPr lang="ko-KR" altLang="en-US" sz="2000" dirty="0"/>
              <a:t> </a:t>
            </a:r>
            <a:r>
              <a:rPr lang="en-US" altLang="ko-KR" sz="2000" dirty="0"/>
              <a:t>of DL OFDMA will decreases proportionally to </a:t>
            </a:r>
            <a:r>
              <a:rPr lang="en-US" altLang="ko-KR" sz="2000" i="1" dirty="0" smtClean="0"/>
              <a:t>p</a:t>
            </a:r>
            <a:endParaRPr lang="en-US" altLang="ko-KR" sz="1400" dirty="0" smtClean="0"/>
          </a:p>
          <a:p>
            <a:r>
              <a:rPr lang="en-US" altLang="ko-KR" sz="2000" dirty="0" smtClean="0"/>
              <a:t>RTS/CTS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does not enhance the DL throughput of AP as </a:t>
            </a:r>
            <a:r>
              <a:rPr lang="en-US" altLang="ko-KR" sz="2000" i="1" dirty="0" smtClean="0"/>
              <a:t>p</a:t>
            </a:r>
            <a:r>
              <a:rPr lang="en-US" altLang="ko-KR" sz="2000" dirty="0" smtClean="0"/>
              <a:t> varies</a:t>
            </a:r>
            <a:endParaRPr lang="en-US" altLang="ko-K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970" y="1626997"/>
            <a:ext cx="4098054" cy="309814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1120" y="1600369"/>
            <a:ext cx="5008899" cy="391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97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Existing control mechanisms in DL OFDMA</a:t>
            </a:r>
            <a:endParaRPr lang="ko-KR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AP cannot predict which STAs are able to respond RTS through secondary bands</a:t>
            </a:r>
          </a:p>
          <a:p>
            <a:pPr lvl="1"/>
            <a:r>
              <a:rPr lang="en-US" altLang="ko-KR" dirty="0" smtClean="0"/>
              <a:t>AP has no channel state information of STAs</a:t>
            </a:r>
          </a:p>
          <a:p>
            <a:r>
              <a:rPr lang="en-US" altLang="ko-KR" dirty="0" smtClean="0"/>
              <a:t>Existing RTS/CTS</a:t>
            </a:r>
            <a:r>
              <a:rPr lang="ko-KR" altLang="en-US" dirty="0" smtClean="0"/>
              <a:t> </a:t>
            </a:r>
            <a:r>
              <a:rPr lang="en-US" altLang="ko-KR" dirty="0" smtClean="0"/>
              <a:t>mechanism is not suitable for multi user operation</a:t>
            </a:r>
          </a:p>
          <a:p>
            <a:r>
              <a:rPr lang="en-US" altLang="ko-KR" dirty="0" smtClean="0"/>
              <a:t>In order to achieve the contention isolation gain from DL OFDMA, it is required to increase the </a:t>
            </a:r>
            <a:r>
              <a:rPr lang="en-US" altLang="ko-KR" dirty="0" smtClean="0"/>
              <a:t>probability</a:t>
            </a:r>
            <a:r>
              <a:rPr lang="en-US" altLang="ko-KR" dirty="0" smtClean="0"/>
              <a:t> </a:t>
            </a:r>
            <a:r>
              <a:rPr lang="en-US" altLang="ko-KR" dirty="0" smtClean="0"/>
              <a:t>of successful CTS transmission of </a:t>
            </a:r>
            <a:r>
              <a:rPr lang="en-US" altLang="ko-KR" dirty="0" smtClean="0"/>
              <a:t>STAs (</a:t>
            </a:r>
            <a:r>
              <a:rPr lang="en-US" altLang="ko-KR" i="1" dirty="0" smtClean="0"/>
              <a:t>p</a:t>
            </a:r>
            <a:r>
              <a:rPr lang="en-US" altLang="ko-KR" dirty="0" smtClean="0"/>
              <a:t>)</a:t>
            </a:r>
            <a:endParaRPr lang="en-US" altLang="ko-KR" dirty="0" smtClean="0"/>
          </a:p>
          <a:p>
            <a:r>
              <a:rPr lang="en-US" altLang="ko-KR" dirty="0" smtClean="0"/>
              <a:t>Further coordination might be necessary along with current RTS/CTS mechanism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49287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B6C67ED5-8155-4F5D-A81A-60809B5F2570}" vid="{D7E8AB66-5846-43DC-860D-F9BDCC2FA4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1166</TotalTime>
  <Words>905</Words>
  <Application>Microsoft Office PowerPoint</Application>
  <PresentationFormat>On-screen Show (4:3)</PresentationFormat>
  <Paragraphs>199</Paragraphs>
  <Slides>16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Unicode MS</vt:lpstr>
      <vt:lpstr>굴림</vt:lpstr>
      <vt:lpstr>MS Gothic</vt:lpstr>
      <vt:lpstr>Arial</vt:lpstr>
      <vt:lpstr>Times New Roman</vt:lpstr>
      <vt:lpstr>Office Theme</vt:lpstr>
      <vt:lpstr>Microsoft Word 97 - 2003 Document</vt:lpstr>
      <vt:lpstr>Considerations on  DL OFDMA control mechanism</vt:lpstr>
      <vt:lpstr>DL-UL asymmetry and DL OFDMA</vt:lpstr>
      <vt:lpstr>Access delay analysis of DL-OFDMA</vt:lpstr>
      <vt:lpstr>Simulation parameter</vt:lpstr>
      <vt:lpstr>Comparison of mean access delay between 11ac widerband operation and DL-OFDMA</vt:lpstr>
      <vt:lpstr>DL OFDMA with basic access</vt:lpstr>
      <vt:lpstr>DL OFDMA in dense OBSS environment</vt:lpstr>
      <vt:lpstr>RTS/CTS in DL OFDMA</vt:lpstr>
      <vt:lpstr>Existing control mechanisms in DL OFDMA</vt:lpstr>
      <vt:lpstr>Simple examples of coordination for DL OFDMA</vt:lpstr>
      <vt:lpstr>Trade off of coordination</vt:lpstr>
      <vt:lpstr>Expected AP throughput enhancement</vt:lpstr>
      <vt:lpstr>Network throughput difference </vt:lpstr>
      <vt:lpstr>Summary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Woojin Ahn</dc:creator>
  <cp:lastModifiedBy>Woojin Ahn</cp:lastModifiedBy>
  <cp:revision>42</cp:revision>
  <cp:lastPrinted>1601-01-01T00:00:00Z</cp:lastPrinted>
  <dcterms:created xsi:type="dcterms:W3CDTF">2014-11-01T18:16:09Z</dcterms:created>
  <dcterms:modified xsi:type="dcterms:W3CDTF">2014-11-04T12:08:54Z</dcterms:modified>
</cp:coreProperties>
</file>