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doc" ContentType="application/msword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7" r:id="rId3"/>
    <p:sldId id="298" r:id="rId4"/>
    <p:sldId id="300" r:id="rId5"/>
    <p:sldId id="301" r:id="rId6"/>
    <p:sldId id="299" r:id="rId7"/>
    <p:sldId id="306" r:id="rId8"/>
    <p:sldId id="305" r:id="rId9"/>
    <p:sldId id="304" r:id="rId10"/>
    <p:sldId id="302" r:id="rId11"/>
    <p:sldId id="303" r:id="rId12"/>
    <p:sldId id="307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4660"/>
  </p:normalViewPr>
  <p:slideViewPr>
    <p:cSldViewPr>
      <p:cViewPr varScale="1">
        <p:scale>
          <a:sx n="68" d="100"/>
          <a:sy n="68" d="100"/>
        </p:scale>
        <p:origin x="-165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4_Throughput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Per-STA TP of SS1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'SS1'!$B$1</c:f>
              <c:strCache>
                <c:ptCount val="1"/>
                <c:pt idx="0">
                  <c:v>Per-STA TP</c:v>
                </c:pt>
              </c:strCache>
            </c:strRef>
          </c:tx>
          <c:marker>
            <c:symbol val="none"/>
          </c:marker>
          <c:xVal>
            <c:numRef>
              <c:f>'SS1'!$A$2:$A$2001</c:f>
              <c:numCache>
                <c:formatCode>General</c:formatCode>
                <c:ptCount val="20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 formatCode="0.00E+00">
                  <c:v>5.4809700000000086E-5</c:v>
                </c:pt>
                <c:pt idx="63" formatCode="0.00E+00">
                  <c:v>5.4809700000000086E-5</c:v>
                </c:pt>
                <c:pt idx="64" formatCode="0.00E+00">
                  <c:v>5.4809700000000086E-5</c:v>
                </c:pt>
                <c:pt idx="65">
                  <c:v>2.3845300000000031E-2</c:v>
                </c:pt>
                <c:pt idx="66">
                  <c:v>2.3900100000000001E-2</c:v>
                </c:pt>
                <c:pt idx="67">
                  <c:v>8.8709200000000044E-2</c:v>
                </c:pt>
                <c:pt idx="68">
                  <c:v>0.21184200000000014</c:v>
                </c:pt>
                <c:pt idx="69">
                  <c:v>0.50304599999999999</c:v>
                </c:pt>
                <c:pt idx="70">
                  <c:v>0.66432200000000052</c:v>
                </c:pt>
                <c:pt idx="71">
                  <c:v>0.70585100000000056</c:v>
                </c:pt>
                <c:pt idx="72">
                  <c:v>0.71353100000000003</c:v>
                </c:pt>
                <c:pt idx="73">
                  <c:v>0.71463399999999999</c:v>
                </c:pt>
                <c:pt idx="74">
                  <c:v>0.71463399999999999</c:v>
                </c:pt>
                <c:pt idx="75">
                  <c:v>0.71463399999999999</c:v>
                </c:pt>
                <c:pt idx="76">
                  <c:v>0.89324700000000001</c:v>
                </c:pt>
                <c:pt idx="77">
                  <c:v>1.09138</c:v>
                </c:pt>
                <c:pt idx="78">
                  <c:v>1.2081599999999999</c:v>
                </c:pt>
                <c:pt idx="79">
                  <c:v>1.2081599999999999</c:v>
                </c:pt>
                <c:pt idx="80">
                  <c:v>1.2081599999999999</c:v>
                </c:pt>
                <c:pt idx="81">
                  <c:v>1.423009999999999</c:v>
                </c:pt>
                <c:pt idx="82">
                  <c:v>1.4253599999999989</c:v>
                </c:pt>
                <c:pt idx="83">
                  <c:v>1.4265399999999988</c:v>
                </c:pt>
                <c:pt idx="84">
                  <c:v>1.4268299999999989</c:v>
                </c:pt>
                <c:pt idx="85">
                  <c:v>1.4268299999999989</c:v>
                </c:pt>
                <c:pt idx="86">
                  <c:v>1.4268299999999989</c:v>
                </c:pt>
                <c:pt idx="87">
                  <c:v>1.4268299999999989</c:v>
                </c:pt>
                <c:pt idx="88">
                  <c:v>1.4268299999999989</c:v>
                </c:pt>
                <c:pt idx="89">
                  <c:v>1.4268299999999989</c:v>
                </c:pt>
                <c:pt idx="90">
                  <c:v>1.4268299999999989</c:v>
                </c:pt>
                <c:pt idx="91">
                  <c:v>1.4268299999999989</c:v>
                </c:pt>
                <c:pt idx="92">
                  <c:v>1.4268299999999989</c:v>
                </c:pt>
                <c:pt idx="93">
                  <c:v>1.4268299999999989</c:v>
                </c:pt>
                <c:pt idx="94">
                  <c:v>1.4268299999999989</c:v>
                </c:pt>
                <c:pt idx="95">
                  <c:v>1.4268299999999989</c:v>
                </c:pt>
                <c:pt idx="96">
                  <c:v>1.4268299999999989</c:v>
                </c:pt>
                <c:pt idx="97">
                  <c:v>1.4268299999999989</c:v>
                </c:pt>
                <c:pt idx="98">
                  <c:v>1.4268299999999989</c:v>
                </c:pt>
                <c:pt idx="99">
                  <c:v>1.4268299999999989</c:v>
                </c:pt>
                <c:pt idx="100">
                  <c:v>1.4268299999999989</c:v>
                </c:pt>
                <c:pt idx="101">
                  <c:v>1.70811</c:v>
                </c:pt>
                <c:pt idx="102">
                  <c:v>1.8222700000000001</c:v>
                </c:pt>
                <c:pt idx="103">
                  <c:v>1.8222700000000001</c:v>
                </c:pt>
                <c:pt idx="104">
                  <c:v>2.0380799999999977</c:v>
                </c:pt>
                <c:pt idx="105">
                  <c:v>2.0899299999999998</c:v>
                </c:pt>
                <c:pt idx="106">
                  <c:v>2.1214200000000001</c:v>
                </c:pt>
                <c:pt idx="107">
                  <c:v>2.1235599999999999</c:v>
                </c:pt>
                <c:pt idx="108">
                  <c:v>2.13463</c:v>
                </c:pt>
                <c:pt idx="109">
                  <c:v>2.1414599999999977</c:v>
                </c:pt>
                <c:pt idx="110">
                  <c:v>2.1414599999999977</c:v>
                </c:pt>
                <c:pt idx="111">
                  <c:v>2.1414599999999977</c:v>
                </c:pt>
                <c:pt idx="112">
                  <c:v>2.1974499999999977</c:v>
                </c:pt>
                <c:pt idx="113">
                  <c:v>2.302699999999998</c:v>
                </c:pt>
                <c:pt idx="114">
                  <c:v>2.3745499999999979</c:v>
                </c:pt>
                <c:pt idx="115">
                  <c:v>2.4533399999999999</c:v>
                </c:pt>
                <c:pt idx="116">
                  <c:v>2.7571099999999999</c:v>
                </c:pt>
                <c:pt idx="117">
                  <c:v>2.7571099999999999</c:v>
                </c:pt>
                <c:pt idx="118">
                  <c:v>2.805819999999998</c:v>
                </c:pt>
                <c:pt idx="119">
                  <c:v>2.8322299999999969</c:v>
                </c:pt>
                <c:pt idx="120">
                  <c:v>2.8354599999999959</c:v>
                </c:pt>
                <c:pt idx="121">
                  <c:v>2.8533599999999977</c:v>
                </c:pt>
                <c:pt idx="122">
                  <c:v>2.8536599999999974</c:v>
                </c:pt>
                <c:pt idx="123">
                  <c:v>2.8536599999999974</c:v>
                </c:pt>
                <c:pt idx="124">
                  <c:v>2.8536599999999974</c:v>
                </c:pt>
                <c:pt idx="125">
                  <c:v>2.8536599999999974</c:v>
                </c:pt>
                <c:pt idx="126">
                  <c:v>2.8536599999999974</c:v>
                </c:pt>
                <c:pt idx="127">
                  <c:v>2.8536599999999974</c:v>
                </c:pt>
                <c:pt idx="128">
                  <c:v>2.8536599999999974</c:v>
                </c:pt>
                <c:pt idx="129">
                  <c:v>2.8536599999999974</c:v>
                </c:pt>
                <c:pt idx="130">
                  <c:v>2.8536599999999974</c:v>
                </c:pt>
                <c:pt idx="131">
                  <c:v>2.8536599999999974</c:v>
                </c:pt>
                <c:pt idx="132">
                  <c:v>2.8536599999999974</c:v>
                </c:pt>
                <c:pt idx="133">
                  <c:v>2.8536599999999974</c:v>
                </c:pt>
                <c:pt idx="134">
                  <c:v>2.8536599999999974</c:v>
                </c:pt>
                <c:pt idx="135">
                  <c:v>2.8536599999999974</c:v>
                </c:pt>
                <c:pt idx="136">
                  <c:v>2.8536599999999974</c:v>
                </c:pt>
                <c:pt idx="137">
                  <c:v>2.8536599999999974</c:v>
                </c:pt>
                <c:pt idx="138">
                  <c:v>2.8536599999999974</c:v>
                </c:pt>
                <c:pt idx="139">
                  <c:v>2.8536599999999974</c:v>
                </c:pt>
                <c:pt idx="140">
                  <c:v>2.8536599999999974</c:v>
                </c:pt>
                <c:pt idx="141">
                  <c:v>2.8536599999999974</c:v>
                </c:pt>
                <c:pt idx="142">
                  <c:v>2.8536599999999974</c:v>
                </c:pt>
                <c:pt idx="143">
                  <c:v>2.8536599999999974</c:v>
                </c:pt>
                <c:pt idx="144">
                  <c:v>2.8536599999999974</c:v>
                </c:pt>
                <c:pt idx="145">
                  <c:v>2.8536599999999974</c:v>
                </c:pt>
                <c:pt idx="146">
                  <c:v>2.85371</c:v>
                </c:pt>
                <c:pt idx="147">
                  <c:v>2.85371</c:v>
                </c:pt>
                <c:pt idx="148">
                  <c:v>2.8641399999999999</c:v>
                </c:pt>
                <c:pt idx="149">
                  <c:v>2.8775399999999998</c:v>
                </c:pt>
                <c:pt idx="150">
                  <c:v>3.0655000000000001</c:v>
                </c:pt>
                <c:pt idx="151">
                  <c:v>3.1376900000000001</c:v>
                </c:pt>
                <c:pt idx="152">
                  <c:v>3.1376900000000001</c:v>
                </c:pt>
                <c:pt idx="153">
                  <c:v>3.2939799999999999</c:v>
                </c:pt>
                <c:pt idx="154">
                  <c:v>3.3566499999999952</c:v>
                </c:pt>
                <c:pt idx="155">
                  <c:v>3.4636</c:v>
                </c:pt>
                <c:pt idx="156">
                  <c:v>3.5204499999999976</c:v>
                </c:pt>
                <c:pt idx="157">
                  <c:v>3.5668199999999977</c:v>
                </c:pt>
                <c:pt idx="158">
                  <c:v>3.5668199999999977</c:v>
                </c:pt>
                <c:pt idx="159">
                  <c:v>3.5682900000000002</c:v>
                </c:pt>
                <c:pt idx="160">
                  <c:v>3.7612899999999998</c:v>
                </c:pt>
                <c:pt idx="161">
                  <c:v>3.7806299999999999</c:v>
                </c:pt>
                <c:pt idx="162">
                  <c:v>4.0542999999999996</c:v>
                </c:pt>
                <c:pt idx="163">
                  <c:v>4.1189099999999952</c:v>
                </c:pt>
                <c:pt idx="164">
                  <c:v>4.1189099999999952</c:v>
                </c:pt>
                <c:pt idx="165">
                  <c:v>4.1839399999999953</c:v>
                </c:pt>
                <c:pt idx="166">
                  <c:v>4.1902400000000002</c:v>
                </c:pt>
                <c:pt idx="167">
                  <c:v>4.2326400000000044</c:v>
                </c:pt>
                <c:pt idx="168">
                  <c:v>4.2326400000000044</c:v>
                </c:pt>
                <c:pt idx="169">
                  <c:v>4.2452600000000045</c:v>
                </c:pt>
                <c:pt idx="170">
                  <c:v>4.2453200000000004</c:v>
                </c:pt>
                <c:pt idx="171">
                  <c:v>4.26206</c:v>
                </c:pt>
                <c:pt idx="172">
                  <c:v>4.26654</c:v>
                </c:pt>
                <c:pt idx="173">
                  <c:v>4.2769599999999999</c:v>
                </c:pt>
                <c:pt idx="174">
                  <c:v>4.2800500000000001</c:v>
                </c:pt>
                <c:pt idx="175">
                  <c:v>4.2804900000000004</c:v>
                </c:pt>
                <c:pt idx="176">
                  <c:v>4.2804900000000004</c:v>
                </c:pt>
                <c:pt idx="177">
                  <c:v>4.2804900000000004</c:v>
                </c:pt>
                <c:pt idx="178">
                  <c:v>4.2804900000000004</c:v>
                </c:pt>
                <c:pt idx="179">
                  <c:v>4.2804900000000004</c:v>
                </c:pt>
                <c:pt idx="180">
                  <c:v>4.2804900000000004</c:v>
                </c:pt>
                <c:pt idx="181">
                  <c:v>4.2804900000000004</c:v>
                </c:pt>
                <c:pt idx="182">
                  <c:v>4.2804900000000004</c:v>
                </c:pt>
                <c:pt idx="183">
                  <c:v>4.2804900000000004</c:v>
                </c:pt>
                <c:pt idx="184">
                  <c:v>4.2804900000000004</c:v>
                </c:pt>
                <c:pt idx="185">
                  <c:v>4.2804900000000004</c:v>
                </c:pt>
                <c:pt idx="186">
                  <c:v>4.2804900000000004</c:v>
                </c:pt>
                <c:pt idx="187">
                  <c:v>4.2804900000000004</c:v>
                </c:pt>
                <c:pt idx="188">
                  <c:v>4.3067700000000002</c:v>
                </c:pt>
                <c:pt idx="189">
                  <c:v>4.3170699999999975</c:v>
                </c:pt>
                <c:pt idx="190">
                  <c:v>4.4228199999999953</c:v>
                </c:pt>
                <c:pt idx="191">
                  <c:v>4.6036999999999999</c:v>
                </c:pt>
                <c:pt idx="192">
                  <c:v>4.6036999999999999</c:v>
                </c:pt>
                <c:pt idx="193">
                  <c:v>4.6139699999999975</c:v>
                </c:pt>
                <c:pt idx="194">
                  <c:v>4.622759999999996</c:v>
                </c:pt>
                <c:pt idx="195">
                  <c:v>4.6410400000000003</c:v>
                </c:pt>
                <c:pt idx="196">
                  <c:v>4.6414799999999996</c:v>
                </c:pt>
                <c:pt idx="197">
                  <c:v>4.67387</c:v>
                </c:pt>
                <c:pt idx="198">
                  <c:v>4.8626099999999965</c:v>
                </c:pt>
                <c:pt idx="199">
                  <c:v>4.9427599999999998</c:v>
                </c:pt>
                <c:pt idx="200">
                  <c:v>4.9475199999999955</c:v>
                </c:pt>
                <c:pt idx="201">
                  <c:v>4.9507099999999999</c:v>
                </c:pt>
                <c:pt idx="202">
                  <c:v>4.9742500000000014</c:v>
                </c:pt>
                <c:pt idx="203">
                  <c:v>4.9940199999999955</c:v>
                </c:pt>
                <c:pt idx="204">
                  <c:v>4.9940199999999955</c:v>
                </c:pt>
                <c:pt idx="205">
                  <c:v>4.99512</c:v>
                </c:pt>
                <c:pt idx="206">
                  <c:v>4.99512</c:v>
                </c:pt>
                <c:pt idx="207">
                  <c:v>5.1781799999999985</c:v>
                </c:pt>
                <c:pt idx="208">
                  <c:v>5.2074600000000002</c:v>
                </c:pt>
                <c:pt idx="209">
                  <c:v>5.4186399999999999</c:v>
                </c:pt>
                <c:pt idx="210">
                  <c:v>5.4665600000000003</c:v>
                </c:pt>
                <c:pt idx="211">
                  <c:v>5.4721399999999996</c:v>
                </c:pt>
                <c:pt idx="212">
                  <c:v>5.4886500000000034</c:v>
                </c:pt>
                <c:pt idx="213">
                  <c:v>5.5758299999999998</c:v>
                </c:pt>
                <c:pt idx="214">
                  <c:v>5.6039399999999953</c:v>
                </c:pt>
                <c:pt idx="215">
                  <c:v>5.6480199999999954</c:v>
                </c:pt>
                <c:pt idx="216">
                  <c:v>5.6594699999999998</c:v>
                </c:pt>
                <c:pt idx="217">
                  <c:v>5.6803099999999995</c:v>
                </c:pt>
                <c:pt idx="218">
                  <c:v>5.6803099999999995</c:v>
                </c:pt>
                <c:pt idx="219">
                  <c:v>5.6858899999999952</c:v>
                </c:pt>
                <c:pt idx="220">
                  <c:v>5.6888799999999975</c:v>
                </c:pt>
                <c:pt idx="221">
                  <c:v>5.6949899999999909</c:v>
                </c:pt>
                <c:pt idx="222">
                  <c:v>5.6949899999999909</c:v>
                </c:pt>
                <c:pt idx="223">
                  <c:v>5.6949899999999909</c:v>
                </c:pt>
                <c:pt idx="224">
                  <c:v>5.7017400000000045</c:v>
                </c:pt>
                <c:pt idx="225">
                  <c:v>5.7017400000000045</c:v>
                </c:pt>
                <c:pt idx="226">
                  <c:v>5.7037899999999997</c:v>
                </c:pt>
                <c:pt idx="227">
                  <c:v>5.7040899999999954</c:v>
                </c:pt>
                <c:pt idx="228">
                  <c:v>5.7055600000000002</c:v>
                </c:pt>
                <c:pt idx="229">
                  <c:v>5.7055600000000002</c:v>
                </c:pt>
                <c:pt idx="230">
                  <c:v>5.7055600000000002</c:v>
                </c:pt>
                <c:pt idx="231">
                  <c:v>5.7073200000000002</c:v>
                </c:pt>
                <c:pt idx="232">
                  <c:v>5.7073200000000002</c:v>
                </c:pt>
                <c:pt idx="233">
                  <c:v>5.7073200000000002</c:v>
                </c:pt>
                <c:pt idx="234">
                  <c:v>5.7073200000000002</c:v>
                </c:pt>
                <c:pt idx="235">
                  <c:v>5.7073200000000002</c:v>
                </c:pt>
                <c:pt idx="236">
                  <c:v>5.7073200000000002</c:v>
                </c:pt>
                <c:pt idx="237">
                  <c:v>5.7073200000000002</c:v>
                </c:pt>
                <c:pt idx="238">
                  <c:v>5.7073200000000002</c:v>
                </c:pt>
                <c:pt idx="239">
                  <c:v>5.7073200000000002</c:v>
                </c:pt>
                <c:pt idx="240">
                  <c:v>5.7073200000000002</c:v>
                </c:pt>
                <c:pt idx="241">
                  <c:v>5.7073200000000002</c:v>
                </c:pt>
                <c:pt idx="242">
                  <c:v>5.7073200000000002</c:v>
                </c:pt>
                <c:pt idx="243">
                  <c:v>5.7085299999999997</c:v>
                </c:pt>
                <c:pt idx="244">
                  <c:v>5.7098100000000001</c:v>
                </c:pt>
                <c:pt idx="245">
                  <c:v>5.967189999999996</c:v>
                </c:pt>
                <c:pt idx="246">
                  <c:v>6.0062100000000003</c:v>
                </c:pt>
                <c:pt idx="247">
                  <c:v>6.0683099999999985</c:v>
                </c:pt>
                <c:pt idx="248">
                  <c:v>6.14764</c:v>
                </c:pt>
                <c:pt idx="249">
                  <c:v>6.2094300000000002</c:v>
                </c:pt>
                <c:pt idx="250">
                  <c:v>6.3123399999999954</c:v>
                </c:pt>
                <c:pt idx="251">
                  <c:v>6.3254099999999953</c:v>
                </c:pt>
                <c:pt idx="252">
                  <c:v>6.3695799999999965</c:v>
                </c:pt>
                <c:pt idx="253">
                  <c:v>6.3796700000000044</c:v>
                </c:pt>
                <c:pt idx="254">
                  <c:v>6.3887900000000002</c:v>
                </c:pt>
                <c:pt idx="255">
                  <c:v>6.41601</c:v>
                </c:pt>
                <c:pt idx="256">
                  <c:v>6.41601</c:v>
                </c:pt>
                <c:pt idx="257">
                  <c:v>6.4201099999999975</c:v>
                </c:pt>
                <c:pt idx="258">
                  <c:v>6.4219499999999998</c:v>
                </c:pt>
                <c:pt idx="259">
                  <c:v>6.4219499999999998</c:v>
                </c:pt>
                <c:pt idx="260">
                  <c:v>6.4219499999999998</c:v>
                </c:pt>
                <c:pt idx="261">
                  <c:v>6.4219499999999998</c:v>
                </c:pt>
                <c:pt idx="262">
                  <c:v>6.4219499999999998</c:v>
                </c:pt>
                <c:pt idx="263">
                  <c:v>6.4219499999999998</c:v>
                </c:pt>
                <c:pt idx="264">
                  <c:v>6.4219499999999998</c:v>
                </c:pt>
                <c:pt idx="265">
                  <c:v>6.4219499999999998</c:v>
                </c:pt>
                <c:pt idx="266">
                  <c:v>6.4234499999999999</c:v>
                </c:pt>
                <c:pt idx="267">
                  <c:v>6.5647899999999959</c:v>
                </c:pt>
                <c:pt idx="268">
                  <c:v>6.5656299999999996</c:v>
                </c:pt>
                <c:pt idx="269">
                  <c:v>6.5667099999999996</c:v>
                </c:pt>
                <c:pt idx="270">
                  <c:v>6.5671699999999955</c:v>
                </c:pt>
                <c:pt idx="271">
                  <c:v>6.612859999999996</c:v>
                </c:pt>
                <c:pt idx="272">
                  <c:v>6.654599999999995</c:v>
                </c:pt>
                <c:pt idx="273">
                  <c:v>6.7713400000000048</c:v>
                </c:pt>
                <c:pt idx="274">
                  <c:v>6.7713400000000048</c:v>
                </c:pt>
                <c:pt idx="275">
                  <c:v>6.8480600000000003</c:v>
                </c:pt>
                <c:pt idx="276">
                  <c:v>6.8480600000000003</c:v>
                </c:pt>
                <c:pt idx="277">
                  <c:v>6.8480600000000003</c:v>
                </c:pt>
                <c:pt idx="278">
                  <c:v>6.8480600000000003</c:v>
                </c:pt>
                <c:pt idx="279">
                  <c:v>6.9079600000000001</c:v>
                </c:pt>
                <c:pt idx="280">
                  <c:v>6.9232300000000002</c:v>
                </c:pt>
                <c:pt idx="281">
                  <c:v>7.0296900000000004</c:v>
                </c:pt>
                <c:pt idx="282">
                  <c:v>7.0376000000000003</c:v>
                </c:pt>
                <c:pt idx="283">
                  <c:v>7.0703000000000014</c:v>
                </c:pt>
                <c:pt idx="284">
                  <c:v>7.0733800000000002</c:v>
                </c:pt>
                <c:pt idx="285">
                  <c:v>7.0733800000000002</c:v>
                </c:pt>
                <c:pt idx="286">
                  <c:v>7.0911499999999998</c:v>
                </c:pt>
                <c:pt idx="287">
                  <c:v>7.0989199999999952</c:v>
                </c:pt>
                <c:pt idx="288">
                  <c:v>7.0989199999999952</c:v>
                </c:pt>
                <c:pt idx="289">
                  <c:v>7.1018499999999998</c:v>
                </c:pt>
                <c:pt idx="290">
                  <c:v>7.1127199999999959</c:v>
                </c:pt>
                <c:pt idx="291">
                  <c:v>7.1127199999999959</c:v>
                </c:pt>
                <c:pt idx="292">
                  <c:v>7.1187299999999976</c:v>
                </c:pt>
                <c:pt idx="293">
                  <c:v>7.1187299999999976</c:v>
                </c:pt>
                <c:pt idx="294">
                  <c:v>7.1268099999999954</c:v>
                </c:pt>
                <c:pt idx="295">
                  <c:v>7.1268099999999954</c:v>
                </c:pt>
                <c:pt idx="296">
                  <c:v>7.1268099999999954</c:v>
                </c:pt>
                <c:pt idx="297">
                  <c:v>7.1283099999999955</c:v>
                </c:pt>
                <c:pt idx="298">
                  <c:v>7.1303299999999998</c:v>
                </c:pt>
                <c:pt idx="299">
                  <c:v>7.1309199999999953</c:v>
                </c:pt>
                <c:pt idx="300">
                  <c:v>7.1323799999999995</c:v>
                </c:pt>
                <c:pt idx="301">
                  <c:v>7.1341499999999956</c:v>
                </c:pt>
                <c:pt idx="302">
                  <c:v>7.1341499999999956</c:v>
                </c:pt>
                <c:pt idx="303">
                  <c:v>7.1341499999999956</c:v>
                </c:pt>
                <c:pt idx="304">
                  <c:v>7.1341499999999956</c:v>
                </c:pt>
                <c:pt idx="305">
                  <c:v>7.1341499999999956</c:v>
                </c:pt>
                <c:pt idx="306">
                  <c:v>7.1341499999999956</c:v>
                </c:pt>
                <c:pt idx="307">
                  <c:v>7.1341499999999956</c:v>
                </c:pt>
                <c:pt idx="308">
                  <c:v>7.1341499999999956</c:v>
                </c:pt>
                <c:pt idx="309">
                  <c:v>7.1341499999999956</c:v>
                </c:pt>
                <c:pt idx="310">
                  <c:v>7.1341499999999956</c:v>
                </c:pt>
                <c:pt idx="311">
                  <c:v>7.1341499999999956</c:v>
                </c:pt>
                <c:pt idx="312">
                  <c:v>7.1341499999999956</c:v>
                </c:pt>
                <c:pt idx="313">
                  <c:v>7.1341999999999954</c:v>
                </c:pt>
                <c:pt idx="314">
                  <c:v>7.145519999999995</c:v>
                </c:pt>
                <c:pt idx="315">
                  <c:v>7.42462</c:v>
                </c:pt>
                <c:pt idx="316">
                  <c:v>7.4275899999999959</c:v>
                </c:pt>
                <c:pt idx="317">
                  <c:v>7.44543</c:v>
                </c:pt>
                <c:pt idx="318">
                  <c:v>7.4553099999999999</c:v>
                </c:pt>
                <c:pt idx="319">
                  <c:v>7.5123799999999985</c:v>
                </c:pt>
                <c:pt idx="320">
                  <c:v>7.5295899999999953</c:v>
                </c:pt>
                <c:pt idx="321">
                  <c:v>7.5314800000000002</c:v>
                </c:pt>
                <c:pt idx="322">
                  <c:v>7.5392400000000048</c:v>
                </c:pt>
                <c:pt idx="323">
                  <c:v>7.5744699999999998</c:v>
                </c:pt>
                <c:pt idx="324">
                  <c:v>7.58195</c:v>
                </c:pt>
                <c:pt idx="325">
                  <c:v>7.6669799999999952</c:v>
                </c:pt>
                <c:pt idx="326">
                  <c:v>7.6853299999999996</c:v>
                </c:pt>
                <c:pt idx="327">
                  <c:v>7.7163199999999996</c:v>
                </c:pt>
                <c:pt idx="328">
                  <c:v>7.8064999999999998</c:v>
                </c:pt>
                <c:pt idx="329">
                  <c:v>7.8414400000000004</c:v>
                </c:pt>
                <c:pt idx="330">
                  <c:v>7.8487799999999996</c:v>
                </c:pt>
                <c:pt idx="331">
                  <c:v>7.8487799999999996</c:v>
                </c:pt>
                <c:pt idx="332">
                  <c:v>7.8487799999999996</c:v>
                </c:pt>
                <c:pt idx="333">
                  <c:v>7.8487799999999996</c:v>
                </c:pt>
                <c:pt idx="334">
                  <c:v>7.8502799999999997</c:v>
                </c:pt>
                <c:pt idx="335">
                  <c:v>7.9398100000000014</c:v>
                </c:pt>
                <c:pt idx="336">
                  <c:v>7.9398100000000014</c:v>
                </c:pt>
                <c:pt idx="337">
                  <c:v>7.9398100000000014</c:v>
                </c:pt>
                <c:pt idx="338">
                  <c:v>8.0602400000000003</c:v>
                </c:pt>
                <c:pt idx="339">
                  <c:v>8.2667200000000012</c:v>
                </c:pt>
                <c:pt idx="340">
                  <c:v>8.3134700000000006</c:v>
                </c:pt>
                <c:pt idx="341">
                  <c:v>8.3422400000000003</c:v>
                </c:pt>
                <c:pt idx="342">
                  <c:v>8.3422400000000003</c:v>
                </c:pt>
                <c:pt idx="343">
                  <c:v>8.3607800000000108</c:v>
                </c:pt>
                <c:pt idx="344">
                  <c:v>8.3843300000000003</c:v>
                </c:pt>
                <c:pt idx="345">
                  <c:v>8.4086400000000001</c:v>
                </c:pt>
                <c:pt idx="346">
                  <c:v>8.4861200000000014</c:v>
                </c:pt>
                <c:pt idx="347">
                  <c:v>8.4878800000000005</c:v>
                </c:pt>
                <c:pt idx="348">
                  <c:v>8.4971300000000003</c:v>
                </c:pt>
                <c:pt idx="349">
                  <c:v>8.5257500000000004</c:v>
                </c:pt>
                <c:pt idx="350">
                  <c:v>8.5283900000000017</c:v>
                </c:pt>
                <c:pt idx="351">
                  <c:v>8.5357100000000035</c:v>
                </c:pt>
                <c:pt idx="352">
                  <c:v>8.5435100000000013</c:v>
                </c:pt>
                <c:pt idx="353">
                  <c:v>8.5435100000000013</c:v>
                </c:pt>
                <c:pt idx="354">
                  <c:v>8.5504100000000047</c:v>
                </c:pt>
                <c:pt idx="355">
                  <c:v>8.5504100000000047</c:v>
                </c:pt>
                <c:pt idx="356">
                  <c:v>8.5504100000000047</c:v>
                </c:pt>
                <c:pt idx="357">
                  <c:v>8.5504100000000047</c:v>
                </c:pt>
                <c:pt idx="358">
                  <c:v>8.5504100000000047</c:v>
                </c:pt>
                <c:pt idx="359">
                  <c:v>8.5609800000000007</c:v>
                </c:pt>
                <c:pt idx="360">
                  <c:v>8.5609800000000007</c:v>
                </c:pt>
                <c:pt idx="361">
                  <c:v>8.5609800000000007</c:v>
                </c:pt>
                <c:pt idx="362">
                  <c:v>8.5609800000000007</c:v>
                </c:pt>
                <c:pt idx="363">
                  <c:v>8.5609800000000007</c:v>
                </c:pt>
                <c:pt idx="364">
                  <c:v>8.5609800000000007</c:v>
                </c:pt>
                <c:pt idx="365">
                  <c:v>8.5609800000000007</c:v>
                </c:pt>
                <c:pt idx="366">
                  <c:v>8.5609800000000007</c:v>
                </c:pt>
                <c:pt idx="367">
                  <c:v>8.5609800000000007</c:v>
                </c:pt>
                <c:pt idx="368">
                  <c:v>8.5609800000000007</c:v>
                </c:pt>
                <c:pt idx="369">
                  <c:v>8.5610300000000006</c:v>
                </c:pt>
                <c:pt idx="370">
                  <c:v>8.5625300000000095</c:v>
                </c:pt>
                <c:pt idx="371">
                  <c:v>8.5634100000000046</c:v>
                </c:pt>
                <c:pt idx="372">
                  <c:v>8.5634100000000046</c:v>
                </c:pt>
                <c:pt idx="373">
                  <c:v>8.5634100000000046</c:v>
                </c:pt>
                <c:pt idx="374">
                  <c:v>8.7876500000000011</c:v>
                </c:pt>
                <c:pt idx="375">
                  <c:v>8.9235900000000008</c:v>
                </c:pt>
                <c:pt idx="376">
                  <c:v>8.9235900000000008</c:v>
                </c:pt>
                <c:pt idx="377">
                  <c:v>9.1079299999999996</c:v>
                </c:pt>
                <c:pt idx="378">
                  <c:v>9.1818099999999987</c:v>
                </c:pt>
                <c:pt idx="379">
                  <c:v>9.1853600000000011</c:v>
                </c:pt>
                <c:pt idx="380">
                  <c:v>9.1854900000000068</c:v>
                </c:pt>
                <c:pt idx="381">
                  <c:v>9.1854900000000068</c:v>
                </c:pt>
                <c:pt idx="382">
                  <c:v>9.2333299999999987</c:v>
                </c:pt>
                <c:pt idx="383">
                  <c:v>9.25474</c:v>
                </c:pt>
                <c:pt idx="384">
                  <c:v>9.2555600000000027</c:v>
                </c:pt>
                <c:pt idx="385">
                  <c:v>9.2715699999999988</c:v>
                </c:pt>
                <c:pt idx="386">
                  <c:v>9.2717900000000011</c:v>
                </c:pt>
                <c:pt idx="387">
                  <c:v>9.2720900000000004</c:v>
                </c:pt>
                <c:pt idx="388">
                  <c:v>9.2756100000000004</c:v>
                </c:pt>
                <c:pt idx="389">
                  <c:v>9.2756100000000004</c:v>
                </c:pt>
                <c:pt idx="390">
                  <c:v>9.2756100000000004</c:v>
                </c:pt>
                <c:pt idx="391">
                  <c:v>9.2756100000000004</c:v>
                </c:pt>
                <c:pt idx="392">
                  <c:v>9.2756100000000004</c:v>
                </c:pt>
                <c:pt idx="393">
                  <c:v>9.2756100000000004</c:v>
                </c:pt>
                <c:pt idx="394">
                  <c:v>9.3121900000000046</c:v>
                </c:pt>
                <c:pt idx="395">
                  <c:v>9.3978200000000012</c:v>
                </c:pt>
                <c:pt idx="396">
                  <c:v>9.4505500000000104</c:v>
                </c:pt>
                <c:pt idx="397">
                  <c:v>9.4759900000000048</c:v>
                </c:pt>
                <c:pt idx="398">
                  <c:v>9.4940000000000015</c:v>
                </c:pt>
                <c:pt idx="399">
                  <c:v>9.4955600000000047</c:v>
                </c:pt>
                <c:pt idx="400">
                  <c:v>9.4955600000000047</c:v>
                </c:pt>
                <c:pt idx="401">
                  <c:v>9.5024100000000047</c:v>
                </c:pt>
                <c:pt idx="402">
                  <c:v>9.5024100000000047</c:v>
                </c:pt>
                <c:pt idx="403">
                  <c:v>9.5122</c:v>
                </c:pt>
                <c:pt idx="404">
                  <c:v>9.5122</c:v>
                </c:pt>
                <c:pt idx="405">
                  <c:v>9.5122</c:v>
                </c:pt>
                <c:pt idx="406">
                  <c:v>9.5122</c:v>
                </c:pt>
                <c:pt idx="407">
                  <c:v>9.5122</c:v>
                </c:pt>
                <c:pt idx="408">
                  <c:v>9.5122</c:v>
                </c:pt>
                <c:pt idx="409">
                  <c:v>9.5122</c:v>
                </c:pt>
                <c:pt idx="410">
                  <c:v>9.5122</c:v>
                </c:pt>
                <c:pt idx="411">
                  <c:v>9.5122</c:v>
                </c:pt>
                <c:pt idx="412">
                  <c:v>9.5122</c:v>
                </c:pt>
                <c:pt idx="413">
                  <c:v>9.5122</c:v>
                </c:pt>
                <c:pt idx="414">
                  <c:v>9.5122</c:v>
                </c:pt>
                <c:pt idx="415">
                  <c:v>9.5122</c:v>
                </c:pt>
                <c:pt idx="416">
                  <c:v>9.5122</c:v>
                </c:pt>
                <c:pt idx="417">
                  <c:v>9.5122</c:v>
                </c:pt>
                <c:pt idx="418">
                  <c:v>9.5122</c:v>
                </c:pt>
                <c:pt idx="419">
                  <c:v>9.5122</c:v>
                </c:pt>
                <c:pt idx="420">
                  <c:v>9.5122</c:v>
                </c:pt>
                <c:pt idx="421">
                  <c:v>9.5122</c:v>
                </c:pt>
                <c:pt idx="422">
                  <c:v>9.5122</c:v>
                </c:pt>
                <c:pt idx="423">
                  <c:v>9.5122</c:v>
                </c:pt>
                <c:pt idx="424">
                  <c:v>9.5122</c:v>
                </c:pt>
                <c:pt idx="425">
                  <c:v>9.5122</c:v>
                </c:pt>
                <c:pt idx="426">
                  <c:v>9.6167900000000035</c:v>
                </c:pt>
                <c:pt idx="427">
                  <c:v>9.6538800000000027</c:v>
                </c:pt>
                <c:pt idx="428">
                  <c:v>9.6961400000000015</c:v>
                </c:pt>
                <c:pt idx="429">
                  <c:v>9.8210900000000034</c:v>
                </c:pt>
                <c:pt idx="430">
                  <c:v>9.9012000000000011</c:v>
                </c:pt>
                <c:pt idx="431">
                  <c:v>9.9138600000000014</c:v>
                </c:pt>
                <c:pt idx="432">
                  <c:v>9.9285100000000011</c:v>
                </c:pt>
                <c:pt idx="433">
                  <c:v>9.9402500000000025</c:v>
                </c:pt>
                <c:pt idx="434">
                  <c:v>9.9729800000000068</c:v>
                </c:pt>
                <c:pt idx="435">
                  <c:v>9.9744900000000047</c:v>
                </c:pt>
                <c:pt idx="436">
                  <c:v>9.9804700000000004</c:v>
                </c:pt>
                <c:pt idx="437">
                  <c:v>9.9810600000000012</c:v>
                </c:pt>
                <c:pt idx="438">
                  <c:v>9.9825200000000027</c:v>
                </c:pt>
                <c:pt idx="439">
                  <c:v>9.9835600000000007</c:v>
                </c:pt>
                <c:pt idx="440">
                  <c:v>9.9835600000000007</c:v>
                </c:pt>
                <c:pt idx="441">
                  <c:v>9.98428</c:v>
                </c:pt>
                <c:pt idx="442">
                  <c:v>9.9860400000000027</c:v>
                </c:pt>
                <c:pt idx="443">
                  <c:v>9.9869200000000014</c:v>
                </c:pt>
                <c:pt idx="444">
                  <c:v>9.9878</c:v>
                </c:pt>
                <c:pt idx="445">
                  <c:v>9.9878</c:v>
                </c:pt>
                <c:pt idx="446">
                  <c:v>10.020900000000001</c:v>
                </c:pt>
                <c:pt idx="447">
                  <c:v>10.1737</c:v>
                </c:pt>
                <c:pt idx="448">
                  <c:v>10.201600000000001</c:v>
                </c:pt>
                <c:pt idx="449">
                  <c:v>10.226800000000001</c:v>
                </c:pt>
                <c:pt idx="450">
                  <c:v>10.309000000000006</c:v>
                </c:pt>
                <c:pt idx="451">
                  <c:v>10.3101</c:v>
                </c:pt>
                <c:pt idx="452">
                  <c:v>10.332700000000004</c:v>
                </c:pt>
                <c:pt idx="453">
                  <c:v>10.3832</c:v>
                </c:pt>
                <c:pt idx="454">
                  <c:v>10.4846</c:v>
                </c:pt>
                <c:pt idx="455">
                  <c:v>10.538699999999999</c:v>
                </c:pt>
                <c:pt idx="456">
                  <c:v>10.539</c:v>
                </c:pt>
                <c:pt idx="457">
                  <c:v>10.5847</c:v>
                </c:pt>
                <c:pt idx="458">
                  <c:v>10.598000000000001</c:v>
                </c:pt>
                <c:pt idx="459">
                  <c:v>10.6602</c:v>
                </c:pt>
                <c:pt idx="460">
                  <c:v>10.6602</c:v>
                </c:pt>
                <c:pt idx="461">
                  <c:v>10.6717</c:v>
                </c:pt>
                <c:pt idx="462">
                  <c:v>10.682400000000008</c:v>
                </c:pt>
                <c:pt idx="463">
                  <c:v>10.6896</c:v>
                </c:pt>
                <c:pt idx="464">
                  <c:v>10.702400000000004</c:v>
                </c:pt>
                <c:pt idx="465">
                  <c:v>10.702400000000004</c:v>
                </c:pt>
                <c:pt idx="466">
                  <c:v>10.702400000000004</c:v>
                </c:pt>
                <c:pt idx="467">
                  <c:v>10.736600000000001</c:v>
                </c:pt>
                <c:pt idx="468">
                  <c:v>10.743799999999998</c:v>
                </c:pt>
                <c:pt idx="469">
                  <c:v>10.743799999999998</c:v>
                </c:pt>
                <c:pt idx="470">
                  <c:v>10.7507</c:v>
                </c:pt>
                <c:pt idx="471">
                  <c:v>10.7935</c:v>
                </c:pt>
                <c:pt idx="472">
                  <c:v>10.899000000000004</c:v>
                </c:pt>
                <c:pt idx="473">
                  <c:v>10.902800000000004</c:v>
                </c:pt>
                <c:pt idx="474">
                  <c:v>10.9132</c:v>
                </c:pt>
                <c:pt idx="475">
                  <c:v>10.928299999999998</c:v>
                </c:pt>
                <c:pt idx="476">
                  <c:v>10.935500000000006</c:v>
                </c:pt>
                <c:pt idx="477">
                  <c:v>10.939</c:v>
                </c:pt>
                <c:pt idx="478">
                  <c:v>10.959700000000009</c:v>
                </c:pt>
                <c:pt idx="479">
                  <c:v>10.964</c:v>
                </c:pt>
                <c:pt idx="480">
                  <c:v>11.052500000000009</c:v>
                </c:pt>
                <c:pt idx="481">
                  <c:v>11.099500000000004</c:v>
                </c:pt>
                <c:pt idx="482">
                  <c:v>11.126000000000001</c:v>
                </c:pt>
                <c:pt idx="483">
                  <c:v>11.183400000000002</c:v>
                </c:pt>
                <c:pt idx="484">
                  <c:v>11.193900000000001</c:v>
                </c:pt>
                <c:pt idx="485">
                  <c:v>11.2623</c:v>
                </c:pt>
                <c:pt idx="486">
                  <c:v>11.276</c:v>
                </c:pt>
                <c:pt idx="487">
                  <c:v>11.2796</c:v>
                </c:pt>
                <c:pt idx="488">
                  <c:v>11.324400000000002</c:v>
                </c:pt>
                <c:pt idx="489">
                  <c:v>11.3415</c:v>
                </c:pt>
                <c:pt idx="490">
                  <c:v>11.343</c:v>
                </c:pt>
                <c:pt idx="491">
                  <c:v>11.355300000000009</c:v>
                </c:pt>
                <c:pt idx="492">
                  <c:v>11.366800000000008</c:v>
                </c:pt>
                <c:pt idx="493">
                  <c:v>11.366800000000008</c:v>
                </c:pt>
                <c:pt idx="494">
                  <c:v>11.382300000000004</c:v>
                </c:pt>
                <c:pt idx="495">
                  <c:v>11.3911</c:v>
                </c:pt>
                <c:pt idx="496">
                  <c:v>11.3992</c:v>
                </c:pt>
                <c:pt idx="497">
                  <c:v>11.4002</c:v>
                </c:pt>
                <c:pt idx="498">
                  <c:v>11.4041</c:v>
                </c:pt>
                <c:pt idx="499">
                  <c:v>11.4041</c:v>
                </c:pt>
                <c:pt idx="500">
                  <c:v>11.407300000000001</c:v>
                </c:pt>
                <c:pt idx="501">
                  <c:v>11.4086</c:v>
                </c:pt>
                <c:pt idx="502">
                  <c:v>11.4091</c:v>
                </c:pt>
                <c:pt idx="503">
                  <c:v>11.4108</c:v>
                </c:pt>
                <c:pt idx="504">
                  <c:v>11.411100000000001</c:v>
                </c:pt>
                <c:pt idx="505">
                  <c:v>11.4146</c:v>
                </c:pt>
                <c:pt idx="506">
                  <c:v>11.4146</c:v>
                </c:pt>
                <c:pt idx="507">
                  <c:v>11.4146</c:v>
                </c:pt>
                <c:pt idx="508">
                  <c:v>11.4171</c:v>
                </c:pt>
                <c:pt idx="509">
                  <c:v>11.466000000000006</c:v>
                </c:pt>
                <c:pt idx="510">
                  <c:v>11.698399999999999</c:v>
                </c:pt>
                <c:pt idx="511">
                  <c:v>11.7051</c:v>
                </c:pt>
                <c:pt idx="512">
                  <c:v>11.737899999999998</c:v>
                </c:pt>
                <c:pt idx="513">
                  <c:v>11.777200000000001</c:v>
                </c:pt>
                <c:pt idx="514">
                  <c:v>11.777200000000001</c:v>
                </c:pt>
                <c:pt idx="515">
                  <c:v>11.855000000000011</c:v>
                </c:pt>
                <c:pt idx="516">
                  <c:v>11.917300000000001</c:v>
                </c:pt>
                <c:pt idx="517">
                  <c:v>12.0814</c:v>
                </c:pt>
                <c:pt idx="518">
                  <c:v>12.097100000000001</c:v>
                </c:pt>
                <c:pt idx="519">
                  <c:v>12.114700000000001</c:v>
                </c:pt>
                <c:pt idx="520">
                  <c:v>12.116900000000001</c:v>
                </c:pt>
                <c:pt idx="521">
                  <c:v>12.1275</c:v>
                </c:pt>
                <c:pt idx="522">
                  <c:v>12.128500000000001</c:v>
                </c:pt>
                <c:pt idx="523">
                  <c:v>12.129</c:v>
                </c:pt>
                <c:pt idx="524">
                  <c:v>12.129300000000001</c:v>
                </c:pt>
                <c:pt idx="525">
                  <c:v>12.129300000000001</c:v>
                </c:pt>
                <c:pt idx="526">
                  <c:v>12.2094</c:v>
                </c:pt>
                <c:pt idx="527">
                  <c:v>12.2196</c:v>
                </c:pt>
                <c:pt idx="528">
                  <c:v>12.220299999999998</c:v>
                </c:pt>
                <c:pt idx="529">
                  <c:v>12.269300000000001</c:v>
                </c:pt>
                <c:pt idx="530">
                  <c:v>12.3042</c:v>
                </c:pt>
                <c:pt idx="531">
                  <c:v>12.338100000000001</c:v>
                </c:pt>
                <c:pt idx="532">
                  <c:v>12.3384</c:v>
                </c:pt>
                <c:pt idx="533">
                  <c:v>12.3492</c:v>
                </c:pt>
                <c:pt idx="534">
                  <c:v>12.365900000000009</c:v>
                </c:pt>
                <c:pt idx="535">
                  <c:v>12.365900000000009</c:v>
                </c:pt>
                <c:pt idx="536">
                  <c:v>12.365900000000009</c:v>
                </c:pt>
                <c:pt idx="537">
                  <c:v>12.365900000000009</c:v>
                </c:pt>
                <c:pt idx="538">
                  <c:v>12.365900000000009</c:v>
                </c:pt>
                <c:pt idx="539">
                  <c:v>12.377500000000008</c:v>
                </c:pt>
                <c:pt idx="540">
                  <c:v>12.4777</c:v>
                </c:pt>
                <c:pt idx="541">
                  <c:v>12.565700000000009</c:v>
                </c:pt>
                <c:pt idx="542">
                  <c:v>12.5692</c:v>
                </c:pt>
                <c:pt idx="543">
                  <c:v>12.594000000000001</c:v>
                </c:pt>
                <c:pt idx="544">
                  <c:v>12.6076</c:v>
                </c:pt>
                <c:pt idx="545">
                  <c:v>12.630800000000001</c:v>
                </c:pt>
                <c:pt idx="546">
                  <c:v>12.632300000000001</c:v>
                </c:pt>
                <c:pt idx="547">
                  <c:v>12.732800000000001</c:v>
                </c:pt>
                <c:pt idx="548">
                  <c:v>12.735800000000001</c:v>
                </c:pt>
                <c:pt idx="549">
                  <c:v>12.737099999999998</c:v>
                </c:pt>
                <c:pt idx="550">
                  <c:v>12.761299999999999</c:v>
                </c:pt>
                <c:pt idx="551">
                  <c:v>12.7776</c:v>
                </c:pt>
                <c:pt idx="552">
                  <c:v>12.797899999999998</c:v>
                </c:pt>
                <c:pt idx="553">
                  <c:v>12.801600000000002</c:v>
                </c:pt>
                <c:pt idx="554">
                  <c:v>12.8062</c:v>
                </c:pt>
                <c:pt idx="555">
                  <c:v>12.8116</c:v>
                </c:pt>
                <c:pt idx="556">
                  <c:v>12.8241</c:v>
                </c:pt>
                <c:pt idx="557">
                  <c:v>12.8291</c:v>
                </c:pt>
                <c:pt idx="558">
                  <c:v>12.8291</c:v>
                </c:pt>
                <c:pt idx="559">
                  <c:v>12.8316</c:v>
                </c:pt>
                <c:pt idx="560">
                  <c:v>12.8415</c:v>
                </c:pt>
                <c:pt idx="561">
                  <c:v>12.8439</c:v>
                </c:pt>
                <c:pt idx="562">
                  <c:v>12.989000000000004</c:v>
                </c:pt>
                <c:pt idx="563">
                  <c:v>13.0326</c:v>
                </c:pt>
                <c:pt idx="564">
                  <c:v>13.043200000000001</c:v>
                </c:pt>
                <c:pt idx="565">
                  <c:v>13.105</c:v>
                </c:pt>
                <c:pt idx="566">
                  <c:v>13.1647</c:v>
                </c:pt>
                <c:pt idx="567">
                  <c:v>13.3209</c:v>
                </c:pt>
                <c:pt idx="568">
                  <c:v>13.3209</c:v>
                </c:pt>
                <c:pt idx="569">
                  <c:v>13.331300000000001</c:v>
                </c:pt>
                <c:pt idx="570">
                  <c:v>13.397400000000006</c:v>
                </c:pt>
                <c:pt idx="571">
                  <c:v>13.409500000000008</c:v>
                </c:pt>
                <c:pt idx="572">
                  <c:v>13.414300000000001</c:v>
                </c:pt>
                <c:pt idx="573">
                  <c:v>13.4533</c:v>
                </c:pt>
                <c:pt idx="574">
                  <c:v>13.534700000000001</c:v>
                </c:pt>
                <c:pt idx="575">
                  <c:v>13.543000000000001</c:v>
                </c:pt>
                <c:pt idx="576">
                  <c:v>13.548799999999998</c:v>
                </c:pt>
                <c:pt idx="577">
                  <c:v>13.5502</c:v>
                </c:pt>
                <c:pt idx="578">
                  <c:v>13.5511</c:v>
                </c:pt>
                <c:pt idx="579">
                  <c:v>13.5585</c:v>
                </c:pt>
                <c:pt idx="580">
                  <c:v>13.566500000000008</c:v>
                </c:pt>
                <c:pt idx="581">
                  <c:v>13.647099999999998</c:v>
                </c:pt>
                <c:pt idx="582">
                  <c:v>13.700900000000001</c:v>
                </c:pt>
                <c:pt idx="583">
                  <c:v>13.711500000000001</c:v>
                </c:pt>
                <c:pt idx="584">
                  <c:v>13.744799999999998</c:v>
                </c:pt>
                <c:pt idx="585">
                  <c:v>13.7575</c:v>
                </c:pt>
                <c:pt idx="586">
                  <c:v>13.7646</c:v>
                </c:pt>
                <c:pt idx="587">
                  <c:v>13.781899999999998</c:v>
                </c:pt>
                <c:pt idx="588">
                  <c:v>13.7927</c:v>
                </c:pt>
                <c:pt idx="589">
                  <c:v>13.7927</c:v>
                </c:pt>
                <c:pt idx="590">
                  <c:v>13.7927</c:v>
                </c:pt>
                <c:pt idx="591">
                  <c:v>13.7927</c:v>
                </c:pt>
                <c:pt idx="592">
                  <c:v>13.7927</c:v>
                </c:pt>
                <c:pt idx="593">
                  <c:v>13.8032</c:v>
                </c:pt>
                <c:pt idx="594">
                  <c:v>13.843500000000002</c:v>
                </c:pt>
                <c:pt idx="595">
                  <c:v>13.978300000000001</c:v>
                </c:pt>
                <c:pt idx="596">
                  <c:v>13.996400000000008</c:v>
                </c:pt>
                <c:pt idx="597">
                  <c:v>14.0421</c:v>
                </c:pt>
                <c:pt idx="598">
                  <c:v>14.1127</c:v>
                </c:pt>
                <c:pt idx="599">
                  <c:v>14.1221</c:v>
                </c:pt>
                <c:pt idx="600">
                  <c:v>14.1692</c:v>
                </c:pt>
                <c:pt idx="601">
                  <c:v>14.2044</c:v>
                </c:pt>
                <c:pt idx="602">
                  <c:v>14.209</c:v>
                </c:pt>
                <c:pt idx="603">
                  <c:v>14.267100000000001</c:v>
                </c:pt>
                <c:pt idx="604">
                  <c:v>14.268299999999998</c:v>
                </c:pt>
                <c:pt idx="605">
                  <c:v>14.287100000000001</c:v>
                </c:pt>
                <c:pt idx="606">
                  <c:v>14.4087</c:v>
                </c:pt>
                <c:pt idx="607">
                  <c:v>14.526400000000002</c:v>
                </c:pt>
                <c:pt idx="608">
                  <c:v>14.528199999999998</c:v>
                </c:pt>
                <c:pt idx="609">
                  <c:v>14.541799999999999</c:v>
                </c:pt>
                <c:pt idx="610">
                  <c:v>14.637899999999998</c:v>
                </c:pt>
                <c:pt idx="611">
                  <c:v>14.660400000000006</c:v>
                </c:pt>
                <c:pt idx="612">
                  <c:v>14.6676</c:v>
                </c:pt>
                <c:pt idx="613">
                  <c:v>14.719900000000001</c:v>
                </c:pt>
                <c:pt idx="614">
                  <c:v>14.7567</c:v>
                </c:pt>
                <c:pt idx="615">
                  <c:v>14.770900000000001</c:v>
                </c:pt>
                <c:pt idx="616">
                  <c:v>14.770900000000001</c:v>
                </c:pt>
                <c:pt idx="617">
                  <c:v>14.8306</c:v>
                </c:pt>
                <c:pt idx="618">
                  <c:v>14.8306</c:v>
                </c:pt>
                <c:pt idx="619">
                  <c:v>14.892700000000008</c:v>
                </c:pt>
                <c:pt idx="620">
                  <c:v>14.906600000000006</c:v>
                </c:pt>
                <c:pt idx="621">
                  <c:v>14.938299999999998</c:v>
                </c:pt>
                <c:pt idx="622">
                  <c:v>14.953400000000009</c:v>
                </c:pt>
                <c:pt idx="623">
                  <c:v>14.963100000000004</c:v>
                </c:pt>
                <c:pt idx="624">
                  <c:v>14.967500000000006</c:v>
                </c:pt>
                <c:pt idx="625">
                  <c:v>14.968500000000002</c:v>
                </c:pt>
                <c:pt idx="626">
                  <c:v>14.968500000000002</c:v>
                </c:pt>
                <c:pt idx="627">
                  <c:v>14.975300000000002</c:v>
                </c:pt>
                <c:pt idx="628">
                  <c:v>14.979100000000004</c:v>
                </c:pt>
                <c:pt idx="629">
                  <c:v>14.982900000000004</c:v>
                </c:pt>
                <c:pt idx="630">
                  <c:v>14.982900000000004</c:v>
                </c:pt>
                <c:pt idx="631">
                  <c:v>15.0992</c:v>
                </c:pt>
                <c:pt idx="632">
                  <c:v>15.183300000000001</c:v>
                </c:pt>
                <c:pt idx="633">
                  <c:v>15.183300000000001</c:v>
                </c:pt>
                <c:pt idx="634">
                  <c:v>15.1953</c:v>
                </c:pt>
                <c:pt idx="635">
                  <c:v>15.208699999999999</c:v>
                </c:pt>
                <c:pt idx="636">
                  <c:v>15.217799999999999</c:v>
                </c:pt>
                <c:pt idx="637">
                  <c:v>15.2195</c:v>
                </c:pt>
                <c:pt idx="638">
                  <c:v>15.220700000000001</c:v>
                </c:pt>
                <c:pt idx="639">
                  <c:v>15.352500000000015</c:v>
                </c:pt>
                <c:pt idx="640">
                  <c:v>15.38</c:v>
                </c:pt>
                <c:pt idx="641">
                  <c:v>15.382000000000009</c:v>
                </c:pt>
                <c:pt idx="642">
                  <c:v>15.3949</c:v>
                </c:pt>
                <c:pt idx="643">
                  <c:v>15.459900000000006</c:v>
                </c:pt>
                <c:pt idx="644">
                  <c:v>15.4817</c:v>
                </c:pt>
                <c:pt idx="645">
                  <c:v>15.485600000000009</c:v>
                </c:pt>
                <c:pt idx="646">
                  <c:v>15.5105</c:v>
                </c:pt>
                <c:pt idx="647">
                  <c:v>15.556400000000009</c:v>
                </c:pt>
                <c:pt idx="648">
                  <c:v>15.617299999999998</c:v>
                </c:pt>
                <c:pt idx="649">
                  <c:v>15.631299999999998</c:v>
                </c:pt>
                <c:pt idx="650">
                  <c:v>15.652700000000006</c:v>
                </c:pt>
                <c:pt idx="651">
                  <c:v>15.6737</c:v>
                </c:pt>
                <c:pt idx="652">
                  <c:v>15.6846</c:v>
                </c:pt>
                <c:pt idx="653">
                  <c:v>15.693900000000001</c:v>
                </c:pt>
                <c:pt idx="654">
                  <c:v>15.693900000000001</c:v>
                </c:pt>
                <c:pt idx="655">
                  <c:v>15.6951</c:v>
                </c:pt>
                <c:pt idx="656">
                  <c:v>15.6976</c:v>
                </c:pt>
                <c:pt idx="657">
                  <c:v>15.699300000000001</c:v>
                </c:pt>
                <c:pt idx="658">
                  <c:v>15.7225</c:v>
                </c:pt>
                <c:pt idx="659">
                  <c:v>15.7264</c:v>
                </c:pt>
                <c:pt idx="660">
                  <c:v>15.7531</c:v>
                </c:pt>
                <c:pt idx="661">
                  <c:v>15.7531</c:v>
                </c:pt>
                <c:pt idx="662">
                  <c:v>15.778600000000001</c:v>
                </c:pt>
                <c:pt idx="663">
                  <c:v>15.8306</c:v>
                </c:pt>
                <c:pt idx="664">
                  <c:v>15.8384</c:v>
                </c:pt>
                <c:pt idx="665">
                  <c:v>15.852900000000009</c:v>
                </c:pt>
                <c:pt idx="666">
                  <c:v>15.879700000000009</c:v>
                </c:pt>
                <c:pt idx="667">
                  <c:v>15.903</c:v>
                </c:pt>
                <c:pt idx="668">
                  <c:v>15.923400000000004</c:v>
                </c:pt>
                <c:pt idx="669">
                  <c:v>15.928199999999999</c:v>
                </c:pt>
                <c:pt idx="670">
                  <c:v>15.934100000000001</c:v>
                </c:pt>
                <c:pt idx="671">
                  <c:v>15.934100000000001</c:v>
                </c:pt>
                <c:pt idx="672">
                  <c:v>15.934100000000001</c:v>
                </c:pt>
                <c:pt idx="673">
                  <c:v>15.934100000000001</c:v>
                </c:pt>
                <c:pt idx="674">
                  <c:v>15.934100000000001</c:v>
                </c:pt>
                <c:pt idx="675">
                  <c:v>16.025399999999976</c:v>
                </c:pt>
                <c:pt idx="676">
                  <c:v>16.036100000000001</c:v>
                </c:pt>
                <c:pt idx="677">
                  <c:v>16.078900000000001</c:v>
                </c:pt>
                <c:pt idx="678">
                  <c:v>16.123799999999989</c:v>
                </c:pt>
                <c:pt idx="679">
                  <c:v>16.132000000000001</c:v>
                </c:pt>
                <c:pt idx="680">
                  <c:v>16.151499999999999</c:v>
                </c:pt>
                <c:pt idx="681">
                  <c:v>16.170800000000018</c:v>
                </c:pt>
                <c:pt idx="682">
                  <c:v>16.1751</c:v>
                </c:pt>
                <c:pt idx="683">
                  <c:v>16.330400000000001</c:v>
                </c:pt>
                <c:pt idx="684">
                  <c:v>16.346699999999974</c:v>
                </c:pt>
                <c:pt idx="685">
                  <c:v>16.360299999999977</c:v>
                </c:pt>
                <c:pt idx="686">
                  <c:v>16.377500000000001</c:v>
                </c:pt>
                <c:pt idx="687">
                  <c:v>16.380199999999977</c:v>
                </c:pt>
                <c:pt idx="688">
                  <c:v>16.397400000000001</c:v>
                </c:pt>
                <c:pt idx="689">
                  <c:v>16.408899999999981</c:v>
                </c:pt>
                <c:pt idx="690">
                  <c:v>16.409800000000001</c:v>
                </c:pt>
                <c:pt idx="691">
                  <c:v>16.409800000000001</c:v>
                </c:pt>
                <c:pt idx="692">
                  <c:v>16.409800000000001</c:v>
                </c:pt>
                <c:pt idx="693">
                  <c:v>16.409800000000001</c:v>
                </c:pt>
                <c:pt idx="694">
                  <c:v>16.466799999999964</c:v>
                </c:pt>
                <c:pt idx="695">
                  <c:v>16.511500000000005</c:v>
                </c:pt>
                <c:pt idx="696">
                  <c:v>16.554500000000001</c:v>
                </c:pt>
                <c:pt idx="697">
                  <c:v>16.556100000000001</c:v>
                </c:pt>
                <c:pt idx="698">
                  <c:v>16.5595</c:v>
                </c:pt>
                <c:pt idx="699">
                  <c:v>16.603300000000001</c:v>
                </c:pt>
                <c:pt idx="700">
                  <c:v>16.624900000000018</c:v>
                </c:pt>
                <c:pt idx="701">
                  <c:v>16.6463</c:v>
                </c:pt>
                <c:pt idx="702">
                  <c:v>16.6463</c:v>
                </c:pt>
                <c:pt idx="703">
                  <c:v>16.6463</c:v>
                </c:pt>
                <c:pt idx="704">
                  <c:v>16.6463</c:v>
                </c:pt>
                <c:pt idx="705">
                  <c:v>16.662499999999977</c:v>
                </c:pt>
                <c:pt idx="706">
                  <c:v>16.803100000000001</c:v>
                </c:pt>
                <c:pt idx="707">
                  <c:v>16.803100000000001</c:v>
                </c:pt>
                <c:pt idx="708">
                  <c:v>16.821800000000017</c:v>
                </c:pt>
                <c:pt idx="709">
                  <c:v>16.850100000000001</c:v>
                </c:pt>
                <c:pt idx="710">
                  <c:v>16.954499999999989</c:v>
                </c:pt>
                <c:pt idx="711">
                  <c:v>16.957599999999989</c:v>
                </c:pt>
                <c:pt idx="712">
                  <c:v>16.957599999999989</c:v>
                </c:pt>
                <c:pt idx="713">
                  <c:v>16.983299999999979</c:v>
                </c:pt>
                <c:pt idx="714">
                  <c:v>16.998799999999964</c:v>
                </c:pt>
                <c:pt idx="715">
                  <c:v>16.998999999999977</c:v>
                </c:pt>
                <c:pt idx="716">
                  <c:v>17.0063</c:v>
                </c:pt>
                <c:pt idx="717">
                  <c:v>17.086699999999976</c:v>
                </c:pt>
                <c:pt idx="718">
                  <c:v>17.097300000000001</c:v>
                </c:pt>
                <c:pt idx="719">
                  <c:v>17.122</c:v>
                </c:pt>
                <c:pt idx="720">
                  <c:v>17.252800000000001</c:v>
                </c:pt>
                <c:pt idx="721">
                  <c:v>17.259399999999989</c:v>
                </c:pt>
                <c:pt idx="722">
                  <c:v>17.361000000000001</c:v>
                </c:pt>
                <c:pt idx="723">
                  <c:v>17.443399999999976</c:v>
                </c:pt>
                <c:pt idx="724">
                  <c:v>17.445199999999979</c:v>
                </c:pt>
                <c:pt idx="725">
                  <c:v>17.452000000000002</c:v>
                </c:pt>
                <c:pt idx="726">
                  <c:v>17.476499999999977</c:v>
                </c:pt>
                <c:pt idx="727">
                  <c:v>17.535599999999977</c:v>
                </c:pt>
                <c:pt idx="728">
                  <c:v>17.590800000000005</c:v>
                </c:pt>
                <c:pt idx="729">
                  <c:v>17.6843</c:v>
                </c:pt>
                <c:pt idx="730">
                  <c:v>17.6906</c:v>
                </c:pt>
                <c:pt idx="731">
                  <c:v>17.6982</c:v>
                </c:pt>
                <c:pt idx="732">
                  <c:v>17.746300000000002</c:v>
                </c:pt>
                <c:pt idx="733">
                  <c:v>17.7559</c:v>
                </c:pt>
                <c:pt idx="734">
                  <c:v>17.757999999999999</c:v>
                </c:pt>
                <c:pt idx="735">
                  <c:v>17.765399999999971</c:v>
                </c:pt>
                <c:pt idx="736">
                  <c:v>17.765399999999971</c:v>
                </c:pt>
                <c:pt idx="737">
                  <c:v>17.766699999999975</c:v>
                </c:pt>
                <c:pt idx="738">
                  <c:v>17.768599999999964</c:v>
                </c:pt>
                <c:pt idx="739">
                  <c:v>17.807800000000018</c:v>
                </c:pt>
                <c:pt idx="740">
                  <c:v>17.809699999999989</c:v>
                </c:pt>
                <c:pt idx="741">
                  <c:v>17.8325</c:v>
                </c:pt>
                <c:pt idx="742">
                  <c:v>17.8325</c:v>
                </c:pt>
                <c:pt idx="743">
                  <c:v>17.836600000000001</c:v>
                </c:pt>
                <c:pt idx="744">
                  <c:v>17.8445</c:v>
                </c:pt>
                <c:pt idx="745">
                  <c:v>17.8964</c:v>
                </c:pt>
                <c:pt idx="746">
                  <c:v>17.907900000000001</c:v>
                </c:pt>
                <c:pt idx="747">
                  <c:v>17.9176</c:v>
                </c:pt>
                <c:pt idx="748">
                  <c:v>17.933499999999977</c:v>
                </c:pt>
                <c:pt idx="749">
                  <c:v>17.959199999999989</c:v>
                </c:pt>
                <c:pt idx="750">
                  <c:v>18.029299999999989</c:v>
                </c:pt>
                <c:pt idx="751">
                  <c:v>18.040599999999976</c:v>
                </c:pt>
                <c:pt idx="752">
                  <c:v>18.040599999999976</c:v>
                </c:pt>
                <c:pt idx="753">
                  <c:v>18.055700000000002</c:v>
                </c:pt>
                <c:pt idx="754">
                  <c:v>18.062599999999978</c:v>
                </c:pt>
                <c:pt idx="755">
                  <c:v>18.067900000000005</c:v>
                </c:pt>
                <c:pt idx="756">
                  <c:v>18.067900000000005</c:v>
                </c:pt>
                <c:pt idx="757">
                  <c:v>18.0732</c:v>
                </c:pt>
                <c:pt idx="758">
                  <c:v>18.0732</c:v>
                </c:pt>
                <c:pt idx="759">
                  <c:v>18.107800000000026</c:v>
                </c:pt>
                <c:pt idx="760">
                  <c:v>18.107800000000026</c:v>
                </c:pt>
                <c:pt idx="761">
                  <c:v>18.191099999999999</c:v>
                </c:pt>
                <c:pt idx="762">
                  <c:v>18.203399999999974</c:v>
                </c:pt>
                <c:pt idx="763">
                  <c:v>18.260099999999976</c:v>
                </c:pt>
                <c:pt idx="764">
                  <c:v>18.323499999999989</c:v>
                </c:pt>
                <c:pt idx="765">
                  <c:v>18.406699999999976</c:v>
                </c:pt>
                <c:pt idx="766">
                  <c:v>18.4358</c:v>
                </c:pt>
                <c:pt idx="767">
                  <c:v>18.4358</c:v>
                </c:pt>
                <c:pt idx="768">
                  <c:v>18.436699999999973</c:v>
                </c:pt>
                <c:pt idx="769">
                  <c:v>18.482899999999976</c:v>
                </c:pt>
                <c:pt idx="770">
                  <c:v>18.531700000000001</c:v>
                </c:pt>
                <c:pt idx="771">
                  <c:v>18.5382</c:v>
                </c:pt>
                <c:pt idx="772">
                  <c:v>18.5382</c:v>
                </c:pt>
                <c:pt idx="773">
                  <c:v>18.547899999999988</c:v>
                </c:pt>
                <c:pt idx="774">
                  <c:v>18.551200000000001</c:v>
                </c:pt>
                <c:pt idx="775">
                  <c:v>18.693999999999999</c:v>
                </c:pt>
                <c:pt idx="776">
                  <c:v>18.7043</c:v>
                </c:pt>
                <c:pt idx="777">
                  <c:v>18.739999999999988</c:v>
                </c:pt>
                <c:pt idx="778">
                  <c:v>18.785599999999963</c:v>
                </c:pt>
                <c:pt idx="779">
                  <c:v>18.787800000000001</c:v>
                </c:pt>
                <c:pt idx="780">
                  <c:v>18.787800000000001</c:v>
                </c:pt>
                <c:pt idx="781">
                  <c:v>18.787800000000001</c:v>
                </c:pt>
                <c:pt idx="782">
                  <c:v>18.787800000000001</c:v>
                </c:pt>
                <c:pt idx="783">
                  <c:v>18.8688</c:v>
                </c:pt>
                <c:pt idx="784">
                  <c:v>18.943199999999976</c:v>
                </c:pt>
                <c:pt idx="785">
                  <c:v>18.971499999999978</c:v>
                </c:pt>
                <c:pt idx="786">
                  <c:v>18.991099999999989</c:v>
                </c:pt>
                <c:pt idx="787">
                  <c:v>18.991999999999987</c:v>
                </c:pt>
                <c:pt idx="788">
                  <c:v>19.007800000000017</c:v>
                </c:pt>
                <c:pt idx="789">
                  <c:v>19.014600000000005</c:v>
                </c:pt>
                <c:pt idx="790">
                  <c:v>19.0244</c:v>
                </c:pt>
                <c:pt idx="791">
                  <c:v>19.0244</c:v>
                </c:pt>
                <c:pt idx="792">
                  <c:v>19.0244</c:v>
                </c:pt>
                <c:pt idx="793">
                  <c:v>19.0244</c:v>
                </c:pt>
                <c:pt idx="794">
                  <c:v>19.0244</c:v>
                </c:pt>
                <c:pt idx="795">
                  <c:v>19.0244</c:v>
                </c:pt>
                <c:pt idx="796">
                  <c:v>19.0244</c:v>
                </c:pt>
                <c:pt idx="797">
                  <c:v>19.0244</c:v>
                </c:pt>
                <c:pt idx="798">
                  <c:v>19.0244</c:v>
                </c:pt>
                <c:pt idx="799">
                  <c:v>19.0244</c:v>
                </c:pt>
                <c:pt idx="800">
                  <c:v>19.0244</c:v>
                </c:pt>
                <c:pt idx="801">
                  <c:v>19.0244</c:v>
                </c:pt>
                <c:pt idx="802">
                  <c:v>19.0244</c:v>
                </c:pt>
                <c:pt idx="803">
                  <c:v>19.0244</c:v>
                </c:pt>
                <c:pt idx="804">
                  <c:v>19.0244</c:v>
                </c:pt>
                <c:pt idx="805">
                  <c:v>19.0244</c:v>
                </c:pt>
                <c:pt idx="806">
                  <c:v>19.0244</c:v>
                </c:pt>
                <c:pt idx="807">
                  <c:v>19.0244</c:v>
                </c:pt>
                <c:pt idx="808">
                  <c:v>19.0244</c:v>
                </c:pt>
                <c:pt idx="809">
                  <c:v>19.0244</c:v>
                </c:pt>
                <c:pt idx="810">
                  <c:v>19.0244</c:v>
                </c:pt>
                <c:pt idx="811">
                  <c:v>19.0244</c:v>
                </c:pt>
                <c:pt idx="812">
                  <c:v>19.0244</c:v>
                </c:pt>
                <c:pt idx="813">
                  <c:v>19.0244</c:v>
                </c:pt>
                <c:pt idx="814">
                  <c:v>19.0244</c:v>
                </c:pt>
                <c:pt idx="815">
                  <c:v>19.0244</c:v>
                </c:pt>
                <c:pt idx="816">
                  <c:v>19.0244</c:v>
                </c:pt>
                <c:pt idx="817">
                  <c:v>19.0244</c:v>
                </c:pt>
                <c:pt idx="818">
                  <c:v>19.0244</c:v>
                </c:pt>
                <c:pt idx="819">
                  <c:v>19.034500000000001</c:v>
                </c:pt>
                <c:pt idx="820">
                  <c:v>19.047899999999988</c:v>
                </c:pt>
                <c:pt idx="821">
                  <c:v>19.112400000000001</c:v>
                </c:pt>
                <c:pt idx="822">
                  <c:v>19.113099999999999</c:v>
                </c:pt>
                <c:pt idx="823">
                  <c:v>19.198499999999989</c:v>
                </c:pt>
                <c:pt idx="824">
                  <c:v>19.202699999999979</c:v>
                </c:pt>
                <c:pt idx="825">
                  <c:v>19.224999999999987</c:v>
                </c:pt>
                <c:pt idx="826">
                  <c:v>19.226199999999977</c:v>
                </c:pt>
                <c:pt idx="827">
                  <c:v>19.2363</c:v>
                </c:pt>
                <c:pt idx="828">
                  <c:v>19.263399999999976</c:v>
                </c:pt>
                <c:pt idx="829">
                  <c:v>19.263399999999976</c:v>
                </c:pt>
                <c:pt idx="830">
                  <c:v>19.393999999999988</c:v>
                </c:pt>
                <c:pt idx="831">
                  <c:v>19.404199999999989</c:v>
                </c:pt>
                <c:pt idx="832">
                  <c:v>19.498799999999964</c:v>
                </c:pt>
                <c:pt idx="833">
                  <c:v>19.5</c:v>
                </c:pt>
                <c:pt idx="834">
                  <c:v>19.510800000000017</c:v>
                </c:pt>
                <c:pt idx="835">
                  <c:v>19.515999999999988</c:v>
                </c:pt>
                <c:pt idx="836">
                  <c:v>19.515999999999988</c:v>
                </c:pt>
                <c:pt idx="837">
                  <c:v>19.5943</c:v>
                </c:pt>
                <c:pt idx="838">
                  <c:v>19.610700000000001</c:v>
                </c:pt>
                <c:pt idx="839">
                  <c:v>19.647800000000018</c:v>
                </c:pt>
                <c:pt idx="840">
                  <c:v>19.677199999999999</c:v>
                </c:pt>
                <c:pt idx="841">
                  <c:v>19.739000000000001</c:v>
                </c:pt>
                <c:pt idx="842">
                  <c:v>19.805399999999977</c:v>
                </c:pt>
                <c:pt idx="843">
                  <c:v>19.8413</c:v>
                </c:pt>
                <c:pt idx="844">
                  <c:v>19.842300000000002</c:v>
                </c:pt>
                <c:pt idx="845">
                  <c:v>19.842300000000002</c:v>
                </c:pt>
                <c:pt idx="846">
                  <c:v>19.911799999999989</c:v>
                </c:pt>
                <c:pt idx="847">
                  <c:v>19.9163</c:v>
                </c:pt>
                <c:pt idx="848">
                  <c:v>19.922199999999979</c:v>
                </c:pt>
                <c:pt idx="849">
                  <c:v>19.956600000000002</c:v>
                </c:pt>
                <c:pt idx="850">
                  <c:v>19.968299999999964</c:v>
                </c:pt>
                <c:pt idx="851">
                  <c:v>19.969599999999978</c:v>
                </c:pt>
                <c:pt idx="852">
                  <c:v>19.970300000000002</c:v>
                </c:pt>
                <c:pt idx="853">
                  <c:v>19.972099999999976</c:v>
                </c:pt>
                <c:pt idx="854">
                  <c:v>19.975599999999979</c:v>
                </c:pt>
                <c:pt idx="855">
                  <c:v>19.978000000000002</c:v>
                </c:pt>
                <c:pt idx="856">
                  <c:v>20.063499999999976</c:v>
                </c:pt>
                <c:pt idx="857">
                  <c:v>20.079999999999988</c:v>
                </c:pt>
                <c:pt idx="858">
                  <c:v>20.082099999999976</c:v>
                </c:pt>
                <c:pt idx="859">
                  <c:v>20.088299999999975</c:v>
                </c:pt>
                <c:pt idx="860">
                  <c:v>20.108599999999981</c:v>
                </c:pt>
                <c:pt idx="861">
                  <c:v>20.111000000000018</c:v>
                </c:pt>
                <c:pt idx="862">
                  <c:v>20.152899999999999</c:v>
                </c:pt>
                <c:pt idx="863">
                  <c:v>20.204799999999977</c:v>
                </c:pt>
                <c:pt idx="864">
                  <c:v>20.214600000000001</c:v>
                </c:pt>
                <c:pt idx="865">
                  <c:v>20.235499999999973</c:v>
                </c:pt>
                <c:pt idx="866">
                  <c:v>20.330900000000018</c:v>
                </c:pt>
                <c:pt idx="867">
                  <c:v>20.380099999999977</c:v>
                </c:pt>
                <c:pt idx="868">
                  <c:v>20.415900000000001</c:v>
                </c:pt>
                <c:pt idx="869">
                  <c:v>20.430299999999978</c:v>
                </c:pt>
                <c:pt idx="870">
                  <c:v>20.4512</c:v>
                </c:pt>
                <c:pt idx="871">
                  <c:v>20.479699999999976</c:v>
                </c:pt>
                <c:pt idx="872">
                  <c:v>20.5532</c:v>
                </c:pt>
                <c:pt idx="873">
                  <c:v>20.605499999999989</c:v>
                </c:pt>
                <c:pt idx="874">
                  <c:v>20.631000000000018</c:v>
                </c:pt>
                <c:pt idx="875">
                  <c:v>20.638999999999999</c:v>
                </c:pt>
                <c:pt idx="876">
                  <c:v>20.64</c:v>
                </c:pt>
                <c:pt idx="877">
                  <c:v>20.640699999999978</c:v>
                </c:pt>
                <c:pt idx="878">
                  <c:v>20.642699999999977</c:v>
                </c:pt>
                <c:pt idx="879">
                  <c:v>20.672499999999989</c:v>
                </c:pt>
                <c:pt idx="880">
                  <c:v>20.679099999999988</c:v>
                </c:pt>
                <c:pt idx="881">
                  <c:v>20.6858</c:v>
                </c:pt>
                <c:pt idx="882">
                  <c:v>20.686699999999973</c:v>
                </c:pt>
                <c:pt idx="883">
                  <c:v>20.691700000000001</c:v>
                </c:pt>
                <c:pt idx="884">
                  <c:v>20.704899999999999</c:v>
                </c:pt>
                <c:pt idx="885">
                  <c:v>20.715399999999978</c:v>
                </c:pt>
                <c:pt idx="886">
                  <c:v>20.741999999999987</c:v>
                </c:pt>
                <c:pt idx="887">
                  <c:v>20.748899999999978</c:v>
                </c:pt>
                <c:pt idx="888">
                  <c:v>20.777200000000001</c:v>
                </c:pt>
                <c:pt idx="889">
                  <c:v>20.830300000000001</c:v>
                </c:pt>
                <c:pt idx="890">
                  <c:v>20.8355</c:v>
                </c:pt>
                <c:pt idx="891">
                  <c:v>20.861699999999978</c:v>
                </c:pt>
                <c:pt idx="892">
                  <c:v>20.861699999999978</c:v>
                </c:pt>
                <c:pt idx="893">
                  <c:v>20.863</c:v>
                </c:pt>
                <c:pt idx="894">
                  <c:v>20.8672</c:v>
                </c:pt>
                <c:pt idx="895">
                  <c:v>20.902299999999975</c:v>
                </c:pt>
                <c:pt idx="896">
                  <c:v>20.915299999999974</c:v>
                </c:pt>
                <c:pt idx="897">
                  <c:v>20.9161</c:v>
                </c:pt>
                <c:pt idx="898">
                  <c:v>20.921299999999977</c:v>
                </c:pt>
                <c:pt idx="899">
                  <c:v>20.925699999999964</c:v>
                </c:pt>
                <c:pt idx="900">
                  <c:v>20.9268</c:v>
                </c:pt>
                <c:pt idx="901">
                  <c:v>20.9268</c:v>
                </c:pt>
                <c:pt idx="902">
                  <c:v>20.9268</c:v>
                </c:pt>
                <c:pt idx="903">
                  <c:v>20.9268</c:v>
                </c:pt>
                <c:pt idx="904">
                  <c:v>20.9268</c:v>
                </c:pt>
                <c:pt idx="905">
                  <c:v>20.997</c:v>
                </c:pt>
                <c:pt idx="906">
                  <c:v>21.113800000000026</c:v>
                </c:pt>
                <c:pt idx="907">
                  <c:v>21.116399999999999</c:v>
                </c:pt>
                <c:pt idx="908">
                  <c:v>21.145800000000001</c:v>
                </c:pt>
                <c:pt idx="909">
                  <c:v>21.188399999999977</c:v>
                </c:pt>
                <c:pt idx="910">
                  <c:v>21.1922</c:v>
                </c:pt>
                <c:pt idx="911">
                  <c:v>21.192499999999978</c:v>
                </c:pt>
                <c:pt idx="912">
                  <c:v>21.232599999999977</c:v>
                </c:pt>
                <c:pt idx="913">
                  <c:v>21.238</c:v>
                </c:pt>
                <c:pt idx="914">
                  <c:v>21.265399999999971</c:v>
                </c:pt>
                <c:pt idx="915">
                  <c:v>21.311100000000017</c:v>
                </c:pt>
                <c:pt idx="916">
                  <c:v>21.311100000000017</c:v>
                </c:pt>
                <c:pt idx="917">
                  <c:v>21.369900000000001</c:v>
                </c:pt>
                <c:pt idx="918">
                  <c:v>21.369900000000001</c:v>
                </c:pt>
                <c:pt idx="919">
                  <c:v>21.369900000000001</c:v>
                </c:pt>
                <c:pt idx="920">
                  <c:v>21.395099999999989</c:v>
                </c:pt>
                <c:pt idx="921">
                  <c:v>21.395699999999977</c:v>
                </c:pt>
                <c:pt idx="922">
                  <c:v>21.395699999999977</c:v>
                </c:pt>
                <c:pt idx="923">
                  <c:v>21.398399999999977</c:v>
                </c:pt>
                <c:pt idx="924">
                  <c:v>21.4528</c:v>
                </c:pt>
                <c:pt idx="925">
                  <c:v>21.516999999999999</c:v>
                </c:pt>
                <c:pt idx="926">
                  <c:v>21.527899999999999</c:v>
                </c:pt>
                <c:pt idx="927">
                  <c:v>21.5562</c:v>
                </c:pt>
                <c:pt idx="928">
                  <c:v>21.565499999999979</c:v>
                </c:pt>
                <c:pt idx="929">
                  <c:v>21.5899</c:v>
                </c:pt>
                <c:pt idx="930">
                  <c:v>21.6053</c:v>
                </c:pt>
                <c:pt idx="931">
                  <c:v>21.619399999999999</c:v>
                </c:pt>
                <c:pt idx="932">
                  <c:v>21.629100000000001</c:v>
                </c:pt>
                <c:pt idx="933">
                  <c:v>21.630000000000017</c:v>
                </c:pt>
                <c:pt idx="934">
                  <c:v>21.641500000000001</c:v>
                </c:pt>
                <c:pt idx="935">
                  <c:v>21.641500000000001</c:v>
                </c:pt>
                <c:pt idx="936">
                  <c:v>21.706499999999973</c:v>
                </c:pt>
                <c:pt idx="937">
                  <c:v>21.722499999999979</c:v>
                </c:pt>
                <c:pt idx="938">
                  <c:v>21.725699999999978</c:v>
                </c:pt>
                <c:pt idx="939">
                  <c:v>21.776399999999978</c:v>
                </c:pt>
                <c:pt idx="940">
                  <c:v>21.776399999999978</c:v>
                </c:pt>
                <c:pt idx="941">
                  <c:v>21.786199999999976</c:v>
                </c:pt>
                <c:pt idx="942">
                  <c:v>21.815300000000001</c:v>
                </c:pt>
                <c:pt idx="943">
                  <c:v>21.825099999999981</c:v>
                </c:pt>
                <c:pt idx="944">
                  <c:v>21.828399999999974</c:v>
                </c:pt>
                <c:pt idx="945">
                  <c:v>21.878</c:v>
                </c:pt>
                <c:pt idx="946">
                  <c:v>21.878</c:v>
                </c:pt>
                <c:pt idx="947">
                  <c:v>21.942399999999964</c:v>
                </c:pt>
                <c:pt idx="948">
                  <c:v>21.9788</c:v>
                </c:pt>
                <c:pt idx="949">
                  <c:v>21.9941</c:v>
                </c:pt>
                <c:pt idx="950">
                  <c:v>22.038499999999981</c:v>
                </c:pt>
                <c:pt idx="951">
                  <c:v>22.058299999999981</c:v>
                </c:pt>
                <c:pt idx="952">
                  <c:v>22.063300000000002</c:v>
                </c:pt>
                <c:pt idx="953">
                  <c:v>22.111499999999999</c:v>
                </c:pt>
                <c:pt idx="954">
                  <c:v>22.117100000000018</c:v>
                </c:pt>
                <c:pt idx="955">
                  <c:v>22.117100000000018</c:v>
                </c:pt>
                <c:pt idx="956">
                  <c:v>22.117100000000018</c:v>
                </c:pt>
                <c:pt idx="957">
                  <c:v>22.135800000000017</c:v>
                </c:pt>
                <c:pt idx="958">
                  <c:v>22.184000000000001</c:v>
                </c:pt>
                <c:pt idx="959">
                  <c:v>22.212900000000001</c:v>
                </c:pt>
                <c:pt idx="960">
                  <c:v>22.262299999999978</c:v>
                </c:pt>
                <c:pt idx="961">
                  <c:v>22.288499999999964</c:v>
                </c:pt>
                <c:pt idx="962">
                  <c:v>22.306899999999999</c:v>
                </c:pt>
                <c:pt idx="963">
                  <c:v>22.308299999999981</c:v>
                </c:pt>
                <c:pt idx="964">
                  <c:v>22.313400000000001</c:v>
                </c:pt>
                <c:pt idx="965">
                  <c:v>22.3184</c:v>
                </c:pt>
                <c:pt idx="966">
                  <c:v>22.331800000000026</c:v>
                </c:pt>
                <c:pt idx="967">
                  <c:v>22.333500000000001</c:v>
                </c:pt>
                <c:pt idx="968">
                  <c:v>22.333500000000001</c:v>
                </c:pt>
                <c:pt idx="969">
                  <c:v>22.3413</c:v>
                </c:pt>
                <c:pt idx="970">
                  <c:v>22.350100000000001</c:v>
                </c:pt>
                <c:pt idx="971">
                  <c:v>22.3537</c:v>
                </c:pt>
                <c:pt idx="972">
                  <c:v>22.356100000000001</c:v>
                </c:pt>
                <c:pt idx="973">
                  <c:v>22.356100000000001</c:v>
                </c:pt>
                <c:pt idx="974">
                  <c:v>22.356100000000001</c:v>
                </c:pt>
                <c:pt idx="975">
                  <c:v>22.3691</c:v>
                </c:pt>
                <c:pt idx="976">
                  <c:v>22.486299999999979</c:v>
                </c:pt>
                <c:pt idx="977">
                  <c:v>22.524999999999999</c:v>
                </c:pt>
                <c:pt idx="978">
                  <c:v>22.555199999999989</c:v>
                </c:pt>
                <c:pt idx="979">
                  <c:v>22.6554</c:v>
                </c:pt>
                <c:pt idx="980">
                  <c:v>22.659099999999999</c:v>
                </c:pt>
                <c:pt idx="981">
                  <c:v>22.676900000000018</c:v>
                </c:pt>
                <c:pt idx="982">
                  <c:v>22.676900000000018</c:v>
                </c:pt>
                <c:pt idx="983">
                  <c:v>22.7317</c:v>
                </c:pt>
                <c:pt idx="984">
                  <c:v>22.741</c:v>
                </c:pt>
                <c:pt idx="985">
                  <c:v>22.769299999999976</c:v>
                </c:pt>
                <c:pt idx="986">
                  <c:v>22.790199999999977</c:v>
                </c:pt>
                <c:pt idx="987">
                  <c:v>22.794899999999988</c:v>
                </c:pt>
                <c:pt idx="988">
                  <c:v>22.799099999999989</c:v>
                </c:pt>
                <c:pt idx="989">
                  <c:v>22.889600000000002</c:v>
                </c:pt>
                <c:pt idx="990">
                  <c:v>22.969299999999976</c:v>
                </c:pt>
                <c:pt idx="991">
                  <c:v>22.974</c:v>
                </c:pt>
                <c:pt idx="992">
                  <c:v>23.0063</c:v>
                </c:pt>
                <c:pt idx="993">
                  <c:v>23.035</c:v>
                </c:pt>
                <c:pt idx="994">
                  <c:v>23.0535</c:v>
                </c:pt>
                <c:pt idx="995">
                  <c:v>23.157200000000017</c:v>
                </c:pt>
                <c:pt idx="996">
                  <c:v>23.191900000000018</c:v>
                </c:pt>
                <c:pt idx="997">
                  <c:v>23.208299999999976</c:v>
                </c:pt>
                <c:pt idx="998">
                  <c:v>23.208299999999976</c:v>
                </c:pt>
                <c:pt idx="999">
                  <c:v>23.269599999999976</c:v>
                </c:pt>
                <c:pt idx="1000">
                  <c:v>23.304900000000018</c:v>
                </c:pt>
                <c:pt idx="1001">
                  <c:v>23.304900000000018</c:v>
                </c:pt>
                <c:pt idx="1002">
                  <c:v>23.304900000000018</c:v>
                </c:pt>
                <c:pt idx="1003">
                  <c:v>23.331900000000026</c:v>
                </c:pt>
                <c:pt idx="1004">
                  <c:v>23.405999999999977</c:v>
                </c:pt>
                <c:pt idx="1005">
                  <c:v>23.409499999999976</c:v>
                </c:pt>
                <c:pt idx="1006">
                  <c:v>23.454499999999989</c:v>
                </c:pt>
                <c:pt idx="1007">
                  <c:v>23.485099999999964</c:v>
                </c:pt>
                <c:pt idx="1008">
                  <c:v>23.4939</c:v>
                </c:pt>
                <c:pt idx="1009">
                  <c:v>23.529399999999978</c:v>
                </c:pt>
                <c:pt idx="1010">
                  <c:v>23.538</c:v>
                </c:pt>
                <c:pt idx="1011">
                  <c:v>23.538599999999978</c:v>
                </c:pt>
                <c:pt idx="1012">
                  <c:v>23.626799999999989</c:v>
                </c:pt>
                <c:pt idx="1013">
                  <c:v>23.6875</c:v>
                </c:pt>
                <c:pt idx="1014">
                  <c:v>23.704599999999989</c:v>
                </c:pt>
                <c:pt idx="1015">
                  <c:v>23.744999999999987</c:v>
                </c:pt>
                <c:pt idx="1016">
                  <c:v>23.753499999999978</c:v>
                </c:pt>
                <c:pt idx="1017">
                  <c:v>23.753499999999978</c:v>
                </c:pt>
                <c:pt idx="1018">
                  <c:v>23.763099999999977</c:v>
                </c:pt>
                <c:pt idx="1019">
                  <c:v>23.780499999999979</c:v>
                </c:pt>
                <c:pt idx="1020">
                  <c:v>23.826699999999978</c:v>
                </c:pt>
                <c:pt idx="1021">
                  <c:v>23.867100000000001</c:v>
                </c:pt>
                <c:pt idx="1022">
                  <c:v>23.873899999999999</c:v>
                </c:pt>
                <c:pt idx="1023">
                  <c:v>23.969699999999971</c:v>
                </c:pt>
                <c:pt idx="1024">
                  <c:v>23.97</c:v>
                </c:pt>
                <c:pt idx="1025">
                  <c:v>23.983499999999964</c:v>
                </c:pt>
                <c:pt idx="1026">
                  <c:v>24.001799999999989</c:v>
                </c:pt>
                <c:pt idx="1027">
                  <c:v>24.012499999999989</c:v>
                </c:pt>
                <c:pt idx="1028">
                  <c:v>24.012499999999989</c:v>
                </c:pt>
                <c:pt idx="1029">
                  <c:v>24.0291</c:v>
                </c:pt>
                <c:pt idx="1030">
                  <c:v>24.0474</c:v>
                </c:pt>
                <c:pt idx="1031">
                  <c:v>24.091799999999989</c:v>
                </c:pt>
                <c:pt idx="1032">
                  <c:v>24.247</c:v>
                </c:pt>
                <c:pt idx="1033">
                  <c:v>24.248999999999977</c:v>
                </c:pt>
                <c:pt idx="1034">
                  <c:v>24.2561</c:v>
                </c:pt>
                <c:pt idx="1035">
                  <c:v>24.281300000000002</c:v>
                </c:pt>
                <c:pt idx="1036">
                  <c:v>24.285099999999979</c:v>
                </c:pt>
                <c:pt idx="1037">
                  <c:v>24.3066</c:v>
                </c:pt>
                <c:pt idx="1038">
                  <c:v>24.4345</c:v>
                </c:pt>
                <c:pt idx="1039">
                  <c:v>24.485299999999963</c:v>
                </c:pt>
                <c:pt idx="1040">
                  <c:v>24.486599999999964</c:v>
                </c:pt>
                <c:pt idx="1041">
                  <c:v>24.495099999999976</c:v>
                </c:pt>
                <c:pt idx="1042">
                  <c:v>24.567499999999978</c:v>
                </c:pt>
                <c:pt idx="1043">
                  <c:v>24.5944</c:v>
                </c:pt>
                <c:pt idx="1044">
                  <c:v>24.6022</c:v>
                </c:pt>
                <c:pt idx="1045">
                  <c:v>24.611400000000017</c:v>
                </c:pt>
                <c:pt idx="1046">
                  <c:v>24.626999999999999</c:v>
                </c:pt>
                <c:pt idx="1047">
                  <c:v>24.647800000000018</c:v>
                </c:pt>
                <c:pt idx="1048">
                  <c:v>24.691600000000001</c:v>
                </c:pt>
                <c:pt idx="1049">
                  <c:v>24.701899999999988</c:v>
                </c:pt>
                <c:pt idx="1050">
                  <c:v>24.7194</c:v>
                </c:pt>
                <c:pt idx="1051">
                  <c:v>24.839200000000005</c:v>
                </c:pt>
                <c:pt idx="1052">
                  <c:v>24.947999999999986</c:v>
                </c:pt>
                <c:pt idx="1053">
                  <c:v>25.003699999999974</c:v>
                </c:pt>
                <c:pt idx="1054">
                  <c:v>25.040500000000002</c:v>
                </c:pt>
                <c:pt idx="1055">
                  <c:v>25.068599999999979</c:v>
                </c:pt>
                <c:pt idx="1056">
                  <c:v>25.172000000000001</c:v>
                </c:pt>
                <c:pt idx="1057">
                  <c:v>25.202000000000002</c:v>
                </c:pt>
                <c:pt idx="1058">
                  <c:v>25.2073</c:v>
                </c:pt>
                <c:pt idx="1059">
                  <c:v>25.234400000000001</c:v>
                </c:pt>
                <c:pt idx="1060">
                  <c:v>25.274100000000001</c:v>
                </c:pt>
                <c:pt idx="1061">
                  <c:v>25.327200000000001</c:v>
                </c:pt>
                <c:pt idx="1062">
                  <c:v>25.349799999999973</c:v>
                </c:pt>
                <c:pt idx="1063">
                  <c:v>25.3552</c:v>
                </c:pt>
                <c:pt idx="1064">
                  <c:v>25.391900000000017</c:v>
                </c:pt>
                <c:pt idx="1065">
                  <c:v>25.4101</c:v>
                </c:pt>
                <c:pt idx="1066">
                  <c:v>25.426499999999976</c:v>
                </c:pt>
                <c:pt idx="1067">
                  <c:v>25.435599999999976</c:v>
                </c:pt>
                <c:pt idx="1068">
                  <c:v>25.440599999999979</c:v>
                </c:pt>
                <c:pt idx="1069">
                  <c:v>25.446299999999976</c:v>
                </c:pt>
                <c:pt idx="1070">
                  <c:v>25.446299999999976</c:v>
                </c:pt>
                <c:pt idx="1071">
                  <c:v>25.446299999999976</c:v>
                </c:pt>
                <c:pt idx="1072">
                  <c:v>25.446299999999976</c:v>
                </c:pt>
                <c:pt idx="1073">
                  <c:v>25.446299999999976</c:v>
                </c:pt>
                <c:pt idx="1074">
                  <c:v>25.446299999999976</c:v>
                </c:pt>
                <c:pt idx="1075">
                  <c:v>25.446299999999976</c:v>
                </c:pt>
                <c:pt idx="1076">
                  <c:v>25.455499999999976</c:v>
                </c:pt>
                <c:pt idx="1077">
                  <c:v>25.456399999999977</c:v>
                </c:pt>
                <c:pt idx="1078">
                  <c:v>25.471299999999989</c:v>
                </c:pt>
                <c:pt idx="1079">
                  <c:v>25.503599999999977</c:v>
                </c:pt>
                <c:pt idx="1080">
                  <c:v>25.518599999999989</c:v>
                </c:pt>
                <c:pt idx="1081">
                  <c:v>25.520399999999977</c:v>
                </c:pt>
                <c:pt idx="1082">
                  <c:v>25.529699999999973</c:v>
                </c:pt>
                <c:pt idx="1083">
                  <c:v>25.5306</c:v>
                </c:pt>
                <c:pt idx="1084">
                  <c:v>25.555900000000001</c:v>
                </c:pt>
                <c:pt idx="1085">
                  <c:v>25.577100000000005</c:v>
                </c:pt>
                <c:pt idx="1086">
                  <c:v>25.578699999999976</c:v>
                </c:pt>
                <c:pt idx="1087">
                  <c:v>25.617699999999999</c:v>
                </c:pt>
                <c:pt idx="1088">
                  <c:v>25.6587</c:v>
                </c:pt>
                <c:pt idx="1089">
                  <c:v>25.722199999999976</c:v>
                </c:pt>
                <c:pt idx="1090">
                  <c:v>25.726299999999974</c:v>
                </c:pt>
                <c:pt idx="1091">
                  <c:v>25.7333</c:v>
                </c:pt>
                <c:pt idx="1092">
                  <c:v>25.760699999999979</c:v>
                </c:pt>
                <c:pt idx="1093">
                  <c:v>25.863099999999989</c:v>
                </c:pt>
                <c:pt idx="1094">
                  <c:v>25.864899999999999</c:v>
                </c:pt>
                <c:pt idx="1095">
                  <c:v>25.921999999999986</c:v>
                </c:pt>
                <c:pt idx="1096">
                  <c:v>25.921999999999986</c:v>
                </c:pt>
                <c:pt idx="1097">
                  <c:v>25.922799999999963</c:v>
                </c:pt>
                <c:pt idx="1098">
                  <c:v>25.975999999999981</c:v>
                </c:pt>
                <c:pt idx="1099">
                  <c:v>25.978999999999989</c:v>
                </c:pt>
                <c:pt idx="1100">
                  <c:v>26.003</c:v>
                </c:pt>
                <c:pt idx="1101">
                  <c:v>26.019900000000018</c:v>
                </c:pt>
                <c:pt idx="1102">
                  <c:v>26.033799999999989</c:v>
                </c:pt>
                <c:pt idx="1103">
                  <c:v>26.0763</c:v>
                </c:pt>
                <c:pt idx="1104">
                  <c:v>26.0947</c:v>
                </c:pt>
                <c:pt idx="1105">
                  <c:v>26.0947</c:v>
                </c:pt>
                <c:pt idx="1106">
                  <c:v>26.133800000000019</c:v>
                </c:pt>
                <c:pt idx="1107">
                  <c:v>26.1431</c:v>
                </c:pt>
                <c:pt idx="1108">
                  <c:v>26.1431</c:v>
                </c:pt>
                <c:pt idx="1109">
                  <c:v>26.151199999999999</c:v>
                </c:pt>
                <c:pt idx="1110">
                  <c:v>26.1585</c:v>
                </c:pt>
                <c:pt idx="1111">
                  <c:v>26.1585</c:v>
                </c:pt>
                <c:pt idx="1112">
                  <c:v>26.1585</c:v>
                </c:pt>
                <c:pt idx="1113">
                  <c:v>26.171399999999988</c:v>
                </c:pt>
                <c:pt idx="1114">
                  <c:v>26.180599999999973</c:v>
                </c:pt>
                <c:pt idx="1115">
                  <c:v>26.228399999999976</c:v>
                </c:pt>
                <c:pt idx="1116">
                  <c:v>26.382999999999981</c:v>
                </c:pt>
                <c:pt idx="1117">
                  <c:v>26.398900000000001</c:v>
                </c:pt>
                <c:pt idx="1118">
                  <c:v>26.4</c:v>
                </c:pt>
                <c:pt idx="1119">
                  <c:v>26.491</c:v>
                </c:pt>
                <c:pt idx="1120">
                  <c:v>26.527000000000001</c:v>
                </c:pt>
                <c:pt idx="1121">
                  <c:v>26.544799999999977</c:v>
                </c:pt>
                <c:pt idx="1122">
                  <c:v>26.552900000000001</c:v>
                </c:pt>
                <c:pt idx="1123">
                  <c:v>26.553999999999988</c:v>
                </c:pt>
                <c:pt idx="1124">
                  <c:v>26.5943</c:v>
                </c:pt>
                <c:pt idx="1125">
                  <c:v>26.609500000000001</c:v>
                </c:pt>
                <c:pt idx="1126">
                  <c:v>26.6234</c:v>
                </c:pt>
                <c:pt idx="1127">
                  <c:v>26.634100000000018</c:v>
                </c:pt>
                <c:pt idx="1128">
                  <c:v>26.651499999999999</c:v>
                </c:pt>
                <c:pt idx="1129">
                  <c:v>26.691099999999999</c:v>
                </c:pt>
                <c:pt idx="1130">
                  <c:v>26.717600000000001</c:v>
                </c:pt>
                <c:pt idx="1131">
                  <c:v>26.740399999999976</c:v>
                </c:pt>
                <c:pt idx="1132">
                  <c:v>26.793800000000001</c:v>
                </c:pt>
                <c:pt idx="1133">
                  <c:v>26.805</c:v>
                </c:pt>
                <c:pt idx="1134">
                  <c:v>26.821899999999999</c:v>
                </c:pt>
                <c:pt idx="1135">
                  <c:v>26.923699999999975</c:v>
                </c:pt>
                <c:pt idx="1136">
                  <c:v>26.938099999999977</c:v>
                </c:pt>
                <c:pt idx="1137">
                  <c:v>26.972499999999979</c:v>
                </c:pt>
                <c:pt idx="1138">
                  <c:v>27.0305</c:v>
                </c:pt>
                <c:pt idx="1139">
                  <c:v>27.0305</c:v>
                </c:pt>
                <c:pt idx="1140">
                  <c:v>27.047000000000001</c:v>
                </c:pt>
                <c:pt idx="1141">
                  <c:v>27.0594</c:v>
                </c:pt>
                <c:pt idx="1142">
                  <c:v>27.097100000000001</c:v>
                </c:pt>
                <c:pt idx="1143">
                  <c:v>27.105899999999988</c:v>
                </c:pt>
                <c:pt idx="1144">
                  <c:v>27.162699999999976</c:v>
                </c:pt>
                <c:pt idx="1145">
                  <c:v>27.170500000000001</c:v>
                </c:pt>
                <c:pt idx="1146">
                  <c:v>27.189</c:v>
                </c:pt>
                <c:pt idx="1147">
                  <c:v>27.234000000000005</c:v>
                </c:pt>
                <c:pt idx="1148">
                  <c:v>27.257000000000001</c:v>
                </c:pt>
                <c:pt idx="1149">
                  <c:v>27.262699999999963</c:v>
                </c:pt>
                <c:pt idx="1150">
                  <c:v>27.2759</c:v>
                </c:pt>
                <c:pt idx="1151">
                  <c:v>27.276299999999981</c:v>
                </c:pt>
                <c:pt idx="1152">
                  <c:v>27.284699999999976</c:v>
                </c:pt>
                <c:pt idx="1153">
                  <c:v>27.29</c:v>
                </c:pt>
                <c:pt idx="1154">
                  <c:v>27.2943</c:v>
                </c:pt>
                <c:pt idx="1155">
                  <c:v>27.316199999999988</c:v>
                </c:pt>
                <c:pt idx="1156">
                  <c:v>27.361699999999978</c:v>
                </c:pt>
                <c:pt idx="1157">
                  <c:v>27.372699999999973</c:v>
                </c:pt>
                <c:pt idx="1158">
                  <c:v>27.4298</c:v>
                </c:pt>
                <c:pt idx="1159">
                  <c:v>27.460899999999977</c:v>
                </c:pt>
                <c:pt idx="1160">
                  <c:v>27.5105</c:v>
                </c:pt>
                <c:pt idx="1161">
                  <c:v>27.5123</c:v>
                </c:pt>
                <c:pt idx="1162">
                  <c:v>27.512599999999981</c:v>
                </c:pt>
                <c:pt idx="1163">
                  <c:v>27.553000000000001</c:v>
                </c:pt>
                <c:pt idx="1164">
                  <c:v>27.560699999999976</c:v>
                </c:pt>
                <c:pt idx="1165">
                  <c:v>27.571300000000001</c:v>
                </c:pt>
                <c:pt idx="1166">
                  <c:v>27.574800000000018</c:v>
                </c:pt>
                <c:pt idx="1167">
                  <c:v>27.575599999999977</c:v>
                </c:pt>
                <c:pt idx="1168">
                  <c:v>27.580100000000002</c:v>
                </c:pt>
                <c:pt idx="1169">
                  <c:v>27.585399999999979</c:v>
                </c:pt>
                <c:pt idx="1170">
                  <c:v>27.585399999999979</c:v>
                </c:pt>
                <c:pt idx="1171">
                  <c:v>27.585399999999979</c:v>
                </c:pt>
                <c:pt idx="1172">
                  <c:v>27.587800000000001</c:v>
                </c:pt>
                <c:pt idx="1173">
                  <c:v>27.769499999999976</c:v>
                </c:pt>
                <c:pt idx="1174">
                  <c:v>27.787199999999977</c:v>
                </c:pt>
                <c:pt idx="1175">
                  <c:v>27.789199999999976</c:v>
                </c:pt>
                <c:pt idx="1176">
                  <c:v>27.821200000000001</c:v>
                </c:pt>
                <c:pt idx="1177">
                  <c:v>27.900599999999976</c:v>
                </c:pt>
                <c:pt idx="1178">
                  <c:v>27.906599999999976</c:v>
                </c:pt>
                <c:pt idx="1179">
                  <c:v>27.911799999999989</c:v>
                </c:pt>
                <c:pt idx="1180">
                  <c:v>27.947999999999986</c:v>
                </c:pt>
                <c:pt idx="1181">
                  <c:v>27.947999999999986</c:v>
                </c:pt>
                <c:pt idx="1182">
                  <c:v>28.1464</c:v>
                </c:pt>
                <c:pt idx="1183">
                  <c:v>28.241199999999989</c:v>
                </c:pt>
                <c:pt idx="1184">
                  <c:v>28.251000000000001</c:v>
                </c:pt>
                <c:pt idx="1185">
                  <c:v>28.273499999999977</c:v>
                </c:pt>
                <c:pt idx="1186">
                  <c:v>28.3</c:v>
                </c:pt>
                <c:pt idx="1187">
                  <c:v>28.388000000000002</c:v>
                </c:pt>
                <c:pt idx="1188">
                  <c:v>28.409599999999976</c:v>
                </c:pt>
                <c:pt idx="1189">
                  <c:v>28.455399999999976</c:v>
                </c:pt>
                <c:pt idx="1190">
                  <c:v>28.467099999999977</c:v>
                </c:pt>
                <c:pt idx="1191">
                  <c:v>28.474900000000005</c:v>
                </c:pt>
                <c:pt idx="1192">
                  <c:v>28.489699999999964</c:v>
                </c:pt>
                <c:pt idx="1193">
                  <c:v>28.496200000000002</c:v>
                </c:pt>
                <c:pt idx="1194">
                  <c:v>28.503299999999989</c:v>
                </c:pt>
                <c:pt idx="1195">
                  <c:v>28.519900000000018</c:v>
                </c:pt>
                <c:pt idx="1196">
                  <c:v>28.519900000000018</c:v>
                </c:pt>
                <c:pt idx="1197">
                  <c:v>28.5258</c:v>
                </c:pt>
                <c:pt idx="1198">
                  <c:v>28.533100000000001</c:v>
                </c:pt>
                <c:pt idx="1199">
                  <c:v>28.5366</c:v>
                </c:pt>
                <c:pt idx="1200">
                  <c:v>28.5366</c:v>
                </c:pt>
                <c:pt idx="1201">
                  <c:v>28.5366</c:v>
                </c:pt>
                <c:pt idx="1202">
                  <c:v>28.5366</c:v>
                </c:pt>
                <c:pt idx="1203">
                  <c:v>28.5366</c:v>
                </c:pt>
                <c:pt idx="1204">
                  <c:v>28.5366</c:v>
                </c:pt>
                <c:pt idx="1205">
                  <c:v>28.5366</c:v>
                </c:pt>
                <c:pt idx="1206">
                  <c:v>28.5366</c:v>
                </c:pt>
                <c:pt idx="1207">
                  <c:v>28.5366</c:v>
                </c:pt>
                <c:pt idx="1208">
                  <c:v>28.5366</c:v>
                </c:pt>
                <c:pt idx="1209">
                  <c:v>28.5366</c:v>
                </c:pt>
                <c:pt idx="1210">
                  <c:v>28.5717</c:v>
                </c:pt>
                <c:pt idx="1211">
                  <c:v>28.652899999999999</c:v>
                </c:pt>
                <c:pt idx="1212">
                  <c:v>28.684200000000001</c:v>
                </c:pt>
                <c:pt idx="1213">
                  <c:v>28.720499999999976</c:v>
                </c:pt>
                <c:pt idx="1214">
                  <c:v>28.721399999999981</c:v>
                </c:pt>
                <c:pt idx="1215">
                  <c:v>28.724999999999987</c:v>
                </c:pt>
                <c:pt idx="1216">
                  <c:v>28.744900000000001</c:v>
                </c:pt>
                <c:pt idx="1217">
                  <c:v>28.750499999999978</c:v>
                </c:pt>
                <c:pt idx="1218">
                  <c:v>28.750499999999978</c:v>
                </c:pt>
                <c:pt idx="1219">
                  <c:v>28.755800000000001</c:v>
                </c:pt>
                <c:pt idx="1220">
                  <c:v>28.775599999999976</c:v>
                </c:pt>
                <c:pt idx="1221">
                  <c:v>28.827100000000005</c:v>
                </c:pt>
                <c:pt idx="1222">
                  <c:v>28.846900000000005</c:v>
                </c:pt>
                <c:pt idx="1223">
                  <c:v>28.851199999999999</c:v>
                </c:pt>
                <c:pt idx="1224">
                  <c:v>28.944800000000001</c:v>
                </c:pt>
                <c:pt idx="1225">
                  <c:v>28.973099999999977</c:v>
                </c:pt>
                <c:pt idx="1226">
                  <c:v>29.036000000000001</c:v>
                </c:pt>
                <c:pt idx="1227">
                  <c:v>29.061299999999989</c:v>
                </c:pt>
                <c:pt idx="1228">
                  <c:v>29.076699999999978</c:v>
                </c:pt>
                <c:pt idx="1229">
                  <c:v>29.2044</c:v>
                </c:pt>
                <c:pt idx="1230">
                  <c:v>29.2898</c:v>
                </c:pt>
                <c:pt idx="1231">
                  <c:v>29.323499999999989</c:v>
                </c:pt>
                <c:pt idx="1232">
                  <c:v>29.428099999999976</c:v>
                </c:pt>
                <c:pt idx="1233">
                  <c:v>29.4298</c:v>
                </c:pt>
                <c:pt idx="1234">
                  <c:v>29.475499999999975</c:v>
                </c:pt>
                <c:pt idx="1235">
                  <c:v>29.484299999999976</c:v>
                </c:pt>
                <c:pt idx="1236">
                  <c:v>29.513999999999999</c:v>
                </c:pt>
                <c:pt idx="1237">
                  <c:v>29.535299999999989</c:v>
                </c:pt>
                <c:pt idx="1238">
                  <c:v>29.571999999999999</c:v>
                </c:pt>
                <c:pt idx="1239">
                  <c:v>29.583399999999976</c:v>
                </c:pt>
                <c:pt idx="1240">
                  <c:v>29.583399999999976</c:v>
                </c:pt>
                <c:pt idx="1241">
                  <c:v>29.593800000000005</c:v>
                </c:pt>
                <c:pt idx="1242">
                  <c:v>29.596599999999977</c:v>
                </c:pt>
                <c:pt idx="1243">
                  <c:v>29.603300000000001</c:v>
                </c:pt>
                <c:pt idx="1244">
                  <c:v>29.609100000000005</c:v>
                </c:pt>
                <c:pt idx="1245">
                  <c:v>29.616299999999999</c:v>
                </c:pt>
                <c:pt idx="1246">
                  <c:v>29.616399999999999</c:v>
                </c:pt>
                <c:pt idx="1247">
                  <c:v>29.616399999999999</c:v>
                </c:pt>
                <c:pt idx="1248">
                  <c:v>29.616399999999999</c:v>
                </c:pt>
                <c:pt idx="1249">
                  <c:v>29.6587</c:v>
                </c:pt>
                <c:pt idx="1250">
                  <c:v>29.760199999999976</c:v>
                </c:pt>
                <c:pt idx="1251">
                  <c:v>29.767299999999977</c:v>
                </c:pt>
                <c:pt idx="1252">
                  <c:v>29.786899999999989</c:v>
                </c:pt>
                <c:pt idx="1253">
                  <c:v>29.820699999999977</c:v>
                </c:pt>
                <c:pt idx="1254">
                  <c:v>29.844799999999989</c:v>
                </c:pt>
                <c:pt idx="1255">
                  <c:v>29.856000000000005</c:v>
                </c:pt>
                <c:pt idx="1256">
                  <c:v>29.9373</c:v>
                </c:pt>
                <c:pt idx="1257">
                  <c:v>29.963399999999979</c:v>
                </c:pt>
                <c:pt idx="1258">
                  <c:v>29.963799999999964</c:v>
                </c:pt>
                <c:pt idx="1259">
                  <c:v>29.986899999999977</c:v>
                </c:pt>
                <c:pt idx="1260">
                  <c:v>30.017399999999999</c:v>
                </c:pt>
                <c:pt idx="1261">
                  <c:v>30.020399999999977</c:v>
                </c:pt>
                <c:pt idx="1262">
                  <c:v>30.036300000000001</c:v>
                </c:pt>
                <c:pt idx="1263">
                  <c:v>30.105499999999989</c:v>
                </c:pt>
                <c:pt idx="1264">
                  <c:v>30.1204</c:v>
                </c:pt>
                <c:pt idx="1265">
                  <c:v>30.1265</c:v>
                </c:pt>
                <c:pt idx="1266">
                  <c:v>30.167999999999999</c:v>
                </c:pt>
                <c:pt idx="1267">
                  <c:v>30.169899999999988</c:v>
                </c:pt>
                <c:pt idx="1268">
                  <c:v>30.190100000000001</c:v>
                </c:pt>
                <c:pt idx="1269">
                  <c:v>30.2058</c:v>
                </c:pt>
                <c:pt idx="1270">
                  <c:v>30.277899999999999</c:v>
                </c:pt>
                <c:pt idx="1271">
                  <c:v>30.281300000000002</c:v>
                </c:pt>
                <c:pt idx="1272">
                  <c:v>30.304800000000018</c:v>
                </c:pt>
                <c:pt idx="1273">
                  <c:v>30.311199999999999</c:v>
                </c:pt>
                <c:pt idx="1274">
                  <c:v>30.325500000000002</c:v>
                </c:pt>
                <c:pt idx="1275">
                  <c:v>30.3871</c:v>
                </c:pt>
                <c:pt idx="1276">
                  <c:v>30.3902</c:v>
                </c:pt>
                <c:pt idx="1277">
                  <c:v>30.413599999999978</c:v>
                </c:pt>
                <c:pt idx="1278">
                  <c:v>30.4145</c:v>
                </c:pt>
                <c:pt idx="1279">
                  <c:v>30.439</c:v>
                </c:pt>
                <c:pt idx="1280">
                  <c:v>30.439</c:v>
                </c:pt>
                <c:pt idx="1281">
                  <c:v>30.441499999999976</c:v>
                </c:pt>
                <c:pt idx="1282">
                  <c:v>30.489599999999964</c:v>
                </c:pt>
                <c:pt idx="1283">
                  <c:v>30.564999999999987</c:v>
                </c:pt>
                <c:pt idx="1284">
                  <c:v>30.611300000000018</c:v>
                </c:pt>
                <c:pt idx="1285">
                  <c:v>30.612800000000018</c:v>
                </c:pt>
                <c:pt idx="1286">
                  <c:v>30.630800000000018</c:v>
                </c:pt>
                <c:pt idx="1287">
                  <c:v>30.638200000000001</c:v>
                </c:pt>
                <c:pt idx="1288">
                  <c:v>30.655100000000001</c:v>
                </c:pt>
                <c:pt idx="1289">
                  <c:v>30.658200000000001</c:v>
                </c:pt>
                <c:pt idx="1290">
                  <c:v>30.7239</c:v>
                </c:pt>
                <c:pt idx="1291">
                  <c:v>30.772399999999976</c:v>
                </c:pt>
                <c:pt idx="1292">
                  <c:v>30.8232</c:v>
                </c:pt>
                <c:pt idx="1293">
                  <c:v>30.898</c:v>
                </c:pt>
                <c:pt idx="1294">
                  <c:v>30.906499999999976</c:v>
                </c:pt>
                <c:pt idx="1295">
                  <c:v>30.979299999999977</c:v>
                </c:pt>
                <c:pt idx="1296">
                  <c:v>31.032699999999974</c:v>
                </c:pt>
                <c:pt idx="1297">
                  <c:v>31.087800000000001</c:v>
                </c:pt>
                <c:pt idx="1298">
                  <c:v>31.121500000000001</c:v>
                </c:pt>
                <c:pt idx="1299">
                  <c:v>31.141300000000001</c:v>
                </c:pt>
                <c:pt idx="1300">
                  <c:v>31.181699999999989</c:v>
                </c:pt>
                <c:pt idx="1301">
                  <c:v>31.2714</c:v>
                </c:pt>
                <c:pt idx="1302">
                  <c:v>31.289399999999976</c:v>
                </c:pt>
                <c:pt idx="1303">
                  <c:v>31.298399999999976</c:v>
                </c:pt>
                <c:pt idx="1304">
                  <c:v>31.308199999999989</c:v>
                </c:pt>
                <c:pt idx="1305">
                  <c:v>31.309000000000001</c:v>
                </c:pt>
                <c:pt idx="1306">
                  <c:v>31.336600000000001</c:v>
                </c:pt>
                <c:pt idx="1307">
                  <c:v>31.337900000000026</c:v>
                </c:pt>
                <c:pt idx="1308">
                  <c:v>31.3902</c:v>
                </c:pt>
                <c:pt idx="1309">
                  <c:v>31.425599999999964</c:v>
                </c:pt>
                <c:pt idx="1310">
                  <c:v>31.429699999999976</c:v>
                </c:pt>
                <c:pt idx="1311">
                  <c:v>31.452699999999979</c:v>
                </c:pt>
                <c:pt idx="1312">
                  <c:v>31.459599999999973</c:v>
                </c:pt>
                <c:pt idx="1313">
                  <c:v>31.490599999999976</c:v>
                </c:pt>
                <c:pt idx="1314">
                  <c:v>31.604299999999999</c:v>
                </c:pt>
                <c:pt idx="1315">
                  <c:v>31.609100000000005</c:v>
                </c:pt>
                <c:pt idx="1316">
                  <c:v>31.619900000000026</c:v>
                </c:pt>
                <c:pt idx="1317">
                  <c:v>31.639700000000001</c:v>
                </c:pt>
                <c:pt idx="1318">
                  <c:v>31.639700000000001</c:v>
                </c:pt>
                <c:pt idx="1319">
                  <c:v>31.689299999999989</c:v>
                </c:pt>
                <c:pt idx="1320">
                  <c:v>31.729099999999978</c:v>
                </c:pt>
                <c:pt idx="1321">
                  <c:v>31.770399999999977</c:v>
                </c:pt>
                <c:pt idx="1322">
                  <c:v>31.848499999999976</c:v>
                </c:pt>
                <c:pt idx="1323">
                  <c:v>31.868299999999977</c:v>
                </c:pt>
                <c:pt idx="1324">
                  <c:v>31.9</c:v>
                </c:pt>
                <c:pt idx="1325">
                  <c:v>31.911000000000001</c:v>
                </c:pt>
                <c:pt idx="1326">
                  <c:v>31.927499999999974</c:v>
                </c:pt>
                <c:pt idx="1327">
                  <c:v>31.956099999999989</c:v>
                </c:pt>
                <c:pt idx="1328">
                  <c:v>31.9773</c:v>
                </c:pt>
                <c:pt idx="1329">
                  <c:v>32.021600000000007</c:v>
                </c:pt>
                <c:pt idx="1330">
                  <c:v>32.073100000000011</c:v>
                </c:pt>
                <c:pt idx="1331">
                  <c:v>32.073400000000007</c:v>
                </c:pt>
                <c:pt idx="1332">
                  <c:v>32.0747</c:v>
                </c:pt>
                <c:pt idx="1333">
                  <c:v>32.092800000000011</c:v>
                </c:pt>
                <c:pt idx="1334">
                  <c:v>32.160000000000011</c:v>
                </c:pt>
                <c:pt idx="1335">
                  <c:v>32.238900000000037</c:v>
                </c:pt>
                <c:pt idx="1336">
                  <c:v>32.279400000000003</c:v>
                </c:pt>
                <c:pt idx="1337">
                  <c:v>32.336500000000001</c:v>
                </c:pt>
                <c:pt idx="1338">
                  <c:v>32.356599999999993</c:v>
                </c:pt>
                <c:pt idx="1339">
                  <c:v>32.414799999999993</c:v>
                </c:pt>
                <c:pt idx="1340">
                  <c:v>32.516600000000004</c:v>
                </c:pt>
                <c:pt idx="1341">
                  <c:v>32.537400000000005</c:v>
                </c:pt>
                <c:pt idx="1342">
                  <c:v>32.546300000000002</c:v>
                </c:pt>
                <c:pt idx="1343">
                  <c:v>32.56</c:v>
                </c:pt>
                <c:pt idx="1344">
                  <c:v>32.561600000000006</c:v>
                </c:pt>
                <c:pt idx="1345">
                  <c:v>32.5745</c:v>
                </c:pt>
                <c:pt idx="1346">
                  <c:v>32.576700000000002</c:v>
                </c:pt>
                <c:pt idx="1347">
                  <c:v>32.591800000000006</c:v>
                </c:pt>
                <c:pt idx="1348">
                  <c:v>32.6449</c:v>
                </c:pt>
                <c:pt idx="1349">
                  <c:v>32.807299999999998</c:v>
                </c:pt>
                <c:pt idx="1350">
                  <c:v>32.822300000000013</c:v>
                </c:pt>
                <c:pt idx="1351">
                  <c:v>32.867400000000004</c:v>
                </c:pt>
                <c:pt idx="1352">
                  <c:v>32.901799999999994</c:v>
                </c:pt>
                <c:pt idx="1353">
                  <c:v>32.926500000000011</c:v>
                </c:pt>
                <c:pt idx="1354">
                  <c:v>33.020900000000012</c:v>
                </c:pt>
                <c:pt idx="1355">
                  <c:v>33.030900000000003</c:v>
                </c:pt>
                <c:pt idx="1356">
                  <c:v>33.030900000000003</c:v>
                </c:pt>
                <c:pt idx="1357">
                  <c:v>33.045500000000011</c:v>
                </c:pt>
                <c:pt idx="1358">
                  <c:v>33.048000000000002</c:v>
                </c:pt>
                <c:pt idx="1359">
                  <c:v>33.056100000000001</c:v>
                </c:pt>
                <c:pt idx="1360">
                  <c:v>33.056100000000001</c:v>
                </c:pt>
                <c:pt idx="1361">
                  <c:v>33.106900000000003</c:v>
                </c:pt>
                <c:pt idx="1362">
                  <c:v>33.140300000000003</c:v>
                </c:pt>
                <c:pt idx="1363">
                  <c:v>33.146800000000006</c:v>
                </c:pt>
                <c:pt idx="1364">
                  <c:v>33.242100000000036</c:v>
                </c:pt>
                <c:pt idx="1365">
                  <c:v>33.249400000000001</c:v>
                </c:pt>
                <c:pt idx="1366">
                  <c:v>33.2746</c:v>
                </c:pt>
                <c:pt idx="1367">
                  <c:v>33.364599999999996</c:v>
                </c:pt>
                <c:pt idx="1368">
                  <c:v>33.418700000000001</c:v>
                </c:pt>
                <c:pt idx="1369">
                  <c:v>33.425700000000013</c:v>
                </c:pt>
                <c:pt idx="1370">
                  <c:v>33.465600000000002</c:v>
                </c:pt>
                <c:pt idx="1371">
                  <c:v>33.479500000000002</c:v>
                </c:pt>
                <c:pt idx="1372">
                  <c:v>33.481399999999994</c:v>
                </c:pt>
                <c:pt idx="1373">
                  <c:v>33.496200000000002</c:v>
                </c:pt>
                <c:pt idx="1374">
                  <c:v>33.584199999999996</c:v>
                </c:pt>
                <c:pt idx="1375">
                  <c:v>33.708400000000012</c:v>
                </c:pt>
                <c:pt idx="1376">
                  <c:v>33.7136</c:v>
                </c:pt>
                <c:pt idx="1377">
                  <c:v>33.738800000000012</c:v>
                </c:pt>
                <c:pt idx="1378">
                  <c:v>33.755700000000012</c:v>
                </c:pt>
                <c:pt idx="1379">
                  <c:v>33.883399999999995</c:v>
                </c:pt>
                <c:pt idx="1380">
                  <c:v>33.938800000000001</c:v>
                </c:pt>
                <c:pt idx="1381">
                  <c:v>33.964300000000001</c:v>
                </c:pt>
                <c:pt idx="1382">
                  <c:v>34.000600000000006</c:v>
                </c:pt>
                <c:pt idx="1383">
                  <c:v>34.081299999999999</c:v>
                </c:pt>
                <c:pt idx="1384">
                  <c:v>34.087599999999995</c:v>
                </c:pt>
                <c:pt idx="1385">
                  <c:v>34.138100000000037</c:v>
                </c:pt>
                <c:pt idx="1386">
                  <c:v>34.191600000000001</c:v>
                </c:pt>
                <c:pt idx="1387">
                  <c:v>34.205200000000012</c:v>
                </c:pt>
                <c:pt idx="1388">
                  <c:v>34.229000000000013</c:v>
                </c:pt>
                <c:pt idx="1389">
                  <c:v>34.243900000000011</c:v>
                </c:pt>
                <c:pt idx="1390">
                  <c:v>34.244700000000002</c:v>
                </c:pt>
                <c:pt idx="1391">
                  <c:v>34.294400000000003</c:v>
                </c:pt>
                <c:pt idx="1392">
                  <c:v>34.351399999999998</c:v>
                </c:pt>
                <c:pt idx="1393">
                  <c:v>34.355799999999995</c:v>
                </c:pt>
                <c:pt idx="1394">
                  <c:v>34.440599999999996</c:v>
                </c:pt>
                <c:pt idx="1395">
                  <c:v>34.4499</c:v>
                </c:pt>
                <c:pt idx="1396">
                  <c:v>34.463100000000011</c:v>
                </c:pt>
                <c:pt idx="1397">
                  <c:v>34.482900000000001</c:v>
                </c:pt>
                <c:pt idx="1398">
                  <c:v>34.482900000000001</c:v>
                </c:pt>
                <c:pt idx="1399">
                  <c:v>34.514699999999998</c:v>
                </c:pt>
                <c:pt idx="1400">
                  <c:v>34.532700000000013</c:v>
                </c:pt>
                <c:pt idx="1401">
                  <c:v>34.676000000000002</c:v>
                </c:pt>
                <c:pt idx="1402">
                  <c:v>34.698100000000046</c:v>
                </c:pt>
                <c:pt idx="1403">
                  <c:v>34.716000000000001</c:v>
                </c:pt>
                <c:pt idx="1404">
                  <c:v>34.771800000000006</c:v>
                </c:pt>
                <c:pt idx="1405">
                  <c:v>34.803000000000004</c:v>
                </c:pt>
                <c:pt idx="1406">
                  <c:v>34.847399999999993</c:v>
                </c:pt>
                <c:pt idx="1407">
                  <c:v>34.8628</c:v>
                </c:pt>
                <c:pt idx="1408">
                  <c:v>34.864699999999999</c:v>
                </c:pt>
                <c:pt idx="1409">
                  <c:v>34.867200000000004</c:v>
                </c:pt>
                <c:pt idx="1410">
                  <c:v>34.867200000000004</c:v>
                </c:pt>
                <c:pt idx="1411">
                  <c:v>34.9086</c:v>
                </c:pt>
                <c:pt idx="1412">
                  <c:v>34.941899999999997</c:v>
                </c:pt>
                <c:pt idx="1413">
                  <c:v>34.958500000000001</c:v>
                </c:pt>
                <c:pt idx="1414">
                  <c:v>34.958500000000001</c:v>
                </c:pt>
                <c:pt idx="1415">
                  <c:v>34.958500000000001</c:v>
                </c:pt>
                <c:pt idx="1416">
                  <c:v>34.958500000000001</c:v>
                </c:pt>
                <c:pt idx="1417">
                  <c:v>35.021900000000002</c:v>
                </c:pt>
                <c:pt idx="1418">
                  <c:v>35.022500000000036</c:v>
                </c:pt>
                <c:pt idx="1419">
                  <c:v>35.027300000000011</c:v>
                </c:pt>
                <c:pt idx="1420">
                  <c:v>35.103500000000011</c:v>
                </c:pt>
                <c:pt idx="1421">
                  <c:v>35.185200000000002</c:v>
                </c:pt>
                <c:pt idx="1422">
                  <c:v>35.195100000000046</c:v>
                </c:pt>
                <c:pt idx="1423">
                  <c:v>35.197600000000001</c:v>
                </c:pt>
                <c:pt idx="1424">
                  <c:v>35.199800000000003</c:v>
                </c:pt>
                <c:pt idx="1425">
                  <c:v>35.289500000000011</c:v>
                </c:pt>
                <c:pt idx="1426">
                  <c:v>35.310599999999994</c:v>
                </c:pt>
                <c:pt idx="1427">
                  <c:v>35.323100000000011</c:v>
                </c:pt>
                <c:pt idx="1428">
                  <c:v>35.368300000000012</c:v>
                </c:pt>
                <c:pt idx="1429">
                  <c:v>35.434100000000001</c:v>
                </c:pt>
                <c:pt idx="1430">
                  <c:v>35.452100000000002</c:v>
                </c:pt>
                <c:pt idx="1431">
                  <c:v>35.5075</c:v>
                </c:pt>
                <c:pt idx="1432">
                  <c:v>35.5167</c:v>
                </c:pt>
                <c:pt idx="1433">
                  <c:v>35.5807</c:v>
                </c:pt>
                <c:pt idx="1434">
                  <c:v>35.619500000000002</c:v>
                </c:pt>
                <c:pt idx="1435">
                  <c:v>35.670700000000011</c:v>
                </c:pt>
                <c:pt idx="1436">
                  <c:v>35.670700000000011</c:v>
                </c:pt>
                <c:pt idx="1437">
                  <c:v>35.853799999999993</c:v>
                </c:pt>
                <c:pt idx="1438">
                  <c:v>35.906500000000001</c:v>
                </c:pt>
                <c:pt idx="1439">
                  <c:v>35.909400000000005</c:v>
                </c:pt>
                <c:pt idx="1440">
                  <c:v>35.916499999999999</c:v>
                </c:pt>
                <c:pt idx="1441">
                  <c:v>35.981999999999999</c:v>
                </c:pt>
                <c:pt idx="1442">
                  <c:v>36.064100000000003</c:v>
                </c:pt>
                <c:pt idx="1443">
                  <c:v>36.0869</c:v>
                </c:pt>
                <c:pt idx="1444">
                  <c:v>36.096600000000002</c:v>
                </c:pt>
                <c:pt idx="1445">
                  <c:v>36.131300000000003</c:v>
                </c:pt>
                <c:pt idx="1446">
                  <c:v>36.140800000000006</c:v>
                </c:pt>
                <c:pt idx="1447">
                  <c:v>36.141100000000002</c:v>
                </c:pt>
                <c:pt idx="1448">
                  <c:v>36.146300000000011</c:v>
                </c:pt>
                <c:pt idx="1449">
                  <c:v>36.168400000000013</c:v>
                </c:pt>
                <c:pt idx="1450">
                  <c:v>36.172100000000036</c:v>
                </c:pt>
                <c:pt idx="1451">
                  <c:v>36.2714</c:v>
                </c:pt>
                <c:pt idx="1452">
                  <c:v>36.324300000000001</c:v>
                </c:pt>
                <c:pt idx="1453">
                  <c:v>36.370000000000005</c:v>
                </c:pt>
                <c:pt idx="1454">
                  <c:v>36.388500000000001</c:v>
                </c:pt>
                <c:pt idx="1455">
                  <c:v>36.446899999999999</c:v>
                </c:pt>
                <c:pt idx="1456">
                  <c:v>36.483599999999996</c:v>
                </c:pt>
                <c:pt idx="1457">
                  <c:v>36.515900000000002</c:v>
                </c:pt>
                <c:pt idx="1458">
                  <c:v>36.5304</c:v>
                </c:pt>
                <c:pt idx="1459">
                  <c:v>36.547399999999996</c:v>
                </c:pt>
                <c:pt idx="1460">
                  <c:v>36.583600000000004</c:v>
                </c:pt>
                <c:pt idx="1461">
                  <c:v>36.616300000000003</c:v>
                </c:pt>
                <c:pt idx="1462">
                  <c:v>36.714600000000004</c:v>
                </c:pt>
                <c:pt idx="1463">
                  <c:v>36.782500000000013</c:v>
                </c:pt>
                <c:pt idx="1464">
                  <c:v>36.796900000000036</c:v>
                </c:pt>
                <c:pt idx="1465">
                  <c:v>36.810299999999998</c:v>
                </c:pt>
                <c:pt idx="1466">
                  <c:v>36.849299999999999</c:v>
                </c:pt>
                <c:pt idx="1467">
                  <c:v>36.850399999999993</c:v>
                </c:pt>
                <c:pt idx="1468">
                  <c:v>36.850399999999993</c:v>
                </c:pt>
                <c:pt idx="1469">
                  <c:v>36.861000000000004</c:v>
                </c:pt>
                <c:pt idx="1470">
                  <c:v>36.886399999999995</c:v>
                </c:pt>
                <c:pt idx="1471">
                  <c:v>36.942</c:v>
                </c:pt>
                <c:pt idx="1472">
                  <c:v>36.9452</c:v>
                </c:pt>
                <c:pt idx="1473">
                  <c:v>37.025100000000037</c:v>
                </c:pt>
                <c:pt idx="1474">
                  <c:v>37.061800000000005</c:v>
                </c:pt>
                <c:pt idx="1475">
                  <c:v>37.086999999999996</c:v>
                </c:pt>
                <c:pt idx="1476">
                  <c:v>37.0886</c:v>
                </c:pt>
                <c:pt idx="1477">
                  <c:v>37.0976</c:v>
                </c:pt>
                <c:pt idx="1478">
                  <c:v>37.0976</c:v>
                </c:pt>
                <c:pt idx="1479">
                  <c:v>37.0976</c:v>
                </c:pt>
                <c:pt idx="1480">
                  <c:v>37.114399999999996</c:v>
                </c:pt>
                <c:pt idx="1481">
                  <c:v>37.152800000000006</c:v>
                </c:pt>
                <c:pt idx="1482">
                  <c:v>37.1768</c:v>
                </c:pt>
                <c:pt idx="1483">
                  <c:v>37.188700000000011</c:v>
                </c:pt>
                <c:pt idx="1484">
                  <c:v>37.213700000000003</c:v>
                </c:pt>
                <c:pt idx="1485">
                  <c:v>37.241</c:v>
                </c:pt>
                <c:pt idx="1486">
                  <c:v>37.288700000000013</c:v>
                </c:pt>
                <c:pt idx="1487">
                  <c:v>37.2896</c:v>
                </c:pt>
                <c:pt idx="1488">
                  <c:v>37.298200000000037</c:v>
                </c:pt>
                <c:pt idx="1489">
                  <c:v>37.477599999999995</c:v>
                </c:pt>
                <c:pt idx="1490">
                  <c:v>37.5154</c:v>
                </c:pt>
                <c:pt idx="1491">
                  <c:v>37.566300000000012</c:v>
                </c:pt>
                <c:pt idx="1492">
                  <c:v>37.5946</c:v>
                </c:pt>
                <c:pt idx="1493">
                  <c:v>37.637100000000011</c:v>
                </c:pt>
                <c:pt idx="1494">
                  <c:v>37.650300000000001</c:v>
                </c:pt>
                <c:pt idx="1495">
                  <c:v>37.654299999999999</c:v>
                </c:pt>
                <c:pt idx="1496">
                  <c:v>37.666900000000012</c:v>
                </c:pt>
                <c:pt idx="1497">
                  <c:v>37.67</c:v>
                </c:pt>
                <c:pt idx="1498">
                  <c:v>37.671600000000005</c:v>
                </c:pt>
                <c:pt idx="1499">
                  <c:v>37.718900000000012</c:v>
                </c:pt>
                <c:pt idx="1500">
                  <c:v>37.758200000000002</c:v>
                </c:pt>
                <c:pt idx="1501">
                  <c:v>37.8063</c:v>
                </c:pt>
                <c:pt idx="1502">
                  <c:v>37.883299999999998</c:v>
                </c:pt>
                <c:pt idx="1503">
                  <c:v>37.903200000000005</c:v>
                </c:pt>
                <c:pt idx="1504">
                  <c:v>37.953999999999994</c:v>
                </c:pt>
                <c:pt idx="1505">
                  <c:v>37.956999999999994</c:v>
                </c:pt>
                <c:pt idx="1506">
                  <c:v>37.967600000000004</c:v>
                </c:pt>
                <c:pt idx="1507">
                  <c:v>37.971499999999999</c:v>
                </c:pt>
                <c:pt idx="1508">
                  <c:v>38.038900000000012</c:v>
                </c:pt>
                <c:pt idx="1509">
                  <c:v>38.039000000000001</c:v>
                </c:pt>
                <c:pt idx="1510">
                  <c:v>38.039000000000001</c:v>
                </c:pt>
                <c:pt idx="1511">
                  <c:v>38.0488</c:v>
                </c:pt>
                <c:pt idx="1512">
                  <c:v>38.0488</c:v>
                </c:pt>
                <c:pt idx="1513">
                  <c:v>38.0488</c:v>
                </c:pt>
                <c:pt idx="1514">
                  <c:v>38.0488</c:v>
                </c:pt>
                <c:pt idx="1515">
                  <c:v>38.0488</c:v>
                </c:pt>
                <c:pt idx="1516">
                  <c:v>38.0488</c:v>
                </c:pt>
                <c:pt idx="1517">
                  <c:v>38.0488</c:v>
                </c:pt>
                <c:pt idx="1518">
                  <c:v>38.0488</c:v>
                </c:pt>
                <c:pt idx="1519">
                  <c:v>38.0488</c:v>
                </c:pt>
                <c:pt idx="1520">
                  <c:v>38.0488</c:v>
                </c:pt>
                <c:pt idx="1521">
                  <c:v>38.0488</c:v>
                </c:pt>
                <c:pt idx="1522">
                  <c:v>38.0488</c:v>
                </c:pt>
                <c:pt idx="1523">
                  <c:v>38.0488</c:v>
                </c:pt>
                <c:pt idx="1524">
                  <c:v>38.0488</c:v>
                </c:pt>
                <c:pt idx="1525">
                  <c:v>38.0488</c:v>
                </c:pt>
                <c:pt idx="1526">
                  <c:v>38.0488</c:v>
                </c:pt>
                <c:pt idx="1527">
                  <c:v>38.0488</c:v>
                </c:pt>
                <c:pt idx="1528">
                  <c:v>38.0535</c:v>
                </c:pt>
                <c:pt idx="1529">
                  <c:v>38.126300000000036</c:v>
                </c:pt>
                <c:pt idx="1530">
                  <c:v>38.133500000000012</c:v>
                </c:pt>
                <c:pt idx="1531">
                  <c:v>38.187200000000004</c:v>
                </c:pt>
                <c:pt idx="1532">
                  <c:v>38.225500000000046</c:v>
                </c:pt>
                <c:pt idx="1533">
                  <c:v>38.252200000000002</c:v>
                </c:pt>
                <c:pt idx="1534">
                  <c:v>38.260000000000012</c:v>
                </c:pt>
                <c:pt idx="1535">
                  <c:v>38.265900000000038</c:v>
                </c:pt>
                <c:pt idx="1536">
                  <c:v>38.277000000000001</c:v>
                </c:pt>
                <c:pt idx="1537">
                  <c:v>38.444899999999997</c:v>
                </c:pt>
                <c:pt idx="1538">
                  <c:v>38.520600000000002</c:v>
                </c:pt>
                <c:pt idx="1539">
                  <c:v>38.521500000000003</c:v>
                </c:pt>
                <c:pt idx="1540">
                  <c:v>38.523200000000003</c:v>
                </c:pt>
                <c:pt idx="1541">
                  <c:v>38.551799999999993</c:v>
                </c:pt>
                <c:pt idx="1542">
                  <c:v>38.688100000000013</c:v>
                </c:pt>
                <c:pt idx="1543">
                  <c:v>38.698800000000013</c:v>
                </c:pt>
                <c:pt idx="1544">
                  <c:v>38.726900000000036</c:v>
                </c:pt>
                <c:pt idx="1545">
                  <c:v>38.903500000000001</c:v>
                </c:pt>
                <c:pt idx="1546">
                  <c:v>38.905800000000006</c:v>
                </c:pt>
                <c:pt idx="1547">
                  <c:v>38.9129</c:v>
                </c:pt>
                <c:pt idx="1548">
                  <c:v>39.096500000000013</c:v>
                </c:pt>
                <c:pt idx="1549">
                  <c:v>39.106500000000011</c:v>
                </c:pt>
                <c:pt idx="1550">
                  <c:v>39.115400000000001</c:v>
                </c:pt>
                <c:pt idx="1551">
                  <c:v>39.127600000000001</c:v>
                </c:pt>
                <c:pt idx="1552">
                  <c:v>39.193100000000037</c:v>
                </c:pt>
                <c:pt idx="1553">
                  <c:v>39.209800000000001</c:v>
                </c:pt>
                <c:pt idx="1554">
                  <c:v>39.212000000000003</c:v>
                </c:pt>
                <c:pt idx="1555">
                  <c:v>39.225100000000054</c:v>
                </c:pt>
                <c:pt idx="1556">
                  <c:v>39.283500000000011</c:v>
                </c:pt>
                <c:pt idx="1557">
                  <c:v>39.326900000000002</c:v>
                </c:pt>
                <c:pt idx="1558">
                  <c:v>39.418700000000001</c:v>
                </c:pt>
                <c:pt idx="1559">
                  <c:v>39.422800000000002</c:v>
                </c:pt>
                <c:pt idx="1560">
                  <c:v>39.430900000000001</c:v>
                </c:pt>
                <c:pt idx="1561">
                  <c:v>39.44</c:v>
                </c:pt>
                <c:pt idx="1562">
                  <c:v>39.4529</c:v>
                </c:pt>
                <c:pt idx="1563">
                  <c:v>39.4756</c:v>
                </c:pt>
                <c:pt idx="1564">
                  <c:v>39.4756</c:v>
                </c:pt>
                <c:pt idx="1565">
                  <c:v>39.512600000000006</c:v>
                </c:pt>
                <c:pt idx="1566">
                  <c:v>39.793300000000038</c:v>
                </c:pt>
                <c:pt idx="1567">
                  <c:v>39.855699999999999</c:v>
                </c:pt>
                <c:pt idx="1568">
                  <c:v>39.936300000000003</c:v>
                </c:pt>
                <c:pt idx="1569">
                  <c:v>39.966000000000001</c:v>
                </c:pt>
                <c:pt idx="1570">
                  <c:v>39.971599999999995</c:v>
                </c:pt>
                <c:pt idx="1571">
                  <c:v>40.019100000000002</c:v>
                </c:pt>
                <c:pt idx="1572">
                  <c:v>40.167300000000012</c:v>
                </c:pt>
                <c:pt idx="1573">
                  <c:v>40.190200000000011</c:v>
                </c:pt>
                <c:pt idx="1574">
                  <c:v>40.190200000000011</c:v>
                </c:pt>
                <c:pt idx="1575">
                  <c:v>40.190200000000011</c:v>
                </c:pt>
                <c:pt idx="1576">
                  <c:v>40.258300000000013</c:v>
                </c:pt>
                <c:pt idx="1577">
                  <c:v>40.329700000000003</c:v>
                </c:pt>
                <c:pt idx="1578">
                  <c:v>40.355899999999998</c:v>
                </c:pt>
                <c:pt idx="1579">
                  <c:v>40.390100000000011</c:v>
                </c:pt>
                <c:pt idx="1580">
                  <c:v>40.399900000000002</c:v>
                </c:pt>
                <c:pt idx="1581">
                  <c:v>40.405000000000001</c:v>
                </c:pt>
                <c:pt idx="1582">
                  <c:v>40.418700000000001</c:v>
                </c:pt>
                <c:pt idx="1583">
                  <c:v>40.450799999999994</c:v>
                </c:pt>
                <c:pt idx="1584">
                  <c:v>40.5154</c:v>
                </c:pt>
                <c:pt idx="1585">
                  <c:v>40.561100000000003</c:v>
                </c:pt>
                <c:pt idx="1586">
                  <c:v>40.5749</c:v>
                </c:pt>
                <c:pt idx="1587">
                  <c:v>40.617200000000004</c:v>
                </c:pt>
                <c:pt idx="1588">
                  <c:v>40.6492</c:v>
                </c:pt>
                <c:pt idx="1589">
                  <c:v>40.655100000000012</c:v>
                </c:pt>
                <c:pt idx="1590">
                  <c:v>40.665900000000036</c:v>
                </c:pt>
                <c:pt idx="1591">
                  <c:v>40.759800000000006</c:v>
                </c:pt>
                <c:pt idx="1592">
                  <c:v>40.841499999999996</c:v>
                </c:pt>
                <c:pt idx="1593">
                  <c:v>40.910299999999999</c:v>
                </c:pt>
                <c:pt idx="1594">
                  <c:v>40.9435</c:v>
                </c:pt>
                <c:pt idx="1595">
                  <c:v>40.9497</c:v>
                </c:pt>
                <c:pt idx="1596">
                  <c:v>41.060700000000011</c:v>
                </c:pt>
                <c:pt idx="1597">
                  <c:v>41.071100000000001</c:v>
                </c:pt>
                <c:pt idx="1598">
                  <c:v>41.141500000000001</c:v>
                </c:pt>
                <c:pt idx="1599">
                  <c:v>41.282600000000002</c:v>
                </c:pt>
                <c:pt idx="1600">
                  <c:v>41.284700000000001</c:v>
                </c:pt>
                <c:pt idx="1601">
                  <c:v>41.284700000000001</c:v>
                </c:pt>
                <c:pt idx="1602">
                  <c:v>41.312999999999995</c:v>
                </c:pt>
                <c:pt idx="1603">
                  <c:v>41.368300000000012</c:v>
                </c:pt>
                <c:pt idx="1604">
                  <c:v>41.457999999999998</c:v>
                </c:pt>
                <c:pt idx="1605">
                  <c:v>41.458600000000004</c:v>
                </c:pt>
                <c:pt idx="1606">
                  <c:v>41.814699999999995</c:v>
                </c:pt>
                <c:pt idx="1607">
                  <c:v>41.8294</c:v>
                </c:pt>
                <c:pt idx="1608">
                  <c:v>41.876899999999999</c:v>
                </c:pt>
                <c:pt idx="1609">
                  <c:v>41.9101</c:v>
                </c:pt>
                <c:pt idx="1610">
                  <c:v>41.926300000000012</c:v>
                </c:pt>
                <c:pt idx="1611">
                  <c:v>41.928400000000003</c:v>
                </c:pt>
                <c:pt idx="1612">
                  <c:v>42.072200000000002</c:v>
                </c:pt>
                <c:pt idx="1613">
                  <c:v>42.072900000000011</c:v>
                </c:pt>
                <c:pt idx="1614">
                  <c:v>42.190700000000035</c:v>
                </c:pt>
                <c:pt idx="1615">
                  <c:v>42.192800000000013</c:v>
                </c:pt>
                <c:pt idx="1616">
                  <c:v>42.229200000000013</c:v>
                </c:pt>
                <c:pt idx="1617">
                  <c:v>42.248100000000036</c:v>
                </c:pt>
                <c:pt idx="1618">
                  <c:v>42.278700000000036</c:v>
                </c:pt>
                <c:pt idx="1619">
                  <c:v>42.3431</c:v>
                </c:pt>
                <c:pt idx="1620">
                  <c:v>42.473700000000001</c:v>
                </c:pt>
                <c:pt idx="1621">
                  <c:v>42.4786</c:v>
                </c:pt>
                <c:pt idx="1622">
                  <c:v>42.478900000000003</c:v>
                </c:pt>
                <c:pt idx="1623">
                  <c:v>42.526000000000003</c:v>
                </c:pt>
                <c:pt idx="1624">
                  <c:v>42.546900000000001</c:v>
                </c:pt>
                <c:pt idx="1625">
                  <c:v>42.560700000000011</c:v>
                </c:pt>
                <c:pt idx="1626">
                  <c:v>42.568300000000036</c:v>
                </c:pt>
                <c:pt idx="1627">
                  <c:v>42.801099999999998</c:v>
                </c:pt>
                <c:pt idx="1628">
                  <c:v>42.897400000000005</c:v>
                </c:pt>
                <c:pt idx="1629">
                  <c:v>42.919000000000004</c:v>
                </c:pt>
                <c:pt idx="1630">
                  <c:v>43.002700000000011</c:v>
                </c:pt>
                <c:pt idx="1631">
                  <c:v>43.1066</c:v>
                </c:pt>
                <c:pt idx="1632">
                  <c:v>43.129400000000011</c:v>
                </c:pt>
                <c:pt idx="1633">
                  <c:v>43.200800000000001</c:v>
                </c:pt>
                <c:pt idx="1634">
                  <c:v>43.245300000000036</c:v>
                </c:pt>
                <c:pt idx="1635">
                  <c:v>43.333400000000005</c:v>
                </c:pt>
                <c:pt idx="1636">
                  <c:v>43.475700000000003</c:v>
                </c:pt>
                <c:pt idx="1637">
                  <c:v>43.505400000000002</c:v>
                </c:pt>
                <c:pt idx="1638">
                  <c:v>43.513000000000005</c:v>
                </c:pt>
                <c:pt idx="1639">
                  <c:v>43.519500000000001</c:v>
                </c:pt>
                <c:pt idx="1640">
                  <c:v>43.625100000000046</c:v>
                </c:pt>
                <c:pt idx="1641">
                  <c:v>43.651899999999998</c:v>
                </c:pt>
                <c:pt idx="1642">
                  <c:v>43.818400000000004</c:v>
                </c:pt>
                <c:pt idx="1643">
                  <c:v>43.8187</c:v>
                </c:pt>
                <c:pt idx="1644">
                  <c:v>43.868900000000011</c:v>
                </c:pt>
                <c:pt idx="1645">
                  <c:v>43.995100000000036</c:v>
                </c:pt>
                <c:pt idx="1646">
                  <c:v>44.022700000000036</c:v>
                </c:pt>
                <c:pt idx="1647">
                  <c:v>44.136300000000013</c:v>
                </c:pt>
                <c:pt idx="1648">
                  <c:v>44.230500000000013</c:v>
                </c:pt>
                <c:pt idx="1649">
                  <c:v>44.464800000000004</c:v>
                </c:pt>
                <c:pt idx="1650">
                  <c:v>44.469700000000003</c:v>
                </c:pt>
                <c:pt idx="1651">
                  <c:v>44.479200000000006</c:v>
                </c:pt>
                <c:pt idx="1652">
                  <c:v>44.520900000000012</c:v>
                </c:pt>
                <c:pt idx="1653">
                  <c:v>44.527800000000006</c:v>
                </c:pt>
                <c:pt idx="1654">
                  <c:v>44.707300000000011</c:v>
                </c:pt>
                <c:pt idx="1655">
                  <c:v>44.760000000000012</c:v>
                </c:pt>
                <c:pt idx="1656">
                  <c:v>44.807699999999997</c:v>
                </c:pt>
                <c:pt idx="1657">
                  <c:v>44.8127</c:v>
                </c:pt>
                <c:pt idx="1658">
                  <c:v>45.003400000000006</c:v>
                </c:pt>
                <c:pt idx="1659">
                  <c:v>45.141600000000004</c:v>
                </c:pt>
                <c:pt idx="1660">
                  <c:v>45.368700000000011</c:v>
                </c:pt>
                <c:pt idx="1661">
                  <c:v>45.381299999999996</c:v>
                </c:pt>
                <c:pt idx="1662">
                  <c:v>45.409600000000005</c:v>
                </c:pt>
                <c:pt idx="1663">
                  <c:v>45.416699999999999</c:v>
                </c:pt>
                <c:pt idx="1664">
                  <c:v>45.422400000000003</c:v>
                </c:pt>
                <c:pt idx="1665">
                  <c:v>45.497500000000002</c:v>
                </c:pt>
                <c:pt idx="1666">
                  <c:v>45.504100000000001</c:v>
                </c:pt>
                <c:pt idx="1667">
                  <c:v>45.563900000000011</c:v>
                </c:pt>
                <c:pt idx="1668">
                  <c:v>45.5792</c:v>
                </c:pt>
                <c:pt idx="1669">
                  <c:v>45.609700000000011</c:v>
                </c:pt>
                <c:pt idx="1670">
                  <c:v>45.614699999999999</c:v>
                </c:pt>
                <c:pt idx="1671">
                  <c:v>45.6708</c:v>
                </c:pt>
                <c:pt idx="1672">
                  <c:v>45.675400000000003</c:v>
                </c:pt>
                <c:pt idx="1673">
                  <c:v>45.720400000000012</c:v>
                </c:pt>
                <c:pt idx="1674">
                  <c:v>45.832800000000006</c:v>
                </c:pt>
                <c:pt idx="1675">
                  <c:v>45.924600000000005</c:v>
                </c:pt>
                <c:pt idx="1676">
                  <c:v>45.988600000000005</c:v>
                </c:pt>
                <c:pt idx="1677">
                  <c:v>46.034300000000002</c:v>
                </c:pt>
                <c:pt idx="1678">
                  <c:v>46.108900000000013</c:v>
                </c:pt>
                <c:pt idx="1679">
                  <c:v>46.108900000000013</c:v>
                </c:pt>
                <c:pt idx="1680">
                  <c:v>46.245800000000003</c:v>
                </c:pt>
                <c:pt idx="1681">
                  <c:v>46.2712</c:v>
                </c:pt>
                <c:pt idx="1682">
                  <c:v>46.292500000000054</c:v>
                </c:pt>
                <c:pt idx="1683">
                  <c:v>46.328800000000001</c:v>
                </c:pt>
                <c:pt idx="1684">
                  <c:v>46.336999999999996</c:v>
                </c:pt>
                <c:pt idx="1685">
                  <c:v>46.341999999999999</c:v>
                </c:pt>
                <c:pt idx="1686">
                  <c:v>46.373200000000004</c:v>
                </c:pt>
                <c:pt idx="1687">
                  <c:v>46.528500000000037</c:v>
                </c:pt>
                <c:pt idx="1688">
                  <c:v>46.588900000000002</c:v>
                </c:pt>
                <c:pt idx="1689">
                  <c:v>46.591900000000003</c:v>
                </c:pt>
                <c:pt idx="1690">
                  <c:v>46.6098</c:v>
                </c:pt>
                <c:pt idx="1691">
                  <c:v>46.6098</c:v>
                </c:pt>
                <c:pt idx="1692">
                  <c:v>46.612200000000001</c:v>
                </c:pt>
                <c:pt idx="1693">
                  <c:v>46.6479</c:v>
                </c:pt>
                <c:pt idx="1694">
                  <c:v>46.674800000000005</c:v>
                </c:pt>
                <c:pt idx="1695">
                  <c:v>46.678800000000003</c:v>
                </c:pt>
                <c:pt idx="1696">
                  <c:v>46.913999999999994</c:v>
                </c:pt>
                <c:pt idx="1697">
                  <c:v>46.941399999999994</c:v>
                </c:pt>
                <c:pt idx="1698">
                  <c:v>47.071300000000001</c:v>
                </c:pt>
                <c:pt idx="1699">
                  <c:v>47.083999999999996</c:v>
                </c:pt>
                <c:pt idx="1700">
                  <c:v>47.0854</c:v>
                </c:pt>
                <c:pt idx="1701">
                  <c:v>47.203900000000012</c:v>
                </c:pt>
                <c:pt idx="1702">
                  <c:v>47.271500000000003</c:v>
                </c:pt>
                <c:pt idx="1703">
                  <c:v>47.313599999999994</c:v>
                </c:pt>
                <c:pt idx="1704">
                  <c:v>47.490200000000002</c:v>
                </c:pt>
                <c:pt idx="1705">
                  <c:v>47.504400000000004</c:v>
                </c:pt>
                <c:pt idx="1706">
                  <c:v>47.524800000000006</c:v>
                </c:pt>
                <c:pt idx="1707">
                  <c:v>47.524800000000006</c:v>
                </c:pt>
                <c:pt idx="1708">
                  <c:v>47.527700000000003</c:v>
                </c:pt>
                <c:pt idx="1709">
                  <c:v>47.527700000000003</c:v>
                </c:pt>
                <c:pt idx="1710">
                  <c:v>47.551199999999994</c:v>
                </c:pt>
                <c:pt idx="1711">
                  <c:v>47.561</c:v>
                </c:pt>
                <c:pt idx="1712">
                  <c:v>47.561</c:v>
                </c:pt>
                <c:pt idx="1713">
                  <c:v>47.561</c:v>
                </c:pt>
                <c:pt idx="1714">
                  <c:v>47.561</c:v>
                </c:pt>
                <c:pt idx="1715">
                  <c:v>47.561</c:v>
                </c:pt>
                <c:pt idx="1716">
                  <c:v>47.561</c:v>
                </c:pt>
                <c:pt idx="1717">
                  <c:v>47.561</c:v>
                </c:pt>
                <c:pt idx="1718">
                  <c:v>47.5732</c:v>
                </c:pt>
                <c:pt idx="1719">
                  <c:v>47.608200000000011</c:v>
                </c:pt>
                <c:pt idx="1720">
                  <c:v>47.738600000000012</c:v>
                </c:pt>
                <c:pt idx="1721">
                  <c:v>47.802</c:v>
                </c:pt>
                <c:pt idx="1722">
                  <c:v>47.890300000000003</c:v>
                </c:pt>
                <c:pt idx="1723">
                  <c:v>47.927500000000002</c:v>
                </c:pt>
                <c:pt idx="1724">
                  <c:v>47.955400000000004</c:v>
                </c:pt>
                <c:pt idx="1725">
                  <c:v>47.9863</c:v>
                </c:pt>
                <c:pt idx="1726">
                  <c:v>48.210500000000003</c:v>
                </c:pt>
                <c:pt idx="1727">
                  <c:v>48.213800000000006</c:v>
                </c:pt>
                <c:pt idx="1728">
                  <c:v>48.254300000000001</c:v>
                </c:pt>
                <c:pt idx="1729">
                  <c:v>48.476600000000005</c:v>
                </c:pt>
                <c:pt idx="1730">
                  <c:v>48.574100000000001</c:v>
                </c:pt>
                <c:pt idx="1731">
                  <c:v>48.729500000000037</c:v>
                </c:pt>
                <c:pt idx="1732">
                  <c:v>48.9863</c:v>
                </c:pt>
                <c:pt idx="1733">
                  <c:v>49.071300000000001</c:v>
                </c:pt>
                <c:pt idx="1734">
                  <c:v>49.096600000000002</c:v>
                </c:pt>
                <c:pt idx="1735">
                  <c:v>49.096800000000002</c:v>
                </c:pt>
                <c:pt idx="1736">
                  <c:v>49.129700000000035</c:v>
                </c:pt>
                <c:pt idx="1737">
                  <c:v>49.130800000000001</c:v>
                </c:pt>
                <c:pt idx="1738">
                  <c:v>49.144800000000004</c:v>
                </c:pt>
                <c:pt idx="1739">
                  <c:v>49.234700000000011</c:v>
                </c:pt>
                <c:pt idx="1740">
                  <c:v>49.235100000000045</c:v>
                </c:pt>
                <c:pt idx="1741">
                  <c:v>49.282100000000035</c:v>
                </c:pt>
                <c:pt idx="1742">
                  <c:v>49.325500000000012</c:v>
                </c:pt>
                <c:pt idx="1743">
                  <c:v>49.4026</c:v>
                </c:pt>
                <c:pt idx="1744">
                  <c:v>49.427300000000002</c:v>
                </c:pt>
                <c:pt idx="1745">
                  <c:v>49.456399999999995</c:v>
                </c:pt>
                <c:pt idx="1746">
                  <c:v>49.479300000000002</c:v>
                </c:pt>
                <c:pt idx="1747">
                  <c:v>49.612000000000002</c:v>
                </c:pt>
                <c:pt idx="1748">
                  <c:v>49.625300000000045</c:v>
                </c:pt>
                <c:pt idx="1749">
                  <c:v>49.663200000000003</c:v>
                </c:pt>
                <c:pt idx="1750">
                  <c:v>49.815400000000004</c:v>
                </c:pt>
                <c:pt idx="1751">
                  <c:v>49.8322</c:v>
                </c:pt>
                <c:pt idx="1752">
                  <c:v>49.93</c:v>
                </c:pt>
                <c:pt idx="1753">
                  <c:v>49.941499999999998</c:v>
                </c:pt>
                <c:pt idx="1754">
                  <c:v>49.941499999999998</c:v>
                </c:pt>
                <c:pt idx="1755">
                  <c:v>50.153600000000004</c:v>
                </c:pt>
                <c:pt idx="1756">
                  <c:v>50.185100000000013</c:v>
                </c:pt>
                <c:pt idx="1757">
                  <c:v>50.252300000000012</c:v>
                </c:pt>
                <c:pt idx="1758">
                  <c:v>50.287200000000006</c:v>
                </c:pt>
                <c:pt idx="1759">
                  <c:v>50.358200000000004</c:v>
                </c:pt>
                <c:pt idx="1760">
                  <c:v>50.373100000000001</c:v>
                </c:pt>
                <c:pt idx="1761">
                  <c:v>50.414599999999993</c:v>
                </c:pt>
                <c:pt idx="1762">
                  <c:v>50.414599999999993</c:v>
                </c:pt>
                <c:pt idx="1763">
                  <c:v>50.575100000000013</c:v>
                </c:pt>
                <c:pt idx="1764">
                  <c:v>50.616100000000003</c:v>
                </c:pt>
                <c:pt idx="1765">
                  <c:v>50.804399999999994</c:v>
                </c:pt>
                <c:pt idx="1766">
                  <c:v>50.850399999999993</c:v>
                </c:pt>
                <c:pt idx="1767">
                  <c:v>50.966100000000012</c:v>
                </c:pt>
                <c:pt idx="1768">
                  <c:v>50.973700000000001</c:v>
                </c:pt>
                <c:pt idx="1769">
                  <c:v>51.029700000000012</c:v>
                </c:pt>
                <c:pt idx="1770">
                  <c:v>51.131700000000002</c:v>
                </c:pt>
                <c:pt idx="1771">
                  <c:v>51.234700000000011</c:v>
                </c:pt>
                <c:pt idx="1772">
                  <c:v>51.2547</c:v>
                </c:pt>
                <c:pt idx="1773">
                  <c:v>51.301299999999998</c:v>
                </c:pt>
                <c:pt idx="1774">
                  <c:v>51.385600000000004</c:v>
                </c:pt>
                <c:pt idx="1775">
                  <c:v>51.397200000000005</c:v>
                </c:pt>
                <c:pt idx="1776">
                  <c:v>51.456699999999998</c:v>
                </c:pt>
                <c:pt idx="1777">
                  <c:v>51.516100000000002</c:v>
                </c:pt>
                <c:pt idx="1778">
                  <c:v>51.566400000000002</c:v>
                </c:pt>
                <c:pt idx="1779">
                  <c:v>51.603400000000001</c:v>
                </c:pt>
                <c:pt idx="1780">
                  <c:v>51.841499999999996</c:v>
                </c:pt>
                <c:pt idx="1781">
                  <c:v>51.881999999999998</c:v>
                </c:pt>
                <c:pt idx="1782">
                  <c:v>51.892500000000013</c:v>
                </c:pt>
                <c:pt idx="1783">
                  <c:v>52.080500000000001</c:v>
                </c:pt>
                <c:pt idx="1784">
                  <c:v>52.137100000000011</c:v>
                </c:pt>
                <c:pt idx="1785">
                  <c:v>52.138900000000035</c:v>
                </c:pt>
                <c:pt idx="1786">
                  <c:v>52.398500000000013</c:v>
                </c:pt>
                <c:pt idx="1787">
                  <c:v>52.4392</c:v>
                </c:pt>
                <c:pt idx="1788">
                  <c:v>52.450099999999999</c:v>
                </c:pt>
                <c:pt idx="1789">
                  <c:v>52.472800000000007</c:v>
                </c:pt>
                <c:pt idx="1790">
                  <c:v>52.597000000000001</c:v>
                </c:pt>
                <c:pt idx="1791">
                  <c:v>52.602500000000013</c:v>
                </c:pt>
                <c:pt idx="1792">
                  <c:v>52.712500000000013</c:v>
                </c:pt>
                <c:pt idx="1793">
                  <c:v>52.773600000000002</c:v>
                </c:pt>
                <c:pt idx="1794">
                  <c:v>52.840299999999999</c:v>
                </c:pt>
                <c:pt idx="1795">
                  <c:v>52.950499999999998</c:v>
                </c:pt>
                <c:pt idx="1796">
                  <c:v>52.965200000000003</c:v>
                </c:pt>
                <c:pt idx="1797">
                  <c:v>52.989399999999996</c:v>
                </c:pt>
                <c:pt idx="1798">
                  <c:v>53.021100000000011</c:v>
                </c:pt>
                <c:pt idx="1799">
                  <c:v>53.021900000000002</c:v>
                </c:pt>
                <c:pt idx="1800">
                  <c:v>53.077799999999996</c:v>
                </c:pt>
                <c:pt idx="1801">
                  <c:v>53.111499999999999</c:v>
                </c:pt>
                <c:pt idx="1802">
                  <c:v>53.166100000000036</c:v>
                </c:pt>
                <c:pt idx="1803">
                  <c:v>53.232100000000045</c:v>
                </c:pt>
                <c:pt idx="1804">
                  <c:v>53.256600000000006</c:v>
                </c:pt>
                <c:pt idx="1805">
                  <c:v>53.432900000000011</c:v>
                </c:pt>
                <c:pt idx="1806">
                  <c:v>53.507300000000001</c:v>
                </c:pt>
                <c:pt idx="1807">
                  <c:v>53.519000000000005</c:v>
                </c:pt>
                <c:pt idx="1808">
                  <c:v>53.558500000000002</c:v>
                </c:pt>
                <c:pt idx="1809">
                  <c:v>53.729600000000012</c:v>
                </c:pt>
                <c:pt idx="1810">
                  <c:v>53.868000000000002</c:v>
                </c:pt>
                <c:pt idx="1811">
                  <c:v>53.9315</c:v>
                </c:pt>
                <c:pt idx="1812">
                  <c:v>53.9801</c:v>
                </c:pt>
                <c:pt idx="1813">
                  <c:v>53.982900000000001</c:v>
                </c:pt>
                <c:pt idx="1814">
                  <c:v>53.982900000000001</c:v>
                </c:pt>
                <c:pt idx="1815">
                  <c:v>54.032600000000002</c:v>
                </c:pt>
                <c:pt idx="1816">
                  <c:v>54.056000000000004</c:v>
                </c:pt>
                <c:pt idx="1817">
                  <c:v>54.219500000000011</c:v>
                </c:pt>
                <c:pt idx="1818">
                  <c:v>54.239900000000013</c:v>
                </c:pt>
                <c:pt idx="1819">
                  <c:v>54.3384</c:v>
                </c:pt>
                <c:pt idx="1820">
                  <c:v>54.430600000000005</c:v>
                </c:pt>
                <c:pt idx="1821">
                  <c:v>54.523500000000013</c:v>
                </c:pt>
                <c:pt idx="1822">
                  <c:v>54.801299999999998</c:v>
                </c:pt>
                <c:pt idx="1823">
                  <c:v>55.048100000000012</c:v>
                </c:pt>
                <c:pt idx="1824">
                  <c:v>55.134500000000003</c:v>
                </c:pt>
                <c:pt idx="1825">
                  <c:v>55.170700000000011</c:v>
                </c:pt>
                <c:pt idx="1826">
                  <c:v>55.173200000000001</c:v>
                </c:pt>
                <c:pt idx="1827">
                  <c:v>55.5244</c:v>
                </c:pt>
                <c:pt idx="1828">
                  <c:v>55.625400000000013</c:v>
                </c:pt>
                <c:pt idx="1829">
                  <c:v>56.060300000000012</c:v>
                </c:pt>
                <c:pt idx="1830">
                  <c:v>56.089400000000005</c:v>
                </c:pt>
                <c:pt idx="1831">
                  <c:v>56.089400000000005</c:v>
                </c:pt>
                <c:pt idx="1832">
                  <c:v>56.099600000000002</c:v>
                </c:pt>
                <c:pt idx="1833">
                  <c:v>56.122000000000035</c:v>
                </c:pt>
                <c:pt idx="1834">
                  <c:v>56.122000000000035</c:v>
                </c:pt>
                <c:pt idx="1835">
                  <c:v>56.586800000000004</c:v>
                </c:pt>
                <c:pt idx="1836">
                  <c:v>56.795100000000055</c:v>
                </c:pt>
                <c:pt idx="1837">
                  <c:v>56.823900000000002</c:v>
                </c:pt>
                <c:pt idx="1838">
                  <c:v>56.874199999999995</c:v>
                </c:pt>
                <c:pt idx="1839">
                  <c:v>56.8992</c:v>
                </c:pt>
                <c:pt idx="1840">
                  <c:v>56.917599999999993</c:v>
                </c:pt>
                <c:pt idx="1841">
                  <c:v>56.978900000000003</c:v>
                </c:pt>
                <c:pt idx="1842">
                  <c:v>57.039900000000003</c:v>
                </c:pt>
                <c:pt idx="1843">
                  <c:v>57.063400000000001</c:v>
                </c:pt>
                <c:pt idx="1844">
                  <c:v>57.0732</c:v>
                </c:pt>
                <c:pt idx="1845">
                  <c:v>57.0732</c:v>
                </c:pt>
                <c:pt idx="1846">
                  <c:v>57.0732</c:v>
                </c:pt>
                <c:pt idx="1847">
                  <c:v>57.0732</c:v>
                </c:pt>
                <c:pt idx="1848">
                  <c:v>57.085100000000011</c:v>
                </c:pt>
                <c:pt idx="1849">
                  <c:v>57.262700000000045</c:v>
                </c:pt>
                <c:pt idx="1850">
                  <c:v>57.626300000000036</c:v>
                </c:pt>
                <c:pt idx="1851">
                  <c:v>57.8613</c:v>
                </c:pt>
                <c:pt idx="1852">
                  <c:v>57.884999999999998</c:v>
                </c:pt>
                <c:pt idx="1853">
                  <c:v>57.970300000000002</c:v>
                </c:pt>
                <c:pt idx="1854">
                  <c:v>58.1145</c:v>
                </c:pt>
                <c:pt idx="1855">
                  <c:v>58.130400000000002</c:v>
                </c:pt>
                <c:pt idx="1856">
                  <c:v>58.439800000000005</c:v>
                </c:pt>
                <c:pt idx="1857">
                  <c:v>58.984899999999996</c:v>
                </c:pt>
                <c:pt idx="1858">
                  <c:v>59.191400000000002</c:v>
                </c:pt>
                <c:pt idx="1859">
                  <c:v>59.503300000000003</c:v>
                </c:pt>
                <c:pt idx="1860">
                  <c:v>59.527100000000011</c:v>
                </c:pt>
                <c:pt idx="1861">
                  <c:v>59.531800000000004</c:v>
                </c:pt>
                <c:pt idx="1862">
                  <c:v>59.606000000000002</c:v>
                </c:pt>
                <c:pt idx="1863">
                  <c:v>59.682500000000012</c:v>
                </c:pt>
                <c:pt idx="1864">
                  <c:v>59.715200000000003</c:v>
                </c:pt>
                <c:pt idx="1865">
                  <c:v>59.771300000000011</c:v>
                </c:pt>
                <c:pt idx="1866">
                  <c:v>59.847599999999993</c:v>
                </c:pt>
                <c:pt idx="1867">
                  <c:v>59.899100000000011</c:v>
                </c:pt>
                <c:pt idx="1868">
                  <c:v>59.913899999999998</c:v>
                </c:pt>
                <c:pt idx="1869">
                  <c:v>60.098600000000012</c:v>
                </c:pt>
                <c:pt idx="1870">
                  <c:v>60.1492</c:v>
                </c:pt>
                <c:pt idx="1871">
                  <c:v>60.165900000000036</c:v>
                </c:pt>
                <c:pt idx="1872">
                  <c:v>60.325500000000012</c:v>
                </c:pt>
                <c:pt idx="1873">
                  <c:v>60.630700000000012</c:v>
                </c:pt>
                <c:pt idx="1874">
                  <c:v>60.757000000000005</c:v>
                </c:pt>
                <c:pt idx="1875">
                  <c:v>60.840599999999995</c:v>
                </c:pt>
                <c:pt idx="1876">
                  <c:v>60.869700000000002</c:v>
                </c:pt>
                <c:pt idx="1877">
                  <c:v>61.0809</c:v>
                </c:pt>
                <c:pt idx="1878">
                  <c:v>61.163000000000011</c:v>
                </c:pt>
                <c:pt idx="1879">
                  <c:v>61.353399999999993</c:v>
                </c:pt>
                <c:pt idx="1880">
                  <c:v>61.484999999999999</c:v>
                </c:pt>
                <c:pt idx="1881">
                  <c:v>61.5017</c:v>
                </c:pt>
                <c:pt idx="1882">
                  <c:v>61.509800000000006</c:v>
                </c:pt>
                <c:pt idx="1883">
                  <c:v>61.582100000000011</c:v>
                </c:pt>
                <c:pt idx="1884">
                  <c:v>61.592700000000036</c:v>
                </c:pt>
                <c:pt idx="1885">
                  <c:v>61.781400000000005</c:v>
                </c:pt>
                <c:pt idx="1886">
                  <c:v>62.173900000000003</c:v>
                </c:pt>
                <c:pt idx="1887">
                  <c:v>62.206000000000003</c:v>
                </c:pt>
                <c:pt idx="1888">
                  <c:v>62.240200000000002</c:v>
                </c:pt>
                <c:pt idx="1889">
                  <c:v>62.287300000000002</c:v>
                </c:pt>
                <c:pt idx="1890">
                  <c:v>62.439700000000002</c:v>
                </c:pt>
                <c:pt idx="1891">
                  <c:v>62.463900000000002</c:v>
                </c:pt>
                <c:pt idx="1892">
                  <c:v>62.543900000000001</c:v>
                </c:pt>
                <c:pt idx="1893">
                  <c:v>62.621400000000001</c:v>
                </c:pt>
                <c:pt idx="1894">
                  <c:v>62.729900000000036</c:v>
                </c:pt>
                <c:pt idx="1895">
                  <c:v>62.733300000000035</c:v>
                </c:pt>
                <c:pt idx="1896">
                  <c:v>62.921600000000005</c:v>
                </c:pt>
                <c:pt idx="1897">
                  <c:v>63.219900000000003</c:v>
                </c:pt>
                <c:pt idx="1898">
                  <c:v>63.314999999999998</c:v>
                </c:pt>
                <c:pt idx="1899">
                  <c:v>63.391500000000001</c:v>
                </c:pt>
                <c:pt idx="1900">
                  <c:v>63.731700000000011</c:v>
                </c:pt>
                <c:pt idx="1901">
                  <c:v>63.932700000000011</c:v>
                </c:pt>
                <c:pt idx="1902">
                  <c:v>64.207300000000004</c:v>
                </c:pt>
                <c:pt idx="1903">
                  <c:v>64.224700000000013</c:v>
                </c:pt>
                <c:pt idx="1904">
                  <c:v>64.354900000000001</c:v>
                </c:pt>
                <c:pt idx="1905">
                  <c:v>64.619299999999996</c:v>
                </c:pt>
                <c:pt idx="1906">
                  <c:v>64.623299999999986</c:v>
                </c:pt>
                <c:pt idx="1907">
                  <c:v>65.575399999999988</c:v>
                </c:pt>
                <c:pt idx="1908">
                  <c:v>65.600899999999982</c:v>
                </c:pt>
                <c:pt idx="1909">
                  <c:v>65.600899999999982</c:v>
                </c:pt>
                <c:pt idx="1910">
                  <c:v>65.634100000000004</c:v>
                </c:pt>
                <c:pt idx="1911">
                  <c:v>65.836200000000005</c:v>
                </c:pt>
                <c:pt idx="1912">
                  <c:v>65.993200000000087</c:v>
                </c:pt>
                <c:pt idx="1913">
                  <c:v>66.076599999999999</c:v>
                </c:pt>
                <c:pt idx="1914">
                  <c:v>66.585399999999979</c:v>
                </c:pt>
                <c:pt idx="1915">
                  <c:v>66.585399999999979</c:v>
                </c:pt>
                <c:pt idx="1916">
                  <c:v>66.585399999999979</c:v>
                </c:pt>
                <c:pt idx="1917">
                  <c:v>66.585399999999979</c:v>
                </c:pt>
                <c:pt idx="1918">
                  <c:v>66.585399999999979</c:v>
                </c:pt>
                <c:pt idx="1919">
                  <c:v>66.723699999999994</c:v>
                </c:pt>
                <c:pt idx="1920">
                  <c:v>67.046999999999997</c:v>
                </c:pt>
                <c:pt idx="1921">
                  <c:v>67.061000000000007</c:v>
                </c:pt>
                <c:pt idx="1922">
                  <c:v>67.1477</c:v>
                </c:pt>
                <c:pt idx="1923">
                  <c:v>67.477000000000004</c:v>
                </c:pt>
                <c:pt idx="1924">
                  <c:v>67.586799999999982</c:v>
                </c:pt>
                <c:pt idx="1925">
                  <c:v>68.019099999999995</c:v>
                </c:pt>
                <c:pt idx="1926">
                  <c:v>68.072199999999981</c:v>
                </c:pt>
                <c:pt idx="1927">
                  <c:v>68.43720000000009</c:v>
                </c:pt>
                <c:pt idx="1928">
                  <c:v>68.645099999999999</c:v>
                </c:pt>
                <c:pt idx="1929">
                  <c:v>68.797900000000027</c:v>
                </c:pt>
                <c:pt idx="1930">
                  <c:v>69.157899999999998</c:v>
                </c:pt>
                <c:pt idx="1931">
                  <c:v>69.170099999999948</c:v>
                </c:pt>
                <c:pt idx="1932">
                  <c:v>69.626799999999989</c:v>
                </c:pt>
                <c:pt idx="1933">
                  <c:v>69.641999999999996</c:v>
                </c:pt>
                <c:pt idx="1934">
                  <c:v>69.7684</c:v>
                </c:pt>
                <c:pt idx="1935">
                  <c:v>70.830600000000004</c:v>
                </c:pt>
                <c:pt idx="1936">
                  <c:v>71.631900000000002</c:v>
                </c:pt>
                <c:pt idx="1937">
                  <c:v>72.206700000000012</c:v>
                </c:pt>
                <c:pt idx="1938">
                  <c:v>72.337500000000006</c:v>
                </c:pt>
                <c:pt idx="1939">
                  <c:v>72.433400000000006</c:v>
                </c:pt>
                <c:pt idx="1940">
                  <c:v>72.93320000000007</c:v>
                </c:pt>
                <c:pt idx="1941">
                  <c:v>72.945700000000002</c:v>
                </c:pt>
                <c:pt idx="1942">
                  <c:v>72.982100000000003</c:v>
                </c:pt>
                <c:pt idx="1943">
                  <c:v>72.984700000000004</c:v>
                </c:pt>
                <c:pt idx="1944">
                  <c:v>72.992800000000003</c:v>
                </c:pt>
                <c:pt idx="1945">
                  <c:v>73.067099999999996</c:v>
                </c:pt>
                <c:pt idx="1946">
                  <c:v>73.504499999999993</c:v>
                </c:pt>
                <c:pt idx="1947">
                  <c:v>73.523200000000003</c:v>
                </c:pt>
                <c:pt idx="1948">
                  <c:v>73.652699999999982</c:v>
                </c:pt>
                <c:pt idx="1949">
                  <c:v>73.932100000000005</c:v>
                </c:pt>
                <c:pt idx="1950">
                  <c:v>73.961300000000023</c:v>
                </c:pt>
                <c:pt idx="1951">
                  <c:v>74.187799999999982</c:v>
                </c:pt>
                <c:pt idx="1952">
                  <c:v>74.324600000000004</c:v>
                </c:pt>
                <c:pt idx="1953">
                  <c:v>74.703500000000005</c:v>
                </c:pt>
                <c:pt idx="1954">
                  <c:v>74.843100000000007</c:v>
                </c:pt>
                <c:pt idx="1955">
                  <c:v>75.155799999999928</c:v>
                </c:pt>
                <c:pt idx="1956">
                  <c:v>75.235799999999998</c:v>
                </c:pt>
                <c:pt idx="1957">
                  <c:v>75.721300000000014</c:v>
                </c:pt>
                <c:pt idx="1958">
                  <c:v>76.097600000000071</c:v>
                </c:pt>
                <c:pt idx="1959">
                  <c:v>76.130499999999998</c:v>
                </c:pt>
                <c:pt idx="1960">
                  <c:v>76.397900000000007</c:v>
                </c:pt>
                <c:pt idx="1961">
                  <c:v>76.739099999999993</c:v>
                </c:pt>
                <c:pt idx="1962">
                  <c:v>76.812200000000004</c:v>
                </c:pt>
                <c:pt idx="1963">
                  <c:v>77.031999999999996</c:v>
                </c:pt>
                <c:pt idx="1964">
                  <c:v>77.197199999999995</c:v>
                </c:pt>
                <c:pt idx="1965">
                  <c:v>77.308699999999988</c:v>
                </c:pt>
                <c:pt idx="1966">
                  <c:v>77.424899999999994</c:v>
                </c:pt>
                <c:pt idx="1967">
                  <c:v>77.590999999999994</c:v>
                </c:pt>
                <c:pt idx="1968">
                  <c:v>77.829899999999981</c:v>
                </c:pt>
                <c:pt idx="1969">
                  <c:v>78.406800000000004</c:v>
                </c:pt>
                <c:pt idx="1970">
                  <c:v>78.469700000000003</c:v>
                </c:pt>
                <c:pt idx="1971">
                  <c:v>79.082599999999999</c:v>
                </c:pt>
                <c:pt idx="1972">
                  <c:v>80.043700000000001</c:v>
                </c:pt>
                <c:pt idx="1973">
                  <c:v>81.357200000000006</c:v>
                </c:pt>
                <c:pt idx="1974">
                  <c:v>82.50869999999999</c:v>
                </c:pt>
                <c:pt idx="1975">
                  <c:v>83.219399999999993</c:v>
                </c:pt>
                <c:pt idx="1976">
                  <c:v>83.61239999999998</c:v>
                </c:pt>
                <c:pt idx="1977">
                  <c:v>83.707300000000004</c:v>
                </c:pt>
                <c:pt idx="1978">
                  <c:v>84.827500000000001</c:v>
                </c:pt>
                <c:pt idx="1979">
                  <c:v>85.52849999999998</c:v>
                </c:pt>
                <c:pt idx="1980">
                  <c:v>88.763900000000007</c:v>
                </c:pt>
                <c:pt idx="1981">
                  <c:v>89.082599999999999</c:v>
                </c:pt>
                <c:pt idx="1982">
                  <c:v>89.522199999999998</c:v>
                </c:pt>
                <c:pt idx="1983">
                  <c:v>89.861099999999993</c:v>
                </c:pt>
                <c:pt idx="1984">
                  <c:v>90.8874</c:v>
                </c:pt>
                <c:pt idx="1985">
                  <c:v>91.047100000000071</c:v>
                </c:pt>
                <c:pt idx="1986">
                  <c:v>91.324799999999982</c:v>
                </c:pt>
                <c:pt idx="1987">
                  <c:v>91.775999999999982</c:v>
                </c:pt>
                <c:pt idx="1988">
                  <c:v>91.778399999999948</c:v>
                </c:pt>
                <c:pt idx="1989">
                  <c:v>92.764399999999995</c:v>
                </c:pt>
                <c:pt idx="1990">
                  <c:v>92.945499999999996</c:v>
                </c:pt>
                <c:pt idx="1991">
                  <c:v>95.498000000000005</c:v>
                </c:pt>
                <c:pt idx="1992">
                  <c:v>97.248500000000007</c:v>
                </c:pt>
                <c:pt idx="1993">
                  <c:v>98.647999999999996</c:v>
                </c:pt>
                <c:pt idx="1994">
                  <c:v>100.99299999999999</c:v>
                </c:pt>
                <c:pt idx="1995">
                  <c:v>101.16999999999999</c:v>
                </c:pt>
                <c:pt idx="1996">
                  <c:v>102.62599999999998</c:v>
                </c:pt>
                <c:pt idx="1997">
                  <c:v>106.042</c:v>
                </c:pt>
                <c:pt idx="1998">
                  <c:v>112.298</c:v>
                </c:pt>
                <c:pt idx="1999">
                  <c:v>114.259</c:v>
                </c:pt>
              </c:numCache>
            </c:numRef>
          </c:xVal>
          <c:yVal>
            <c:numRef>
              <c:f>'SS1'!$B$2:$B$2001</c:f>
              <c:numCache>
                <c:formatCode>General</c:formatCode>
                <c:ptCount val="2000"/>
                <c:pt idx="0">
                  <c:v>5.0000000000000034E-4</c:v>
                </c:pt>
                <c:pt idx="1">
                  <c:v>1.0000000000000011E-3</c:v>
                </c:pt>
                <c:pt idx="2">
                  <c:v>1.5000000000000011E-3</c:v>
                </c:pt>
                <c:pt idx="3">
                  <c:v>2.0000000000000022E-3</c:v>
                </c:pt>
                <c:pt idx="4">
                  <c:v>2.5000000000000022E-3</c:v>
                </c:pt>
                <c:pt idx="5">
                  <c:v>3.0000000000000022E-3</c:v>
                </c:pt>
                <c:pt idx="6">
                  <c:v>3.5000000000000022E-3</c:v>
                </c:pt>
                <c:pt idx="7">
                  <c:v>4.0000000000000044E-3</c:v>
                </c:pt>
                <c:pt idx="8">
                  <c:v>4.5000000000000014E-3</c:v>
                </c:pt>
                <c:pt idx="9">
                  <c:v>5.0000000000000053E-3</c:v>
                </c:pt>
                <c:pt idx="10">
                  <c:v>5.5000000000000014E-3</c:v>
                </c:pt>
                <c:pt idx="11">
                  <c:v>6.0000000000000071E-3</c:v>
                </c:pt>
                <c:pt idx="12">
                  <c:v>6.5000000000000092E-3</c:v>
                </c:pt>
                <c:pt idx="13">
                  <c:v>7.000000000000008E-3</c:v>
                </c:pt>
                <c:pt idx="14">
                  <c:v>7.5000000000000101E-3</c:v>
                </c:pt>
                <c:pt idx="15">
                  <c:v>8.0000000000000123E-3</c:v>
                </c:pt>
                <c:pt idx="16">
                  <c:v>8.5000000000000145E-3</c:v>
                </c:pt>
                <c:pt idx="17">
                  <c:v>9.0000000000000045E-3</c:v>
                </c:pt>
                <c:pt idx="18">
                  <c:v>9.5000000000000067E-3</c:v>
                </c:pt>
                <c:pt idx="19">
                  <c:v>1.0000000000000005E-2</c:v>
                </c:pt>
                <c:pt idx="20">
                  <c:v>1.0500000000000018E-2</c:v>
                </c:pt>
                <c:pt idx="21">
                  <c:v>1.1000000000000022E-2</c:v>
                </c:pt>
                <c:pt idx="22">
                  <c:v>1.1500000000000022E-2</c:v>
                </c:pt>
                <c:pt idx="23">
                  <c:v>1.2000000000000007E-2</c:v>
                </c:pt>
                <c:pt idx="24">
                  <c:v>1.250000000000002E-2</c:v>
                </c:pt>
                <c:pt idx="25">
                  <c:v>1.3000000000000022E-2</c:v>
                </c:pt>
                <c:pt idx="26">
                  <c:v>1.3500000000000022E-2</c:v>
                </c:pt>
                <c:pt idx="27">
                  <c:v>1.4000000000000009E-2</c:v>
                </c:pt>
                <c:pt idx="28">
                  <c:v>1.4500000000000009E-2</c:v>
                </c:pt>
                <c:pt idx="29">
                  <c:v>1.5000000000000022E-2</c:v>
                </c:pt>
                <c:pt idx="30">
                  <c:v>1.5500000000000024E-2</c:v>
                </c:pt>
                <c:pt idx="31">
                  <c:v>1.6000000000000021E-2</c:v>
                </c:pt>
                <c:pt idx="32">
                  <c:v>1.6500000000000029E-2</c:v>
                </c:pt>
                <c:pt idx="33">
                  <c:v>1.7000000000000022E-2</c:v>
                </c:pt>
                <c:pt idx="34">
                  <c:v>1.7500000000000022E-2</c:v>
                </c:pt>
                <c:pt idx="35">
                  <c:v>1.8000000000000023E-2</c:v>
                </c:pt>
                <c:pt idx="36">
                  <c:v>1.850000000000003E-2</c:v>
                </c:pt>
                <c:pt idx="37">
                  <c:v>1.9000000000000031E-2</c:v>
                </c:pt>
                <c:pt idx="38">
                  <c:v>1.9500000000000035E-2</c:v>
                </c:pt>
                <c:pt idx="39">
                  <c:v>2.0000000000000014E-2</c:v>
                </c:pt>
                <c:pt idx="40">
                  <c:v>2.0500000000000015E-2</c:v>
                </c:pt>
                <c:pt idx="41">
                  <c:v>2.1000000000000015E-2</c:v>
                </c:pt>
                <c:pt idx="42">
                  <c:v>2.1500000000000016E-2</c:v>
                </c:pt>
                <c:pt idx="43">
                  <c:v>2.2000000000000016E-2</c:v>
                </c:pt>
                <c:pt idx="44">
                  <c:v>2.2500000000000037E-2</c:v>
                </c:pt>
                <c:pt idx="45">
                  <c:v>2.3000000000000017E-2</c:v>
                </c:pt>
                <c:pt idx="46">
                  <c:v>2.3500000000000017E-2</c:v>
                </c:pt>
                <c:pt idx="47">
                  <c:v>2.4000000000000018E-2</c:v>
                </c:pt>
                <c:pt idx="48">
                  <c:v>2.4500000000000018E-2</c:v>
                </c:pt>
                <c:pt idx="49">
                  <c:v>2.500000000000004E-2</c:v>
                </c:pt>
                <c:pt idx="50">
                  <c:v>2.5500000000000019E-2</c:v>
                </c:pt>
                <c:pt idx="51">
                  <c:v>2.6000000000000047E-2</c:v>
                </c:pt>
                <c:pt idx="52">
                  <c:v>2.6500000000000041E-2</c:v>
                </c:pt>
                <c:pt idx="53">
                  <c:v>2.7000000000000048E-2</c:v>
                </c:pt>
                <c:pt idx="54">
                  <c:v>2.7500000000000042E-2</c:v>
                </c:pt>
                <c:pt idx="55">
                  <c:v>2.8000000000000032E-2</c:v>
                </c:pt>
                <c:pt idx="56">
                  <c:v>2.8500000000000022E-2</c:v>
                </c:pt>
                <c:pt idx="57">
                  <c:v>2.9000000000000036E-2</c:v>
                </c:pt>
                <c:pt idx="58">
                  <c:v>2.9500000000000026E-2</c:v>
                </c:pt>
                <c:pt idx="59">
                  <c:v>3.0000000000000047E-2</c:v>
                </c:pt>
                <c:pt idx="60">
                  <c:v>3.0500000000000041E-2</c:v>
                </c:pt>
                <c:pt idx="61">
                  <c:v>3.1000000000000048E-2</c:v>
                </c:pt>
                <c:pt idx="62">
                  <c:v>3.1500000000000035E-2</c:v>
                </c:pt>
                <c:pt idx="63">
                  <c:v>3.2000000000000042E-2</c:v>
                </c:pt>
                <c:pt idx="64">
                  <c:v>3.2500000000000036E-2</c:v>
                </c:pt>
                <c:pt idx="65">
                  <c:v>3.3000000000000022E-2</c:v>
                </c:pt>
                <c:pt idx="66">
                  <c:v>3.350000000000003E-2</c:v>
                </c:pt>
                <c:pt idx="67">
                  <c:v>3.4000000000000044E-2</c:v>
                </c:pt>
                <c:pt idx="68">
                  <c:v>3.4500000000000031E-2</c:v>
                </c:pt>
                <c:pt idx="69">
                  <c:v>3.5000000000000045E-2</c:v>
                </c:pt>
                <c:pt idx="70">
                  <c:v>3.5500000000000032E-2</c:v>
                </c:pt>
                <c:pt idx="71">
                  <c:v>3.6000000000000046E-2</c:v>
                </c:pt>
                <c:pt idx="72">
                  <c:v>3.6500000000000032E-2</c:v>
                </c:pt>
                <c:pt idx="73">
                  <c:v>3.7000000000000061E-2</c:v>
                </c:pt>
                <c:pt idx="74">
                  <c:v>3.7500000000000054E-2</c:v>
                </c:pt>
                <c:pt idx="75">
                  <c:v>3.8000000000000041E-2</c:v>
                </c:pt>
                <c:pt idx="76">
                  <c:v>3.8500000000000034E-2</c:v>
                </c:pt>
                <c:pt idx="77">
                  <c:v>3.9000000000000042E-2</c:v>
                </c:pt>
                <c:pt idx="78">
                  <c:v>3.9500000000000035E-2</c:v>
                </c:pt>
                <c:pt idx="79">
                  <c:v>4.0000000000000029E-2</c:v>
                </c:pt>
                <c:pt idx="80">
                  <c:v>4.0500000000000029E-2</c:v>
                </c:pt>
                <c:pt idx="81">
                  <c:v>4.1000000000000029E-2</c:v>
                </c:pt>
                <c:pt idx="82">
                  <c:v>4.1500000000000016E-2</c:v>
                </c:pt>
                <c:pt idx="83">
                  <c:v>4.200000000000003E-2</c:v>
                </c:pt>
                <c:pt idx="84">
                  <c:v>4.2500000000000031E-2</c:v>
                </c:pt>
                <c:pt idx="85">
                  <c:v>4.3000000000000031E-2</c:v>
                </c:pt>
                <c:pt idx="86">
                  <c:v>4.3500000000000025E-2</c:v>
                </c:pt>
                <c:pt idx="87">
                  <c:v>4.4000000000000032E-2</c:v>
                </c:pt>
                <c:pt idx="88">
                  <c:v>4.4500000000000033E-2</c:v>
                </c:pt>
                <c:pt idx="89">
                  <c:v>4.5000000000000033E-2</c:v>
                </c:pt>
                <c:pt idx="90">
                  <c:v>4.5500000000000027E-2</c:v>
                </c:pt>
                <c:pt idx="91">
                  <c:v>4.6000000000000027E-2</c:v>
                </c:pt>
                <c:pt idx="92">
                  <c:v>4.6500000000000027E-2</c:v>
                </c:pt>
                <c:pt idx="93">
                  <c:v>4.7000000000000076E-2</c:v>
                </c:pt>
                <c:pt idx="94">
                  <c:v>4.7500000000000077E-2</c:v>
                </c:pt>
                <c:pt idx="95">
                  <c:v>4.8000000000000036E-2</c:v>
                </c:pt>
                <c:pt idx="96">
                  <c:v>4.8500000000000036E-2</c:v>
                </c:pt>
                <c:pt idx="97">
                  <c:v>4.9000000000000078E-2</c:v>
                </c:pt>
                <c:pt idx="98">
                  <c:v>4.9500000000000079E-2</c:v>
                </c:pt>
                <c:pt idx="99">
                  <c:v>5.0000000000000079E-2</c:v>
                </c:pt>
                <c:pt idx="100">
                  <c:v>5.0500000000000038E-2</c:v>
                </c:pt>
                <c:pt idx="101">
                  <c:v>5.1000000000000038E-2</c:v>
                </c:pt>
                <c:pt idx="102">
                  <c:v>5.1500000000000039E-2</c:v>
                </c:pt>
                <c:pt idx="103">
                  <c:v>5.2000000000000088E-2</c:v>
                </c:pt>
                <c:pt idx="104">
                  <c:v>5.2500000000000074E-2</c:v>
                </c:pt>
                <c:pt idx="105">
                  <c:v>5.3000000000000054E-2</c:v>
                </c:pt>
                <c:pt idx="106">
                  <c:v>5.3500000000000054E-2</c:v>
                </c:pt>
                <c:pt idx="107">
                  <c:v>5.4000000000000097E-2</c:v>
                </c:pt>
                <c:pt idx="108">
                  <c:v>5.4500000000000097E-2</c:v>
                </c:pt>
                <c:pt idx="109">
                  <c:v>5.5000000000000084E-2</c:v>
                </c:pt>
                <c:pt idx="110">
                  <c:v>5.5500000000000063E-2</c:v>
                </c:pt>
                <c:pt idx="111">
                  <c:v>5.6000000000000064E-2</c:v>
                </c:pt>
                <c:pt idx="112">
                  <c:v>5.6500000000000043E-2</c:v>
                </c:pt>
                <c:pt idx="113">
                  <c:v>5.7000000000000099E-2</c:v>
                </c:pt>
                <c:pt idx="114">
                  <c:v>5.7500000000000086E-2</c:v>
                </c:pt>
                <c:pt idx="115">
                  <c:v>5.8000000000000072E-2</c:v>
                </c:pt>
                <c:pt idx="116">
                  <c:v>5.8500000000000073E-2</c:v>
                </c:pt>
                <c:pt idx="117">
                  <c:v>5.9000000000000108E-2</c:v>
                </c:pt>
                <c:pt idx="118">
                  <c:v>5.9500000000000094E-2</c:v>
                </c:pt>
                <c:pt idx="119">
                  <c:v>6.0000000000000095E-2</c:v>
                </c:pt>
                <c:pt idx="120">
                  <c:v>6.0500000000000081E-2</c:v>
                </c:pt>
                <c:pt idx="121">
                  <c:v>6.1000000000000054E-2</c:v>
                </c:pt>
                <c:pt idx="122">
                  <c:v>6.1500000000000062E-2</c:v>
                </c:pt>
                <c:pt idx="123">
                  <c:v>6.2000000000000097E-2</c:v>
                </c:pt>
                <c:pt idx="124">
                  <c:v>6.2500000000000083E-2</c:v>
                </c:pt>
                <c:pt idx="125">
                  <c:v>6.300000000000007E-2</c:v>
                </c:pt>
                <c:pt idx="126">
                  <c:v>6.3500000000000043E-2</c:v>
                </c:pt>
                <c:pt idx="127">
                  <c:v>6.4000000000000112E-2</c:v>
                </c:pt>
                <c:pt idx="128">
                  <c:v>6.4500000000000113E-2</c:v>
                </c:pt>
                <c:pt idx="129">
                  <c:v>6.5000000000000072E-2</c:v>
                </c:pt>
                <c:pt idx="130">
                  <c:v>6.5500000000000044E-2</c:v>
                </c:pt>
                <c:pt idx="131">
                  <c:v>6.6000000000000072E-2</c:v>
                </c:pt>
                <c:pt idx="132">
                  <c:v>6.6500000000000059E-2</c:v>
                </c:pt>
                <c:pt idx="133">
                  <c:v>6.7000000000000073E-2</c:v>
                </c:pt>
                <c:pt idx="134">
                  <c:v>6.7500000000000074E-2</c:v>
                </c:pt>
                <c:pt idx="135">
                  <c:v>6.8000000000000074E-2</c:v>
                </c:pt>
                <c:pt idx="136">
                  <c:v>6.8500000000000061E-2</c:v>
                </c:pt>
                <c:pt idx="137">
                  <c:v>6.9000000000000103E-2</c:v>
                </c:pt>
                <c:pt idx="138">
                  <c:v>6.9500000000000103E-2</c:v>
                </c:pt>
                <c:pt idx="139">
                  <c:v>7.000000000000009E-2</c:v>
                </c:pt>
                <c:pt idx="140">
                  <c:v>7.0500000000000063E-2</c:v>
                </c:pt>
                <c:pt idx="141">
                  <c:v>7.1000000000000063E-2</c:v>
                </c:pt>
                <c:pt idx="142">
                  <c:v>7.150000000000005E-2</c:v>
                </c:pt>
                <c:pt idx="143">
                  <c:v>7.2000000000000092E-2</c:v>
                </c:pt>
                <c:pt idx="144">
                  <c:v>7.2500000000000064E-2</c:v>
                </c:pt>
                <c:pt idx="145">
                  <c:v>7.3000000000000093E-2</c:v>
                </c:pt>
                <c:pt idx="146">
                  <c:v>7.3500000000000051E-2</c:v>
                </c:pt>
                <c:pt idx="147">
                  <c:v>7.4000000000000121E-2</c:v>
                </c:pt>
                <c:pt idx="148">
                  <c:v>7.4500000000000094E-2</c:v>
                </c:pt>
                <c:pt idx="149">
                  <c:v>7.5000000000000094E-2</c:v>
                </c:pt>
                <c:pt idx="150">
                  <c:v>7.5500000000000053E-2</c:v>
                </c:pt>
                <c:pt idx="151">
                  <c:v>7.6000000000000054E-2</c:v>
                </c:pt>
                <c:pt idx="152">
                  <c:v>7.6500000000000054E-2</c:v>
                </c:pt>
                <c:pt idx="153">
                  <c:v>7.700000000000011E-2</c:v>
                </c:pt>
                <c:pt idx="154">
                  <c:v>7.7500000000000083E-2</c:v>
                </c:pt>
                <c:pt idx="155">
                  <c:v>7.8000000000000083E-2</c:v>
                </c:pt>
                <c:pt idx="156">
                  <c:v>7.850000000000007E-2</c:v>
                </c:pt>
                <c:pt idx="157">
                  <c:v>7.9000000000000126E-2</c:v>
                </c:pt>
                <c:pt idx="158">
                  <c:v>7.9500000000000084E-2</c:v>
                </c:pt>
                <c:pt idx="159">
                  <c:v>8.0000000000000057E-2</c:v>
                </c:pt>
                <c:pt idx="160">
                  <c:v>8.0500000000000141E-2</c:v>
                </c:pt>
                <c:pt idx="161">
                  <c:v>8.1000000000000058E-2</c:v>
                </c:pt>
                <c:pt idx="162">
                  <c:v>8.1500000000000156E-2</c:v>
                </c:pt>
                <c:pt idx="163">
                  <c:v>8.2000000000000073E-2</c:v>
                </c:pt>
                <c:pt idx="164">
                  <c:v>8.2500000000000073E-2</c:v>
                </c:pt>
                <c:pt idx="165">
                  <c:v>8.3000000000000157E-2</c:v>
                </c:pt>
                <c:pt idx="166">
                  <c:v>8.3500000000000171E-2</c:v>
                </c:pt>
                <c:pt idx="167">
                  <c:v>8.4000000000000061E-2</c:v>
                </c:pt>
                <c:pt idx="168">
                  <c:v>8.4500000000000186E-2</c:v>
                </c:pt>
                <c:pt idx="169">
                  <c:v>8.5000000000000062E-2</c:v>
                </c:pt>
                <c:pt idx="170">
                  <c:v>8.5500000000000145E-2</c:v>
                </c:pt>
                <c:pt idx="171">
                  <c:v>8.6000000000000063E-2</c:v>
                </c:pt>
                <c:pt idx="172">
                  <c:v>8.6500000000000063E-2</c:v>
                </c:pt>
                <c:pt idx="173">
                  <c:v>8.700000000000005E-2</c:v>
                </c:pt>
                <c:pt idx="174">
                  <c:v>8.7500000000000064E-2</c:v>
                </c:pt>
                <c:pt idx="175">
                  <c:v>8.8000000000000064E-2</c:v>
                </c:pt>
                <c:pt idx="176">
                  <c:v>8.850000000000019E-2</c:v>
                </c:pt>
                <c:pt idx="177">
                  <c:v>8.9000000000000065E-2</c:v>
                </c:pt>
                <c:pt idx="178">
                  <c:v>8.9500000000000177E-2</c:v>
                </c:pt>
                <c:pt idx="179">
                  <c:v>9.0000000000000066E-2</c:v>
                </c:pt>
                <c:pt idx="180">
                  <c:v>9.0500000000000067E-2</c:v>
                </c:pt>
                <c:pt idx="181">
                  <c:v>9.1000000000000053E-2</c:v>
                </c:pt>
                <c:pt idx="182">
                  <c:v>9.1500000000000067E-2</c:v>
                </c:pt>
                <c:pt idx="183">
                  <c:v>9.2000000000000054E-2</c:v>
                </c:pt>
                <c:pt idx="184">
                  <c:v>9.2500000000000068E-2</c:v>
                </c:pt>
                <c:pt idx="185">
                  <c:v>9.300000000000018E-2</c:v>
                </c:pt>
                <c:pt idx="186">
                  <c:v>9.3500000000000222E-2</c:v>
                </c:pt>
                <c:pt idx="187">
                  <c:v>9.4000000000000097E-2</c:v>
                </c:pt>
                <c:pt idx="188">
                  <c:v>9.4500000000000223E-2</c:v>
                </c:pt>
                <c:pt idx="189">
                  <c:v>9.5000000000000098E-2</c:v>
                </c:pt>
                <c:pt idx="190">
                  <c:v>9.5500000000000182E-2</c:v>
                </c:pt>
                <c:pt idx="191">
                  <c:v>9.6000000000000071E-2</c:v>
                </c:pt>
                <c:pt idx="192">
                  <c:v>9.6500000000000155E-2</c:v>
                </c:pt>
                <c:pt idx="193">
                  <c:v>9.7000000000000072E-2</c:v>
                </c:pt>
                <c:pt idx="194">
                  <c:v>9.7500000000000156E-2</c:v>
                </c:pt>
                <c:pt idx="195">
                  <c:v>9.8000000000000184E-2</c:v>
                </c:pt>
                <c:pt idx="196">
                  <c:v>9.850000000000024E-2</c:v>
                </c:pt>
                <c:pt idx="197">
                  <c:v>9.9000000000000157E-2</c:v>
                </c:pt>
                <c:pt idx="198">
                  <c:v>9.9500000000000186E-2</c:v>
                </c:pt>
                <c:pt idx="199">
                  <c:v>0.10000000000000007</c:v>
                </c:pt>
                <c:pt idx="200">
                  <c:v>0.10050000000000009</c:v>
                </c:pt>
                <c:pt idx="201">
                  <c:v>0.10100000000000009</c:v>
                </c:pt>
                <c:pt idx="202">
                  <c:v>0.10150000000000009</c:v>
                </c:pt>
                <c:pt idx="203">
                  <c:v>0.10200000000000009</c:v>
                </c:pt>
                <c:pt idx="204">
                  <c:v>0.10250000000000009</c:v>
                </c:pt>
                <c:pt idx="205">
                  <c:v>0.10300000000000009</c:v>
                </c:pt>
                <c:pt idx="206">
                  <c:v>0.10350000000000009</c:v>
                </c:pt>
                <c:pt idx="207">
                  <c:v>0.10400000000000009</c:v>
                </c:pt>
                <c:pt idx="208">
                  <c:v>0.10450000000000009</c:v>
                </c:pt>
                <c:pt idx="209">
                  <c:v>0.10500000000000009</c:v>
                </c:pt>
                <c:pt idx="210">
                  <c:v>0.10550000000000009</c:v>
                </c:pt>
                <c:pt idx="211">
                  <c:v>0.10600000000000009</c:v>
                </c:pt>
                <c:pt idx="212">
                  <c:v>0.10650000000000009</c:v>
                </c:pt>
                <c:pt idx="213">
                  <c:v>0.10700000000000012</c:v>
                </c:pt>
                <c:pt idx="214">
                  <c:v>0.10750000000000012</c:v>
                </c:pt>
                <c:pt idx="215">
                  <c:v>0.10800000000000012</c:v>
                </c:pt>
                <c:pt idx="216">
                  <c:v>0.10850000000000012</c:v>
                </c:pt>
                <c:pt idx="217">
                  <c:v>0.10900000000000012</c:v>
                </c:pt>
                <c:pt idx="218">
                  <c:v>0.10950000000000015</c:v>
                </c:pt>
                <c:pt idx="219">
                  <c:v>0.11000000000000008</c:v>
                </c:pt>
                <c:pt idx="220">
                  <c:v>0.11050000000000008</c:v>
                </c:pt>
                <c:pt idx="221">
                  <c:v>0.11100000000000008</c:v>
                </c:pt>
                <c:pt idx="222">
                  <c:v>0.11150000000000009</c:v>
                </c:pt>
                <c:pt idx="223">
                  <c:v>0.11200000000000009</c:v>
                </c:pt>
                <c:pt idx="224">
                  <c:v>0.11250000000000009</c:v>
                </c:pt>
                <c:pt idx="225">
                  <c:v>0.11300000000000009</c:v>
                </c:pt>
                <c:pt idx="226">
                  <c:v>0.11350000000000009</c:v>
                </c:pt>
                <c:pt idx="227">
                  <c:v>0.11400000000000009</c:v>
                </c:pt>
                <c:pt idx="228">
                  <c:v>0.11450000000000009</c:v>
                </c:pt>
                <c:pt idx="229">
                  <c:v>0.11500000000000009</c:v>
                </c:pt>
                <c:pt idx="230">
                  <c:v>0.11550000000000009</c:v>
                </c:pt>
                <c:pt idx="231">
                  <c:v>0.11600000000000009</c:v>
                </c:pt>
                <c:pt idx="232">
                  <c:v>0.11650000000000009</c:v>
                </c:pt>
                <c:pt idx="233">
                  <c:v>0.11700000000000009</c:v>
                </c:pt>
                <c:pt idx="234">
                  <c:v>0.11750000000000009</c:v>
                </c:pt>
                <c:pt idx="235">
                  <c:v>0.11800000000000009</c:v>
                </c:pt>
                <c:pt idx="236">
                  <c:v>0.11850000000000009</c:v>
                </c:pt>
                <c:pt idx="237">
                  <c:v>0.11900000000000009</c:v>
                </c:pt>
                <c:pt idx="238">
                  <c:v>0.11950000000000009</c:v>
                </c:pt>
                <c:pt idx="239">
                  <c:v>0.12000000000000009</c:v>
                </c:pt>
                <c:pt idx="240">
                  <c:v>0.12050000000000009</c:v>
                </c:pt>
                <c:pt idx="241">
                  <c:v>0.12100000000000009</c:v>
                </c:pt>
                <c:pt idx="242">
                  <c:v>0.12150000000000009</c:v>
                </c:pt>
                <c:pt idx="243">
                  <c:v>0.12200000000000009</c:v>
                </c:pt>
                <c:pt idx="244">
                  <c:v>0.12250000000000009</c:v>
                </c:pt>
                <c:pt idx="245">
                  <c:v>0.12300000000000012</c:v>
                </c:pt>
                <c:pt idx="246">
                  <c:v>0.12350000000000012</c:v>
                </c:pt>
                <c:pt idx="247">
                  <c:v>0.12400000000000012</c:v>
                </c:pt>
                <c:pt idx="248">
                  <c:v>0.12450000000000012</c:v>
                </c:pt>
                <c:pt idx="249">
                  <c:v>0.12500000000000008</c:v>
                </c:pt>
                <c:pt idx="250">
                  <c:v>0.12550000000000008</c:v>
                </c:pt>
                <c:pt idx="251">
                  <c:v>0.12600000000000008</c:v>
                </c:pt>
                <c:pt idx="252">
                  <c:v>0.12650000000000008</c:v>
                </c:pt>
                <c:pt idx="253">
                  <c:v>0.12700000000000009</c:v>
                </c:pt>
                <c:pt idx="254">
                  <c:v>0.12750000000000009</c:v>
                </c:pt>
                <c:pt idx="255">
                  <c:v>0.12800000000000009</c:v>
                </c:pt>
                <c:pt idx="256">
                  <c:v>0.12850000000000009</c:v>
                </c:pt>
                <c:pt idx="257">
                  <c:v>0.12900000000000009</c:v>
                </c:pt>
                <c:pt idx="258">
                  <c:v>0.12950000000000009</c:v>
                </c:pt>
                <c:pt idx="259">
                  <c:v>0.13000000000000009</c:v>
                </c:pt>
                <c:pt idx="260">
                  <c:v>0.13050000000000009</c:v>
                </c:pt>
                <c:pt idx="261">
                  <c:v>0.13100000000000009</c:v>
                </c:pt>
                <c:pt idx="262">
                  <c:v>0.13150000000000009</c:v>
                </c:pt>
                <c:pt idx="263">
                  <c:v>0.13200000000000009</c:v>
                </c:pt>
                <c:pt idx="264">
                  <c:v>0.13250000000000009</c:v>
                </c:pt>
                <c:pt idx="265">
                  <c:v>0.13300000000000009</c:v>
                </c:pt>
                <c:pt idx="266">
                  <c:v>0.13350000000000009</c:v>
                </c:pt>
                <c:pt idx="267">
                  <c:v>0.13400000000000009</c:v>
                </c:pt>
                <c:pt idx="268">
                  <c:v>0.13450000000000009</c:v>
                </c:pt>
                <c:pt idx="269">
                  <c:v>0.13500000000000009</c:v>
                </c:pt>
                <c:pt idx="270">
                  <c:v>0.13550000000000009</c:v>
                </c:pt>
                <c:pt idx="271">
                  <c:v>0.13600000000000009</c:v>
                </c:pt>
                <c:pt idx="272">
                  <c:v>0.13650000000000009</c:v>
                </c:pt>
                <c:pt idx="273">
                  <c:v>0.13700000000000009</c:v>
                </c:pt>
                <c:pt idx="274">
                  <c:v>0.13750000000000009</c:v>
                </c:pt>
                <c:pt idx="275">
                  <c:v>0.13800000000000009</c:v>
                </c:pt>
                <c:pt idx="276">
                  <c:v>0.13850000000000021</c:v>
                </c:pt>
                <c:pt idx="277">
                  <c:v>0.13900000000000021</c:v>
                </c:pt>
                <c:pt idx="278">
                  <c:v>0.13950000000000021</c:v>
                </c:pt>
                <c:pt idx="279">
                  <c:v>0.14000000000000021</c:v>
                </c:pt>
                <c:pt idx="280">
                  <c:v>0.14050000000000021</c:v>
                </c:pt>
                <c:pt idx="281">
                  <c:v>0.14100000000000021</c:v>
                </c:pt>
                <c:pt idx="282">
                  <c:v>0.14150000000000021</c:v>
                </c:pt>
                <c:pt idx="283">
                  <c:v>0.14200000000000021</c:v>
                </c:pt>
                <c:pt idx="284">
                  <c:v>0.14250000000000021</c:v>
                </c:pt>
                <c:pt idx="285">
                  <c:v>0.14300000000000021</c:v>
                </c:pt>
                <c:pt idx="286">
                  <c:v>0.14350000000000021</c:v>
                </c:pt>
                <c:pt idx="287">
                  <c:v>0.14400000000000021</c:v>
                </c:pt>
                <c:pt idx="288">
                  <c:v>0.14450000000000021</c:v>
                </c:pt>
                <c:pt idx="289">
                  <c:v>0.14500000000000021</c:v>
                </c:pt>
                <c:pt idx="290">
                  <c:v>0.14550000000000021</c:v>
                </c:pt>
                <c:pt idx="291">
                  <c:v>0.14600000000000021</c:v>
                </c:pt>
                <c:pt idx="292">
                  <c:v>0.14650000000000021</c:v>
                </c:pt>
                <c:pt idx="293">
                  <c:v>0.14700000000000021</c:v>
                </c:pt>
                <c:pt idx="294">
                  <c:v>0.14750000000000021</c:v>
                </c:pt>
                <c:pt idx="295">
                  <c:v>0.14800000000000021</c:v>
                </c:pt>
                <c:pt idx="296">
                  <c:v>0.14850000000000024</c:v>
                </c:pt>
                <c:pt idx="297">
                  <c:v>0.14900000000000024</c:v>
                </c:pt>
                <c:pt idx="298">
                  <c:v>0.14950000000000024</c:v>
                </c:pt>
                <c:pt idx="299">
                  <c:v>0.15000000000000024</c:v>
                </c:pt>
                <c:pt idx="300">
                  <c:v>0.15050000000000024</c:v>
                </c:pt>
                <c:pt idx="301">
                  <c:v>0.15100000000000025</c:v>
                </c:pt>
                <c:pt idx="302">
                  <c:v>0.15150000000000025</c:v>
                </c:pt>
                <c:pt idx="303">
                  <c:v>0.15200000000000025</c:v>
                </c:pt>
                <c:pt idx="304">
                  <c:v>0.15250000000000025</c:v>
                </c:pt>
                <c:pt idx="305">
                  <c:v>0.15300000000000025</c:v>
                </c:pt>
                <c:pt idx="306">
                  <c:v>0.15350000000000025</c:v>
                </c:pt>
                <c:pt idx="307">
                  <c:v>0.15400000000000025</c:v>
                </c:pt>
                <c:pt idx="308">
                  <c:v>0.15450000000000025</c:v>
                </c:pt>
                <c:pt idx="309">
                  <c:v>0.15500000000000028</c:v>
                </c:pt>
                <c:pt idx="310">
                  <c:v>0.15550000000000028</c:v>
                </c:pt>
                <c:pt idx="311">
                  <c:v>0.15600000000000028</c:v>
                </c:pt>
                <c:pt idx="312">
                  <c:v>0.15650000000000028</c:v>
                </c:pt>
                <c:pt idx="313">
                  <c:v>0.15700000000000028</c:v>
                </c:pt>
                <c:pt idx="314">
                  <c:v>0.15750000000000028</c:v>
                </c:pt>
                <c:pt idx="315">
                  <c:v>0.15800000000000028</c:v>
                </c:pt>
                <c:pt idx="316">
                  <c:v>0.15850000000000028</c:v>
                </c:pt>
                <c:pt idx="317">
                  <c:v>0.15900000000000028</c:v>
                </c:pt>
                <c:pt idx="318">
                  <c:v>0.15950000000000028</c:v>
                </c:pt>
                <c:pt idx="319">
                  <c:v>0.16000000000000011</c:v>
                </c:pt>
                <c:pt idx="320">
                  <c:v>0.16050000000000011</c:v>
                </c:pt>
                <c:pt idx="321">
                  <c:v>0.16100000000000014</c:v>
                </c:pt>
                <c:pt idx="322">
                  <c:v>0.16150000000000014</c:v>
                </c:pt>
                <c:pt idx="323">
                  <c:v>0.16200000000000014</c:v>
                </c:pt>
                <c:pt idx="324">
                  <c:v>0.16250000000000014</c:v>
                </c:pt>
                <c:pt idx="325">
                  <c:v>0.16300000000000014</c:v>
                </c:pt>
                <c:pt idx="326">
                  <c:v>0.1635000000000002</c:v>
                </c:pt>
                <c:pt idx="327">
                  <c:v>0.1640000000000002</c:v>
                </c:pt>
                <c:pt idx="328">
                  <c:v>0.1645000000000002</c:v>
                </c:pt>
                <c:pt idx="329">
                  <c:v>0.1650000000000002</c:v>
                </c:pt>
                <c:pt idx="330">
                  <c:v>0.1655000000000002</c:v>
                </c:pt>
                <c:pt idx="331">
                  <c:v>0.1660000000000002</c:v>
                </c:pt>
                <c:pt idx="332">
                  <c:v>0.1665000000000002</c:v>
                </c:pt>
                <c:pt idx="333">
                  <c:v>0.1670000000000002</c:v>
                </c:pt>
                <c:pt idx="334">
                  <c:v>0.1675000000000002</c:v>
                </c:pt>
                <c:pt idx="335">
                  <c:v>0.1680000000000002</c:v>
                </c:pt>
                <c:pt idx="336">
                  <c:v>0.16850000000000021</c:v>
                </c:pt>
                <c:pt idx="337">
                  <c:v>0.16900000000000021</c:v>
                </c:pt>
                <c:pt idx="338">
                  <c:v>0.16950000000000021</c:v>
                </c:pt>
                <c:pt idx="339">
                  <c:v>0.17000000000000021</c:v>
                </c:pt>
                <c:pt idx="340">
                  <c:v>0.17050000000000021</c:v>
                </c:pt>
                <c:pt idx="341">
                  <c:v>0.17100000000000021</c:v>
                </c:pt>
                <c:pt idx="342">
                  <c:v>0.17150000000000021</c:v>
                </c:pt>
                <c:pt idx="343">
                  <c:v>0.17200000000000021</c:v>
                </c:pt>
                <c:pt idx="344">
                  <c:v>0.17250000000000021</c:v>
                </c:pt>
                <c:pt idx="345">
                  <c:v>0.17300000000000021</c:v>
                </c:pt>
                <c:pt idx="346">
                  <c:v>0.17350000000000021</c:v>
                </c:pt>
                <c:pt idx="347">
                  <c:v>0.17400000000000021</c:v>
                </c:pt>
                <c:pt idx="348">
                  <c:v>0.17450000000000021</c:v>
                </c:pt>
                <c:pt idx="349">
                  <c:v>0.17500000000000021</c:v>
                </c:pt>
                <c:pt idx="350">
                  <c:v>0.17550000000000021</c:v>
                </c:pt>
                <c:pt idx="351">
                  <c:v>0.17600000000000021</c:v>
                </c:pt>
                <c:pt idx="352">
                  <c:v>0.17650000000000021</c:v>
                </c:pt>
                <c:pt idx="353">
                  <c:v>0.17700000000000021</c:v>
                </c:pt>
                <c:pt idx="354">
                  <c:v>0.17750000000000021</c:v>
                </c:pt>
                <c:pt idx="355">
                  <c:v>0.17800000000000021</c:v>
                </c:pt>
                <c:pt idx="356">
                  <c:v>0.17850000000000021</c:v>
                </c:pt>
                <c:pt idx="357">
                  <c:v>0.17900000000000021</c:v>
                </c:pt>
                <c:pt idx="358">
                  <c:v>0.17950000000000021</c:v>
                </c:pt>
                <c:pt idx="359">
                  <c:v>0.18000000000000024</c:v>
                </c:pt>
                <c:pt idx="360">
                  <c:v>0.18050000000000024</c:v>
                </c:pt>
                <c:pt idx="361">
                  <c:v>0.18100000000000024</c:v>
                </c:pt>
                <c:pt idx="362">
                  <c:v>0.18150000000000024</c:v>
                </c:pt>
                <c:pt idx="363">
                  <c:v>0.18200000000000024</c:v>
                </c:pt>
                <c:pt idx="364">
                  <c:v>0.18250000000000027</c:v>
                </c:pt>
                <c:pt idx="365">
                  <c:v>0.18300000000000027</c:v>
                </c:pt>
                <c:pt idx="366">
                  <c:v>0.18350000000000027</c:v>
                </c:pt>
                <c:pt idx="367">
                  <c:v>0.18400000000000027</c:v>
                </c:pt>
                <c:pt idx="368">
                  <c:v>0.18450000000000027</c:v>
                </c:pt>
                <c:pt idx="369">
                  <c:v>0.18500000000000028</c:v>
                </c:pt>
                <c:pt idx="370">
                  <c:v>0.18550000000000028</c:v>
                </c:pt>
                <c:pt idx="371">
                  <c:v>0.1860000000000003</c:v>
                </c:pt>
                <c:pt idx="372">
                  <c:v>0.1865000000000003</c:v>
                </c:pt>
                <c:pt idx="373">
                  <c:v>0.1870000000000003</c:v>
                </c:pt>
                <c:pt idx="374">
                  <c:v>0.18750000000000031</c:v>
                </c:pt>
                <c:pt idx="375">
                  <c:v>0.18800000000000031</c:v>
                </c:pt>
                <c:pt idx="376">
                  <c:v>0.18850000000000031</c:v>
                </c:pt>
                <c:pt idx="377">
                  <c:v>0.18900000000000031</c:v>
                </c:pt>
                <c:pt idx="378">
                  <c:v>0.18950000000000031</c:v>
                </c:pt>
                <c:pt idx="379">
                  <c:v>0.19000000000000014</c:v>
                </c:pt>
                <c:pt idx="380">
                  <c:v>0.19050000000000014</c:v>
                </c:pt>
                <c:pt idx="381">
                  <c:v>0.19100000000000014</c:v>
                </c:pt>
                <c:pt idx="382">
                  <c:v>0.19150000000000014</c:v>
                </c:pt>
                <c:pt idx="383">
                  <c:v>0.19200000000000014</c:v>
                </c:pt>
                <c:pt idx="384">
                  <c:v>0.19250000000000014</c:v>
                </c:pt>
                <c:pt idx="385">
                  <c:v>0.19300000000000014</c:v>
                </c:pt>
                <c:pt idx="386">
                  <c:v>0.19350000000000014</c:v>
                </c:pt>
                <c:pt idx="387">
                  <c:v>0.19400000000000014</c:v>
                </c:pt>
                <c:pt idx="388">
                  <c:v>0.19450000000000014</c:v>
                </c:pt>
                <c:pt idx="389">
                  <c:v>0.1950000000000002</c:v>
                </c:pt>
                <c:pt idx="390">
                  <c:v>0.1955000000000002</c:v>
                </c:pt>
                <c:pt idx="391">
                  <c:v>0.1960000000000002</c:v>
                </c:pt>
                <c:pt idx="392">
                  <c:v>0.1965000000000002</c:v>
                </c:pt>
                <c:pt idx="393">
                  <c:v>0.1970000000000002</c:v>
                </c:pt>
                <c:pt idx="394">
                  <c:v>0.1975000000000002</c:v>
                </c:pt>
                <c:pt idx="395">
                  <c:v>0.1980000000000002</c:v>
                </c:pt>
                <c:pt idx="396">
                  <c:v>0.1985000000000002</c:v>
                </c:pt>
                <c:pt idx="397">
                  <c:v>0.1990000000000002</c:v>
                </c:pt>
                <c:pt idx="398">
                  <c:v>0.1995000000000002</c:v>
                </c:pt>
                <c:pt idx="399">
                  <c:v>0.20000000000000021</c:v>
                </c:pt>
                <c:pt idx="400">
                  <c:v>0.20050000000000021</c:v>
                </c:pt>
                <c:pt idx="401">
                  <c:v>0.20100000000000021</c:v>
                </c:pt>
                <c:pt idx="402">
                  <c:v>0.20150000000000021</c:v>
                </c:pt>
                <c:pt idx="403">
                  <c:v>0.20200000000000021</c:v>
                </c:pt>
                <c:pt idx="404">
                  <c:v>0.20250000000000021</c:v>
                </c:pt>
                <c:pt idx="405">
                  <c:v>0.20300000000000021</c:v>
                </c:pt>
                <c:pt idx="406">
                  <c:v>0.20350000000000021</c:v>
                </c:pt>
                <c:pt idx="407">
                  <c:v>0.20400000000000021</c:v>
                </c:pt>
                <c:pt idx="408">
                  <c:v>0.20450000000000021</c:v>
                </c:pt>
                <c:pt idx="409">
                  <c:v>0.20500000000000021</c:v>
                </c:pt>
                <c:pt idx="410">
                  <c:v>0.20550000000000021</c:v>
                </c:pt>
                <c:pt idx="411">
                  <c:v>0.20600000000000021</c:v>
                </c:pt>
                <c:pt idx="412">
                  <c:v>0.20650000000000021</c:v>
                </c:pt>
                <c:pt idx="413">
                  <c:v>0.20700000000000021</c:v>
                </c:pt>
                <c:pt idx="414">
                  <c:v>0.20750000000000021</c:v>
                </c:pt>
                <c:pt idx="415">
                  <c:v>0.20800000000000021</c:v>
                </c:pt>
                <c:pt idx="416">
                  <c:v>0.20850000000000021</c:v>
                </c:pt>
                <c:pt idx="417">
                  <c:v>0.20900000000000021</c:v>
                </c:pt>
                <c:pt idx="418">
                  <c:v>0.20950000000000021</c:v>
                </c:pt>
                <c:pt idx="419">
                  <c:v>0.21000000000000021</c:v>
                </c:pt>
                <c:pt idx="420">
                  <c:v>0.21050000000000021</c:v>
                </c:pt>
                <c:pt idx="421">
                  <c:v>0.21100000000000024</c:v>
                </c:pt>
                <c:pt idx="422">
                  <c:v>0.21150000000000024</c:v>
                </c:pt>
                <c:pt idx="423">
                  <c:v>0.21200000000000024</c:v>
                </c:pt>
                <c:pt idx="424">
                  <c:v>0.21250000000000024</c:v>
                </c:pt>
                <c:pt idx="425">
                  <c:v>0.21300000000000024</c:v>
                </c:pt>
                <c:pt idx="426">
                  <c:v>0.2135000000000003</c:v>
                </c:pt>
                <c:pt idx="427">
                  <c:v>0.2140000000000003</c:v>
                </c:pt>
                <c:pt idx="428">
                  <c:v>0.2145000000000003</c:v>
                </c:pt>
                <c:pt idx="429">
                  <c:v>0.2150000000000003</c:v>
                </c:pt>
                <c:pt idx="430">
                  <c:v>0.2155000000000003</c:v>
                </c:pt>
                <c:pt idx="431">
                  <c:v>0.2160000000000003</c:v>
                </c:pt>
                <c:pt idx="432">
                  <c:v>0.2165000000000003</c:v>
                </c:pt>
                <c:pt idx="433">
                  <c:v>0.2170000000000003</c:v>
                </c:pt>
                <c:pt idx="434">
                  <c:v>0.21750000000000033</c:v>
                </c:pt>
                <c:pt idx="435">
                  <c:v>0.21800000000000033</c:v>
                </c:pt>
                <c:pt idx="436">
                  <c:v>0.21850000000000033</c:v>
                </c:pt>
                <c:pt idx="437">
                  <c:v>0.21900000000000033</c:v>
                </c:pt>
                <c:pt idx="438">
                  <c:v>0.21950000000000033</c:v>
                </c:pt>
                <c:pt idx="439">
                  <c:v>0.2200000000000002</c:v>
                </c:pt>
                <c:pt idx="440">
                  <c:v>0.2205000000000002</c:v>
                </c:pt>
                <c:pt idx="441">
                  <c:v>0.2210000000000002</c:v>
                </c:pt>
                <c:pt idx="442">
                  <c:v>0.2215000000000002</c:v>
                </c:pt>
                <c:pt idx="443">
                  <c:v>0.2220000000000002</c:v>
                </c:pt>
                <c:pt idx="444">
                  <c:v>0.2225000000000002</c:v>
                </c:pt>
                <c:pt idx="445">
                  <c:v>0.2230000000000002</c:v>
                </c:pt>
                <c:pt idx="446">
                  <c:v>0.2235000000000002</c:v>
                </c:pt>
                <c:pt idx="447">
                  <c:v>0.2240000000000002</c:v>
                </c:pt>
                <c:pt idx="448">
                  <c:v>0.2245000000000002</c:v>
                </c:pt>
                <c:pt idx="449">
                  <c:v>0.2250000000000002</c:v>
                </c:pt>
                <c:pt idx="450">
                  <c:v>0.2255000000000002</c:v>
                </c:pt>
                <c:pt idx="451">
                  <c:v>0.2260000000000002</c:v>
                </c:pt>
                <c:pt idx="452">
                  <c:v>0.2265000000000002</c:v>
                </c:pt>
                <c:pt idx="453">
                  <c:v>0.2270000000000002</c:v>
                </c:pt>
                <c:pt idx="454">
                  <c:v>0.2275000000000002</c:v>
                </c:pt>
                <c:pt idx="455">
                  <c:v>0.2280000000000002</c:v>
                </c:pt>
                <c:pt idx="456">
                  <c:v>0.2285000000000002</c:v>
                </c:pt>
                <c:pt idx="457">
                  <c:v>0.2290000000000002</c:v>
                </c:pt>
                <c:pt idx="458">
                  <c:v>0.2295000000000002</c:v>
                </c:pt>
                <c:pt idx="459">
                  <c:v>0.2300000000000002</c:v>
                </c:pt>
                <c:pt idx="460">
                  <c:v>0.2305000000000002</c:v>
                </c:pt>
                <c:pt idx="461">
                  <c:v>0.23100000000000021</c:v>
                </c:pt>
                <c:pt idx="462">
                  <c:v>0.23150000000000021</c:v>
                </c:pt>
                <c:pt idx="463">
                  <c:v>0.23200000000000021</c:v>
                </c:pt>
                <c:pt idx="464">
                  <c:v>0.23250000000000021</c:v>
                </c:pt>
                <c:pt idx="465">
                  <c:v>0.23300000000000021</c:v>
                </c:pt>
                <c:pt idx="466">
                  <c:v>0.23350000000000021</c:v>
                </c:pt>
                <c:pt idx="467">
                  <c:v>0.23400000000000021</c:v>
                </c:pt>
                <c:pt idx="468">
                  <c:v>0.23450000000000021</c:v>
                </c:pt>
                <c:pt idx="469">
                  <c:v>0.23500000000000021</c:v>
                </c:pt>
                <c:pt idx="470">
                  <c:v>0.23550000000000021</c:v>
                </c:pt>
                <c:pt idx="471">
                  <c:v>0.23600000000000021</c:v>
                </c:pt>
                <c:pt idx="472">
                  <c:v>0.23650000000000021</c:v>
                </c:pt>
                <c:pt idx="473">
                  <c:v>0.23700000000000021</c:v>
                </c:pt>
                <c:pt idx="474">
                  <c:v>0.23750000000000021</c:v>
                </c:pt>
                <c:pt idx="475">
                  <c:v>0.23800000000000021</c:v>
                </c:pt>
                <c:pt idx="476">
                  <c:v>0.23850000000000021</c:v>
                </c:pt>
                <c:pt idx="477">
                  <c:v>0.23900000000000021</c:v>
                </c:pt>
                <c:pt idx="478">
                  <c:v>0.23950000000000021</c:v>
                </c:pt>
                <c:pt idx="479">
                  <c:v>0.24000000000000021</c:v>
                </c:pt>
                <c:pt idx="480">
                  <c:v>0.24050000000000021</c:v>
                </c:pt>
                <c:pt idx="481">
                  <c:v>0.24100000000000021</c:v>
                </c:pt>
                <c:pt idx="482">
                  <c:v>0.24150000000000021</c:v>
                </c:pt>
                <c:pt idx="483">
                  <c:v>0.24200000000000021</c:v>
                </c:pt>
                <c:pt idx="484">
                  <c:v>0.24250000000000024</c:v>
                </c:pt>
                <c:pt idx="485">
                  <c:v>0.24300000000000024</c:v>
                </c:pt>
                <c:pt idx="486">
                  <c:v>0.24350000000000024</c:v>
                </c:pt>
                <c:pt idx="487">
                  <c:v>0.24400000000000024</c:v>
                </c:pt>
                <c:pt idx="488">
                  <c:v>0.24450000000000024</c:v>
                </c:pt>
                <c:pt idx="489">
                  <c:v>0.24500000000000033</c:v>
                </c:pt>
                <c:pt idx="490">
                  <c:v>0.24550000000000033</c:v>
                </c:pt>
                <c:pt idx="491">
                  <c:v>0.24600000000000033</c:v>
                </c:pt>
                <c:pt idx="492">
                  <c:v>0.24650000000000033</c:v>
                </c:pt>
                <c:pt idx="493">
                  <c:v>0.24700000000000033</c:v>
                </c:pt>
                <c:pt idx="494">
                  <c:v>0.24750000000000033</c:v>
                </c:pt>
                <c:pt idx="495">
                  <c:v>0.24800000000000033</c:v>
                </c:pt>
                <c:pt idx="496">
                  <c:v>0.24850000000000033</c:v>
                </c:pt>
                <c:pt idx="497">
                  <c:v>0.24900000000000033</c:v>
                </c:pt>
                <c:pt idx="498">
                  <c:v>0.24950000000000033</c:v>
                </c:pt>
                <c:pt idx="499">
                  <c:v>0.25000000000000017</c:v>
                </c:pt>
                <c:pt idx="500">
                  <c:v>0.25050000000000017</c:v>
                </c:pt>
                <c:pt idx="501">
                  <c:v>0.25100000000000017</c:v>
                </c:pt>
                <c:pt idx="502">
                  <c:v>0.25150000000000017</c:v>
                </c:pt>
                <c:pt idx="503">
                  <c:v>0.25200000000000017</c:v>
                </c:pt>
                <c:pt idx="504">
                  <c:v>0.25250000000000017</c:v>
                </c:pt>
                <c:pt idx="505">
                  <c:v>0.25300000000000017</c:v>
                </c:pt>
                <c:pt idx="506">
                  <c:v>0.25350000000000017</c:v>
                </c:pt>
                <c:pt idx="507">
                  <c:v>0.25400000000000017</c:v>
                </c:pt>
                <c:pt idx="508">
                  <c:v>0.25450000000000017</c:v>
                </c:pt>
                <c:pt idx="509">
                  <c:v>0.25500000000000017</c:v>
                </c:pt>
                <c:pt idx="510">
                  <c:v>0.25550000000000017</c:v>
                </c:pt>
                <c:pt idx="511">
                  <c:v>0.25600000000000017</c:v>
                </c:pt>
                <c:pt idx="512">
                  <c:v>0.25650000000000017</c:v>
                </c:pt>
                <c:pt idx="513">
                  <c:v>0.25700000000000017</c:v>
                </c:pt>
                <c:pt idx="514">
                  <c:v>0.25750000000000017</c:v>
                </c:pt>
                <c:pt idx="515">
                  <c:v>0.25800000000000017</c:v>
                </c:pt>
                <c:pt idx="516">
                  <c:v>0.25850000000000017</c:v>
                </c:pt>
                <c:pt idx="517">
                  <c:v>0.25900000000000017</c:v>
                </c:pt>
                <c:pt idx="518">
                  <c:v>0.25950000000000017</c:v>
                </c:pt>
                <c:pt idx="519">
                  <c:v>0.26000000000000018</c:v>
                </c:pt>
                <c:pt idx="520">
                  <c:v>0.26050000000000018</c:v>
                </c:pt>
                <c:pt idx="521">
                  <c:v>0.26100000000000018</c:v>
                </c:pt>
                <c:pt idx="522">
                  <c:v>0.26150000000000018</c:v>
                </c:pt>
                <c:pt idx="523">
                  <c:v>0.26200000000000018</c:v>
                </c:pt>
                <c:pt idx="524">
                  <c:v>0.26250000000000018</c:v>
                </c:pt>
                <c:pt idx="525">
                  <c:v>0.26300000000000018</c:v>
                </c:pt>
                <c:pt idx="526">
                  <c:v>0.26350000000000018</c:v>
                </c:pt>
                <c:pt idx="527">
                  <c:v>0.26400000000000018</c:v>
                </c:pt>
                <c:pt idx="528">
                  <c:v>0.26450000000000018</c:v>
                </c:pt>
                <c:pt idx="529">
                  <c:v>0.26500000000000018</c:v>
                </c:pt>
                <c:pt idx="530">
                  <c:v>0.26550000000000018</c:v>
                </c:pt>
                <c:pt idx="531">
                  <c:v>0.26600000000000018</c:v>
                </c:pt>
                <c:pt idx="532">
                  <c:v>0.26650000000000018</c:v>
                </c:pt>
                <c:pt idx="533">
                  <c:v>0.26700000000000018</c:v>
                </c:pt>
                <c:pt idx="534">
                  <c:v>0.26750000000000018</c:v>
                </c:pt>
                <c:pt idx="535">
                  <c:v>0.26800000000000018</c:v>
                </c:pt>
                <c:pt idx="536">
                  <c:v>0.26850000000000018</c:v>
                </c:pt>
                <c:pt idx="537">
                  <c:v>0.26900000000000018</c:v>
                </c:pt>
                <c:pt idx="538">
                  <c:v>0.26950000000000018</c:v>
                </c:pt>
                <c:pt idx="539">
                  <c:v>0.27000000000000018</c:v>
                </c:pt>
                <c:pt idx="540">
                  <c:v>0.27050000000000018</c:v>
                </c:pt>
                <c:pt idx="541">
                  <c:v>0.2710000000000003</c:v>
                </c:pt>
                <c:pt idx="542">
                  <c:v>0.2715000000000003</c:v>
                </c:pt>
                <c:pt idx="543">
                  <c:v>0.2720000000000003</c:v>
                </c:pt>
                <c:pt idx="544">
                  <c:v>0.2725000000000003</c:v>
                </c:pt>
                <c:pt idx="545">
                  <c:v>0.2730000000000003</c:v>
                </c:pt>
                <c:pt idx="546">
                  <c:v>0.2735000000000003</c:v>
                </c:pt>
                <c:pt idx="547">
                  <c:v>0.2740000000000003</c:v>
                </c:pt>
                <c:pt idx="548">
                  <c:v>0.2745000000000003</c:v>
                </c:pt>
                <c:pt idx="549">
                  <c:v>0.2750000000000003</c:v>
                </c:pt>
                <c:pt idx="550">
                  <c:v>0.2755000000000003</c:v>
                </c:pt>
                <c:pt idx="551">
                  <c:v>0.2760000000000003</c:v>
                </c:pt>
                <c:pt idx="552">
                  <c:v>0.2765000000000003</c:v>
                </c:pt>
                <c:pt idx="553">
                  <c:v>0.2770000000000003</c:v>
                </c:pt>
                <c:pt idx="554">
                  <c:v>0.2775000000000003</c:v>
                </c:pt>
                <c:pt idx="555">
                  <c:v>0.2780000000000003</c:v>
                </c:pt>
                <c:pt idx="556">
                  <c:v>0.2785000000000003</c:v>
                </c:pt>
                <c:pt idx="557">
                  <c:v>0.2790000000000003</c:v>
                </c:pt>
                <c:pt idx="558">
                  <c:v>0.2795000000000003</c:v>
                </c:pt>
                <c:pt idx="559">
                  <c:v>0.2800000000000003</c:v>
                </c:pt>
                <c:pt idx="560">
                  <c:v>0.2805000000000003</c:v>
                </c:pt>
                <c:pt idx="561">
                  <c:v>0.28100000000000031</c:v>
                </c:pt>
                <c:pt idx="562">
                  <c:v>0.28150000000000031</c:v>
                </c:pt>
                <c:pt idx="563">
                  <c:v>0.28200000000000031</c:v>
                </c:pt>
                <c:pt idx="564">
                  <c:v>0.28250000000000031</c:v>
                </c:pt>
                <c:pt idx="565">
                  <c:v>0.28300000000000031</c:v>
                </c:pt>
                <c:pt idx="566">
                  <c:v>0.28350000000000031</c:v>
                </c:pt>
                <c:pt idx="567">
                  <c:v>0.28400000000000031</c:v>
                </c:pt>
                <c:pt idx="568">
                  <c:v>0.28450000000000031</c:v>
                </c:pt>
                <c:pt idx="569">
                  <c:v>0.28500000000000031</c:v>
                </c:pt>
                <c:pt idx="570">
                  <c:v>0.28550000000000031</c:v>
                </c:pt>
                <c:pt idx="571">
                  <c:v>0.28600000000000031</c:v>
                </c:pt>
                <c:pt idx="572">
                  <c:v>0.28650000000000031</c:v>
                </c:pt>
                <c:pt idx="573">
                  <c:v>0.28700000000000031</c:v>
                </c:pt>
                <c:pt idx="574">
                  <c:v>0.28750000000000031</c:v>
                </c:pt>
                <c:pt idx="575">
                  <c:v>0.28800000000000031</c:v>
                </c:pt>
                <c:pt idx="576">
                  <c:v>0.28850000000000031</c:v>
                </c:pt>
                <c:pt idx="577">
                  <c:v>0.28900000000000031</c:v>
                </c:pt>
                <c:pt idx="578">
                  <c:v>0.28950000000000031</c:v>
                </c:pt>
                <c:pt idx="579">
                  <c:v>0.29000000000000031</c:v>
                </c:pt>
                <c:pt idx="580">
                  <c:v>0.29050000000000031</c:v>
                </c:pt>
                <c:pt idx="581">
                  <c:v>0.29100000000000031</c:v>
                </c:pt>
                <c:pt idx="582">
                  <c:v>0.29150000000000031</c:v>
                </c:pt>
                <c:pt idx="583">
                  <c:v>0.29200000000000031</c:v>
                </c:pt>
                <c:pt idx="584">
                  <c:v>0.29250000000000032</c:v>
                </c:pt>
                <c:pt idx="585">
                  <c:v>0.29300000000000032</c:v>
                </c:pt>
                <c:pt idx="586">
                  <c:v>0.29350000000000032</c:v>
                </c:pt>
                <c:pt idx="587">
                  <c:v>0.29400000000000032</c:v>
                </c:pt>
                <c:pt idx="588">
                  <c:v>0.29450000000000032</c:v>
                </c:pt>
                <c:pt idx="589">
                  <c:v>0.29500000000000032</c:v>
                </c:pt>
                <c:pt idx="590">
                  <c:v>0.29550000000000032</c:v>
                </c:pt>
                <c:pt idx="591">
                  <c:v>0.29600000000000032</c:v>
                </c:pt>
                <c:pt idx="592">
                  <c:v>0.29650000000000032</c:v>
                </c:pt>
                <c:pt idx="593">
                  <c:v>0.29700000000000032</c:v>
                </c:pt>
                <c:pt idx="594">
                  <c:v>0.29750000000000032</c:v>
                </c:pt>
                <c:pt idx="595">
                  <c:v>0.29800000000000032</c:v>
                </c:pt>
                <c:pt idx="596">
                  <c:v>0.29850000000000032</c:v>
                </c:pt>
                <c:pt idx="597">
                  <c:v>0.29900000000000032</c:v>
                </c:pt>
                <c:pt idx="598">
                  <c:v>0.29950000000000032</c:v>
                </c:pt>
                <c:pt idx="599">
                  <c:v>0.30000000000000032</c:v>
                </c:pt>
                <c:pt idx="600">
                  <c:v>0.30050000000000032</c:v>
                </c:pt>
                <c:pt idx="601">
                  <c:v>0.30100000000000032</c:v>
                </c:pt>
                <c:pt idx="602">
                  <c:v>0.30150000000000032</c:v>
                </c:pt>
                <c:pt idx="603">
                  <c:v>0.30200000000000032</c:v>
                </c:pt>
                <c:pt idx="604">
                  <c:v>0.30250000000000032</c:v>
                </c:pt>
                <c:pt idx="605">
                  <c:v>0.30300000000000032</c:v>
                </c:pt>
                <c:pt idx="606">
                  <c:v>0.30350000000000038</c:v>
                </c:pt>
                <c:pt idx="607">
                  <c:v>0.30400000000000038</c:v>
                </c:pt>
                <c:pt idx="608">
                  <c:v>0.30450000000000038</c:v>
                </c:pt>
                <c:pt idx="609">
                  <c:v>0.30500000000000038</c:v>
                </c:pt>
                <c:pt idx="610">
                  <c:v>0.30550000000000038</c:v>
                </c:pt>
                <c:pt idx="611">
                  <c:v>0.30600000000000038</c:v>
                </c:pt>
                <c:pt idx="612">
                  <c:v>0.30650000000000038</c:v>
                </c:pt>
                <c:pt idx="613">
                  <c:v>0.30700000000000038</c:v>
                </c:pt>
                <c:pt idx="614">
                  <c:v>0.30750000000000038</c:v>
                </c:pt>
                <c:pt idx="615">
                  <c:v>0.30800000000000038</c:v>
                </c:pt>
                <c:pt idx="616">
                  <c:v>0.3085000000000005</c:v>
                </c:pt>
                <c:pt idx="617">
                  <c:v>0.3090000000000005</c:v>
                </c:pt>
                <c:pt idx="618">
                  <c:v>0.3095000000000005</c:v>
                </c:pt>
                <c:pt idx="619">
                  <c:v>0.3100000000000005</c:v>
                </c:pt>
                <c:pt idx="620">
                  <c:v>0.3105000000000005</c:v>
                </c:pt>
                <c:pt idx="621">
                  <c:v>0.3110000000000005</c:v>
                </c:pt>
                <c:pt idx="622">
                  <c:v>0.3115000000000005</c:v>
                </c:pt>
                <c:pt idx="623">
                  <c:v>0.3120000000000005</c:v>
                </c:pt>
                <c:pt idx="624">
                  <c:v>0.3125000000000005</c:v>
                </c:pt>
                <c:pt idx="625">
                  <c:v>0.3130000000000005</c:v>
                </c:pt>
                <c:pt idx="626">
                  <c:v>0.3135000000000005</c:v>
                </c:pt>
                <c:pt idx="627">
                  <c:v>0.3140000000000005</c:v>
                </c:pt>
                <c:pt idx="628">
                  <c:v>0.3145000000000005</c:v>
                </c:pt>
                <c:pt idx="629">
                  <c:v>0.3150000000000005</c:v>
                </c:pt>
                <c:pt idx="630">
                  <c:v>0.3155000000000005</c:v>
                </c:pt>
                <c:pt idx="631">
                  <c:v>0.31600000000000056</c:v>
                </c:pt>
                <c:pt idx="632">
                  <c:v>0.31650000000000056</c:v>
                </c:pt>
                <c:pt idx="633">
                  <c:v>0.31700000000000056</c:v>
                </c:pt>
                <c:pt idx="634">
                  <c:v>0.31750000000000056</c:v>
                </c:pt>
                <c:pt idx="635">
                  <c:v>0.31800000000000056</c:v>
                </c:pt>
                <c:pt idx="636">
                  <c:v>0.31850000000000056</c:v>
                </c:pt>
                <c:pt idx="637">
                  <c:v>0.31900000000000056</c:v>
                </c:pt>
                <c:pt idx="638">
                  <c:v>0.31950000000000056</c:v>
                </c:pt>
                <c:pt idx="639">
                  <c:v>0.32000000000000056</c:v>
                </c:pt>
                <c:pt idx="640">
                  <c:v>0.32050000000000056</c:v>
                </c:pt>
                <c:pt idx="641">
                  <c:v>0.32100000000000056</c:v>
                </c:pt>
                <c:pt idx="642">
                  <c:v>0.32150000000000056</c:v>
                </c:pt>
                <c:pt idx="643">
                  <c:v>0.32200000000000056</c:v>
                </c:pt>
                <c:pt idx="644">
                  <c:v>0.32250000000000056</c:v>
                </c:pt>
                <c:pt idx="645">
                  <c:v>0.32300000000000056</c:v>
                </c:pt>
                <c:pt idx="646">
                  <c:v>0.32350000000000056</c:v>
                </c:pt>
                <c:pt idx="647">
                  <c:v>0.32400000000000057</c:v>
                </c:pt>
                <c:pt idx="648">
                  <c:v>0.32450000000000057</c:v>
                </c:pt>
                <c:pt idx="649">
                  <c:v>0.32500000000000057</c:v>
                </c:pt>
                <c:pt idx="650">
                  <c:v>0.32550000000000057</c:v>
                </c:pt>
                <c:pt idx="651">
                  <c:v>0.32600000000000057</c:v>
                </c:pt>
                <c:pt idx="652">
                  <c:v>0.32650000000000057</c:v>
                </c:pt>
                <c:pt idx="653">
                  <c:v>0.32700000000000057</c:v>
                </c:pt>
                <c:pt idx="654">
                  <c:v>0.32750000000000057</c:v>
                </c:pt>
                <c:pt idx="655">
                  <c:v>0.32800000000000057</c:v>
                </c:pt>
                <c:pt idx="656">
                  <c:v>0.32850000000000057</c:v>
                </c:pt>
                <c:pt idx="657">
                  <c:v>0.32900000000000057</c:v>
                </c:pt>
                <c:pt idx="658">
                  <c:v>0.32950000000000057</c:v>
                </c:pt>
                <c:pt idx="659">
                  <c:v>0.33000000000000057</c:v>
                </c:pt>
                <c:pt idx="660">
                  <c:v>0.33050000000000057</c:v>
                </c:pt>
                <c:pt idx="661">
                  <c:v>0.33100000000000057</c:v>
                </c:pt>
                <c:pt idx="662">
                  <c:v>0.33150000000000057</c:v>
                </c:pt>
                <c:pt idx="663">
                  <c:v>0.33200000000000057</c:v>
                </c:pt>
                <c:pt idx="664">
                  <c:v>0.33250000000000057</c:v>
                </c:pt>
                <c:pt idx="665">
                  <c:v>0.33300000000000057</c:v>
                </c:pt>
                <c:pt idx="666">
                  <c:v>0.33350000000000057</c:v>
                </c:pt>
                <c:pt idx="667">
                  <c:v>0.33400000000000057</c:v>
                </c:pt>
                <c:pt idx="668">
                  <c:v>0.33450000000000057</c:v>
                </c:pt>
                <c:pt idx="669">
                  <c:v>0.33500000000000058</c:v>
                </c:pt>
                <c:pt idx="670">
                  <c:v>0.33550000000000058</c:v>
                </c:pt>
                <c:pt idx="671">
                  <c:v>0.33600000000000058</c:v>
                </c:pt>
                <c:pt idx="672">
                  <c:v>0.33650000000000058</c:v>
                </c:pt>
                <c:pt idx="673">
                  <c:v>0.33700000000000058</c:v>
                </c:pt>
                <c:pt idx="674">
                  <c:v>0.33750000000000058</c:v>
                </c:pt>
                <c:pt idx="675">
                  <c:v>0.33800000000000058</c:v>
                </c:pt>
                <c:pt idx="676">
                  <c:v>0.33850000000000058</c:v>
                </c:pt>
                <c:pt idx="677">
                  <c:v>0.33900000000000058</c:v>
                </c:pt>
                <c:pt idx="678">
                  <c:v>0.33950000000000058</c:v>
                </c:pt>
                <c:pt idx="679">
                  <c:v>0.3400000000000003</c:v>
                </c:pt>
                <c:pt idx="680">
                  <c:v>0.3405000000000003</c:v>
                </c:pt>
                <c:pt idx="681">
                  <c:v>0.3410000000000003</c:v>
                </c:pt>
                <c:pt idx="682">
                  <c:v>0.3415000000000003</c:v>
                </c:pt>
                <c:pt idx="683">
                  <c:v>0.3420000000000003</c:v>
                </c:pt>
                <c:pt idx="684">
                  <c:v>0.3425000000000003</c:v>
                </c:pt>
                <c:pt idx="685">
                  <c:v>0.3430000000000003</c:v>
                </c:pt>
                <c:pt idx="686">
                  <c:v>0.34350000000000031</c:v>
                </c:pt>
                <c:pt idx="687">
                  <c:v>0.34400000000000031</c:v>
                </c:pt>
                <c:pt idx="688">
                  <c:v>0.34450000000000031</c:v>
                </c:pt>
                <c:pt idx="689">
                  <c:v>0.34500000000000031</c:v>
                </c:pt>
                <c:pt idx="690">
                  <c:v>0.34550000000000031</c:v>
                </c:pt>
                <c:pt idx="691">
                  <c:v>0.34600000000000031</c:v>
                </c:pt>
                <c:pt idx="692">
                  <c:v>0.34650000000000031</c:v>
                </c:pt>
                <c:pt idx="693">
                  <c:v>0.34700000000000031</c:v>
                </c:pt>
                <c:pt idx="694">
                  <c:v>0.34750000000000031</c:v>
                </c:pt>
                <c:pt idx="695">
                  <c:v>0.34800000000000031</c:v>
                </c:pt>
                <c:pt idx="696">
                  <c:v>0.34850000000000031</c:v>
                </c:pt>
                <c:pt idx="697">
                  <c:v>0.34900000000000031</c:v>
                </c:pt>
                <c:pt idx="698">
                  <c:v>0.34950000000000031</c:v>
                </c:pt>
                <c:pt idx="699">
                  <c:v>0.35000000000000031</c:v>
                </c:pt>
                <c:pt idx="700">
                  <c:v>0.35050000000000031</c:v>
                </c:pt>
                <c:pt idx="701">
                  <c:v>0.35100000000000031</c:v>
                </c:pt>
                <c:pt idx="702">
                  <c:v>0.35150000000000031</c:v>
                </c:pt>
                <c:pt idx="703">
                  <c:v>0.35200000000000031</c:v>
                </c:pt>
                <c:pt idx="704">
                  <c:v>0.35250000000000031</c:v>
                </c:pt>
                <c:pt idx="705">
                  <c:v>0.35300000000000031</c:v>
                </c:pt>
                <c:pt idx="706">
                  <c:v>0.35350000000000031</c:v>
                </c:pt>
                <c:pt idx="707">
                  <c:v>0.35400000000000031</c:v>
                </c:pt>
                <c:pt idx="708">
                  <c:v>0.35450000000000031</c:v>
                </c:pt>
                <c:pt idx="709">
                  <c:v>0.35500000000000032</c:v>
                </c:pt>
                <c:pt idx="710">
                  <c:v>0.35550000000000032</c:v>
                </c:pt>
                <c:pt idx="711">
                  <c:v>0.35600000000000032</c:v>
                </c:pt>
                <c:pt idx="712">
                  <c:v>0.35650000000000032</c:v>
                </c:pt>
                <c:pt idx="713">
                  <c:v>0.35700000000000032</c:v>
                </c:pt>
                <c:pt idx="714">
                  <c:v>0.35750000000000032</c:v>
                </c:pt>
                <c:pt idx="715">
                  <c:v>0.35800000000000032</c:v>
                </c:pt>
                <c:pt idx="716">
                  <c:v>0.35850000000000032</c:v>
                </c:pt>
                <c:pt idx="717">
                  <c:v>0.35900000000000032</c:v>
                </c:pt>
                <c:pt idx="718">
                  <c:v>0.35950000000000032</c:v>
                </c:pt>
                <c:pt idx="719">
                  <c:v>0.36000000000000032</c:v>
                </c:pt>
                <c:pt idx="720">
                  <c:v>0.36050000000000032</c:v>
                </c:pt>
                <c:pt idx="721">
                  <c:v>0.36100000000000032</c:v>
                </c:pt>
                <c:pt idx="722">
                  <c:v>0.36150000000000032</c:v>
                </c:pt>
                <c:pt idx="723">
                  <c:v>0.36200000000000032</c:v>
                </c:pt>
                <c:pt idx="724">
                  <c:v>0.36250000000000032</c:v>
                </c:pt>
                <c:pt idx="725">
                  <c:v>0.36300000000000032</c:v>
                </c:pt>
                <c:pt idx="726">
                  <c:v>0.36350000000000032</c:v>
                </c:pt>
                <c:pt idx="727">
                  <c:v>0.36400000000000032</c:v>
                </c:pt>
                <c:pt idx="728">
                  <c:v>0.36450000000000032</c:v>
                </c:pt>
                <c:pt idx="729">
                  <c:v>0.36500000000000032</c:v>
                </c:pt>
                <c:pt idx="730">
                  <c:v>0.36550000000000032</c:v>
                </c:pt>
                <c:pt idx="731">
                  <c:v>0.36600000000000038</c:v>
                </c:pt>
                <c:pt idx="732">
                  <c:v>0.36650000000000038</c:v>
                </c:pt>
                <c:pt idx="733">
                  <c:v>0.36700000000000038</c:v>
                </c:pt>
                <c:pt idx="734">
                  <c:v>0.36750000000000038</c:v>
                </c:pt>
                <c:pt idx="735">
                  <c:v>0.36800000000000038</c:v>
                </c:pt>
                <c:pt idx="736">
                  <c:v>0.36850000000000038</c:v>
                </c:pt>
                <c:pt idx="737">
                  <c:v>0.36900000000000038</c:v>
                </c:pt>
                <c:pt idx="738">
                  <c:v>0.36950000000000038</c:v>
                </c:pt>
                <c:pt idx="739">
                  <c:v>0.37000000000000038</c:v>
                </c:pt>
                <c:pt idx="740">
                  <c:v>0.37050000000000038</c:v>
                </c:pt>
                <c:pt idx="741">
                  <c:v>0.37100000000000055</c:v>
                </c:pt>
                <c:pt idx="742">
                  <c:v>0.37150000000000055</c:v>
                </c:pt>
                <c:pt idx="743">
                  <c:v>0.37200000000000055</c:v>
                </c:pt>
                <c:pt idx="744">
                  <c:v>0.37250000000000055</c:v>
                </c:pt>
                <c:pt idx="745">
                  <c:v>0.37300000000000055</c:v>
                </c:pt>
                <c:pt idx="746">
                  <c:v>0.37350000000000055</c:v>
                </c:pt>
                <c:pt idx="747">
                  <c:v>0.37400000000000055</c:v>
                </c:pt>
                <c:pt idx="748">
                  <c:v>0.37450000000000055</c:v>
                </c:pt>
                <c:pt idx="749">
                  <c:v>0.37500000000000056</c:v>
                </c:pt>
                <c:pt idx="750">
                  <c:v>0.37550000000000056</c:v>
                </c:pt>
                <c:pt idx="751">
                  <c:v>0.37600000000000056</c:v>
                </c:pt>
                <c:pt idx="752">
                  <c:v>0.37650000000000056</c:v>
                </c:pt>
                <c:pt idx="753">
                  <c:v>0.37700000000000056</c:v>
                </c:pt>
                <c:pt idx="754">
                  <c:v>0.37750000000000056</c:v>
                </c:pt>
                <c:pt idx="755">
                  <c:v>0.37800000000000056</c:v>
                </c:pt>
                <c:pt idx="756">
                  <c:v>0.37850000000000056</c:v>
                </c:pt>
                <c:pt idx="757">
                  <c:v>0.37900000000000056</c:v>
                </c:pt>
                <c:pt idx="758">
                  <c:v>0.37950000000000056</c:v>
                </c:pt>
                <c:pt idx="759">
                  <c:v>0.38000000000000056</c:v>
                </c:pt>
                <c:pt idx="760">
                  <c:v>0.38050000000000056</c:v>
                </c:pt>
                <c:pt idx="761">
                  <c:v>0.38100000000000056</c:v>
                </c:pt>
                <c:pt idx="762">
                  <c:v>0.38150000000000056</c:v>
                </c:pt>
                <c:pt idx="763">
                  <c:v>0.38200000000000056</c:v>
                </c:pt>
                <c:pt idx="764">
                  <c:v>0.38250000000000056</c:v>
                </c:pt>
                <c:pt idx="765">
                  <c:v>0.38300000000000056</c:v>
                </c:pt>
                <c:pt idx="766">
                  <c:v>0.38350000000000062</c:v>
                </c:pt>
                <c:pt idx="767">
                  <c:v>0.38400000000000062</c:v>
                </c:pt>
                <c:pt idx="768">
                  <c:v>0.38450000000000062</c:v>
                </c:pt>
                <c:pt idx="769">
                  <c:v>0.38500000000000062</c:v>
                </c:pt>
                <c:pt idx="770">
                  <c:v>0.38550000000000062</c:v>
                </c:pt>
                <c:pt idx="771">
                  <c:v>0.38600000000000062</c:v>
                </c:pt>
                <c:pt idx="772">
                  <c:v>0.38650000000000062</c:v>
                </c:pt>
                <c:pt idx="773">
                  <c:v>0.38700000000000062</c:v>
                </c:pt>
                <c:pt idx="774">
                  <c:v>0.38750000000000062</c:v>
                </c:pt>
                <c:pt idx="775">
                  <c:v>0.38800000000000062</c:v>
                </c:pt>
                <c:pt idx="776">
                  <c:v>0.38850000000000062</c:v>
                </c:pt>
                <c:pt idx="777">
                  <c:v>0.38900000000000062</c:v>
                </c:pt>
                <c:pt idx="778">
                  <c:v>0.38950000000000062</c:v>
                </c:pt>
                <c:pt idx="779">
                  <c:v>0.39000000000000062</c:v>
                </c:pt>
                <c:pt idx="780">
                  <c:v>0.39050000000000062</c:v>
                </c:pt>
                <c:pt idx="781">
                  <c:v>0.39100000000000062</c:v>
                </c:pt>
                <c:pt idx="782">
                  <c:v>0.39150000000000063</c:v>
                </c:pt>
                <c:pt idx="783">
                  <c:v>0.39200000000000063</c:v>
                </c:pt>
                <c:pt idx="784">
                  <c:v>0.39250000000000063</c:v>
                </c:pt>
                <c:pt idx="785">
                  <c:v>0.39300000000000063</c:v>
                </c:pt>
                <c:pt idx="786">
                  <c:v>0.39350000000000063</c:v>
                </c:pt>
                <c:pt idx="787">
                  <c:v>0.39400000000000063</c:v>
                </c:pt>
                <c:pt idx="788">
                  <c:v>0.39450000000000063</c:v>
                </c:pt>
                <c:pt idx="789">
                  <c:v>0.39500000000000057</c:v>
                </c:pt>
                <c:pt idx="790">
                  <c:v>0.39550000000000057</c:v>
                </c:pt>
                <c:pt idx="791">
                  <c:v>0.39600000000000057</c:v>
                </c:pt>
                <c:pt idx="792">
                  <c:v>0.39650000000000057</c:v>
                </c:pt>
                <c:pt idx="793">
                  <c:v>0.39700000000000057</c:v>
                </c:pt>
                <c:pt idx="794">
                  <c:v>0.39750000000000058</c:v>
                </c:pt>
                <c:pt idx="795">
                  <c:v>0.39800000000000058</c:v>
                </c:pt>
                <c:pt idx="796">
                  <c:v>0.39850000000000058</c:v>
                </c:pt>
                <c:pt idx="797">
                  <c:v>0.39900000000000058</c:v>
                </c:pt>
                <c:pt idx="798">
                  <c:v>0.39950000000000058</c:v>
                </c:pt>
                <c:pt idx="799">
                  <c:v>0.4000000000000003</c:v>
                </c:pt>
                <c:pt idx="800">
                  <c:v>0.4005000000000003</c:v>
                </c:pt>
                <c:pt idx="801">
                  <c:v>0.4010000000000003</c:v>
                </c:pt>
                <c:pt idx="802">
                  <c:v>0.4015000000000003</c:v>
                </c:pt>
                <c:pt idx="803">
                  <c:v>0.4020000000000003</c:v>
                </c:pt>
                <c:pt idx="804">
                  <c:v>0.4025000000000003</c:v>
                </c:pt>
                <c:pt idx="805">
                  <c:v>0.4030000000000003</c:v>
                </c:pt>
                <c:pt idx="806">
                  <c:v>0.4035000000000003</c:v>
                </c:pt>
                <c:pt idx="807">
                  <c:v>0.4040000000000003</c:v>
                </c:pt>
                <c:pt idx="808">
                  <c:v>0.4045000000000003</c:v>
                </c:pt>
                <c:pt idx="809">
                  <c:v>0.4050000000000003</c:v>
                </c:pt>
                <c:pt idx="810">
                  <c:v>0.4055000000000003</c:v>
                </c:pt>
                <c:pt idx="811">
                  <c:v>0.40600000000000031</c:v>
                </c:pt>
                <c:pt idx="812">
                  <c:v>0.40650000000000031</c:v>
                </c:pt>
                <c:pt idx="813">
                  <c:v>0.40700000000000031</c:v>
                </c:pt>
                <c:pt idx="814">
                  <c:v>0.40750000000000031</c:v>
                </c:pt>
                <c:pt idx="815">
                  <c:v>0.40800000000000031</c:v>
                </c:pt>
                <c:pt idx="816">
                  <c:v>0.40850000000000031</c:v>
                </c:pt>
                <c:pt idx="817">
                  <c:v>0.40900000000000031</c:v>
                </c:pt>
                <c:pt idx="818">
                  <c:v>0.40950000000000031</c:v>
                </c:pt>
                <c:pt idx="819">
                  <c:v>0.41000000000000031</c:v>
                </c:pt>
                <c:pt idx="820">
                  <c:v>0.41050000000000031</c:v>
                </c:pt>
                <c:pt idx="821">
                  <c:v>0.41100000000000031</c:v>
                </c:pt>
                <c:pt idx="822">
                  <c:v>0.41150000000000031</c:v>
                </c:pt>
                <c:pt idx="823">
                  <c:v>0.41200000000000031</c:v>
                </c:pt>
                <c:pt idx="824">
                  <c:v>0.41250000000000031</c:v>
                </c:pt>
                <c:pt idx="825">
                  <c:v>0.41300000000000031</c:v>
                </c:pt>
                <c:pt idx="826">
                  <c:v>0.41350000000000031</c:v>
                </c:pt>
                <c:pt idx="827">
                  <c:v>0.41400000000000031</c:v>
                </c:pt>
                <c:pt idx="828">
                  <c:v>0.41450000000000031</c:v>
                </c:pt>
                <c:pt idx="829">
                  <c:v>0.41500000000000031</c:v>
                </c:pt>
                <c:pt idx="830">
                  <c:v>0.41550000000000031</c:v>
                </c:pt>
                <c:pt idx="831">
                  <c:v>0.41600000000000031</c:v>
                </c:pt>
                <c:pt idx="832">
                  <c:v>0.41650000000000031</c:v>
                </c:pt>
                <c:pt idx="833">
                  <c:v>0.41700000000000031</c:v>
                </c:pt>
                <c:pt idx="834">
                  <c:v>0.41750000000000032</c:v>
                </c:pt>
                <c:pt idx="835">
                  <c:v>0.41800000000000032</c:v>
                </c:pt>
                <c:pt idx="836">
                  <c:v>0.41850000000000032</c:v>
                </c:pt>
                <c:pt idx="837">
                  <c:v>0.41900000000000032</c:v>
                </c:pt>
                <c:pt idx="838">
                  <c:v>0.41950000000000032</c:v>
                </c:pt>
                <c:pt idx="839">
                  <c:v>0.42000000000000032</c:v>
                </c:pt>
                <c:pt idx="840">
                  <c:v>0.42050000000000032</c:v>
                </c:pt>
                <c:pt idx="841">
                  <c:v>0.42100000000000032</c:v>
                </c:pt>
                <c:pt idx="842">
                  <c:v>0.42150000000000032</c:v>
                </c:pt>
                <c:pt idx="843">
                  <c:v>0.42200000000000032</c:v>
                </c:pt>
                <c:pt idx="844">
                  <c:v>0.42250000000000032</c:v>
                </c:pt>
                <c:pt idx="845">
                  <c:v>0.42300000000000032</c:v>
                </c:pt>
                <c:pt idx="846">
                  <c:v>0.42350000000000032</c:v>
                </c:pt>
                <c:pt idx="847">
                  <c:v>0.42400000000000032</c:v>
                </c:pt>
                <c:pt idx="848">
                  <c:v>0.42450000000000032</c:v>
                </c:pt>
                <c:pt idx="849">
                  <c:v>0.42500000000000032</c:v>
                </c:pt>
                <c:pt idx="850">
                  <c:v>0.42550000000000032</c:v>
                </c:pt>
                <c:pt idx="851">
                  <c:v>0.42600000000000032</c:v>
                </c:pt>
                <c:pt idx="852">
                  <c:v>0.42650000000000032</c:v>
                </c:pt>
                <c:pt idx="853">
                  <c:v>0.42700000000000032</c:v>
                </c:pt>
                <c:pt idx="854">
                  <c:v>0.42750000000000032</c:v>
                </c:pt>
                <c:pt idx="855">
                  <c:v>0.42800000000000032</c:v>
                </c:pt>
                <c:pt idx="856">
                  <c:v>0.42850000000000038</c:v>
                </c:pt>
                <c:pt idx="857">
                  <c:v>0.42900000000000038</c:v>
                </c:pt>
                <c:pt idx="858">
                  <c:v>0.42950000000000038</c:v>
                </c:pt>
                <c:pt idx="859">
                  <c:v>0.43000000000000038</c:v>
                </c:pt>
                <c:pt idx="860">
                  <c:v>0.43050000000000038</c:v>
                </c:pt>
                <c:pt idx="861">
                  <c:v>0.43100000000000038</c:v>
                </c:pt>
                <c:pt idx="862">
                  <c:v>0.43150000000000038</c:v>
                </c:pt>
                <c:pt idx="863">
                  <c:v>0.43200000000000038</c:v>
                </c:pt>
                <c:pt idx="864">
                  <c:v>0.43250000000000038</c:v>
                </c:pt>
                <c:pt idx="865">
                  <c:v>0.43300000000000038</c:v>
                </c:pt>
                <c:pt idx="866">
                  <c:v>0.43350000000000061</c:v>
                </c:pt>
                <c:pt idx="867">
                  <c:v>0.43400000000000061</c:v>
                </c:pt>
                <c:pt idx="868">
                  <c:v>0.43450000000000061</c:v>
                </c:pt>
                <c:pt idx="869">
                  <c:v>0.43500000000000061</c:v>
                </c:pt>
                <c:pt idx="870">
                  <c:v>0.43550000000000061</c:v>
                </c:pt>
                <c:pt idx="871">
                  <c:v>0.43600000000000061</c:v>
                </c:pt>
                <c:pt idx="872">
                  <c:v>0.43650000000000061</c:v>
                </c:pt>
                <c:pt idx="873">
                  <c:v>0.43700000000000061</c:v>
                </c:pt>
                <c:pt idx="874">
                  <c:v>0.43750000000000061</c:v>
                </c:pt>
                <c:pt idx="875">
                  <c:v>0.43800000000000061</c:v>
                </c:pt>
                <c:pt idx="876">
                  <c:v>0.43850000000000061</c:v>
                </c:pt>
                <c:pt idx="877">
                  <c:v>0.43900000000000061</c:v>
                </c:pt>
                <c:pt idx="878">
                  <c:v>0.43950000000000061</c:v>
                </c:pt>
                <c:pt idx="879">
                  <c:v>0.44000000000000034</c:v>
                </c:pt>
                <c:pt idx="880">
                  <c:v>0.44050000000000034</c:v>
                </c:pt>
                <c:pt idx="881">
                  <c:v>0.44100000000000034</c:v>
                </c:pt>
                <c:pt idx="882">
                  <c:v>0.44150000000000034</c:v>
                </c:pt>
                <c:pt idx="883">
                  <c:v>0.44200000000000034</c:v>
                </c:pt>
                <c:pt idx="884">
                  <c:v>0.44250000000000034</c:v>
                </c:pt>
                <c:pt idx="885">
                  <c:v>0.44300000000000034</c:v>
                </c:pt>
                <c:pt idx="886">
                  <c:v>0.44350000000000034</c:v>
                </c:pt>
                <c:pt idx="887">
                  <c:v>0.44400000000000034</c:v>
                </c:pt>
                <c:pt idx="888">
                  <c:v>0.44450000000000034</c:v>
                </c:pt>
                <c:pt idx="889">
                  <c:v>0.44500000000000034</c:v>
                </c:pt>
                <c:pt idx="890">
                  <c:v>0.44550000000000034</c:v>
                </c:pt>
                <c:pt idx="891">
                  <c:v>0.44600000000000034</c:v>
                </c:pt>
                <c:pt idx="892">
                  <c:v>0.44650000000000034</c:v>
                </c:pt>
                <c:pt idx="893">
                  <c:v>0.44700000000000034</c:v>
                </c:pt>
                <c:pt idx="894">
                  <c:v>0.44750000000000034</c:v>
                </c:pt>
                <c:pt idx="895">
                  <c:v>0.44800000000000034</c:v>
                </c:pt>
                <c:pt idx="896">
                  <c:v>0.44850000000000034</c:v>
                </c:pt>
                <c:pt idx="897">
                  <c:v>0.44900000000000034</c:v>
                </c:pt>
                <c:pt idx="898">
                  <c:v>0.44950000000000034</c:v>
                </c:pt>
                <c:pt idx="899">
                  <c:v>0.45000000000000034</c:v>
                </c:pt>
                <c:pt idx="900">
                  <c:v>0.45050000000000034</c:v>
                </c:pt>
                <c:pt idx="901">
                  <c:v>0.45100000000000035</c:v>
                </c:pt>
                <c:pt idx="902">
                  <c:v>0.45150000000000035</c:v>
                </c:pt>
                <c:pt idx="903">
                  <c:v>0.45200000000000035</c:v>
                </c:pt>
                <c:pt idx="904">
                  <c:v>0.45250000000000035</c:v>
                </c:pt>
                <c:pt idx="905">
                  <c:v>0.45300000000000035</c:v>
                </c:pt>
                <c:pt idx="906">
                  <c:v>0.45350000000000035</c:v>
                </c:pt>
                <c:pt idx="907">
                  <c:v>0.45400000000000035</c:v>
                </c:pt>
                <c:pt idx="908">
                  <c:v>0.45450000000000035</c:v>
                </c:pt>
                <c:pt idx="909">
                  <c:v>0.45500000000000035</c:v>
                </c:pt>
                <c:pt idx="910">
                  <c:v>0.45550000000000035</c:v>
                </c:pt>
                <c:pt idx="911">
                  <c:v>0.45600000000000035</c:v>
                </c:pt>
                <c:pt idx="912">
                  <c:v>0.45650000000000035</c:v>
                </c:pt>
                <c:pt idx="913">
                  <c:v>0.45700000000000035</c:v>
                </c:pt>
                <c:pt idx="914">
                  <c:v>0.45750000000000035</c:v>
                </c:pt>
                <c:pt idx="915">
                  <c:v>0.45800000000000035</c:v>
                </c:pt>
                <c:pt idx="916">
                  <c:v>0.45850000000000035</c:v>
                </c:pt>
                <c:pt idx="917">
                  <c:v>0.45900000000000035</c:v>
                </c:pt>
                <c:pt idx="918">
                  <c:v>0.45950000000000035</c:v>
                </c:pt>
                <c:pt idx="919">
                  <c:v>0.46000000000000035</c:v>
                </c:pt>
                <c:pt idx="920">
                  <c:v>0.46050000000000035</c:v>
                </c:pt>
                <c:pt idx="921">
                  <c:v>0.46100000000000035</c:v>
                </c:pt>
                <c:pt idx="922">
                  <c:v>0.46150000000000035</c:v>
                </c:pt>
                <c:pt idx="923">
                  <c:v>0.46200000000000035</c:v>
                </c:pt>
                <c:pt idx="924">
                  <c:v>0.46250000000000036</c:v>
                </c:pt>
                <c:pt idx="925">
                  <c:v>0.46300000000000036</c:v>
                </c:pt>
                <c:pt idx="926">
                  <c:v>0.46350000000000036</c:v>
                </c:pt>
                <c:pt idx="927">
                  <c:v>0.46400000000000036</c:v>
                </c:pt>
                <c:pt idx="928">
                  <c:v>0.46450000000000036</c:v>
                </c:pt>
                <c:pt idx="929">
                  <c:v>0.46500000000000036</c:v>
                </c:pt>
                <c:pt idx="930">
                  <c:v>0.46550000000000036</c:v>
                </c:pt>
                <c:pt idx="931">
                  <c:v>0.46600000000000036</c:v>
                </c:pt>
                <c:pt idx="932">
                  <c:v>0.46650000000000036</c:v>
                </c:pt>
                <c:pt idx="933">
                  <c:v>0.46700000000000036</c:v>
                </c:pt>
                <c:pt idx="934">
                  <c:v>0.46750000000000036</c:v>
                </c:pt>
                <c:pt idx="935">
                  <c:v>0.46800000000000036</c:v>
                </c:pt>
                <c:pt idx="936">
                  <c:v>0.46850000000000036</c:v>
                </c:pt>
                <c:pt idx="937">
                  <c:v>0.46900000000000036</c:v>
                </c:pt>
                <c:pt idx="938">
                  <c:v>0.46950000000000036</c:v>
                </c:pt>
                <c:pt idx="939">
                  <c:v>0.47000000000000036</c:v>
                </c:pt>
                <c:pt idx="940">
                  <c:v>0.47050000000000036</c:v>
                </c:pt>
                <c:pt idx="941">
                  <c:v>0.47100000000000036</c:v>
                </c:pt>
                <c:pt idx="942">
                  <c:v>0.47150000000000036</c:v>
                </c:pt>
                <c:pt idx="943">
                  <c:v>0.47200000000000036</c:v>
                </c:pt>
                <c:pt idx="944">
                  <c:v>0.47250000000000036</c:v>
                </c:pt>
                <c:pt idx="945">
                  <c:v>0.47300000000000036</c:v>
                </c:pt>
                <c:pt idx="946">
                  <c:v>0.47350000000000037</c:v>
                </c:pt>
                <c:pt idx="947">
                  <c:v>0.47400000000000037</c:v>
                </c:pt>
                <c:pt idx="948">
                  <c:v>0.47450000000000037</c:v>
                </c:pt>
                <c:pt idx="949">
                  <c:v>0.47500000000000037</c:v>
                </c:pt>
                <c:pt idx="950">
                  <c:v>0.47550000000000037</c:v>
                </c:pt>
                <c:pt idx="951">
                  <c:v>0.47600000000000037</c:v>
                </c:pt>
                <c:pt idx="952">
                  <c:v>0.47650000000000037</c:v>
                </c:pt>
                <c:pt idx="953">
                  <c:v>0.47700000000000037</c:v>
                </c:pt>
                <c:pt idx="954">
                  <c:v>0.47750000000000037</c:v>
                </c:pt>
                <c:pt idx="955">
                  <c:v>0.47800000000000037</c:v>
                </c:pt>
                <c:pt idx="956">
                  <c:v>0.47850000000000037</c:v>
                </c:pt>
                <c:pt idx="957">
                  <c:v>0.47900000000000037</c:v>
                </c:pt>
                <c:pt idx="958">
                  <c:v>0.47950000000000037</c:v>
                </c:pt>
                <c:pt idx="959">
                  <c:v>0.48000000000000037</c:v>
                </c:pt>
                <c:pt idx="960">
                  <c:v>0.48050000000000037</c:v>
                </c:pt>
                <c:pt idx="961">
                  <c:v>0.48100000000000037</c:v>
                </c:pt>
                <c:pt idx="962">
                  <c:v>0.48150000000000037</c:v>
                </c:pt>
                <c:pt idx="963">
                  <c:v>0.48200000000000037</c:v>
                </c:pt>
                <c:pt idx="964">
                  <c:v>0.48250000000000037</c:v>
                </c:pt>
                <c:pt idx="965">
                  <c:v>0.48300000000000037</c:v>
                </c:pt>
                <c:pt idx="966">
                  <c:v>0.48350000000000037</c:v>
                </c:pt>
                <c:pt idx="967">
                  <c:v>0.48400000000000037</c:v>
                </c:pt>
                <c:pt idx="968">
                  <c:v>0.48450000000000037</c:v>
                </c:pt>
                <c:pt idx="969">
                  <c:v>0.48500000000000038</c:v>
                </c:pt>
                <c:pt idx="970">
                  <c:v>0.48550000000000038</c:v>
                </c:pt>
                <c:pt idx="971">
                  <c:v>0.48600000000000038</c:v>
                </c:pt>
                <c:pt idx="972">
                  <c:v>0.48650000000000038</c:v>
                </c:pt>
                <c:pt idx="973">
                  <c:v>0.48700000000000038</c:v>
                </c:pt>
                <c:pt idx="974">
                  <c:v>0.48750000000000038</c:v>
                </c:pt>
                <c:pt idx="975">
                  <c:v>0.48800000000000038</c:v>
                </c:pt>
                <c:pt idx="976">
                  <c:v>0.48850000000000038</c:v>
                </c:pt>
                <c:pt idx="977">
                  <c:v>0.48900000000000038</c:v>
                </c:pt>
                <c:pt idx="978">
                  <c:v>0.48950000000000038</c:v>
                </c:pt>
                <c:pt idx="979">
                  <c:v>0.49000000000000038</c:v>
                </c:pt>
                <c:pt idx="980">
                  <c:v>0.49050000000000038</c:v>
                </c:pt>
                <c:pt idx="981">
                  <c:v>0.49100000000000038</c:v>
                </c:pt>
                <c:pt idx="982">
                  <c:v>0.49150000000000038</c:v>
                </c:pt>
                <c:pt idx="983">
                  <c:v>0.49200000000000038</c:v>
                </c:pt>
                <c:pt idx="984">
                  <c:v>0.49250000000000038</c:v>
                </c:pt>
                <c:pt idx="985">
                  <c:v>0.49300000000000038</c:v>
                </c:pt>
                <c:pt idx="986">
                  <c:v>0.49350000000000038</c:v>
                </c:pt>
                <c:pt idx="987">
                  <c:v>0.49400000000000038</c:v>
                </c:pt>
                <c:pt idx="988">
                  <c:v>0.49450000000000038</c:v>
                </c:pt>
                <c:pt idx="989">
                  <c:v>0.49500000000000038</c:v>
                </c:pt>
                <c:pt idx="990">
                  <c:v>0.49550000000000038</c:v>
                </c:pt>
                <c:pt idx="991">
                  <c:v>0.49600000000000066</c:v>
                </c:pt>
                <c:pt idx="992">
                  <c:v>0.49650000000000066</c:v>
                </c:pt>
                <c:pt idx="993">
                  <c:v>0.49700000000000066</c:v>
                </c:pt>
                <c:pt idx="994">
                  <c:v>0.49750000000000066</c:v>
                </c:pt>
                <c:pt idx="995">
                  <c:v>0.49800000000000066</c:v>
                </c:pt>
                <c:pt idx="996">
                  <c:v>0.49850000000000066</c:v>
                </c:pt>
                <c:pt idx="997">
                  <c:v>0.49900000000000067</c:v>
                </c:pt>
                <c:pt idx="998">
                  <c:v>0.49950000000000067</c:v>
                </c:pt>
                <c:pt idx="999">
                  <c:v>0.50000000000000033</c:v>
                </c:pt>
                <c:pt idx="1000">
                  <c:v>0.50050000000000028</c:v>
                </c:pt>
                <c:pt idx="1001">
                  <c:v>0.50100000000000022</c:v>
                </c:pt>
                <c:pt idx="1002">
                  <c:v>0.50150000000000017</c:v>
                </c:pt>
                <c:pt idx="1003">
                  <c:v>0.50200000000000011</c:v>
                </c:pt>
                <c:pt idx="1004">
                  <c:v>0.50250000000000006</c:v>
                </c:pt>
                <c:pt idx="1005">
                  <c:v>0.503</c:v>
                </c:pt>
                <c:pt idx="1006">
                  <c:v>0.5034999999999995</c:v>
                </c:pt>
                <c:pt idx="1007">
                  <c:v>0.50399999999999989</c:v>
                </c:pt>
                <c:pt idx="1008">
                  <c:v>0.5044999999999995</c:v>
                </c:pt>
                <c:pt idx="1009">
                  <c:v>0.50499999999999978</c:v>
                </c:pt>
                <c:pt idx="1010">
                  <c:v>0.50549999999999951</c:v>
                </c:pt>
                <c:pt idx="1011">
                  <c:v>0.50599999999999967</c:v>
                </c:pt>
                <c:pt idx="1012">
                  <c:v>0.50649999999999951</c:v>
                </c:pt>
                <c:pt idx="1013">
                  <c:v>0.50699999999999967</c:v>
                </c:pt>
                <c:pt idx="1014">
                  <c:v>0.50749999999999951</c:v>
                </c:pt>
                <c:pt idx="1015">
                  <c:v>0.50799999999999945</c:v>
                </c:pt>
                <c:pt idx="1016">
                  <c:v>0.5084999999999994</c:v>
                </c:pt>
                <c:pt idx="1017">
                  <c:v>0.50899999999999934</c:v>
                </c:pt>
                <c:pt idx="1018">
                  <c:v>0.50949999999999929</c:v>
                </c:pt>
                <c:pt idx="1019">
                  <c:v>0.50999999999999923</c:v>
                </c:pt>
                <c:pt idx="1020">
                  <c:v>0.51049999999999918</c:v>
                </c:pt>
                <c:pt idx="1021">
                  <c:v>0.51099999999999912</c:v>
                </c:pt>
                <c:pt idx="1022">
                  <c:v>0.51149999999999907</c:v>
                </c:pt>
                <c:pt idx="1023">
                  <c:v>0.51199999999999901</c:v>
                </c:pt>
                <c:pt idx="1024">
                  <c:v>0.51249999999999896</c:v>
                </c:pt>
                <c:pt idx="1025">
                  <c:v>0.5129999999999989</c:v>
                </c:pt>
                <c:pt idx="1026">
                  <c:v>0.51349999999999851</c:v>
                </c:pt>
                <c:pt idx="1027">
                  <c:v>0.51399999999999879</c:v>
                </c:pt>
                <c:pt idx="1028">
                  <c:v>0.51449999999999851</c:v>
                </c:pt>
                <c:pt idx="1029">
                  <c:v>0.51499999999999868</c:v>
                </c:pt>
                <c:pt idx="1030">
                  <c:v>0.51549999999999851</c:v>
                </c:pt>
                <c:pt idx="1031">
                  <c:v>0.51599999999999868</c:v>
                </c:pt>
                <c:pt idx="1032">
                  <c:v>0.51649999999999852</c:v>
                </c:pt>
                <c:pt idx="1033">
                  <c:v>0.51699999999999868</c:v>
                </c:pt>
                <c:pt idx="1034">
                  <c:v>0.51749999999999841</c:v>
                </c:pt>
                <c:pt idx="1035">
                  <c:v>0.51799999999999835</c:v>
                </c:pt>
                <c:pt idx="1036">
                  <c:v>0.5184999999999983</c:v>
                </c:pt>
                <c:pt idx="1037">
                  <c:v>0.51899999999999824</c:v>
                </c:pt>
                <c:pt idx="1038">
                  <c:v>0.51949999999999819</c:v>
                </c:pt>
                <c:pt idx="1039">
                  <c:v>0.51999999999999813</c:v>
                </c:pt>
                <c:pt idx="1040">
                  <c:v>0.52049999999999808</c:v>
                </c:pt>
                <c:pt idx="1041">
                  <c:v>0.52099999999999802</c:v>
                </c:pt>
                <c:pt idx="1042">
                  <c:v>0.52149999999999797</c:v>
                </c:pt>
                <c:pt idx="1043">
                  <c:v>0.52199999999999791</c:v>
                </c:pt>
                <c:pt idx="1044">
                  <c:v>0.52249999999999786</c:v>
                </c:pt>
                <c:pt idx="1045">
                  <c:v>0.5229999999999978</c:v>
                </c:pt>
                <c:pt idx="1046">
                  <c:v>0.52349999999999752</c:v>
                </c:pt>
                <c:pt idx="1047">
                  <c:v>0.52399999999999769</c:v>
                </c:pt>
                <c:pt idx="1048">
                  <c:v>0.52449999999999752</c:v>
                </c:pt>
                <c:pt idx="1049">
                  <c:v>0.52499999999999769</c:v>
                </c:pt>
                <c:pt idx="1050">
                  <c:v>0.52549999999999752</c:v>
                </c:pt>
                <c:pt idx="1051">
                  <c:v>0.52599999999999769</c:v>
                </c:pt>
                <c:pt idx="1052">
                  <c:v>0.52649999999999741</c:v>
                </c:pt>
                <c:pt idx="1053">
                  <c:v>0.52699999999999769</c:v>
                </c:pt>
                <c:pt idx="1054">
                  <c:v>0.5274999999999973</c:v>
                </c:pt>
                <c:pt idx="1055">
                  <c:v>0.52799999999999725</c:v>
                </c:pt>
                <c:pt idx="1056">
                  <c:v>0.52849999999999719</c:v>
                </c:pt>
                <c:pt idx="1057">
                  <c:v>0.52899999999999714</c:v>
                </c:pt>
                <c:pt idx="1058">
                  <c:v>0.52949999999999708</c:v>
                </c:pt>
                <c:pt idx="1059">
                  <c:v>0.52999999999999703</c:v>
                </c:pt>
                <c:pt idx="1060">
                  <c:v>0.53049999999999697</c:v>
                </c:pt>
                <c:pt idx="1061">
                  <c:v>0.53099999999999692</c:v>
                </c:pt>
                <c:pt idx="1062">
                  <c:v>0.53149999999999686</c:v>
                </c:pt>
                <c:pt idx="1063">
                  <c:v>0.53199999999999681</c:v>
                </c:pt>
                <c:pt idx="1064">
                  <c:v>0.53249999999999653</c:v>
                </c:pt>
                <c:pt idx="1065">
                  <c:v>0.5329999999999967</c:v>
                </c:pt>
                <c:pt idx="1066">
                  <c:v>0.53349999999999653</c:v>
                </c:pt>
                <c:pt idx="1067">
                  <c:v>0.5339999999999967</c:v>
                </c:pt>
                <c:pt idx="1068">
                  <c:v>0.53449999999999653</c:v>
                </c:pt>
                <c:pt idx="1069">
                  <c:v>0.5349999999999967</c:v>
                </c:pt>
                <c:pt idx="1070">
                  <c:v>0.53549999999999642</c:v>
                </c:pt>
                <c:pt idx="1071">
                  <c:v>0.5359999999999967</c:v>
                </c:pt>
                <c:pt idx="1072">
                  <c:v>0.53649999999999631</c:v>
                </c:pt>
                <c:pt idx="1073">
                  <c:v>0.5369999999999967</c:v>
                </c:pt>
                <c:pt idx="1074">
                  <c:v>0.5374999999999962</c:v>
                </c:pt>
                <c:pt idx="1075">
                  <c:v>0.53799999999999615</c:v>
                </c:pt>
                <c:pt idx="1076">
                  <c:v>0.53849999999999609</c:v>
                </c:pt>
                <c:pt idx="1077">
                  <c:v>0.53899999999999604</c:v>
                </c:pt>
                <c:pt idx="1078">
                  <c:v>0.53949999999999598</c:v>
                </c:pt>
                <c:pt idx="1079">
                  <c:v>0.53999999999999593</c:v>
                </c:pt>
                <c:pt idx="1080">
                  <c:v>0.54049999999999587</c:v>
                </c:pt>
                <c:pt idx="1081">
                  <c:v>0.54099999999999582</c:v>
                </c:pt>
                <c:pt idx="1082">
                  <c:v>0.54149999999999576</c:v>
                </c:pt>
                <c:pt idx="1083">
                  <c:v>0.54199999999999571</c:v>
                </c:pt>
                <c:pt idx="1084">
                  <c:v>0.54249999999999554</c:v>
                </c:pt>
                <c:pt idx="1085">
                  <c:v>0.5429999999999956</c:v>
                </c:pt>
                <c:pt idx="1086">
                  <c:v>0.54349999999999554</c:v>
                </c:pt>
                <c:pt idx="1087">
                  <c:v>0.5439999999999956</c:v>
                </c:pt>
                <c:pt idx="1088">
                  <c:v>0.54449999999999543</c:v>
                </c:pt>
                <c:pt idx="1089">
                  <c:v>0.5449999999999956</c:v>
                </c:pt>
                <c:pt idx="1090">
                  <c:v>0.54549999999999532</c:v>
                </c:pt>
                <c:pt idx="1091">
                  <c:v>0.5459999999999956</c:v>
                </c:pt>
                <c:pt idx="1092">
                  <c:v>0.54649999999999521</c:v>
                </c:pt>
                <c:pt idx="1093">
                  <c:v>0.5469999999999956</c:v>
                </c:pt>
                <c:pt idx="1094">
                  <c:v>0.5474999999999951</c:v>
                </c:pt>
                <c:pt idx="1095">
                  <c:v>0.54799999999999505</c:v>
                </c:pt>
                <c:pt idx="1096">
                  <c:v>0.54849999999999499</c:v>
                </c:pt>
                <c:pt idx="1097">
                  <c:v>0.54899999999999494</c:v>
                </c:pt>
                <c:pt idx="1098">
                  <c:v>0.54949999999999488</c:v>
                </c:pt>
                <c:pt idx="1099">
                  <c:v>0.54999999999999483</c:v>
                </c:pt>
                <c:pt idx="1100">
                  <c:v>0.55049999999999477</c:v>
                </c:pt>
                <c:pt idx="1101">
                  <c:v>0.55099999999999472</c:v>
                </c:pt>
                <c:pt idx="1102">
                  <c:v>0.55149999999999466</c:v>
                </c:pt>
                <c:pt idx="1103">
                  <c:v>0.55199999999999461</c:v>
                </c:pt>
                <c:pt idx="1104">
                  <c:v>0.55249999999999455</c:v>
                </c:pt>
                <c:pt idx="1105">
                  <c:v>0.55299999999999461</c:v>
                </c:pt>
                <c:pt idx="1106">
                  <c:v>0.55349999999999444</c:v>
                </c:pt>
                <c:pt idx="1107">
                  <c:v>0.55399999999999461</c:v>
                </c:pt>
                <c:pt idx="1108">
                  <c:v>0.55449999999999433</c:v>
                </c:pt>
                <c:pt idx="1109">
                  <c:v>0.55499999999999461</c:v>
                </c:pt>
                <c:pt idx="1110">
                  <c:v>0.55549999999999422</c:v>
                </c:pt>
                <c:pt idx="1111">
                  <c:v>0.55599999999999461</c:v>
                </c:pt>
                <c:pt idx="1112">
                  <c:v>0.55649999999999411</c:v>
                </c:pt>
                <c:pt idx="1113">
                  <c:v>0.55699999999999461</c:v>
                </c:pt>
                <c:pt idx="1114">
                  <c:v>0.557499999999994</c:v>
                </c:pt>
                <c:pt idx="1115">
                  <c:v>0.55799999999999395</c:v>
                </c:pt>
                <c:pt idx="1116">
                  <c:v>0.55849999999999389</c:v>
                </c:pt>
                <c:pt idx="1117">
                  <c:v>0.55899999999999384</c:v>
                </c:pt>
                <c:pt idx="1118">
                  <c:v>0.55949999999999378</c:v>
                </c:pt>
                <c:pt idx="1119">
                  <c:v>0.55999999999999373</c:v>
                </c:pt>
                <c:pt idx="1120">
                  <c:v>0.56049999999999367</c:v>
                </c:pt>
                <c:pt idx="1121">
                  <c:v>0.56099999999999361</c:v>
                </c:pt>
                <c:pt idx="1122">
                  <c:v>0.56149999999999367</c:v>
                </c:pt>
                <c:pt idx="1123">
                  <c:v>0.56199999999999362</c:v>
                </c:pt>
                <c:pt idx="1124">
                  <c:v>0.56249999999999345</c:v>
                </c:pt>
                <c:pt idx="1125">
                  <c:v>0.56299999999999362</c:v>
                </c:pt>
                <c:pt idx="1126">
                  <c:v>0.56349999999999334</c:v>
                </c:pt>
                <c:pt idx="1127">
                  <c:v>0.56399999999999362</c:v>
                </c:pt>
                <c:pt idx="1128">
                  <c:v>0.56449999999999323</c:v>
                </c:pt>
                <c:pt idx="1129">
                  <c:v>0.56499999999999362</c:v>
                </c:pt>
                <c:pt idx="1130">
                  <c:v>0.56549999999999312</c:v>
                </c:pt>
                <c:pt idx="1131">
                  <c:v>0.56599999999999362</c:v>
                </c:pt>
                <c:pt idx="1132">
                  <c:v>0.56649999999999301</c:v>
                </c:pt>
                <c:pt idx="1133">
                  <c:v>0.56699999999999295</c:v>
                </c:pt>
                <c:pt idx="1134">
                  <c:v>0.5674999999999929</c:v>
                </c:pt>
                <c:pt idx="1135">
                  <c:v>0.56799999999999284</c:v>
                </c:pt>
                <c:pt idx="1136">
                  <c:v>0.56849999999999279</c:v>
                </c:pt>
                <c:pt idx="1137">
                  <c:v>0.56899999999999273</c:v>
                </c:pt>
                <c:pt idx="1138">
                  <c:v>0.56949999999999268</c:v>
                </c:pt>
                <c:pt idx="1139">
                  <c:v>0.56999999999999262</c:v>
                </c:pt>
                <c:pt idx="1140">
                  <c:v>0.57049999999999268</c:v>
                </c:pt>
                <c:pt idx="1141">
                  <c:v>0.57099999999999262</c:v>
                </c:pt>
                <c:pt idx="1142">
                  <c:v>0.57149999999999268</c:v>
                </c:pt>
                <c:pt idx="1143">
                  <c:v>0.57199999999999263</c:v>
                </c:pt>
                <c:pt idx="1144">
                  <c:v>0.57249999999999235</c:v>
                </c:pt>
                <c:pt idx="1145">
                  <c:v>0.57299999999999263</c:v>
                </c:pt>
                <c:pt idx="1146">
                  <c:v>0.57349999999999224</c:v>
                </c:pt>
                <c:pt idx="1147">
                  <c:v>0.57399999999999263</c:v>
                </c:pt>
                <c:pt idx="1148">
                  <c:v>0.57449999999999213</c:v>
                </c:pt>
                <c:pt idx="1149">
                  <c:v>0.57499999999999263</c:v>
                </c:pt>
                <c:pt idx="1150">
                  <c:v>0.57549999999999202</c:v>
                </c:pt>
                <c:pt idx="1151">
                  <c:v>0.57599999999999252</c:v>
                </c:pt>
                <c:pt idx="1152">
                  <c:v>0.57649999999999191</c:v>
                </c:pt>
                <c:pt idx="1153">
                  <c:v>0.57699999999999185</c:v>
                </c:pt>
                <c:pt idx="1154">
                  <c:v>0.5774999999999918</c:v>
                </c:pt>
                <c:pt idx="1155">
                  <c:v>0.57799999999999174</c:v>
                </c:pt>
                <c:pt idx="1156">
                  <c:v>0.57849999999999169</c:v>
                </c:pt>
                <c:pt idx="1157">
                  <c:v>0.57899999999999163</c:v>
                </c:pt>
                <c:pt idx="1158">
                  <c:v>0.57949999999999169</c:v>
                </c:pt>
                <c:pt idx="1159">
                  <c:v>0.57999999999999163</c:v>
                </c:pt>
                <c:pt idx="1160">
                  <c:v>0.58049999999999147</c:v>
                </c:pt>
                <c:pt idx="1161">
                  <c:v>0.58099999999999141</c:v>
                </c:pt>
                <c:pt idx="1162">
                  <c:v>0.58149999999999136</c:v>
                </c:pt>
                <c:pt idx="1163">
                  <c:v>0.5819999999999913</c:v>
                </c:pt>
                <c:pt idx="1164">
                  <c:v>0.58249999999999069</c:v>
                </c:pt>
                <c:pt idx="1165">
                  <c:v>0.58299999999999119</c:v>
                </c:pt>
                <c:pt idx="1166">
                  <c:v>0.58349999999999058</c:v>
                </c:pt>
                <c:pt idx="1167">
                  <c:v>0.58399999999999108</c:v>
                </c:pt>
                <c:pt idx="1168">
                  <c:v>0.58449999999999058</c:v>
                </c:pt>
                <c:pt idx="1169">
                  <c:v>0.58499999999999097</c:v>
                </c:pt>
                <c:pt idx="1170">
                  <c:v>0.58549999999999058</c:v>
                </c:pt>
                <c:pt idx="1171">
                  <c:v>0.58599999999999086</c:v>
                </c:pt>
                <c:pt idx="1172">
                  <c:v>0.58649999999999058</c:v>
                </c:pt>
                <c:pt idx="1173">
                  <c:v>0.58699999999999053</c:v>
                </c:pt>
                <c:pt idx="1174">
                  <c:v>0.58749999999999059</c:v>
                </c:pt>
                <c:pt idx="1175">
                  <c:v>0.58799999999999053</c:v>
                </c:pt>
                <c:pt idx="1176">
                  <c:v>0.58849999999999059</c:v>
                </c:pt>
                <c:pt idx="1177">
                  <c:v>0.58899999999999053</c:v>
                </c:pt>
                <c:pt idx="1178">
                  <c:v>0.58949999999999048</c:v>
                </c:pt>
                <c:pt idx="1179">
                  <c:v>0.58999999999999042</c:v>
                </c:pt>
                <c:pt idx="1180">
                  <c:v>0.59049999999999037</c:v>
                </c:pt>
                <c:pt idx="1181">
                  <c:v>0.59099999999999031</c:v>
                </c:pt>
                <c:pt idx="1182">
                  <c:v>0.59149999999999026</c:v>
                </c:pt>
                <c:pt idx="1183">
                  <c:v>0.5919999999999902</c:v>
                </c:pt>
                <c:pt idx="1184">
                  <c:v>0.59249999999998959</c:v>
                </c:pt>
                <c:pt idx="1185">
                  <c:v>0.59299999999999009</c:v>
                </c:pt>
                <c:pt idx="1186">
                  <c:v>0.59349999999998959</c:v>
                </c:pt>
                <c:pt idx="1187">
                  <c:v>0.59399999999998998</c:v>
                </c:pt>
                <c:pt idx="1188">
                  <c:v>0.59449999999998959</c:v>
                </c:pt>
                <c:pt idx="1189">
                  <c:v>0.59499999999998987</c:v>
                </c:pt>
                <c:pt idx="1190">
                  <c:v>0.59549999999998959</c:v>
                </c:pt>
                <c:pt idx="1191">
                  <c:v>0.59599999999998976</c:v>
                </c:pt>
                <c:pt idx="1192">
                  <c:v>0.59649999999998959</c:v>
                </c:pt>
                <c:pt idx="1193">
                  <c:v>0.59699999999998954</c:v>
                </c:pt>
                <c:pt idx="1194">
                  <c:v>0.59749999999998959</c:v>
                </c:pt>
                <c:pt idx="1195">
                  <c:v>0.59799999999998954</c:v>
                </c:pt>
                <c:pt idx="1196">
                  <c:v>0.59849999999998948</c:v>
                </c:pt>
                <c:pt idx="1197">
                  <c:v>0.59899999999998943</c:v>
                </c:pt>
                <c:pt idx="1198">
                  <c:v>0.59949999999998937</c:v>
                </c:pt>
                <c:pt idx="1199">
                  <c:v>0.59999999999998932</c:v>
                </c:pt>
                <c:pt idx="1200">
                  <c:v>0.6004999999999896</c:v>
                </c:pt>
                <c:pt idx="1201">
                  <c:v>0.60099999999998965</c:v>
                </c:pt>
                <c:pt idx="1202">
                  <c:v>0.60149999999998915</c:v>
                </c:pt>
                <c:pt idx="1203">
                  <c:v>0.60199999999998965</c:v>
                </c:pt>
                <c:pt idx="1204">
                  <c:v>0.60249999999998904</c:v>
                </c:pt>
                <c:pt idx="1205">
                  <c:v>0.60299999999998954</c:v>
                </c:pt>
                <c:pt idx="1206">
                  <c:v>0.60349999999998893</c:v>
                </c:pt>
                <c:pt idx="1207">
                  <c:v>0.60399999999998943</c:v>
                </c:pt>
                <c:pt idx="1208">
                  <c:v>0.60449999999998882</c:v>
                </c:pt>
                <c:pt idx="1209">
                  <c:v>0.60499999999998932</c:v>
                </c:pt>
                <c:pt idx="1210">
                  <c:v>0.60549999999998871</c:v>
                </c:pt>
                <c:pt idx="1211">
                  <c:v>0.60599999999998921</c:v>
                </c:pt>
                <c:pt idx="1212">
                  <c:v>0.6064999999999886</c:v>
                </c:pt>
                <c:pt idx="1213">
                  <c:v>0.6069999999999891</c:v>
                </c:pt>
                <c:pt idx="1214">
                  <c:v>0.6074999999999886</c:v>
                </c:pt>
                <c:pt idx="1215">
                  <c:v>0.60799999999998899</c:v>
                </c:pt>
                <c:pt idx="1216">
                  <c:v>0.60849999999998861</c:v>
                </c:pt>
                <c:pt idx="1217">
                  <c:v>0.60899999999998888</c:v>
                </c:pt>
                <c:pt idx="1218">
                  <c:v>0.60949999999998861</c:v>
                </c:pt>
                <c:pt idx="1219">
                  <c:v>0.60999999999998877</c:v>
                </c:pt>
                <c:pt idx="1220">
                  <c:v>0.61049999999998861</c:v>
                </c:pt>
                <c:pt idx="1221">
                  <c:v>0.61099999999998866</c:v>
                </c:pt>
                <c:pt idx="1222">
                  <c:v>0.61149999999998805</c:v>
                </c:pt>
                <c:pt idx="1223">
                  <c:v>0.61199999999998855</c:v>
                </c:pt>
                <c:pt idx="1224">
                  <c:v>0.61249999999998794</c:v>
                </c:pt>
                <c:pt idx="1225">
                  <c:v>0.61299999999998844</c:v>
                </c:pt>
                <c:pt idx="1226">
                  <c:v>0.61349999999998783</c:v>
                </c:pt>
                <c:pt idx="1227">
                  <c:v>0.61399999999998833</c:v>
                </c:pt>
                <c:pt idx="1228">
                  <c:v>0.61449999999998772</c:v>
                </c:pt>
                <c:pt idx="1229">
                  <c:v>0.61499999999998822</c:v>
                </c:pt>
                <c:pt idx="1230">
                  <c:v>0.61549999999998761</c:v>
                </c:pt>
                <c:pt idx="1231">
                  <c:v>0.61599999999998822</c:v>
                </c:pt>
                <c:pt idx="1232">
                  <c:v>0.61649999999998761</c:v>
                </c:pt>
                <c:pt idx="1233">
                  <c:v>0.61699999999998811</c:v>
                </c:pt>
                <c:pt idx="1234">
                  <c:v>0.61749999999998761</c:v>
                </c:pt>
                <c:pt idx="1235">
                  <c:v>0.617999999999988</c:v>
                </c:pt>
                <c:pt idx="1236">
                  <c:v>0.61849999999998762</c:v>
                </c:pt>
                <c:pt idx="1237">
                  <c:v>0.61899999999998789</c:v>
                </c:pt>
                <c:pt idx="1238">
                  <c:v>0.61949999999998762</c:v>
                </c:pt>
                <c:pt idx="1239">
                  <c:v>0.61999999999998778</c:v>
                </c:pt>
                <c:pt idx="1240">
                  <c:v>0.62049999999998762</c:v>
                </c:pt>
                <c:pt idx="1241">
                  <c:v>0.62099999999998756</c:v>
                </c:pt>
                <c:pt idx="1242">
                  <c:v>0.62149999999998695</c:v>
                </c:pt>
                <c:pt idx="1243">
                  <c:v>0.62199999999998745</c:v>
                </c:pt>
                <c:pt idx="1244">
                  <c:v>0.62249999999998684</c:v>
                </c:pt>
                <c:pt idx="1245">
                  <c:v>0.62299999999998734</c:v>
                </c:pt>
                <c:pt idx="1246">
                  <c:v>0.62349999999998673</c:v>
                </c:pt>
                <c:pt idx="1247">
                  <c:v>0.62399999999998723</c:v>
                </c:pt>
                <c:pt idx="1248">
                  <c:v>0.62449999999998662</c:v>
                </c:pt>
                <c:pt idx="1249">
                  <c:v>0.62499999999998723</c:v>
                </c:pt>
                <c:pt idx="1250">
                  <c:v>0.62549999999998662</c:v>
                </c:pt>
                <c:pt idx="1251">
                  <c:v>0.62599999999998712</c:v>
                </c:pt>
                <c:pt idx="1252">
                  <c:v>0.62649999999998662</c:v>
                </c:pt>
                <c:pt idx="1253">
                  <c:v>0.62699999999998701</c:v>
                </c:pt>
                <c:pt idx="1254">
                  <c:v>0.62749999999998662</c:v>
                </c:pt>
                <c:pt idx="1255">
                  <c:v>0.6279999999999869</c:v>
                </c:pt>
                <c:pt idx="1256">
                  <c:v>0.62849999999998662</c:v>
                </c:pt>
                <c:pt idx="1257">
                  <c:v>0.62899999999998679</c:v>
                </c:pt>
                <c:pt idx="1258">
                  <c:v>0.62949999999998663</c:v>
                </c:pt>
                <c:pt idx="1259">
                  <c:v>0.62999999999998668</c:v>
                </c:pt>
                <c:pt idx="1260">
                  <c:v>0.63049999999998652</c:v>
                </c:pt>
                <c:pt idx="1261">
                  <c:v>0.63099999999998646</c:v>
                </c:pt>
                <c:pt idx="1262">
                  <c:v>0.63149999999998585</c:v>
                </c:pt>
                <c:pt idx="1263">
                  <c:v>0.63199999999998635</c:v>
                </c:pt>
                <c:pt idx="1264">
                  <c:v>0.63249999999998574</c:v>
                </c:pt>
                <c:pt idx="1265">
                  <c:v>0.63299999999998624</c:v>
                </c:pt>
                <c:pt idx="1266">
                  <c:v>0.63349999999998563</c:v>
                </c:pt>
                <c:pt idx="1267">
                  <c:v>0.63399999999998624</c:v>
                </c:pt>
                <c:pt idx="1268">
                  <c:v>0.63449999999998563</c:v>
                </c:pt>
                <c:pt idx="1269">
                  <c:v>0.63499999999998613</c:v>
                </c:pt>
                <c:pt idx="1270">
                  <c:v>0.63549999999998563</c:v>
                </c:pt>
                <c:pt idx="1271">
                  <c:v>0.63599999999998602</c:v>
                </c:pt>
                <c:pt idx="1272">
                  <c:v>0.63649999999998563</c:v>
                </c:pt>
                <c:pt idx="1273">
                  <c:v>0.63699999999998602</c:v>
                </c:pt>
                <c:pt idx="1274">
                  <c:v>0.63749999999998563</c:v>
                </c:pt>
                <c:pt idx="1275">
                  <c:v>0.63799999999998591</c:v>
                </c:pt>
                <c:pt idx="1276">
                  <c:v>0.63849999999998563</c:v>
                </c:pt>
                <c:pt idx="1277">
                  <c:v>0.6389999999999858</c:v>
                </c:pt>
                <c:pt idx="1278">
                  <c:v>0.63949999999998552</c:v>
                </c:pt>
                <c:pt idx="1279">
                  <c:v>0.63999999999998558</c:v>
                </c:pt>
                <c:pt idx="1280">
                  <c:v>0.64049999999998541</c:v>
                </c:pt>
                <c:pt idx="1281">
                  <c:v>0.64099999999998536</c:v>
                </c:pt>
                <c:pt idx="1282">
                  <c:v>0.64149999999998475</c:v>
                </c:pt>
                <c:pt idx="1283">
                  <c:v>0.64199999999998525</c:v>
                </c:pt>
                <c:pt idx="1284">
                  <c:v>0.64249999999998464</c:v>
                </c:pt>
                <c:pt idx="1285">
                  <c:v>0.64299999999998525</c:v>
                </c:pt>
                <c:pt idx="1286">
                  <c:v>0.64349999999998464</c:v>
                </c:pt>
                <c:pt idx="1287">
                  <c:v>0.64399999999998514</c:v>
                </c:pt>
                <c:pt idx="1288">
                  <c:v>0.64449999999998464</c:v>
                </c:pt>
                <c:pt idx="1289">
                  <c:v>0.64499999999998514</c:v>
                </c:pt>
                <c:pt idx="1290">
                  <c:v>0.64549999999998464</c:v>
                </c:pt>
                <c:pt idx="1291">
                  <c:v>0.64599999999998503</c:v>
                </c:pt>
                <c:pt idx="1292">
                  <c:v>0.64649999999998464</c:v>
                </c:pt>
                <c:pt idx="1293">
                  <c:v>0.64699999999998492</c:v>
                </c:pt>
                <c:pt idx="1294">
                  <c:v>0.64749999999998464</c:v>
                </c:pt>
                <c:pt idx="1295">
                  <c:v>0.64799999999998481</c:v>
                </c:pt>
                <c:pt idx="1296">
                  <c:v>0.64849999999998453</c:v>
                </c:pt>
                <c:pt idx="1297">
                  <c:v>0.6489999999999847</c:v>
                </c:pt>
                <c:pt idx="1298">
                  <c:v>0.64949999999998442</c:v>
                </c:pt>
                <c:pt idx="1299">
                  <c:v>0.64999999999998448</c:v>
                </c:pt>
                <c:pt idx="1300">
                  <c:v>0.65049999999998431</c:v>
                </c:pt>
                <c:pt idx="1301">
                  <c:v>0.65099999999998426</c:v>
                </c:pt>
                <c:pt idx="1302">
                  <c:v>0.65149999999998365</c:v>
                </c:pt>
                <c:pt idx="1303">
                  <c:v>0.65199999999998426</c:v>
                </c:pt>
                <c:pt idx="1304">
                  <c:v>0.65249999999998365</c:v>
                </c:pt>
                <c:pt idx="1305">
                  <c:v>0.65299999999998415</c:v>
                </c:pt>
                <c:pt idx="1306">
                  <c:v>0.65349999999998365</c:v>
                </c:pt>
                <c:pt idx="1307">
                  <c:v>0.65399999999998415</c:v>
                </c:pt>
                <c:pt idx="1308">
                  <c:v>0.65449999999998365</c:v>
                </c:pt>
                <c:pt idx="1309">
                  <c:v>0.65499999999998404</c:v>
                </c:pt>
                <c:pt idx="1310">
                  <c:v>0.65549999999998365</c:v>
                </c:pt>
                <c:pt idx="1311">
                  <c:v>0.65599999999998393</c:v>
                </c:pt>
                <c:pt idx="1312">
                  <c:v>0.65649999999998365</c:v>
                </c:pt>
                <c:pt idx="1313">
                  <c:v>0.65699999999998382</c:v>
                </c:pt>
                <c:pt idx="1314">
                  <c:v>0.65749999999998354</c:v>
                </c:pt>
                <c:pt idx="1315">
                  <c:v>0.65799999999998371</c:v>
                </c:pt>
                <c:pt idx="1316">
                  <c:v>0.65849999999998343</c:v>
                </c:pt>
                <c:pt idx="1317">
                  <c:v>0.65899999999998349</c:v>
                </c:pt>
                <c:pt idx="1318">
                  <c:v>0.65949999999998332</c:v>
                </c:pt>
                <c:pt idx="1319">
                  <c:v>0.65999999999998338</c:v>
                </c:pt>
                <c:pt idx="1320">
                  <c:v>0.66049999999998321</c:v>
                </c:pt>
                <c:pt idx="1321">
                  <c:v>0.66099999999998316</c:v>
                </c:pt>
                <c:pt idx="1322">
                  <c:v>0.6614999999999831</c:v>
                </c:pt>
                <c:pt idx="1323">
                  <c:v>0.66199999999998316</c:v>
                </c:pt>
                <c:pt idx="1324">
                  <c:v>0.66249999999998299</c:v>
                </c:pt>
                <c:pt idx="1325">
                  <c:v>0.66299999999998305</c:v>
                </c:pt>
                <c:pt idx="1326">
                  <c:v>0.66349999999998288</c:v>
                </c:pt>
                <c:pt idx="1327">
                  <c:v>0.66399999999998305</c:v>
                </c:pt>
                <c:pt idx="1328">
                  <c:v>0.66449999999998277</c:v>
                </c:pt>
                <c:pt idx="1329">
                  <c:v>0.66499999999998294</c:v>
                </c:pt>
                <c:pt idx="1330">
                  <c:v>0.66549999999998266</c:v>
                </c:pt>
                <c:pt idx="1331">
                  <c:v>0.66599999999998283</c:v>
                </c:pt>
                <c:pt idx="1332">
                  <c:v>0.66649999999998255</c:v>
                </c:pt>
                <c:pt idx="1333">
                  <c:v>0.66699999999998272</c:v>
                </c:pt>
                <c:pt idx="1334">
                  <c:v>0.66749999999998244</c:v>
                </c:pt>
                <c:pt idx="1335">
                  <c:v>0.66799999999998261</c:v>
                </c:pt>
                <c:pt idx="1336">
                  <c:v>0.66849999999998233</c:v>
                </c:pt>
                <c:pt idx="1337">
                  <c:v>0.66899999999998239</c:v>
                </c:pt>
                <c:pt idx="1338">
                  <c:v>0.66949999999998222</c:v>
                </c:pt>
                <c:pt idx="1339">
                  <c:v>0.66999999999998217</c:v>
                </c:pt>
                <c:pt idx="1340">
                  <c:v>0.67049999999998222</c:v>
                </c:pt>
                <c:pt idx="1341">
                  <c:v>0.67099999999998228</c:v>
                </c:pt>
                <c:pt idx="1342">
                  <c:v>0.67149999999998211</c:v>
                </c:pt>
                <c:pt idx="1343">
                  <c:v>0.67199999999998206</c:v>
                </c:pt>
                <c:pt idx="1344">
                  <c:v>0.672499999999982</c:v>
                </c:pt>
                <c:pt idx="1345">
                  <c:v>0.67299999999998206</c:v>
                </c:pt>
                <c:pt idx="1346">
                  <c:v>0.67349999999998189</c:v>
                </c:pt>
                <c:pt idx="1347">
                  <c:v>0.67399999999998195</c:v>
                </c:pt>
                <c:pt idx="1348">
                  <c:v>0.67449999999998178</c:v>
                </c:pt>
                <c:pt idx="1349">
                  <c:v>0.67499999999998195</c:v>
                </c:pt>
                <c:pt idx="1350">
                  <c:v>0.67549999999998156</c:v>
                </c:pt>
                <c:pt idx="1351">
                  <c:v>0.67599999999998184</c:v>
                </c:pt>
                <c:pt idx="1352">
                  <c:v>0.67649999999998145</c:v>
                </c:pt>
                <c:pt idx="1353">
                  <c:v>0.67699999999998173</c:v>
                </c:pt>
                <c:pt idx="1354">
                  <c:v>0.67749999999998134</c:v>
                </c:pt>
                <c:pt idx="1355">
                  <c:v>0.67799999999998151</c:v>
                </c:pt>
                <c:pt idx="1356">
                  <c:v>0.67849999999998123</c:v>
                </c:pt>
                <c:pt idx="1357">
                  <c:v>0.67899999999998129</c:v>
                </c:pt>
                <c:pt idx="1358">
                  <c:v>0.67949999999998123</c:v>
                </c:pt>
                <c:pt idx="1359">
                  <c:v>0.67999999999998129</c:v>
                </c:pt>
                <c:pt idx="1360">
                  <c:v>0.68049999999998045</c:v>
                </c:pt>
                <c:pt idx="1361">
                  <c:v>0.68099999999998062</c:v>
                </c:pt>
                <c:pt idx="1362">
                  <c:v>0.68149999999998034</c:v>
                </c:pt>
                <c:pt idx="1363">
                  <c:v>0.68199999999998062</c:v>
                </c:pt>
                <c:pt idx="1364">
                  <c:v>0.68249999999998023</c:v>
                </c:pt>
                <c:pt idx="1365">
                  <c:v>0.68299999999998062</c:v>
                </c:pt>
                <c:pt idx="1366">
                  <c:v>0.68349999999998012</c:v>
                </c:pt>
                <c:pt idx="1367">
                  <c:v>0.68399999999998062</c:v>
                </c:pt>
                <c:pt idx="1368">
                  <c:v>0.68449999999998001</c:v>
                </c:pt>
                <c:pt idx="1369">
                  <c:v>0.68499999999998051</c:v>
                </c:pt>
                <c:pt idx="1370">
                  <c:v>0.6854999999999799</c:v>
                </c:pt>
                <c:pt idx="1371">
                  <c:v>0.68599999999997985</c:v>
                </c:pt>
                <c:pt idx="1372">
                  <c:v>0.68649999999997979</c:v>
                </c:pt>
                <c:pt idx="1373">
                  <c:v>0.68699999999997974</c:v>
                </c:pt>
                <c:pt idx="1374">
                  <c:v>0.68749999999997968</c:v>
                </c:pt>
                <c:pt idx="1375">
                  <c:v>0.68799999999997963</c:v>
                </c:pt>
                <c:pt idx="1376">
                  <c:v>0.68849999999997968</c:v>
                </c:pt>
                <c:pt idx="1377">
                  <c:v>0.68899999999997963</c:v>
                </c:pt>
                <c:pt idx="1378">
                  <c:v>0.68949999999997968</c:v>
                </c:pt>
                <c:pt idx="1379">
                  <c:v>0.68999999999997963</c:v>
                </c:pt>
                <c:pt idx="1380">
                  <c:v>0.69049999999997935</c:v>
                </c:pt>
                <c:pt idx="1381">
                  <c:v>0.69099999999997963</c:v>
                </c:pt>
                <c:pt idx="1382">
                  <c:v>0.69149999999997924</c:v>
                </c:pt>
                <c:pt idx="1383">
                  <c:v>0.69199999999997963</c:v>
                </c:pt>
                <c:pt idx="1384">
                  <c:v>0.69249999999997913</c:v>
                </c:pt>
                <c:pt idx="1385">
                  <c:v>0.69299999999997963</c:v>
                </c:pt>
                <c:pt idx="1386">
                  <c:v>0.69349999999997902</c:v>
                </c:pt>
                <c:pt idx="1387">
                  <c:v>0.69399999999997952</c:v>
                </c:pt>
                <c:pt idx="1388">
                  <c:v>0.69449999999997891</c:v>
                </c:pt>
                <c:pt idx="1389">
                  <c:v>0.69499999999997941</c:v>
                </c:pt>
                <c:pt idx="1390">
                  <c:v>0.6954999999999788</c:v>
                </c:pt>
                <c:pt idx="1391">
                  <c:v>0.69599999999997875</c:v>
                </c:pt>
                <c:pt idx="1392">
                  <c:v>0.69649999999997869</c:v>
                </c:pt>
                <c:pt idx="1393">
                  <c:v>0.69699999999997864</c:v>
                </c:pt>
                <c:pt idx="1394">
                  <c:v>0.69749999999997869</c:v>
                </c:pt>
                <c:pt idx="1395">
                  <c:v>0.69799999999997864</c:v>
                </c:pt>
                <c:pt idx="1396">
                  <c:v>0.69849999999997869</c:v>
                </c:pt>
                <c:pt idx="1397">
                  <c:v>0.69899999999997864</c:v>
                </c:pt>
                <c:pt idx="1398">
                  <c:v>0.69949999999997869</c:v>
                </c:pt>
                <c:pt idx="1399">
                  <c:v>0.69999999999997864</c:v>
                </c:pt>
                <c:pt idx="1400">
                  <c:v>0.70049999999997825</c:v>
                </c:pt>
                <c:pt idx="1401">
                  <c:v>0.70099999999997864</c:v>
                </c:pt>
                <c:pt idx="1402">
                  <c:v>0.70149999999997814</c:v>
                </c:pt>
                <c:pt idx="1403">
                  <c:v>0.70199999999997864</c:v>
                </c:pt>
                <c:pt idx="1404">
                  <c:v>0.70249999999997803</c:v>
                </c:pt>
                <c:pt idx="1405">
                  <c:v>0.70299999999997853</c:v>
                </c:pt>
                <c:pt idx="1406">
                  <c:v>0.70349999999997792</c:v>
                </c:pt>
                <c:pt idx="1407">
                  <c:v>0.70399999999997842</c:v>
                </c:pt>
                <c:pt idx="1408">
                  <c:v>0.70449999999997781</c:v>
                </c:pt>
                <c:pt idx="1409">
                  <c:v>0.70499999999997831</c:v>
                </c:pt>
                <c:pt idx="1410">
                  <c:v>0.7054999999999777</c:v>
                </c:pt>
                <c:pt idx="1411">
                  <c:v>0.70599999999997765</c:v>
                </c:pt>
                <c:pt idx="1412">
                  <c:v>0.7064999999999777</c:v>
                </c:pt>
                <c:pt idx="1413">
                  <c:v>0.70699999999997765</c:v>
                </c:pt>
                <c:pt idx="1414">
                  <c:v>0.7074999999999777</c:v>
                </c:pt>
                <c:pt idx="1415">
                  <c:v>0.70799999999997765</c:v>
                </c:pt>
                <c:pt idx="1416">
                  <c:v>0.7084999999999777</c:v>
                </c:pt>
                <c:pt idx="1417">
                  <c:v>0.70899999999997765</c:v>
                </c:pt>
                <c:pt idx="1418">
                  <c:v>0.7094999999999777</c:v>
                </c:pt>
                <c:pt idx="1419">
                  <c:v>0.70999999999997765</c:v>
                </c:pt>
                <c:pt idx="1420">
                  <c:v>0.71049999999997715</c:v>
                </c:pt>
                <c:pt idx="1421">
                  <c:v>0.71099999999997765</c:v>
                </c:pt>
                <c:pt idx="1422">
                  <c:v>0.71149999999997704</c:v>
                </c:pt>
                <c:pt idx="1423">
                  <c:v>0.71199999999997754</c:v>
                </c:pt>
                <c:pt idx="1424">
                  <c:v>0.71249999999997693</c:v>
                </c:pt>
                <c:pt idx="1425">
                  <c:v>0.71299999999997743</c:v>
                </c:pt>
                <c:pt idx="1426">
                  <c:v>0.71349999999997682</c:v>
                </c:pt>
                <c:pt idx="1427">
                  <c:v>0.71399999999997732</c:v>
                </c:pt>
                <c:pt idx="1428">
                  <c:v>0.71449999999997671</c:v>
                </c:pt>
                <c:pt idx="1429">
                  <c:v>0.71499999999997665</c:v>
                </c:pt>
                <c:pt idx="1430">
                  <c:v>0.7154999999999766</c:v>
                </c:pt>
                <c:pt idx="1431">
                  <c:v>0.7159999999999771</c:v>
                </c:pt>
                <c:pt idx="1432">
                  <c:v>0.7164999999999766</c:v>
                </c:pt>
                <c:pt idx="1433">
                  <c:v>0.71699999999997699</c:v>
                </c:pt>
                <c:pt idx="1434">
                  <c:v>0.7174999999999766</c:v>
                </c:pt>
                <c:pt idx="1435">
                  <c:v>0.71799999999997688</c:v>
                </c:pt>
                <c:pt idx="1436">
                  <c:v>0.7184999999999766</c:v>
                </c:pt>
                <c:pt idx="1437">
                  <c:v>0.71899999999997677</c:v>
                </c:pt>
                <c:pt idx="1438">
                  <c:v>0.7194999999999766</c:v>
                </c:pt>
                <c:pt idx="1439">
                  <c:v>0.71999999999997666</c:v>
                </c:pt>
                <c:pt idx="1440">
                  <c:v>0.72049999999997605</c:v>
                </c:pt>
                <c:pt idx="1441">
                  <c:v>0.72099999999997655</c:v>
                </c:pt>
                <c:pt idx="1442">
                  <c:v>0.72149999999997594</c:v>
                </c:pt>
                <c:pt idx="1443">
                  <c:v>0.72199999999997644</c:v>
                </c:pt>
                <c:pt idx="1444">
                  <c:v>0.72249999999997583</c:v>
                </c:pt>
                <c:pt idx="1445">
                  <c:v>0.72299999999997633</c:v>
                </c:pt>
                <c:pt idx="1446">
                  <c:v>0.72349999999997572</c:v>
                </c:pt>
                <c:pt idx="1447">
                  <c:v>0.72399999999997622</c:v>
                </c:pt>
                <c:pt idx="1448">
                  <c:v>0.72449999999997561</c:v>
                </c:pt>
                <c:pt idx="1449">
                  <c:v>0.72499999999997611</c:v>
                </c:pt>
                <c:pt idx="1450">
                  <c:v>0.72549999999997561</c:v>
                </c:pt>
                <c:pt idx="1451">
                  <c:v>0.725999999999976</c:v>
                </c:pt>
                <c:pt idx="1452">
                  <c:v>0.72649999999997561</c:v>
                </c:pt>
                <c:pt idx="1453">
                  <c:v>0.72699999999997589</c:v>
                </c:pt>
                <c:pt idx="1454">
                  <c:v>0.72749999999997561</c:v>
                </c:pt>
                <c:pt idx="1455">
                  <c:v>0.72799999999997589</c:v>
                </c:pt>
                <c:pt idx="1456">
                  <c:v>0.72849999999997561</c:v>
                </c:pt>
                <c:pt idx="1457">
                  <c:v>0.72899999999997578</c:v>
                </c:pt>
                <c:pt idx="1458">
                  <c:v>0.72949999999997561</c:v>
                </c:pt>
                <c:pt idx="1459">
                  <c:v>0.72999999999997556</c:v>
                </c:pt>
                <c:pt idx="1460">
                  <c:v>0.73049999999997495</c:v>
                </c:pt>
                <c:pt idx="1461">
                  <c:v>0.73099999999997545</c:v>
                </c:pt>
                <c:pt idx="1462">
                  <c:v>0.73149999999997484</c:v>
                </c:pt>
                <c:pt idx="1463">
                  <c:v>0.73199999999997534</c:v>
                </c:pt>
                <c:pt idx="1464">
                  <c:v>0.73249999999997473</c:v>
                </c:pt>
                <c:pt idx="1465">
                  <c:v>0.73299999999997523</c:v>
                </c:pt>
                <c:pt idx="1466">
                  <c:v>0.73349999999997462</c:v>
                </c:pt>
                <c:pt idx="1467">
                  <c:v>0.73399999999997523</c:v>
                </c:pt>
                <c:pt idx="1468">
                  <c:v>0.73449999999997462</c:v>
                </c:pt>
                <c:pt idx="1469">
                  <c:v>0.73499999999997512</c:v>
                </c:pt>
                <c:pt idx="1470">
                  <c:v>0.73549999999997462</c:v>
                </c:pt>
                <c:pt idx="1471">
                  <c:v>0.73599999999997501</c:v>
                </c:pt>
                <c:pt idx="1472">
                  <c:v>0.73649999999997462</c:v>
                </c:pt>
                <c:pt idx="1473">
                  <c:v>0.7369999999999749</c:v>
                </c:pt>
                <c:pt idx="1474">
                  <c:v>0.73749999999997462</c:v>
                </c:pt>
                <c:pt idx="1475">
                  <c:v>0.73799999999997479</c:v>
                </c:pt>
                <c:pt idx="1476">
                  <c:v>0.73849999999997462</c:v>
                </c:pt>
                <c:pt idx="1477">
                  <c:v>0.73899999999997468</c:v>
                </c:pt>
                <c:pt idx="1478">
                  <c:v>0.73949999999997451</c:v>
                </c:pt>
                <c:pt idx="1479">
                  <c:v>0.73999999999997446</c:v>
                </c:pt>
                <c:pt idx="1480">
                  <c:v>0.74049999999997385</c:v>
                </c:pt>
                <c:pt idx="1481">
                  <c:v>0.74099999999997435</c:v>
                </c:pt>
                <c:pt idx="1482">
                  <c:v>0.74149999999997374</c:v>
                </c:pt>
                <c:pt idx="1483">
                  <c:v>0.74199999999997424</c:v>
                </c:pt>
                <c:pt idx="1484">
                  <c:v>0.74249999999997363</c:v>
                </c:pt>
                <c:pt idx="1485">
                  <c:v>0.74299999999997424</c:v>
                </c:pt>
                <c:pt idx="1486">
                  <c:v>0.74349999999997363</c:v>
                </c:pt>
                <c:pt idx="1487">
                  <c:v>0.74399999999997413</c:v>
                </c:pt>
                <c:pt idx="1488">
                  <c:v>0.74449999999997363</c:v>
                </c:pt>
                <c:pt idx="1489">
                  <c:v>0.74499999999997402</c:v>
                </c:pt>
                <c:pt idx="1490">
                  <c:v>0.74549999999997363</c:v>
                </c:pt>
                <c:pt idx="1491">
                  <c:v>0.74599999999997391</c:v>
                </c:pt>
                <c:pt idx="1492">
                  <c:v>0.74649999999997363</c:v>
                </c:pt>
                <c:pt idx="1493">
                  <c:v>0.7469999999999738</c:v>
                </c:pt>
                <c:pt idx="1494">
                  <c:v>0.74749999999997363</c:v>
                </c:pt>
                <c:pt idx="1495">
                  <c:v>0.74799999999997369</c:v>
                </c:pt>
                <c:pt idx="1496">
                  <c:v>0.74849999999997352</c:v>
                </c:pt>
                <c:pt idx="1497">
                  <c:v>0.74899999999997346</c:v>
                </c:pt>
                <c:pt idx="1498">
                  <c:v>0.74949999999997285</c:v>
                </c:pt>
                <c:pt idx="1499">
                  <c:v>0.74999999999997335</c:v>
                </c:pt>
                <c:pt idx="1500">
                  <c:v>0.75049999999997274</c:v>
                </c:pt>
                <c:pt idx="1501">
                  <c:v>0.75099999999997324</c:v>
                </c:pt>
                <c:pt idx="1502">
                  <c:v>0.75149999999997263</c:v>
                </c:pt>
                <c:pt idx="1503">
                  <c:v>0.75199999999997325</c:v>
                </c:pt>
                <c:pt idx="1504">
                  <c:v>0.75249999999997264</c:v>
                </c:pt>
                <c:pt idx="1505">
                  <c:v>0.75299999999997314</c:v>
                </c:pt>
                <c:pt idx="1506">
                  <c:v>0.75349999999997264</c:v>
                </c:pt>
                <c:pt idx="1507">
                  <c:v>0.75399999999997314</c:v>
                </c:pt>
                <c:pt idx="1508">
                  <c:v>0.75449999999997264</c:v>
                </c:pt>
                <c:pt idx="1509">
                  <c:v>0.75499999999997303</c:v>
                </c:pt>
                <c:pt idx="1510">
                  <c:v>0.75549999999997264</c:v>
                </c:pt>
                <c:pt idx="1511">
                  <c:v>0.75599999999997292</c:v>
                </c:pt>
                <c:pt idx="1512">
                  <c:v>0.75649999999997264</c:v>
                </c:pt>
                <c:pt idx="1513">
                  <c:v>0.75699999999997281</c:v>
                </c:pt>
                <c:pt idx="1514">
                  <c:v>0.75749999999997253</c:v>
                </c:pt>
                <c:pt idx="1515">
                  <c:v>0.75799999999997258</c:v>
                </c:pt>
                <c:pt idx="1516">
                  <c:v>0.75849999999997242</c:v>
                </c:pt>
                <c:pt idx="1517">
                  <c:v>0.75899999999997236</c:v>
                </c:pt>
                <c:pt idx="1518">
                  <c:v>0.75949999999997175</c:v>
                </c:pt>
                <c:pt idx="1519">
                  <c:v>0.75999999999997225</c:v>
                </c:pt>
                <c:pt idx="1520">
                  <c:v>0.76049999999997164</c:v>
                </c:pt>
                <c:pt idx="1521">
                  <c:v>0.76099999999997225</c:v>
                </c:pt>
                <c:pt idx="1522">
                  <c:v>0.76149999999997164</c:v>
                </c:pt>
                <c:pt idx="1523">
                  <c:v>0.76199999999997214</c:v>
                </c:pt>
                <c:pt idx="1524">
                  <c:v>0.76249999999997164</c:v>
                </c:pt>
                <c:pt idx="1525">
                  <c:v>0.76299999999997214</c:v>
                </c:pt>
                <c:pt idx="1526">
                  <c:v>0.76349999999997165</c:v>
                </c:pt>
                <c:pt idx="1527">
                  <c:v>0.76399999999997203</c:v>
                </c:pt>
                <c:pt idx="1528">
                  <c:v>0.76449999999997165</c:v>
                </c:pt>
                <c:pt idx="1529">
                  <c:v>0.76499999999997192</c:v>
                </c:pt>
                <c:pt idx="1530">
                  <c:v>0.76549999999997165</c:v>
                </c:pt>
                <c:pt idx="1531">
                  <c:v>0.76599999999997181</c:v>
                </c:pt>
                <c:pt idx="1532">
                  <c:v>0.76649999999997154</c:v>
                </c:pt>
                <c:pt idx="1533">
                  <c:v>0.7669999999999717</c:v>
                </c:pt>
                <c:pt idx="1534">
                  <c:v>0.76749999999997143</c:v>
                </c:pt>
                <c:pt idx="1535">
                  <c:v>0.76799999999997148</c:v>
                </c:pt>
                <c:pt idx="1536">
                  <c:v>0.76849999999997132</c:v>
                </c:pt>
                <c:pt idx="1537">
                  <c:v>0.76899999999997126</c:v>
                </c:pt>
                <c:pt idx="1538">
                  <c:v>0.76949999999997065</c:v>
                </c:pt>
                <c:pt idx="1539">
                  <c:v>0.76999999999997115</c:v>
                </c:pt>
                <c:pt idx="1540">
                  <c:v>0.77049999999997065</c:v>
                </c:pt>
                <c:pt idx="1541">
                  <c:v>0.77099999999997115</c:v>
                </c:pt>
                <c:pt idx="1542">
                  <c:v>0.77149999999997065</c:v>
                </c:pt>
                <c:pt idx="1543">
                  <c:v>0.77199999999997104</c:v>
                </c:pt>
                <c:pt idx="1544">
                  <c:v>0.77249999999997065</c:v>
                </c:pt>
                <c:pt idx="1545">
                  <c:v>0.77299999999997104</c:v>
                </c:pt>
                <c:pt idx="1546">
                  <c:v>0.77349999999997077</c:v>
                </c:pt>
                <c:pt idx="1547">
                  <c:v>0.77399999999997093</c:v>
                </c:pt>
                <c:pt idx="1548">
                  <c:v>0.77449999999997066</c:v>
                </c:pt>
                <c:pt idx="1549">
                  <c:v>0.77499999999997082</c:v>
                </c:pt>
                <c:pt idx="1550">
                  <c:v>0.77549999999996999</c:v>
                </c:pt>
                <c:pt idx="1551">
                  <c:v>0.77599999999996994</c:v>
                </c:pt>
                <c:pt idx="1552">
                  <c:v>0.77649999999996988</c:v>
                </c:pt>
                <c:pt idx="1553">
                  <c:v>0.77699999999996983</c:v>
                </c:pt>
                <c:pt idx="1554">
                  <c:v>0.77749999999996977</c:v>
                </c:pt>
                <c:pt idx="1555">
                  <c:v>0.77799999999996972</c:v>
                </c:pt>
                <c:pt idx="1556">
                  <c:v>0.77849999999996966</c:v>
                </c:pt>
                <c:pt idx="1557">
                  <c:v>0.77899999999996961</c:v>
                </c:pt>
                <c:pt idx="1558">
                  <c:v>0.77949999999996955</c:v>
                </c:pt>
                <c:pt idx="1559">
                  <c:v>0.77999999999996961</c:v>
                </c:pt>
                <c:pt idx="1560">
                  <c:v>0.78049999999996889</c:v>
                </c:pt>
                <c:pt idx="1561">
                  <c:v>0.78099999999996939</c:v>
                </c:pt>
                <c:pt idx="1562">
                  <c:v>0.78149999999996878</c:v>
                </c:pt>
                <c:pt idx="1563">
                  <c:v>0.78199999999996928</c:v>
                </c:pt>
                <c:pt idx="1564">
                  <c:v>0.78249999999996867</c:v>
                </c:pt>
                <c:pt idx="1565">
                  <c:v>0.78299999999996917</c:v>
                </c:pt>
                <c:pt idx="1566">
                  <c:v>0.78349999999996855</c:v>
                </c:pt>
                <c:pt idx="1567">
                  <c:v>0.7839999999999685</c:v>
                </c:pt>
                <c:pt idx="1568">
                  <c:v>0.78449999999996856</c:v>
                </c:pt>
                <c:pt idx="1569">
                  <c:v>0.7849999999999685</c:v>
                </c:pt>
                <c:pt idx="1570">
                  <c:v>0.78549999999996856</c:v>
                </c:pt>
                <c:pt idx="1571">
                  <c:v>0.7859999999999685</c:v>
                </c:pt>
                <c:pt idx="1572">
                  <c:v>0.78649999999996856</c:v>
                </c:pt>
                <c:pt idx="1573">
                  <c:v>0.7869999999999685</c:v>
                </c:pt>
                <c:pt idx="1574">
                  <c:v>0.78749999999996856</c:v>
                </c:pt>
                <c:pt idx="1575">
                  <c:v>0.7879999999999685</c:v>
                </c:pt>
                <c:pt idx="1576">
                  <c:v>0.78849999999996856</c:v>
                </c:pt>
                <c:pt idx="1577">
                  <c:v>0.7889999999999685</c:v>
                </c:pt>
                <c:pt idx="1578">
                  <c:v>0.78949999999996789</c:v>
                </c:pt>
                <c:pt idx="1579">
                  <c:v>0.78999999999996839</c:v>
                </c:pt>
                <c:pt idx="1580">
                  <c:v>0.79049999999996778</c:v>
                </c:pt>
                <c:pt idx="1581">
                  <c:v>0.79099999999996828</c:v>
                </c:pt>
                <c:pt idx="1582">
                  <c:v>0.79149999999996767</c:v>
                </c:pt>
                <c:pt idx="1583">
                  <c:v>0.79199999999996817</c:v>
                </c:pt>
                <c:pt idx="1584">
                  <c:v>0.79249999999996756</c:v>
                </c:pt>
                <c:pt idx="1585">
                  <c:v>0.79299999999996806</c:v>
                </c:pt>
                <c:pt idx="1586">
                  <c:v>0.79349999999996756</c:v>
                </c:pt>
                <c:pt idx="1587">
                  <c:v>0.79399999999996751</c:v>
                </c:pt>
                <c:pt idx="1588">
                  <c:v>0.79449999999996757</c:v>
                </c:pt>
                <c:pt idx="1589">
                  <c:v>0.79499999999996751</c:v>
                </c:pt>
                <c:pt idx="1590">
                  <c:v>0.79549999999996757</c:v>
                </c:pt>
                <c:pt idx="1591">
                  <c:v>0.79599999999996751</c:v>
                </c:pt>
                <c:pt idx="1592">
                  <c:v>0.79649999999996757</c:v>
                </c:pt>
                <c:pt idx="1593">
                  <c:v>0.79699999999996751</c:v>
                </c:pt>
                <c:pt idx="1594">
                  <c:v>0.79749999999996757</c:v>
                </c:pt>
                <c:pt idx="1595">
                  <c:v>0.79799999999996751</c:v>
                </c:pt>
                <c:pt idx="1596">
                  <c:v>0.79849999999996746</c:v>
                </c:pt>
                <c:pt idx="1597">
                  <c:v>0.7989999999999674</c:v>
                </c:pt>
                <c:pt idx="1598">
                  <c:v>0.79949999999996679</c:v>
                </c:pt>
                <c:pt idx="1599">
                  <c:v>0.79999999999996729</c:v>
                </c:pt>
                <c:pt idx="1600">
                  <c:v>0.80049999999996668</c:v>
                </c:pt>
                <c:pt idx="1601">
                  <c:v>0.80099999999996718</c:v>
                </c:pt>
                <c:pt idx="1602">
                  <c:v>0.80149999999996657</c:v>
                </c:pt>
                <c:pt idx="1603">
                  <c:v>0.80199999999996707</c:v>
                </c:pt>
                <c:pt idx="1604">
                  <c:v>0.80249999999996657</c:v>
                </c:pt>
                <c:pt idx="1605">
                  <c:v>0.80299999999996696</c:v>
                </c:pt>
                <c:pt idx="1606">
                  <c:v>0.80349999999996657</c:v>
                </c:pt>
                <c:pt idx="1607">
                  <c:v>0.80399999999996652</c:v>
                </c:pt>
                <c:pt idx="1608">
                  <c:v>0.80449999999996658</c:v>
                </c:pt>
                <c:pt idx="1609">
                  <c:v>0.80499999999996652</c:v>
                </c:pt>
                <c:pt idx="1610">
                  <c:v>0.80549999999996658</c:v>
                </c:pt>
                <c:pt idx="1611">
                  <c:v>0.80599999999996652</c:v>
                </c:pt>
                <c:pt idx="1612">
                  <c:v>0.80649999999996658</c:v>
                </c:pt>
                <c:pt idx="1613">
                  <c:v>0.80699999999996652</c:v>
                </c:pt>
                <c:pt idx="1614">
                  <c:v>0.80749999999996647</c:v>
                </c:pt>
                <c:pt idx="1615">
                  <c:v>0.80799999999996641</c:v>
                </c:pt>
                <c:pt idx="1616">
                  <c:v>0.80849999999996636</c:v>
                </c:pt>
                <c:pt idx="1617">
                  <c:v>0.8089999999999663</c:v>
                </c:pt>
                <c:pt idx="1618">
                  <c:v>0.80949999999996569</c:v>
                </c:pt>
                <c:pt idx="1619">
                  <c:v>0.80999999999996619</c:v>
                </c:pt>
                <c:pt idx="1620">
                  <c:v>0.81049999999996558</c:v>
                </c:pt>
                <c:pt idx="1621">
                  <c:v>0.81099999999996608</c:v>
                </c:pt>
                <c:pt idx="1622">
                  <c:v>0.81149999999996558</c:v>
                </c:pt>
                <c:pt idx="1623">
                  <c:v>0.81199999999996597</c:v>
                </c:pt>
                <c:pt idx="1624">
                  <c:v>0.81249999999996558</c:v>
                </c:pt>
                <c:pt idx="1625">
                  <c:v>0.81299999999996586</c:v>
                </c:pt>
                <c:pt idx="1626">
                  <c:v>0.81349999999996558</c:v>
                </c:pt>
                <c:pt idx="1627">
                  <c:v>0.81399999999996553</c:v>
                </c:pt>
                <c:pt idx="1628">
                  <c:v>0.81449999999996558</c:v>
                </c:pt>
                <c:pt idx="1629">
                  <c:v>0.81499999999996553</c:v>
                </c:pt>
                <c:pt idx="1630">
                  <c:v>0.81549999999996559</c:v>
                </c:pt>
                <c:pt idx="1631">
                  <c:v>0.81599999999996553</c:v>
                </c:pt>
                <c:pt idx="1632">
                  <c:v>0.81649999999996548</c:v>
                </c:pt>
                <c:pt idx="1633">
                  <c:v>0.81699999999996542</c:v>
                </c:pt>
                <c:pt idx="1634">
                  <c:v>0.81749999999996537</c:v>
                </c:pt>
                <c:pt idx="1635">
                  <c:v>0.81799999999996531</c:v>
                </c:pt>
                <c:pt idx="1636">
                  <c:v>0.81849999999996526</c:v>
                </c:pt>
                <c:pt idx="1637">
                  <c:v>0.8189999999999652</c:v>
                </c:pt>
                <c:pt idx="1638">
                  <c:v>0.81949999999996459</c:v>
                </c:pt>
                <c:pt idx="1639">
                  <c:v>0.81999999999996509</c:v>
                </c:pt>
                <c:pt idx="1640">
                  <c:v>0.82049999999996459</c:v>
                </c:pt>
                <c:pt idx="1641">
                  <c:v>0.82099999999996498</c:v>
                </c:pt>
                <c:pt idx="1642">
                  <c:v>0.82149999999996459</c:v>
                </c:pt>
                <c:pt idx="1643">
                  <c:v>0.82199999999996487</c:v>
                </c:pt>
                <c:pt idx="1644">
                  <c:v>0.82249999999996459</c:v>
                </c:pt>
                <c:pt idx="1645">
                  <c:v>0.82299999999996476</c:v>
                </c:pt>
                <c:pt idx="1646">
                  <c:v>0.82349999999996459</c:v>
                </c:pt>
                <c:pt idx="1647">
                  <c:v>0.82399999999996454</c:v>
                </c:pt>
                <c:pt idx="1648">
                  <c:v>0.82449999999996459</c:v>
                </c:pt>
                <c:pt idx="1649">
                  <c:v>0.82499999999996454</c:v>
                </c:pt>
                <c:pt idx="1650">
                  <c:v>0.82549999999996448</c:v>
                </c:pt>
                <c:pt idx="1651">
                  <c:v>0.82599999999996443</c:v>
                </c:pt>
                <c:pt idx="1652">
                  <c:v>0.82649999999996437</c:v>
                </c:pt>
                <c:pt idx="1653">
                  <c:v>0.82699999999996432</c:v>
                </c:pt>
                <c:pt idx="1654">
                  <c:v>0.82749999999996426</c:v>
                </c:pt>
                <c:pt idx="1655">
                  <c:v>0.82799999999996421</c:v>
                </c:pt>
                <c:pt idx="1656">
                  <c:v>0.8284999999999636</c:v>
                </c:pt>
                <c:pt idx="1657">
                  <c:v>0.8289999999999641</c:v>
                </c:pt>
                <c:pt idx="1658">
                  <c:v>0.82949999999996349</c:v>
                </c:pt>
                <c:pt idx="1659">
                  <c:v>0.82999999999996399</c:v>
                </c:pt>
                <c:pt idx="1660">
                  <c:v>0.83049999999996349</c:v>
                </c:pt>
                <c:pt idx="1661">
                  <c:v>0.83099999999996388</c:v>
                </c:pt>
                <c:pt idx="1662">
                  <c:v>0.83149999999996349</c:v>
                </c:pt>
                <c:pt idx="1663">
                  <c:v>0.83199999999996377</c:v>
                </c:pt>
                <c:pt idx="1664">
                  <c:v>0.83249999999996349</c:v>
                </c:pt>
                <c:pt idx="1665">
                  <c:v>0.83299999999996366</c:v>
                </c:pt>
                <c:pt idx="1666">
                  <c:v>0.83349999999996349</c:v>
                </c:pt>
                <c:pt idx="1667">
                  <c:v>0.83399999999996355</c:v>
                </c:pt>
                <c:pt idx="1668">
                  <c:v>0.83449999999996349</c:v>
                </c:pt>
                <c:pt idx="1669">
                  <c:v>0.83499999999996344</c:v>
                </c:pt>
                <c:pt idx="1670">
                  <c:v>0.83549999999996338</c:v>
                </c:pt>
                <c:pt idx="1671">
                  <c:v>0.83599999999996333</c:v>
                </c:pt>
                <c:pt idx="1672">
                  <c:v>0.83649999999996327</c:v>
                </c:pt>
                <c:pt idx="1673">
                  <c:v>0.83699999999996322</c:v>
                </c:pt>
                <c:pt idx="1674">
                  <c:v>0.83749999999996316</c:v>
                </c:pt>
                <c:pt idx="1675">
                  <c:v>0.83799999999996311</c:v>
                </c:pt>
                <c:pt idx="1676">
                  <c:v>0.8384999999999625</c:v>
                </c:pt>
                <c:pt idx="1677">
                  <c:v>0.838999999999963</c:v>
                </c:pt>
                <c:pt idx="1678">
                  <c:v>0.8394999999999625</c:v>
                </c:pt>
                <c:pt idx="1679">
                  <c:v>0.83999999999996289</c:v>
                </c:pt>
                <c:pt idx="1680">
                  <c:v>0.8404999999999625</c:v>
                </c:pt>
                <c:pt idx="1681">
                  <c:v>0.84099999999996278</c:v>
                </c:pt>
                <c:pt idx="1682">
                  <c:v>0.8414999999999625</c:v>
                </c:pt>
                <c:pt idx="1683">
                  <c:v>0.84199999999996267</c:v>
                </c:pt>
                <c:pt idx="1684">
                  <c:v>0.8424999999999625</c:v>
                </c:pt>
                <c:pt idx="1685">
                  <c:v>0.84299999999996267</c:v>
                </c:pt>
                <c:pt idx="1686">
                  <c:v>0.8434999999999625</c:v>
                </c:pt>
                <c:pt idx="1687">
                  <c:v>0.84399999999996245</c:v>
                </c:pt>
                <c:pt idx="1688">
                  <c:v>0.84449999999996239</c:v>
                </c:pt>
                <c:pt idx="1689">
                  <c:v>0.84499999999996234</c:v>
                </c:pt>
                <c:pt idx="1690">
                  <c:v>0.84549999999996228</c:v>
                </c:pt>
                <c:pt idx="1691">
                  <c:v>0.84599999999996223</c:v>
                </c:pt>
                <c:pt idx="1692">
                  <c:v>0.84649999999996217</c:v>
                </c:pt>
                <c:pt idx="1693">
                  <c:v>0.84699999999996212</c:v>
                </c:pt>
                <c:pt idx="1694">
                  <c:v>0.84749999999996206</c:v>
                </c:pt>
                <c:pt idx="1695">
                  <c:v>0.84799999999996201</c:v>
                </c:pt>
                <c:pt idx="1696">
                  <c:v>0.84849999999996151</c:v>
                </c:pt>
                <c:pt idx="1697">
                  <c:v>0.8489999999999619</c:v>
                </c:pt>
                <c:pt idx="1698">
                  <c:v>0.84949999999996151</c:v>
                </c:pt>
                <c:pt idx="1699">
                  <c:v>0.84999999999996179</c:v>
                </c:pt>
                <c:pt idx="1700">
                  <c:v>0.85049999999996151</c:v>
                </c:pt>
                <c:pt idx="1701">
                  <c:v>0.85099999999996168</c:v>
                </c:pt>
                <c:pt idx="1702">
                  <c:v>0.85149999999996151</c:v>
                </c:pt>
                <c:pt idx="1703">
                  <c:v>0.85199999999996168</c:v>
                </c:pt>
                <c:pt idx="1704">
                  <c:v>0.85249999999996151</c:v>
                </c:pt>
                <c:pt idx="1705">
                  <c:v>0.85299999999996168</c:v>
                </c:pt>
                <c:pt idx="1706">
                  <c:v>0.8534999999999614</c:v>
                </c:pt>
                <c:pt idx="1707">
                  <c:v>0.85399999999996135</c:v>
                </c:pt>
                <c:pt idx="1708">
                  <c:v>0.85449999999996129</c:v>
                </c:pt>
                <c:pt idx="1709">
                  <c:v>0.85499999999996124</c:v>
                </c:pt>
                <c:pt idx="1710">
                  <c:v>0.85549999999996118</c:v>
                </c:pt>
                <c:pt idx="1711">
                  <c:v>0.85599999999996113</c:v>
                </c:pt>
                <c:pt idx="1712">
                  <c:v>0.85649999999996107</c:v>
                </c:pt>
                <c:pt idx="1713">
                  <c:v>0.85699999999996102</c:v>
                </c:pt>
                <c:pt idx="1714">
                  <c:v>0.85749999999996096</c:v>
                </c:pt>
                <c:pt idx="1715">
                  <c:v>0.85799999999996091</c:v>
                </c:pt>
                <c:pt idx="1716">
                  <c:v>0.85849999999996052</c:v>
                </c:pt>
                <c:pt idx="1717">
                  <c:v>0.85899999999996079</c:v>
                </c:pt>
                <c:pt idx="1718">
                  <c:v>0.85949999999996052</c:v>
                </c:pt>
                <c:pt idx="1719">
                  <c:v>0.85999999999996068</c:v>
                </c:pt>
                <c:pt idx="1720">
                  <c:v>0.86049999999996052</c:v>
                </c:pt>
                <c:pt idx="1721">
                  <c:v>0.86099999999996069</c:v>
                </c:pt>
                <c:pt idx="1722">
                  <c:v>0.86149999999996052</c:v>
                </c:pt>
                <c:pt idx="1723">
                  <c:v>0.86199999999996069</c:v>
                </c:pt>
                <c:pt idx="1724">
                  <c:v>0.86249999999996041</c:v>
                </c:pt>
                <c:pt idx="1725">
                  <c:v>0.86299999999996035</c:v>
                </c:pt>
                <c:pt idx="1726">
                  <c:v>0.8634999999999603</c:v>
                </c:pt>
                <c:pt idx="1727">
                  <c:v>0.86399999999996024</c:v>
                </c:pt>
                <c:pt idx="1728">
                  <c:v>0.86449999999996019</c:v>
                </c:pt>
                <c:pt idx="1729">
                  <c:v>0.86499999999996013</c:v>
                </c:pt>
                <c:pt idx="1730">
                  <c:v>0.86549999999996008</c:v>
                </c:pt>
                <c:pt idx="1731">
                  <c:v>0.86599999999996002</c:v>
                </c:pt>
                <c:pt idx="1732">
                  <c:v>0.86649999999995997</c:v>
                </c:pt>
                <c:pt idx="1733">
                  <c:v>0.86699999999995991</c:v>
                </c:pt>
                <c:pt idx="1734">
                  <c:v>0.86749999999995986</c:v>
                </c:pt>
                <c:pt idx="1735">
                  <c:v>0.8679999999999598</c:v>
                </c:pt>
                <c:pt idx="1736">
                  <c:v>0.86849999999995953</c:v>
                </c:pt>
                <c:pt idx="1737">
                  <c:v>0.86899999999995969</c:v>
                </c:pt>
                <c:pt idx="1738">
                  <c:v>0.86949999999995953</c:v>
                </c:pt>
                <c:pt idx="1739">
                  <c:v>0.86999999999995969</c:v>
                </c:pt>
                <c:pt idx="1740">
                  <c:v>0.87049999999995953</c:v>
                </c:pt>
                <c:pt idx="1741">
                  <c:v>0.8709999999999597</c:v>
                </c:pt>
                <c:pt idx="1742">
                  <c:v>0.87149999999995942</c:v>
                </c:pt>
                <c:pt idx="1743">
                  <c:v>0.8719999999999597</c:v>
                </c:pt>
                <c:pt idx="1744">
                  <c:v>0.87249999999995931</c:v>
                </c:pt>
                <c:pt idx="1745">
                  <c:v>0.87299999999995925</c:v>
                </c:pt>
                <c:pt idx="1746">
                  <c:v>0.8734999999999592</c:v>
                </c:pt>
                <c:pt idx="1747">
                  <c:v>0.87399999999995914</c:v>
                </c:pt>
                <c:pt idx="1748">
                  <c:v>0.87449999999995909</c:v>
                </c:pt>
                <c:pt idx="1749">
                  <c:v>0.87499999999995903</c:v>
                </c:pt>
                <c:pt idx="1750">
                  <c:v>0.87549999999995898</c:v>
                </c:pt>
                <c:pt idx="1751">
                  <c:v>0.87599999999995892</c:v>
                </c:pt>
                <c:pt idx="1752">
                  <c:v>0.87649999999995887</c:v>
                </c:pt>
                <c:pt idx="1753">
                  <c:v>0.87699999999995881</c:v>
                </c:pt>
                <c:pt idx="1754">
                  <c:v>0.87749999999995876</c:v>
                </c:pt>
                <c:pt idx="1755">
                  <c:v>0.8779999999999587</c:v>
                </c:pt>
                <c:pt idx="1756">
                  <c:v>0.87849999999995854</c:v>
                </c:pt>
                <c:pt idx="1757">
                  <c:v>0.8789999999999587</c:v>
                </c:pt>
                <c:pt idx="1758">
                  <c:v>0.87949999999995854</c:v>
                </c:pt>
                <c:pt idx="1759">
                  <c:v>0.8799999999999587</c:v>
                </c:pt>
                <c:pt idx="1760">
                  <c:v>0.88049999999995787</c:v>
                </c:pt>
                <c:pt idx="1761">
                  <c:v>0.88099999999995837</c:v>
                </c:pt>
                <c:pt idx="1762">
                  <c:v>0.88149999999995776</c:v>
                </c:pt>
                <c:pt idx="1763">
                  <c:v>0.88199999999995826</c:v>
                </c:pt>
                <c:pt idx="1764">
                  <c:v>0.88249999999995765</c:v>
                </c:pt>
                <c:pt idx="1765">
                  <c:v>0.8829999999999576</c:v>
                </c:pt>
                <c:pt idx="1766">
                  <c:v>0.88349999999995743</c:v>
                </c:pt>
                <c:pt idx="1767">
                  <c:v>0.88399999999995749</c:v>
                </c:pt>
                <c:pt idx="1768">
                  <c:v>0.88449999999995732</c:v>
                </c:pt>
                <c:pt idx="1769">
                  <c:v>0.88499999999995749</c:v>
                </c:pt>
                <c:pt idx="1770">
                  <c:v>0.88549999999995721</c:v>
                </c:pt>
                <c:pt idx="1771">
                  <c:v>0.88599999999995749</c:v>
                </c:pt>
                <c:pt idx="1772">
                  <c:v>0.88649999999995721</c:v>
                </c:pt>
                <c:pt idx="1773">
                  <c:v>0.88699999999995749</c:v>
                </c:pt>
                <c:pt idx="1774">
                  <c:v>0.8874999999999571</c:v>
                </c:pt>
                <c:pt idx="1775">
                  <c:v>0.88799999999995749</c:v>
                </c:pt>
                <c:pt idx="1776">
                  <c:v>0.88849999999995699</c:v>
                </c:pt>
                <c:pt idx="1777">
                  <c:v>0.88899999999995749</c:v>
                </c:pt>
                <c:pt idx="1778">
                  <c:v>0.88949999999995688</c:v>
                </c:pt>
                <c:pt idx="1779">
                  <c:v>0.88999999999995738</c:v>
                </c:pt>
                <c:pt idx="1780">
                  <c:v>0.89049999999995677</c:v>
                </c:pt>
                <c:pt idx="1781">
                  <c:v>0.89099999999995727</c:v>
                </c:pt>
                <c:pt idx="1782">
                  <c:v>0.89149999999995666</c:v>
                </c:pt>
                <c:pt idx="1783">
                  <c:v>0.89199999999995716</c:v>
                </c:pt>
                <c:pt idx="1784">
                  <c:v>0.89249999999995655</c:v>
                </c:pt>
                <c:pt idx="1785">
                  <c:v>0.8929999999999565</c:v>
                </c:pt>
                <c:pt idx="1786">
                  <c:v>0.89349999999995644</c:v>
                </c:pt>
                <c:pt idx="1787">
                  <c:v>0.8939999999999565</c:v>
                </c:pt>
                <c:pt idx="1788">
                  <c:v>0.89449999999995633</c:v>
                </c:pt>
                <c:pt idx="1789">
                  <c:v>0.8949999999999565</c:v>
                </c:pt>
                <c:pt idx="1790">
                  <c:v>0.89549999999995622</c:v>
                </c:pt>
                <c:pt idx="1791">
                  <c:v>0.8959999999999565</c:v>
                </c:pt>
                <c:pt idx="1792">
                  <c:v>0.89649999999995611</c:v>
                </c:pt>
                <c:pt idx="1793">
                  <c:v>0.8969999999999565</c:v>
                </c:pt>
                <c:pt idx="1794">
                  <c:v>0.897499999999956</c:v>
                </c:pt>
                <c:pt idx="1795">
                  <c:v>0.8979999999999565</c:v>
                </c:pt>
                <c:pt idx="1796">
                  <c:v>0.89849999999995589</c:v>
                </c:pt>
                <c:pt idx="1797">
                  <c:v>0.89899999999995639</c:v>
                </c:pt>
                <c:pt idx="1798">
                  <c:v>0.89949999999995578</c:v>
                </c:pt>
                <c:pt idx="1799">
                  <c:v>0.89999999999995628</c:v>
                </c:pt>
                <c:pt idx="1800">
                  <c:v>0.90049999999995567</c:v>
                </c:pt>
                <c:pt idx="1801">
                  <c:v>0.90099999999995617</c:v>
                </c:pt>
                <c:pt idx="1802">
                  <c:v>0.90149999999995556</c:v>
                </c:pt>
                <c:pt idx="1803">
                  <c:v>0.90199999999995606</c:v>
                </c:pt>
                <c:pt idx="1804">
                  <c:v>0.90249999999995556</c:v>
                </c:pt>
                <c:pt idx="1805">
                  <c:v>0.9029999999999555</c:v>
                </c:pt>
                <c:pt idx="1806">
                  <c:v>0.90349999999995556</c:v>
                </c:pt>
                <c:pt idx="1807">
                  <c:v>0.90399999999995551</c:v>
                </c:pt>
                <c:pt idx="1808">
                  <c:v>0.90449999999995556</c:v>
                </c:pt>
                <c:pt idx="1809">
                  <c:v>0.90499999999995551</c:v>
                </c:pt>
                <c:pt idx="1810">
                  <c:v>0.90549999999995556</c:v>
                </c:pt>
                <c:pt idx="1811">
                  <c:v>0.90599999999995551</c:v>
                </c:pt>
                <c:pt idx="1812">
                  <c:v>0.90649999999995556</c:v>
                </c:pt>
                <c:pt idx="1813">
                  <c:v>0.90699999999995551</c:v>
                </c:pt>
                <c:pt idx="1814">
                  <c:v>0.9074999999999549</c:v>
                </c:pt>
                <c:pt idx="1815">
                  <c:v>0.9079999999999554</c:v>
                </c:pt>
                <c:pt idx="1816">
                  <c:v>0.90849999999995479</c:v>
                </c:pt>
                <c:pt idx="1817">
                  <c:v>0.90899999999995529</c:v>
                </c:pt>
                <c:pt idx="1818">
                  <c:v>0.90949999999995468</c:v>
                </c:pt>
                <c:pt idx="1819">
                  <c:v>0.90999999999995518</c:v>
                </c:pt>
                <c:pt idx="1820">
                  <c:v>0.91049999999995457</c:v>
                </c:pt>
                <c:pt idx="1821">
                  <c:v>0.91099999999995507</c:v>
                </c:pt>
                <c:pt idx="1822">
                  <c:v>0.91149999999995457</c:v>
                </c:pt>
                <c:pt idx="1823">
                  <c:v>0.91199999999995496</c:v>
                </c:pt>
                <c:pt idx="1824">
                  <c:v>0.91249999999995457</c:v>
                </c:pt>
                <c:pt idx="1825">
                  <c:v>0.91299999999995451</c:v>
                </c:pt>
                <c:pt idx="1826">
                  <c:v>0.91349999999995457</c:v>
                </c:pt>
                <c:pt idx="1827">
                  <c:v>0.91399999999995452</c:v>
                </c:pt>
                <c:pt idx="1828">
                  <c:v>0.91449999999995457</c:v>
                </c:pt>
                <c:pt idx="1829">
                  <c:v>0.91499999999995452</c:v>
                </c:pt>
                <c:pt idx="1830">
                  <c:v>0.91549999999995457</c:v>
                </c:pt>
                <c:pt idx="1831">
                  <c:v>0.91599999999995452</c:v>
                </c:pt>
                <c:pt idx="1832">
                  <c:v>0.91649999999995446</c:v>
                </c:pt>
                <c:pt idx="1833">
                  <c:v>0.91699999999995441</c:v>
                </c:pt>
                <c:pt idx="1834">
                  <c:v>0.9174999999999538</c:v>
                </c:pt>
                <c:pt idx="1835">
                  <c:v>0.9179999999999543</c:v>
                </c:pt>
                <c:pt idx="1836">
                  <c:v>0.91849999999995369</c:v>
                </c:pt>
                <c:pt idx="1837">
                  <c:v>0.91899999999995419</c:v>
                </c:pt>
                <c:pt idx="1838">
                  <c:v>0.91949999999995358</c:v>
                </c:pt>
                <c:pt idx="1839">
                  <c:v>0.91999999999995408</c:v>
                </c:pt>
                <c:pt idx="1840">
                  <c:v>0.92049999999995358</c:v>
                </c:pt>
                <c:pt idx="1841">
                  <c:v>0.92099999999995397</c:v>
                </c:pt>
                <c:pt idx="1842">
                  <c:v>0.92149999999995358</c:v>
                </c:pt>
                <c:pt idx="1843">
                  <c:v>0.92199999999995386</c:v>
                </c:pt>
                <c:pt idx="1844">
                  <c:v>0.92249999999995358</c:v>
                </c:pt>
                <c:pt idx="1845">
                  <c:v>0.92299999999995352</c:v>
                </c:pt>
                <c:pt idx="1846">
                  <c:v>0.92349999999995358</c:v>
                </c:pt>
                <c:pt idx="1847">
                  <c:v>0.92399999999995353</c:v>
                </c:pt>
                <c:pt idx="1848">
                  <c:v>0.92449999999995358</c:v>
                </c:pt>
                <c:pt idx="1849">
                  <c:v>0.92499999999995353</c:v>
                </c:pt>
                <c:pt idx="1850">
                  <c:v>0.92549999999995347</c:v>
                </c:pt>
                <c:pt idx="1851">
                  <c:v>0.92599999999995342</c:v>
                </c:pt>
                <c:pt idx="1852">
                  <c:v>0.92649999999995336</c:v>
                </c:pt>
                <c:pt idx="1853">
                  <c:v>0.92699999999995331</c:v>
                </c:pt>
                <c:pt idx="1854">
                  <c:v>0.9274999999999527</c:v>
                </c:pt>
                <c:pt idx="1855">
                  <c:v>0.9279999999999532</c:v>
                </c:pt>
                <c:pt idx="1856">
                  <c:v>0.92849999999995259</c:v>
                </c:pt>
                <c:pt idx="1857">
                  <c:v>0.92899999999995309</c:v>
                </c:pt>
                <c:pt idx="1858">
                  <c:v>0.92949999999995259</c:v>
                </c:pt>
                <c:pt idx="1859">
                  <c:v>0.92999999999995298</c:v>
                </c:pt>
                <c:pt idx="1860">
                  <c:v>0.93049999999995259</c:v>
                </c:pt>
                <c:pt idx="1861">
                  <c:v>0.93099999999995287</c:v>
                </c:pt>
                <c:pt idx="1862">
                  <c:v>0.93149999999995259</c:v>
                </c:pt>
                <c:pt idx="1863">
                  <c:v>0.93199999999995276</c:v>
                </c:pt>
                <c:pt idx="1864">
                  <c:v>0.93249999999995259</c:v>
                </c:pt>
                <c:pt idx="1865">
                  <c:v>0.93299999999995253</c:v>
                </c:pt>
                <c:pt idx="1866">
                  <c:v>0.93349999999995259</c:v>
                </c:pt>
                <c:pt idx="1867">
                  <c:v>0.93399999999995253</c:v>
                </c:pt>
                <c:pt idx="1868">
                  <c:v>0.93449999999995248</c:v>
                </c:pt>
                <c:pt idx="1869">
                  <c:v>0.93499999999995242</c:v>
                </c:pt>
                <c:pt idx="1870">
                  <c:v>0.93549999999995237</c:v>
                </c:pt>
                <c:pt idx="1871">
                  <c:v>0.93599999999995231</c:v>
                </c:pt>
                <c:pt idx="1872">
                  <c:v>0.93649999999995226</c:v>
                </c:pt>
                <c:pt idx="1873">
                  <c:v>0.9369999999999522</c:v>
                </c:pt>
                <c:pt idx="1874">
                  <c:v>0.93749999999995159</c:v>
                </c:pt>
                <c:pt idx="1875">
                  <c:v>0.93799999999995209</c:v>
                </c:pt>
                <c:pt idx="1876">
                  <c:v>0.93849999999995148</c:v>
                </c:pt>
                <c:pt idx="1877">
                  <c:v>0.93899999999995198</c:v>
                </c:pt>
                <c:pt idx="1878">
                  <c:v>0.93949999999995149</c:v>
                </c:pt>
                <c:pt idx="1879">
                  <c:v>0.93999999999995187</c:v>
                </c:pt>
                <c:pt idx="1880">
                  <c:v>0.94049999999995149</c:v>
                </c:pt>
                <c:pt idx="1881">
                  <c:v>0.94099999999995176</c:v>
                </c:pt>
                <c:pt idx="1882">
                  <c:v>0.94149999999995149</c:v>
                </c:pt>
                <c:pt idx="1883">
                  <c:v>0.94199999999995154</c:v>
                </c:pt>
                <c:pt idx="1884">
                  <c:v>0.94249999999995149</c:v>
                </c:pt>
                <c:pt idx="1885">
                  <c:v>0.94299999999995154</c:v>
                </c:pt>
                <c:pt idx="1886">
                  <c:v>0.94349999999995149</c:v>
                </c:pt>
                <c:pt idx="1887">
                  <c:v>0.94399999999995143</c:v>
                </c:pt>
                <c:pt idx="1888">
                  <c:v>0.94449999999995138</c:v>
                </c:pt>
                <c:pt idx="1889">
                  <c:v>0.94499999999995132</c:v>
                </c:pt>
                <c:pt idx="1890">
                  <c:v>0.94549999999995127</c:v>
                </c:pt>
                <c:pt idx="1891">
                  <c:v>0.94599999999995121</c:v>
                </c:pt>
                <c:pt idx="1892">
                  <c:v>0.94649999999995116</c:v>
                </c:pt>
                <c:pt idx="1893">
                  <c:v>0.9469999999999511</c:v>
                </c:pt>
                <c:pt idx="1894">
                  <c:v>0.94749999999995049</c:v>
                </c:pt>
                <c:pt idx="1895">
                  <c:v>0.94799999999995099</c:v>
                </c:pt>
                <c:pt idx="1896">
                  <c:v>0.94849999999995049</c:v>
                </c:pt>
                <c:pt idx="1897">
                  <c:v>0.94899999999995088</c:v>
                </c:pt>
                <c:pt idx="1898">
                  <c:v>0.94949999999995049</c:v>
                </c:pt>
                <c:pt idx="1899">
                  <c:v>0.94999999999995077</c:v>
                </c:pt>
                <c:pt idx="1900">
                  <c:v>0.9504999999999505</c:v>
                </c:pt>
                <c:pt idx="1901">
                  <c:v>0.95099999999995066</c:v>
                </c:pt>
                <c:pt idx="1902">
                  <c:v>0.9514999999999505</c:v>
                </c:pt>
                <c:pt idx="1903">
                  <c:v>0.95199999999995055</c:v>
                </c:pt>
                <c:pt idx="1904">
                  <c:v>0.9524999999999505</c:v>
                </c:pt>
                <c:pt idx="1905">
                  <c:v>0.95299999999995044</c:v>
                </c:pt>
                <c:pt idx="1906">
                  <c:v>0.95349999999995039</c:v>
                </c:pt>
                <c:pt idx="1907">
                  <c:v>0.95399999999995033</c:v>
                </c:pt>
                <c:pt idx="1908">
                  <c:v>0.95449999999995028</c:v>
                </c:pt>
                <c:pt idx="1909">
                  <c:v>0.95499999999995022</c:v>
                </c:pt>
                <c:pt idx="1910">
                  <c:v>0.95549999999995017</c:v>
                </c:pt>
                <c:pt idx="1911">
                  <c:v>0.95599999999995011</c:v>
                </c:pt>
                <c:pt idx="1912">
                  <c:v>0.95649999999995006</c:v>
                </c:pt>
                <c:pt idx="1913">
                  <c:v>0.95699999999995</c:v>
                </c:pt>
                <c:pt idx="1914">
                  <c:v>0.9574999999999495</c:v>
                </c:pt>
                <c:pt idx="1915">
                  <c:v>0.95799999999994989</c:v>
                </c:pt>
                <c:pt idx="1916">
                  <c:v>0.9584999999999495</c:v>
                </c:pt>
                <c:pt idx="1917">
                  <c:v>0.95899999999994978</c:v>
                </c:pt>
                <c:pt idx="1918">
                  <c:v>0.9594999999999495</c:v>
                </c:pt>
                <c:pt idx="1919">
                  <c:v>0.95999999999994967</c:v>
                </c:pt>
                <c:pt idx="1920">
                  <c:v>0.96049999999994951</c:v>
                </c:pt>
                <c:pt idx="1921">
                  <c:v>0.96099999999994967</c:v>
                </c:pt>
                <c:pt idx="1922">
                  <c:v>0.96149999999994951</c:v>
                </c:pt>
                <c:pt idx="1923">
                  <c:v>0.96199999999994945</c:v>
                </c:pt>
                <c:pt idx="1924">
                  <c:v>0.9624999999999494</c:v>
                </c:pt>
                <c:pt idx="1925">
                  <c:v>0.96299999999994934</c:v>
                </c:pt>
                <c:pt idx="1926">
                  <c:v>0.96349999999994929</c:v>
                </c:pt>
                <c:pt idx="1927">
                  <c:v>0.96399999999994923</c:v>
                </c:pt>
                <c:pt idx="1928">
                  <c:v>0.96449999999994918</c:v>
                </c:pt>
                <c:pt idx="1929">
                  <c:v>0.96499999999994912</c:v>
                </c:pt>
                <c:pt idx="1930">
                  <c:v>0.96549999999994907</c:v>
                </c:pt>
                <c:pt idx="1931">
                  <c:v>0.96599999999994901</c:v>
                </c:pt>
                <c:pt idx="1932">
                  <c:v>0.96649999999994896</c:v>
                </c:pt>
                <c:pt idx="1933">
                  <c:v>0.9669999999999489</c:v>
                </c:pt>
                <c:pt idx="1934">
                  <c:v>0.96749999999994851</c:v>
                </c:pt>
                <c:pt idx="1935">
                  <c:v>0.96799999999994879</c:v>
                </c:pt>
                <c:pt idx="1936">
                  <c:v>0.96849999999994851</c:v>
                </c:pt>
                <c:pt idx="1937">
                  <c:v>0.96899999999994868</c:v>
                </c:pt>
                <c:pt idx="1938">
                  <c:v>0.96949999999994851</c:v>
                </c:pt>
                <c:pt idx="1939">
                  <c:v>0.96999999999994868</c:v>
                </c:pt>
                <c:pt idx="1940">
                  <c:v>0.97049999999994851</c:v>
                </c:pt>
                <c:pt idx="1941">
                  <c:v>0.97099999999994868</c:v>
                </c:pt>
                <c:pt idx="1942">
                  <c:v>0.9714999999999484</c:v>
                </c:pt>
                <c:pt idx="1943">
                  <c:v>0.97199999999994835</c:v>
                </c:pt>
                <c:pt idx="1944">
                  <c:v>0.97249999999994829</c:v>
                </c:pt>
                <c:pt idx="1945">
                  <c:v>0.97299999999994824</c:v>
                </c:pt>
                <c:pt idx="1946">
                  <c:v>0.97349999999994818</c:v>
                </c:pt>
                <c:pt idx="1947">
                  <c:v>0.97399999999994813</c:v>
                </c:pt>
                <c:pt idx="1948">
                  <c:v>0.97449999999994807</c:v>
                </c:pt>
                <c:pt idx="1949">
                  <c:v>0.97499999999994802</c:v>
                </c:pt>
                <c:pt idx="1950">
                  <c:v>0.97549999999994796</c:v>
                </c:pt>
                <c:pt idx="1951">
                  <c:v>0.97599999999994791</c:v>
                </c:pt>
                <c:pt idx="1952">
                  <c:v>0.97649999999994752</c:v>
                </c:pt>
                <c:pt idx="1953">
                  <c:v>0.9769999999999478</c:v>
                </c:pt>
                <c:pt idx="1954">
                  <c:v>0.97749999999994752</c:v>
                </c:pt>
                <c:pt idx="1955">
                  <c:v>0.97799999999994769</c:v>
                </c:pt>
                <c:pt idx="1956">
                  <c:v>0.97849999999994752</c:v>
                </c:pt>
                <c:pt idx="1957">
                  <c:v>0.97899999999994769</c:v>
                </c:pt>
                <c:pt idx="1958">
                  <c:v>0.97949999999994752</c:v>
                </c:pt>
                <c:pt idx="1959">
                  <c:v>0.97999999999994769</c:v>
                </c:pt>
                <c:pt idx="1960">
                  <c:v>0.98049999999994686</c:v>
                </c:pt>
                <c:pt idx="1961">
                  <c:v>0.98099999999994736</c:v>
                </c:pt>
                <c:pt idx="1962">
                  <c:v>0.98149999999994675</c:v>
                </c:pt>
                <c:pt idx="1963">
                  <c:v>0.98199999999994669</c:v>
                </c:pt>
                <c:pt idx="1964">
                  <c:v>0.98249999999994653</c:v>
                </c:pt>
                <c:pt idx="1965">
                  <c:v>0.98299999999994658</c:v>
                </c:pt>
                <c:pt idx="1966">
                  <c:v>0.98349999999994642</c:v>
                </c:pt>
                <c:pt idx="1967">
                  <c:v>0.98399999999994658</c:v>
                </c:pt>
                <c:pt idx="1968">
                  <c:v>0.98449999999994631</c:v>
                </c:pt>
                <c:pt idx="1969">
                  <c:v>0.98499999999994658</c:v>
                </c:pt>
                <c:pt idx="1970">
                  <c:v>0.9854999999999462</c:v>
                </c:pt>
                <c:pt idx="1971">
                  <c:v>0.98599999999994659</c:v>
                </c:pt>
                <c:pt idx="1972">
                  <c:v>0.98649999999994609</c:v>
                </c:pt>
                <c:pt idx="1973">
                  <c:v>0.98699999999994659</c:v>
                </c:pt>
                <c:pt idx="1974">
                  <c:v>0.98749999999994598</c:v>
                </c:pt>
                <c:pt idx="1975">
                  <c:v>0.98799999999994659</c:v>
                </c:pt>
                <c:pt idx="1976">
                  <c:v>0.98849999999994598</c:v>
                </c:pt>
                <c:pt idx="1977">
                  <c:v>0.98899999999994648</c:v>
                </c:pt>
                <c:pt idx="1978">
                  <c:v>0.98949999999994587</c:v>
                </c:pt>
                <c:pt idx="1979">
                  <c:v>0.98999999999994637</c:v>
                </c:pt>
                <c:pt idx="1980">
                  <c:v>0.99049999999994576</c:v>
                </c:pt>
                <c:pt idx="1981">
                  <c:v>0.99099999999994626</c:v>
                </c:pt>
                <c:pt idx="1982">
                  <c:v>0.99149999999994565</c:v>
                </c:pt>
                <c:pt idx="1983">
                  <c:v>0.99199999999994559</c:v>
                </c:pt>
                <c:pt idx="1984">
                  <c:v>0.99249999999994543</c:v>
                </c:pt>
                <c:pt idx="1985">
                  <c:v>0.99299999999994559</c:v>
                </c:pt>
                <c:pt idx="1986">
                  <c:v>0.99349999999994532</c:v>
                </c:pt>
                <c:pt idx="1987">
                  <c:v>0.99399999999994559</c:v>
                </c:pt>
                <c:pt idx="1988">
                  <c:v>0.99449999999994521</c:v>
                </c:pt>
                <c:pt idx="1989">
                  <c:v>0.99499999999994559</c:v>
                </c:pt>
                <c:pt idx="1990">
                  <c:v>0.9954999999999451</c:v>
                </c:pt>
                <c:pt idx="1991">
                  <c:v>0.99599999999994548</c:v>
                </c:pt>
                <c:pt idx="1992">
                  <c:v>0.99649999999994499</c:v>
                </c:pt>
                <c:pt idx="1993">
                  <c:v>0.99699999999994549</c:v>
                </c:pt>
                <c:pt idx="1994">
                  <c:v>0.99749999999994499</c:v>
                </c:pt>
                <c:pt idx="1995">
                  <c:v>0.99799999999994549</c:v>
                </c:pt>
                <c:pt idx="1996">
                  <c:v>0.99849999999994488</c:v>
                </c:pt>
                <c:pt idx="1997">
                  <c:v>0.99899999999994538</c:v>
                </c:pt>
                <c:pt idx="1998">
                  <c:v>0.99949999999994477</c:v>
                </c:pt>
                <c:pt idx="1999">
                  <c:v>0.99999999999994527</c:v>
                </c:pt>
              </c:numCache>
            </c:numRef>
          </c:yVal>
        </c:ser>
        <c:axId val="87077248"/>
        <c:axId val="87078784"/>
      </c:scatterChart>
      <c:valAx>
        <c:axId val="87077248"/>
        <c:scaling>
          <c:orientation val="minMax"/>
        </c:scaling>
        <c:axPos val="b"/>
        <c:numFmt formatCode="General" sourceLinked="1"/>
        <c:tickLblPos val="nextTo"/>
        <c:crossAx val="87078784"/>
        <c:crosses val="autoZero"/>
        <c:crossBetween val="midCat"/>
      </c:valAx>
      <c:valAx>
        <c:axId val="87078784"/>
        <c:scaling>
          <c:orientation val="minMax"/>
        </c:scaling>
        <c:axPos val="l"/>
        <c:majorGridlines/>
        <c:numFmt formatCode="General" sourceLinked="1"/>
        <c:tickLblPos val="nextTo"/>
        <c:crossAx val="870772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'SS1'!$F$1</c:f>
              <c:strCache>
                <c:ptCount val="1"/>
                <c:pt idx="0">
                  <c:v>eSINR</c:v>
                </c:pt>
              </c:strCache>
            </c:strRef>
          </c:tx>
          <c:marker>
            <c:symbol val="none"/>
          </c:marker>
          <c:xVal>
            <c:numRef>
              <c:f>'SS1'!$E$2:$E$6397</c:f>
              <c:numCache>
                <c:formatCode>General</c:formatCode>
                <c:ptCount val="6396"/>
                <c:pt idx="0">
                  <c:v>-2</c:v>
                </c:pt>
                <c:pt idx="1">
                  <c:v>-2</c:v>
                </c:pt>
                <c:pt idx="2">
                  <c:v>-1.9800000000000006</c:v>
                </c:pt>
                <c:pt idx="3">
                  <c:v>-1.9800000000000006</c:v>
                </c:pt>
                <c:pt idx="4">
                  <c:v>-1.9800000000000006</c:v>
                </c:pt>
                <c:pt idx="5">
                  <c:v>-1.9600000000000006</c:v>
                </c:pt>
                <c:pt idx="6">
                  <c:v>-1.9200000000000006</c:v>
                </c:pt>
                <c:pt idx="7">
                  <c:v>-1.9200000000000006</c:v>
                </c:pt>
                <c:pt idx="8">
                  <c:v>-1.9000000000000001</c:v>
                </c:pt>
                <c:pt idx="9">
                  <c:v>-1.9000000000000001</c:v>
                </c:pt>
                <c:pt idx="10">
                  <c:v>-1.9000000000000001</c:v>
                </c:pt>
                <c:pt idx="11">
                  <c:v>-1.9000000000000001</c:v>
                </c:pt>
                <c:pt idx="12">
                  <c:v>-1.8800000000000001</c:v>
                </c:pt>
                <c:pt idx="13">
                  <c:v>-1.86</c:v>
                </c:pt>
                <c:pt idx="14">
                  <c:v>-1.86</c:v>
                </c:pt>
                <c:pt idx="15">
                  <c:v>-1.84</c:v>
                </c:pt>
                <c:pt idx="16">
                  <c:v>-1.82</c:v>
                </c:pt>
                <c:pt idx="17">
                  <c:v>-1.82</c:v>
                </c:pt>
                <c:pt idx="18">
                  <c:v>-1.8</c:v>
                </c:pt>
                <c:pt idx="19">
                  <c:v>-1.8</c:v>
                </c:pt>
                <c:pt idx="20">
                  <c:v>-1.78</c:v>
                </c:pt>
                <c:pt idx="21">
                  <c:v>-1.78</c:v>
                </c:pt>
                <c:pt idx="22">
                  <c:v>-1.78</c:v>
                </c:pt>
                <c:pt idx="23">
                  <c:v>-1.76</c:v>
                </c:pt>
                <c:pt idx="24">
                  <c:v>-1.76</c:v>
                </c:pt>
                <c:pt idx="25">
                  <c:v>-1.74</c:v>
                </c:pt>
                <c:pt idx="26">
                  <c:v>-1.74</c:v>
                </c:pt>
                <c:pt idx="27">
                  <c:v>-1.6800000000000006</c:v>
                </c:pt>
                <c:pt idx="28">
                  <c:v>-1.6600000000000001</c:v>
                </c:pt>
                <c:pt idx="29">
                  <c:v>-1.6400000000000001</c:v>
                </c:pt>
                <c:pt idx="30">
                  <c:v>-1.62</c:v>
                </c:pt>
                <c:pt idx="31">
                  <c:v>-1.62</c:v>
                </c:pt>
                <c:pt idx="32">
                  <c:v>-1.58</c:v>
                </c:pt>
                <c:pt idx="33">
                  <c:v>-1.58</c:v>
                </c:pt>
                <c:pt idx="34">
                  <c:v>-1.56</c:v>
                </c:pt>
                <c:pt idx="35">
                  <c:v>-1.56</c:v>
                </c:pt>
                <c:pt idx="36">
                  <c:v>-1.54</c:v>
                </c:pt>
                <c:pt idx="37">
                  <c:v>-1.54</c:v>
                </c:pt>
                <c:pt idx="38">
                  <c:v>-1.54</c:v>
                </c:pt>
                <c:pt idx="39">
                  <c:v>-1.5</c:v>
                </c:pt>
                <c:pt idx="40">
                  <c:v>-1.48</c:v>
                </c:pt>
                <c:pt idx="41">
                  <c:v>-1.48</c:v>
                </c:pt>
                <c:pt idx="42">
                  <c:v>-1.46</c:v>
                </c:pt>
                <c:pt idx="43">
                  <c:v>-1.46</c:v>
                </c:pt>
                <c:pt idx="44">
                  <c:v>-1.44</c:v>
                </c:pt>
                <c:pt idx="45">
                  <c:v>-1.44</c:v>
                </c:pt>
                <c:pt idx="46">
                  <c:v>-1.44</c:v>
                </c:pt>
                <c:pt idx="47">
                  <c:v>-1.44</c:v>
                </c:pt>
                <c:pt idx="48">
                  <c:v>-1.42</c:v>
                </c:pt>
                <c:pt idx="49">
                  <c:v>-1.4</c:v>
                </c:pt>
                <c:pt idx="50">
                  <c:v>-1.4</c:v>
                </c:pt>
                <c:pt idx="51">
                  <c:v>-1.4</c:v>
                </c:pt>
                <c:pt idx="52">
                  <c:v>-1.3800000000000001</c:v>
                </c:pt>
                <c:pt idx="53">
                  <c:v>-1.36</c:v>
                </c:pt>
                <c:pt idx="54">
                  <c:v>-1.36</c:v>
                </c:pt>
                <c:pt idx="55">
                  <c:v>-1.34</c:v>
                </c:pt>
                <c:pt idx="56">
                  <c:v>-1.34</c:v>
                </c:pt>
                <c:pt idx="57">
                  <c:v>-1.34</c:v>
                </c:pt>
                <c:pt idx="58">
                  <c:v>-1.34</c:v>
                </c:pt>
                <c:pt idx="59">
                  <c:v>-1.34</c:v>
                </c:pt>
                <c:pt idx="60">
                  <c:v>-1.32</c:v>
                </c:pt>
                <c:pt idx="61">
                  <c:v>-1.32</c:v>
                </c:pt>
                <c:pt idx="62">
                  <c:v>-1.32</c:v>
                </c:pt>
                <c:pt idx="63">
                  <c:v>-1.32</c:v>
                </c:pt>
                <c:pt idx="64">
                  <c:v>-1.3</c:v>
                </c:pt>
                <c:pt idx="65">
                  <c:v>-1.3</c:v>
                </c:pt>
                <c:pt idx="66">
                  <c:v>-1.28</c:v>
                </c:pt>
                <c:pt idx="67">
                  <c:v>-1.26</c:v>
                </c:pt>
                <c:pt idx="68">
                  <c:v>-1.26</c:v>
                </c:pt>
                <c:pt idx="69">
                  <c:v>-1.26</c:v>
                </c:pt>
                <c:pt idx="70">
                  <c:v>-1.2</c:v>
                </c:pt>
                <c:pt idx="71">
                  <c:v>-1.1800000000000006</c:v>
                </c:pt>
                <c:pt idx="72">
                  <c:v>-1.1599999999999993</c:v>
                </c:pt>
                <c:pt idx="73">
                  <c:v>-1.1200000000000001</c:v>
                </c:pt>
                <c:pt idx="74">
                  <c:v>-1.1200000000000001</c:v>
                </c:pt>
                <c:pt idx="75">
                  <c:v>-1.1200000000000001</c:v>
                </c:pt>
                <c:pt idx="76">
                  <c:v>-1.1200000000000001</c:v>
                </c:pt>
                <c:pt idx="77">
                  <c:v>-1.1200000000000001</c:v>
                </c:pt>
                <c:pt idx="78">
                  <c:v>-1.1000000000000001</c:v>
                </c:pt>
                <c:pt idx="79">
                  <c:v>-1.08</c:v>
                </c:pt>
                <c:pt idx="80">
                  <c:v>-1.08</c:v>
                </c:pt>
                <c:pt idx="81">
                  <c:v>-1.08</c:v>
                </c:pt>
                <c:pt idx="82">
                  <c:v>-1.06</c:v>
                </c:pt>
                <c:pt idx="83">
                  <c:v>-1.04</c:v>
                </c:pt>
                <c:pt idx="84">
                  <c:v>-1.04</c:v>
                </c:pt>
                <c:pt idx="85">
                  <c:v>-1.04</c:v>
                </c:pt>
                <c:pt idx="86">
                  <c:v>-1.02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-0.98</c:v>
                </c:pt>
                <c:pt idx="93">
                  <c:v>-0.9600000000000003</c:v>
                </c:pt>
                <c:pt idx="94">
                  <c:v>-0.9600000000000003</c:v>
                </c:pt>
                <c:pt idx="95">
                  <c:v>-0.94000000000000028</c:v>
                </c:pt>
                <c:pt idx="96">
                  <c:v>-0.94000000000000028</c:v>
                </c:pt>
                <c:pt idx="97">
                  <c:v>-0.92</c:v>
                </c:pt>
                <c:pt idx="98">
                  <c:v>-0.9</c:v>
                </c:pt>
                <c:pt idx="99">
                  <c:v>-0.9</c:v>
                </c:pt>
                <c:pt idx="100">
                  <c:v>-0.9</c:v>
                </c:pt>
                <c:pt idx="101">
                  <c:v>-0.9</c:v>
                </c:pt>
                <c:pt idx="102">
                  <c:v>-0.88</c:v>
                </c:pt>
                <c:pt idx="103">
                  <c:v>-0.88</c:v>
                </c:pt>
                <c:pt idx="104">
                  <c:v>-0.86000000000000032</c:v>
                </c:pt>
                <c:pt idx="105">
                  <c:v>-0.86000000000000032</c:v>
                </c:pt>
                <c:pt idx="106">
                  <c:v>-0.86000000000000032</c:v>
                </c:pt>
                <c:pt idx="107">
                  <c:v>-0.8400000000000003</c:v>
                </c:pt>
                <c:pt idx="108">
                  <c:v>-0.8400000000000003</c:v>
                </c:pt>
                <c:pt idx="109">
                  <c:v>-0.8400000000000003</c:v>
                </c:pt>
                <c:pt idx="110">
                  <c:v>-0.82000000000000028</c:v>
                </c:pt>
                <c:pt idx="111">
                  <c:v>-0.82000000000000028</c:v>
                </c:pt>
                <c:pt idx="112">
                  <c:v>-0.82000000000000028</c:v>
                </c:pt>
                <c:pt idx="113">
                  <c:v>-0.82000000000000028</c:v>
                </c:pt>
                <c:pt idx="114">
                  <c:v>-0.82000000000000028</c:v>
                </c:pt>
                <c:pt idx="115">
                  <c:v>-0.8</c:v>
                </c:pt>
                <c:pt idx="116">
                  <c:v>-0.8</c:v>
                </c:pt>
                <c:pt idx="117">
                  <c:v>-0.8</c:v>
                </c:pt>
                <c:pt idx="118">
                  <c:v>-0.8</c:v>
                </c:pt>
                <c:pt idx="119">
                  <c:v>-0.8</c:v>
                </c:pt>
                <c:pt idx="120">
                  <c:v>-0.8</c:v>
                </c:pt>
                <c:pt idx="121">
                  <c:v>-0.78</c:v>
                </c:pt>
                <c:pt idx="122">
                  <c:v>-0.78</c:v>
                </c:pt>
                <c:pt idx="123">
                  <c:v>-0.78</c:v>
                </c:pt>
                <c:pt idx="124">
                  <c:v>-0.76000000000000034</c:v>
                </c:pt>
                <c:pt idx="125">
                  <c:v>-0.76000000000000034</c:v>
                </c:pt>
                <c:pt idx="126">
                  <c:v>-0.76000000000000034</c:v>
                </c:pt>
                <c:pt idx="127">
                  <c:v>-0.74000000000000032</c:v>
                </c:pt>
                <c:pt idx="128">
                  <c:v>-0.74000000000000032</c:v>
                </c:pt>
                <c:pt idx="129">
                  <c:v>-0.74000000000000032</c:v>
                </c:pt>
                <c:pt idx="130">
                  <c:v>-0.72000000000000031</c:v>
                </c:pt>
                <c:pt idx="131">
                  <c:v>-0.72000000000000031</c:v>
                </c:pt>
                <c:pt idx="132">
                  <c:v>-0.72000000000000031</c:v>
                </c:pt>
                <c:pt idx="133">
                  <c:v>-0.72000000000000031</c:v>
                </c:pt>
                <c:pt idx="134">
                  <c:v>-0.70000000000000029</c:v>
                </c:pt>
                <c:pt idx="135">
                  <c:v>-0.68</c:v>
                </c:pt>
                <c:pt idx="136">
                  <c:v>-0.68</c:v>
                </c:pt>
                <c:pt idx="137">
                  <c:v>-0.68</c:v>
                </c:pt>
                <c:pt idx="138">
                  <c:v>-0.66000000000000036</c:v>
                </c:pt>
                <c:pt idx="139">
                  <c:v>-0.66000000000000036</c:v>
                </c:pt>
                <c:pt idx="140">
                  <c:v>-0.66000000000000036</c:v>
                </c:pt>
                <c:pt idx="141">
                  <c:v>-0.62000000000000033</c:v>
                </c:pt>
                <c:pt idx="142">
                  <c:v>-0.62000000000000033</c:v>
                </c:pt>
                <c:pt idx="143">
                  <c:v>-0.62000000000000033</c:v>
                </c:pt>
                <c:pt idx="144">
                  <c:v>-0.60000000000000031</c:v>
                </c:pt>
                <c:pt idx="145">
                  <c:v>-0.60000000000000031</c:v>
                </c:pt>
                <c:pt idx="146">
                  <c:v>-0.60000000000000031</c:v>
                </c:pt>
                <c:pt idx="147">
                  <c:v>-0.58000000000000007</c:v>
                </c:pt>
                <c:pt idx="148">
                  <c:v>-0.56000000000000005</c:v>
                </c:pt>
                <c:pt idx="149">
                  <c:v>-0.56000000000000005</c:v>
                </c:pt>
                <c:pt idx="150">
                  <c:v>-0.56000000000000005</c:v>
                </c:pt>
                <c:pt idx="151">
                  <c:v>-0.56000000000000005</c:v>
                </c:pt>
                <c:pt idx="152">
                  <c:v>-0.56000000000000005</c:v>
                </c:pt>
                <c:pt idx="153">
                  <c:v>-0.56000000000000005</c:v>
                </c:pt>
                <c:pt idx="154">
                  <c:v>-0.48000000000000015</c:v>
                </c:pt>
                <c:pt idx="155">
                  <c:v>-0.48000000000000015</c:v>
                </c:pt>
                <c:pt idx="156">
                  <c:v>-0.46</c:v>
                </c:pt>
                <c:pt idx="157">
                  <c:v>-0.46</c:v>
                </c:pt>
                <c:pt idx="158">
                  <c:v>-0.46</c:v>
                </c:pt>
                <c:pt idx="159">
                  <c:v>-0.46</c:v>
                </c:pt>
                <c:pt idx="160">
                  <c:v>-0.44</c:v>
                </c:pt>
                <c:pt idx="161">
                  <c:v>-0.44</c:v>
                </c:pt>
                <c:pt idx="162">
                  <c:v>-0.44</c:v>
                </c:pt>
                <c:pt idx="163">
                  <c:v>-0.42000000000000015</c:v>
                </c:pt>
                <c:pt idx="164">
                  <c:v>-0.42000000000000015</c:v>
                </c:pt>
                <c:pt idx="165">
                  <c:v>-0.42000000000000015</c:v>
                </c:pt>
                <c:pt idx="166">
                  <c:v>-0.4</c:v>
                </c:pt>
                <c:pt idx="167">
                  <c:v>-0.38000000000000017</c:v>
                </c:pt>
                <c:pt idx="168">
                  <c:v>-0.38000000000000017</c:v>
                </c:pt>
                <c:pt idx="169">
                  <c:v>-0.38000000000000017</c:v>
                </c:pt>
                <c:pt idx="170">
                  <c:v>-0.38000000000000017</c:v>
                </c:pt>
                <c:pt idx="171">
                  <c:v>-0.38000000000000017</c:v>
                </c:pt>
                <c:pt idx="172">
                  <c:v>-0.36000000000000015</c:v>
                </c:pt>
                <c:pt idx="173">
                  <c:v>-0.36000000000000015</c:v>
                </c:pt>
                <c:pt idx="174">
                  <c:v>-0.36000000000000015</c:v>
                </c:pt>
                <c:pt idx="175">
                  <c:v>-0.36000000000000015</c:v>
                </c:pt>
                <c:pt idx="176">
                  <c:v>-0.36000000000000015</c:v>
                </c:pt>
                <c:pt idx="177">
                  <c:v>-0.36000000000000015</c:v>
                </c:pt>
                <c:pt idx="178">
                  <c:v>-0.34</c:v>
                </c:pt>
                <c:pt idx="179">
                  <c:v>-0.32000000000000017</c:v>
                </c:pt>
                <c:pt idx="180">
                  <c:v>-0.32000000000000017</c:v>
                </c:pt>
                <c:pt idx="181">
                  <c:v>-0.32000000000000017</c:v>
                </c:pt>
                <c:pt idx="182">
                  <c:v>-0.30000000000000016</c:v>
                </c:pt>
                <c:pt idx="183">
                  <c:v>-0.30000000000000016</c:v>
                </c:pt>
                <c:pt idx="184">
                  <c:v>-0.30000000000000016</c:v>
                </c:pt>
                <c:pt idx="185">
                  <c:v>-0.30000000000000016</c:v>
                </c:pt>
                <c:pt idx="186">
                  <c:v>-0.30000000000000016</c:v>
                </c:pt>
                <c:pt idx="187">
                  <c:v>-0.28000000000000008</c:v>
                </c:pt>
                <c:pt idx="188">
                  <c:v>-0.28000000000000008</c:v>
                </c:pt>
                <c:pt idx="189">
                  <c:v>-0.26</c:v>
                </c:pt>
                <c:pt idx="190">
                  <c:v>-0.26</c:v>
                </c:pt>
                <c:pt idx="191">
                  <c:v>-0.24000000000000007</c:v>
                </c:pt>
                <c:pt idx="192">
                  <c:v>-0.24000000000000007</c:v>
                </c:pt>
                <c:pt idx="193">
                  <c:v>-0.24000000000000007</c:v>
                </c:pt>
                <c:pt idx="194">
                  <c:v>-0.22</c:v>
                </c:pt>
                <c:pt idx="195">
                  <c:v>-0.22</c:v>
                </c:pt>
                <c:pt idx="196">
                  <c:v>-0.2</c:v>
                </c:pt>
                <c:pt idx="197">
                  <c:v>-0.2</c:v>
                </c:pt>
                <c:pt idx="198">
                  <c:v>-0.2</c:v>
                </c:pt>
                <c:pt idx="199">
                  <c:v>-0.18000000000000008</c:v>
                </c:pt>
                <c:pt idx="200">
                  <c:v>-0.14000000000000001</c:v>
                </c:pt>
                <c:pt idx="201">
                  <c:v>-0.12000000000000002</c:v>
                </c:pt>
                <c:pt idx="202">
                  <c:v>-0.1</c:v>
                </c:pt>
                <c:pt idx="203">
                  <c:v>-0.1</c:v>
                </c:pt>
                <c:pt idx="204">
                  <c:v>-8.0000000000000043E-2</c:v>
                </c:pt>
                <c:pt idx="205">
                  <c:v>-8.0000000000000043E-2</c:v>
                </c:pt>
                <c:pt idx="206">
                  <c:v>-6.0000000000000026E-2</c:v>
                </c:pt>
                <c:pt idx="207">
                  <c:v>-4.0000000000000022E-2</c:v>
                </c:pt>
                <c:pt idx="208">
                  <c:v>-4.0000000000000022E-2</c:v>
                </c:pt>
                <c:pt idx="209">
                  <c:v>-4.0000000000000022E-2</c:v>
                </c:pt>
                <c:pt idx="210">
                  <c:v>-2.0000000000000011E-2</c:v>
                </c:pt>
                <c:pt idx="211">
                  <c:v>-2.0000000000000011E-2</c:v>
                </c:pt>
                <c:pt idx="212">
                  <c:v>-2.0000000000000011E-2</c:v>
                </c:pt>
                <c:pt idx="213">
                  <c:v>-2.0000000000000011E-2</c:v>
                </c:pt>
                <c:pt idx="214">
                  <c:v>-2.0000000000000011E-2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2.0000000000000011E-2</c:v>
                </c:pt>
                <c:pt idx="418">
                  <c:v>2.0000000000000011E-2</c:v>
                </c:pt>
                <c:pt idx="419">
                  <c:v>2.0000000000000011E-2</c:v>
                </c:pt>
                <c:pt idx="420">
                  <c:v>2.0000000000000011E-2</c:v>
                </c:pt>
                <c:pt idx="421">
                  <c:v>4.0000000000000022E-2</c:v>
                </c:pt>
                <c:pt idx="422">
                  <c:v>4.0000000000000022E-2</c:v>
                </c:pt>
                <c:pt idx="423">
                  <c:v>4.0000000000000022E-2</c:v>
                </c:pt>
                <c:pt idx="424">
                  <c:v>6.0000000000000026E-2</c:v>
                </c:pt>
                <c:pt idx="425">
                  <c:v>6.0000000000000026E-2</c:v>
                </c:pt>
                <c:pt idx="426">
                  <c:v>8.0000000000000043E-2</c:v>
                </c:pt>
                <c:pt idx="427">
                  <c:v>0.1</c:v>
                </c:pt>
                <c:pt idx="428">
                  <c:v>0.1</c:v>
                </c:pt>
                <c:pt idx="429">
                  <c:v>0.12000000000000002</c:v>
                </c:pt>
                <c:pt idx="430">
                  <c:v>0.14000000000000001</c:v>
                </c:pt>
                <c:pt idx="431">
                  <c:v>0.14000000000000001</c:v>
                </c:pt>
                <c:pt idx="432">
                  <c:v>0.18000000000000008</c:v>
                </c:pt>
                <c:pt idx="433">
                  <c:v>0.18000000000000008</c:v>
                </c:pt>
                <c:pt idx="434">
                  <c:v>0.18000000000000008</c:v>
                </c:pt>
                <c:pt idx="435">
                  <c:v>0.22</c:v>
                </c:pt>
                <c:pt idx="436">
                  <c:v>0.22</c:v>
                </c:pt>
                <c:pt idx="437">
                  <c:v>0.22</c:v>
                </c:pt>
                <c:pt idx="438">
                  <c:v>0.22</c:v>
                </c:pt>
                <c:pt idx="439">
                  <c:v>0.24000000000000007</c:v>
                </c:pt>
                <c:pt idx="440">
                  <c:v>0.24000000000000007</c:v>
                </c:pt>
                <c:pt idx="441">
                  <c:v>0.24000000000000007</c:v>
                </c:pt>
                <c:pt idx="442">
                  <c:v>0.24000000000000007</c:v>
                </c:pt>
                <c:pt idx="443">
                  <c:v>0.26</c:v>
                </c:pt>
                <c:pt idx="444">
                  <c:v>0.26</c:v>
                </c:pt>
                <c:pt idx="445">
                  <c:v>0.26</c:v>
                </c:pt>
                <c:pt idx="446">
                  <c:v>0.28000000000000008</c:v>
                </c:pt>
                <c:pt idx="447">
                  <c:v>0.28000000000000008</c:v>
                </c:pt>
                <c:pt idx="448">
                  <c:v>0.28000000000000008</c:v>
                </c:pt>
                <c:pt idx="449">
                  <c:v>0.30000000000000016</c:v>
                </c:pt>
                <c:pt idx="450">
                  <c:v>0.30000000000000016</c:v>
                </c:pt>
                <c:pt idx="451">
                  <c:v>0.30000000000000016</c:v>
                </c:pt>
                <c:pt idx="452">
                  <c:v>0.30000000000000016</c:v>
                </c:pt>
                <c:pt idx="453">
                  <c:v>0.32000000000000017</c:v>
                </c:pt>
                <c:pt idx="454">
                  <c:v>0.32000000000000017</c:v>
                </c:pt>
                <c:pt idx="455">
                  <c:v>0.32000000000000017</c:v>
                </c:pt>
                <c:pt idx="456">
                  <c:v>0.32000000000000017</c:v>
                </c:pt>
                <c:pt idx="457">
                  <c:v>0.32000000000000017</c:v>
                </c:pt>
                <c:pt idx="458">
                  <c:v>0.32000000000000017</c:v>
                </c:pt>
                <c:pt idx="459">
                  <c:v>0.32000000000000017</c:v>
                </c:pt>
                <c:pt idx="460">
                  <c:v>0.34</c:v>
                </c:pt>
                <c:pt idx="461">
                  <c:v>0.34</c:v>
                </c:pt>
                <c:pt idx="462">
                  <c:v>0.34</c:v>
                </c:pt>
                <c:pt idx="463">
                  <c:v>0.34</c:v>
                </c:pt>
                <c:pt idx="464">
                  <c:v>0.36000000000000015</c:v>
                </c:pt>
                <c:pt idx="465">
                  <c:v>0.36000000000000015</c:v>
                </c:pt>
                <c:pt idx="466">
                  <c:v>0.36000000000000015</c:v>
                </c:pt>
                <c:pt idx="467">
                  <c:v>0.36000000000000015</c:v>
                </c:pt>
                <c:pt idx="468">
                  <c:v>0.36000000000000015</c:v>
                </c:pt>
                <c:pt idx="469">
                  <c:v>0.38000000000000017</c:v>
                </c:pt>
                <c:pt idx="470">
                  <c:v>0.4</c:v>
                </c:pt>
                <c:pt idx="471">
                  <c:v>0.4</c:v>
                </c:pt>
                <c:pt idx="472">
                  <c:v>0.4</c:v>
                </c:pt>
                <c:pt idx="473">
                  <c:v>0.4</c:v>
                </c:pt>
                <c:pt idx="474">
                  <c:v>0.4</c:v>
                </c:pt>
                <c:pt idx="475">
                  <c:v>0.4</c:v>
                </c:pt>
                <c:pt idx="476">
                  <c:v>0.42000000000000015</c:v>
                </c:pt>
                <c:pt idx="477">
                  <c:v>0.42000000000000015</c:v>
                </c:pt>
                <c:pt idx="478">
                  <c:v>0.44</c:v>
                </c:pt>
                <c:pt idx="479">
                  <c:v>0.44</c:v>
                </c:pt>
                <c:pt idx="480">
                  <c:v>0.44</c:v>
                </c:pt>
                <c:pt idx="481">
                  <c:v>0.44</c:v>
                </c:pt>
                <c:pt idx="482">
                  <c:v>0.48000000000000015</c:v>
                </c:pt>
                <c:pt idx="483">
                  <c:v>0.48000000000000015</c:v>
                </c:pt>
                <c:pt idx="484">
                  <c:v>0.5</c:v>
                </c:pt>
                <c:pt idx="485">
                  <c:v>0.52</c:v>
                </c:pt>
                <c:pt idx="486">
                  <c:v>0.52</c:v>
                </c:pt>
                <c:pt idx="487">
                  <c:v>0.52</c:v>
                </c:pt>
                <c:pt idx="488">
                  <c:v>0.52</c:v>
                </c:pt>
                <c:pt idx="489">
                  <c:v>0.54</c:v>
                </c:pt>
                <c:pt idx="490">
                  <c:v>0.56000000000000005</c:v>
                </c:pt>
                <c:pt idx="491">
                  <c:v>0.56000000000000005</c:v>
                </c:pt>
                <c:pt idx="492">
                  <c:v>0.56000000000000005</c:v>
                </c:pt>
                <c:pt idx="493">
                  <c:v>0.56000000000000005</c:v>
                </c:pt>
                <c:pt idx="494">
                  <c:v>0.58000000000000007</c:v>
                </c:pt>
                <c:pt idx="495">
                  <c:v>0.60000000000000031</c:v>
                </c:pt>
                <c:pt idx="496">
                  <c:v>0.60000000000000031</c:v>
                </c:pt>
                <c:pt idx="497">
                  <c:v>0.62000000000000033</c:v>
                </c:pt>
                <c:pt idx="498">
                  <c:v>0.64000000000000035</c:v>
                </c:pt>
                <c:pt idx="499">
                  <c:v>0.82000000000000028</c:v>
                </c:pt>
                <c:pt idx="500">
                  <c:v>0.8400000000000003</c:v>
                </c:pt>
                <c:pt idx="501">
                  <c:v>0.92</c:v>
                </c:pt>
                <c:pt idx="502">
                  <c:v>2</c:v>
                </c:pt>
                <c:pt idx="503">
                  <c:v>2</c:v>
                </c:pt>
                <c:pt idx="504">
                  <c:v>2</c:v>
                </c:pt>
                <c:pt idx="505">
                  <c:v>2</c:v>
                </c:pt>
                <c:pt idx="506">
                  <c:v>2</c:v>
                </c:pt>
                <c:pt idx="507">
                  <c:v>2.02</c:v>
                </c:pt>
                <c:pt idx="508">
                  <c:v>2.02</c:v>
                </c:pt>
                <c:pt idx="509">
                  <c:v>2.02</c:v>
                </c:pt>
                <c:pt idx="510">
                  <c:v>2.06</c:v>
                </c:pt>
                <c:pt idx="511">
                  <c:v>2.06</c:v>
                </c:pt>
                <c:pt idx="512">
                  <c:v>2.06</c:v>
                </c:pt>
                <c:pt idx="513">
                  <c:v>2.08</c:v>
                </c:pt>
                <c:pt idx="514">
                  <c:v>2.08</c:v>
                </c:pt>
                <c:pt idx="515">
                  <c:v>2.08</c:v>
                </c:pt>
                <c:pt idx="516">
                  <c:v>2.08</c:v>
                </c:pt>
                <c:pt idx="517">
                  <c:v>2.1</c:v>
                </c:pt>
                <c:pt idx="518">
                  <c:v>2.1</c:v>
                </c:pt>
                <c:pt idx="519">
                  <c:v>2.1</c:v>
                </c:pt>
                <c:pt idx="520">
                  <c:v>2.1</c:v>
                </c:pt>
                <c:pt idx="521">
                  <c:v>2.1</c:v>
                </c:pt>
                <c:pt idx="522">
                  <c:v>2.12</c:v>
                </c:pt>
                <c:pt idx="523">
                  <c:v>2.14</c:v>
                </c:pt>
                <c:pt idx="524">
                  <c:v>2.14</c:v>
                </c:pt>
                <c:pt idx="525">
                  <c:v>2.14</c:v>
                </c:pt>
                <c:pt idx="526">
                  <c:v>2.16</c:v>
                </c:pt>
                <c:pt idx="527">
                  <c:v>2.16</c:v>
                </c:pt>
                <c:pt idx="528">
                  <c:v>2.16</c:v>
                </c:pt>
                <c:pt idx="529">
                  <c:v>2.16</c:v>
                </c:pt>
                <c:pt idx="530">
                  <c:v>2.16</c:v>
                </c:pt>
                <c:pt idx="531">
                  <c:v>2.16</c:v>
                </c:pt>
                <c:pt idx="532">
                  <c:v>2.16</c:v>
                </c:pt>
                <c:pt idx="533">
                  <c:v>2.1800000000000002</c:v>
                </c:pt>
                <c:pt idx="534">
                  <c:v>2.1800000000000002</c:v>
                </c:pt>
                <c:pt idx="535">
                  <c:v>2.1800000000000002</c:v>
                </c:pt>
                <c:pt idx="536">
                  <c:v>2.1800000000000002</c:v>
                </c:pt>
                <c:pt idx="537">
                  <c:v>2.1800000000000002</c:v>
                </c:pt>
                <c:pt idx="538">
                  <c:v>2.2000000000000002</c:v>
                </c:pt>
                <c:pt idx="539">
                  <c:v>2.2000000000000002</c:v>
                </c:pt>
                <c:pt idx="540">
                  <c:v>2.2000000000000002</c:v>
                </c:pt>
                <c:pt idx="541">
                  <c:v>2.2200000000000002</c:v>
                </c:pt>
                <c:pt idx="542">
                  <c:v>2.2200000000000002</c:v>
                </c:pt>
                <c:pt idx="543">
                  <c:v>2.2200000000000002</c:v>
                </c:pt>
                <c:pt idx="544">
                  <c:v>2.2200000000000002</c:v>
                </c:pt>
                <c:pt idx="545">
                  <c:v>2.2599999999999998</c:v>
                </c:pt>
                <c:pt idx="546">
                  <c:v>2.2599999999999998</c:v>
                </c:pt>
                <c:pt idx="547">
                  <c:v>2.2599999999999998</c:v>
                </c:pt>
                <c:pt idx="548">
                  <c:v>2.2599999999999998</c:v>
                </c:pt>
                <c:pt idx="549">
                  <c:v>2.2599999999999998</c:v>
                </c:pt>
                <c:pt idx="550">
                  <c:v>2.2999999999999998</c:v>
                </c:pt>
                <c:pt idx="551">
                  <c:v>2.3199999999999985</c:v>
                </c:pt>
                <c:pt idx="552">
                  <c:v>2.3199999999999985</c:v>
                </c:pt>
                <c:pt idx="553">
                  <c:v>2.34</c:v>
                </c:pt>
                <c:pt idx="554">
                  <c:v>2.34</c:v>
                </c:pt>
                <c:pt idx="555">
                  <c:v>2.36</c:v>
                </c:pt>
                <c:pt idx="556">
                  <c:v>2.36</c:v>
                </c:pt>
                <c:pt idx="557">
                  <c:v>2.36</c:v>
                </c:pt>
                <c:pt idx="558">
                  <c:v>2.36</c:v>
                </c:pt>
                <c:pt idx="559">
                  <c:v>2.36</c:v>
                </c:pt>
                <c:pt idx="560">
                  <c:v>2.38</c:v>
                </c:pt>
                <c:pt idx="561">
                  <c:v>2.38</c:v>
                </c:pt>
                <c:pt idx="562">
                  <c:v>2.38</c:v>
                </c:pt>
                <c:pt idx="563">
                  <c:v>2.4</c:v>
                </c:pt>
                <c:pt idx="564">
                  <c:v>2.42</c:v>
                </c:pt>
                <c:pt idx="565">
                  <c:v>2.42</c:v>
                </c:pt>
                <c:pt idx="566">
                  <c:v>2.42</c:v>
                </c:pt>
                <c:pt idx="567">
                  <c:v>2.42</c:v>
                </c:pt>
                <c:pt idx="568">
                  <c:v>2.44</c:v>
                </c:pt>
                <c:pt idx="569">
                  <c:v>2.44</c:v>
                </c:pt>
                <c:pt idx="570">
                  <c:v>2.44</c:v>
                </c:pt>
                <c:pt idx="571">
                  <c:v>2.44</c:v>
                </c:pt>
                <c:pt idx="572">
                  <c:v>2.44</c:v>
                </c:pt>
                <c:pt idx="573">
                  <c:v>2.44</c:v>
                </c:pt>
                <c:pt idx="574">
                  <c:v>2.46</c:v>
                </c:pt>
                <c:pt idx="575">
                  <c:v>2.46</c:v>
                </c:pt>
                <c:pt idx="576">
                  <c:v>2.46</c:v>
                </c:pt>
                <c:pt idx="577">
                  <c:v>2.48</c:v>
                </c:pt>
                <c:pt idx="578">
                  <c:v>2.52</c:v>
                </c:pt>
                <c:pt idx="579">
                  <c:v>2.52</c:v>
                </c:pt>
                <c:pt idx="580">
                  <c:v>2.52</c:v>
                </c:pt>
                <c:pt idx="581">
                  <c:v>2.56</c:v>
                </c:pt>
                <c:pt idx="582">
                  <c:v>2.56</c:v>
                </c:pt>
                <c:pt idx="583">
                  <c:v>2.58</c:v>
                </c:pt>
                <c:pt idx="584">
                  <c:v>2.58</c:v>
                </c:pt>
                <c:pt idx="585">
                  <c:v>2.58</c:v>
                </c:pt>
                <c:pt idx="586">
                  <c:v>2.58</c:v>
                </c:pt>
                <c:pt idx="587">
                  <c:v>2.58</c:v>
                </c:pt>
                <c:pt idx="588">
                  <c:v>2.6</c:v>
                </c:pt>
                <c:pt idx="589">
                  <c:v>2.6</c:v>
                </c:pt>
                <c:pt idx="590">
                  <c:v>2.62</c:v>
                </c:pt>
                <c:pt idx="591">
                  <c:v>2.62</c:v>
                </c:pt>
                <c:pt idx="592">
                  <c:v>2.62</c:v>
                </c:pt>
                <c:pt idx="593">
                  <c:v>2.62</c:v>
                </c:pt>
                <c:pt idx="594">
                  <c:v>2.62</c:v>
                </c:pt>
                <c:pt idx="595">
                  <c:v>2.62</c:v>
                </c:pt>
                <c:pt idx="596">
                  <c:v>2.64</c:v>
                </c:pt>
                <c:pt idx="597">
                  <c:v>2.64</c:v>
                </c:pt>
                <c:pt idx="598">
                  <c:v>2.66</c:v>
                </c:pt>
                <c:pt idx="599">
                  <c:v>2.66</c:v>
                </c:pt>
                <c:pt idx="600">
                  <c:v>2.66</c:v>
                </c:pt>
                <c:pt idx="601">
                  <c:v>2.66</c:v>
                </c:pt>
                <c:pt idx="602">
                  <c:v>2.68</c:v>
                </c:pt>
                <c:pt idx="603">
                  <c:v>2.68</c:v>
                </c:pt>
                <c:pt idx="604">
                  <c:v>2.68</c:v>
                </c:pt>
                <c:pt idx="605">
                  <c:v>2.68</c:v>
                </c:pt>
                <c:pt idx="606">
                  <c:v>2.7</c:v>
                </c:pt>
                <c:pt idx="607">
                  <c:v>2.7</c:v>
                </c:pt>
                <c:pt idx="608">
                  <c:v>2.7</c:v>
                </c:pt>
                <c:pt idx="609">
                  <c:v>2.7</c:v>
                </c:pt>
                <c:pt idx="610">
                  <c:v>2.72</c:v>
                </c:pt>
                <c:pt idx="611">
                  <c:v>2.74</c:v>
                </c:pt>
                <c:pt idx="612">
                  <c:v>2.74</c:v>
                </c:pt>
                <c:pt idx="613">
                  <c:v>2.74</c:v>
                </c:pt>
                <c:pt idx="614">
                  <c:v>2.74</c:v>
                </c:pt>
                <c:pt idx="615">
                  <c:v>2.74</c:v>
                </c:pt>
                <c:pt idx="616">
                  <c:v>2.7800000000000002</c:v>
                </c:pt>
                <c:pt idx="617">
                  <c:v>2.7800000000000002</c:v>
                </c:pt>
                <c:pt idx="618">
                  <c:v>2.7800000000000002</c:v>
                </c:pt>
                <c:pt idx="619">
                  <c:v>2.8</c:v>
                </c:pt>
                <c:pt idx="620">
                  <c:v>2.8</c:v>
                </c:pt>
                <c:pt idx="621">
                  <c:v>2.8</c:v>
                </c:pt>
                <c:pt idx="622">
                  <c:v>2.8</c:v>
                </c:pt>
                <c:pt idx="623">
                  <c:v>2.8</c:v>
                </c:pt>
                <c:pt idx="624">
                  <c:v>2.8</c:v>
                </c:pt>
                <c:pt idx="625">
                  <c:v>2.82</c:v>
                </c:pt>
                <c:pt idx="626">
                  <c:v>2.82</c:v>
                </c:pt>
                <c:pt idx="627">
                  <c:v>2.84</c:v>
                </c:pt>
                <c:pt idx="628">
                  <c:v>2.84</c:v>
                </c:pt>
                <c:pt idx="629">
                  <c:v>2.84</c:v>
                </c:pt>
                <c:pt idx="630">
                  <c:v>2.84</c:v>
                </c:pt>
                <c:pt idx="631">
                  <c:v>2.86</c:v>
                </c:pt>
                <c:pt idx="632">
                  <c:v>2.86</c:v>
                </c:pt>
                <c:pt idx="633">
                  <c:v>2.86</c:v>
                </c:pt>
                <c:pt idx="634">
                  <c:v>2.86</c:v>
                </c:pt>
                <c:pt idx="635">
                  <c:v>2.88</c:v>
                </c:pt>
                <c:pt idx="636">
                  <c:v>2.88</c:v>
                </c:pt>
                <c:pt idx="637">
                  <c:v>2.88</c:v>
                </c:pt>
                <c:pt idx="638">
                  <c:v>2.9</c:v>
                </c:pt>
                <c:pt idx="639">
                  <c:v>2.9</c:v>
                </c:pt>
                <c:pt idx="640">
                  <c:v>2.92</c:v>
                </c:pt>
                <c:pt idx="641">
                  <c:v>2.92</c:v>
                </c:pt>
                <c:pt idx="642">
                  <c:v>2.92</c:v>
                </c:pt>
                <c:pt idx="643">
                  <c:v>2.92</c:v>
                </c:pt>
                <c:pt idx="644">
                  <c:v>2.94</c:v>
                </c:pt>
                <c:pt idx="645">
                  <c:v>2.94</c:v>
                </c:pt>
                <c:pt idx="646">
                  <c:v>2.94</c:v>
                </c:pt>
                <c:pt idx="647">
                  <c:v>2.94</c:v>
                </c:pt>
                <c:pt idx="648">
                  <c:v>2.96</c:v>
                </c:pt>
                <c:pt idx="649">
                  <c:v>2.96</c:v>
                </c:pt>
                <c:pt idx="650">
                  <c:v>2.96</c:v>
                </c:pt>
                <c:pt idx="651">
                  <c:v>2.96</c:v>
                </c:pt>
                <c:pt idx="652">
                  <c:v>2.96</c:v>
                </c:pt>
                <c:pt idx="653">
                  <c:v>2.96</c:v>
                </c:pt>
                <c:pt idx="654">
                  <c:v>2.98</c:v>
                </c:pt>
                <c:pt idx="655">
                  <c:v>2.98</c:v>
                </c:pt>
                <c:pt idx="656">
                  <c:v>2.98</c:v>
                </c:pt>
                <c:pt idx="657">
                  <c:v>2.98</c:v>
                </c:pt>
                <c:pt idx="658">
                  <c:v>3</c:v>
                </c:pt>
                <c:pt idx="659">
                  <c:v>3</c:v>
                </c:pt>
                <c:pt idx="660">
                  <c:v>3</c:v>
                </c:pt>
                <c:pt idx="661">
                  <c:v>3.02</c:v>
                </c:pt>
                <c:pt idx="662">
                  <c:v>3.02</c:v>
                </c:pt>
                <c:pt idx="663">
                  <c:v>3.02</c:v>
                </c:pt>
                <c:pt idx="664">
                  <c:v>3.02</c:v>
                </c:pt>
                <c:pt idx="665">
                  <c:v>3.02</c:v>
                </c:pt>
                <c:pt idx="666">
                  <c:v>3.02</c:v>
                </c:pt>
                <c:pt idx="667">
                  <c:v>3.02</c:v>
                </c:pt>
                <c:pt idx="668">
                  <c:v>3.02</c:v>
                </c:pt>
                <c:pt idx="669">
                  <c:v>3.04</c:v>
                </c:pt>
                <c:pt idx="670">
                  <c:v>3.04</c:v>
                </c:pt>
                <c:pt idx="671">
                  <c:v>3.04</c:v>
                </c:pt>
                <c:pt idx="672">
                  <c:v>3.04</c:v>
                </c:pt>
                <c:pt idx="673">
                  <c:v>3.04</c:v>
                </c:pt>
                <c:pt idx="674">
                  <c:v>3.04</c:v>
                </c:pt>
                <c:pt idx="675">
                  <c:v>3.06</c:v>
                </c:pt>
                <c:pt idx="676">
                  <c:v>3.08</c:v>
                </c:pt>
                <c:pt idx="677">
                  <c:v>3.08</c:v>
                </c:pt>
                <c:pt idx="678">
                  <c:v>3.08</c:v>
                </c:pt>
                <c:pt idx="679">
                  <c:v>3.08</c:v>
                </c:pt>
                <c:pt idx="680">
                  <c:v>3.08</c:v>
                </c:pt>
                <c:pt idx="681">
                  <c:v>3.08</c:v>
                </c:pt>
                <c:pt idx="682">
                  <c:v>3.08</c:v>
                </c:pt>
                <c:pt idx="683">
                  <c:v>3.08</c:v>
                </c:pt>
                <c:pt idx="684">
                  <c:v>3.1</c:v>
                </c:pt>
                <c:pt idx="685">
                  <c:v>3.1</c:v>
                </c:pt>
                <c:pt idx="686">
                  <c:v>3.1</c:v>
                </c:pt>
                <c:pt idx="687">
                  <c:v>3.12</c:v>
                </c:pt>
                <c:pt idx="688">
                  <c:v>3.12</c:v>
                </c:pt>
                <c:pt idx="689">
                  <c:v>3.14</c:v>
                </c:pt>
                <c:pt idx="690">
                  <c:v>3.14</c:v>
                </c:pt>
                <c:pt idx="691">
                  <c:v>3.14</c:v>
                </c:pt>
                <c:pt idx="692">
                  <c:v>3.16</c:v>
                </c:pt>
                <c:pt idx="693">
                  <c:v>3.18</c:v>
                </c:pt>
                <c:pt idx="694">
                  <c:v>3.18</c:v>
                </c:pt>
                <c:pt idx="695">
                  <c:v>3.18</c:v>
                </c:pt>
                <c:pt idx="696">
                  <c:v>3.18</c:v>
                </c:pt>
                <c:pt idx="697">
                  <c:v>3.18</c:v>
                </c:pt>
                <c:pt idx="698">
                  <c:v>3.18</c:v>
                </c:pt>
                <c:pt idx="699">
                  <c:v>3.18</c:v>
                </c:pt>
                <c:pt idx="700">
                  <c:v>3.2</c:v>
                </c:pt>
                <c:pt idx="701">
                  <c:v>3.2</c:v>
                </c:pt>
                <c:pt idx="702">
                  <c:v>3.2</c:v>
                </c:pt>
                <c:pt idx="703">
                  <c:v>3.2</c:v>
                </c:pt>
                <c:pt idx="704">
                  <c:v>3.2</c:v>
                </c:pt>
                <c:pt idx="705">
                  <c:v>3.2</c:v>
                </c:pt>
                <c:pt idx="706">
                  <c:v>3.22</c:v>
                </c:pt>
                <c:pt idx="707">
                  <c:v>3.22</c:v>
                </c:pt>
                <c:pt idx="708">
                  <c:v>3.22</c:v>
                </c:pt>
                <c:pt idx="709">
                  <c:v>3.24</c:v>
                </c:pt>
                <c:pt idx="710">
                  <c:v>3.24</c:v>
                </c:pt>
                <c:pt idx="711">
                  <c:v>3.2600000000000002</c:v>
                </c:pt>
                <c:pt idx="712">
                  <c:v>3.2800000000000002</c:v>
                </c:pt>
                <c:pt idx="713">
                  <c:v>3.2800000000000002</c:v>
                </c:pt>
                <c:pt idx="714">
                  <c:v>3.2800000000000002</c:v>
                </c:pt>
                <c:pt idx="715">
                  <c:v>3.2800000000000002</c:v>
                </c:pt>
                <c:pt idx="716">
                  <c:v>3.3</c:v>
                </c:pt>
                <c:pt idx="717">
                  <c:v>3.3</c:v>
                </c:pt>
                <c:pt idx="718">
                  <c:v>3.3</c:v>
                </c:pt>
                <c:pt idx="719">
                  <c:v>3.32</c:v>
                </c:pt>
                <c:pt idx="720">
                  <c:v>3.32</c:v>
                </c:pt>
                <c:pt idx="721">
                  <c:v>3.34</c:v>
                </c:pt>
                <c:pt idx="722">
                  <c:v>3.34</c:v>
                </c:pt>
                <c:pt idx="723">
                  <c:v>3.36</c:v>
                </c:pt>
                <c:pt idx="724">
                  <c:v>3.36</c:v>
                </c:pt>
                <c:pt idx="725">
                  <c:v>3.36</c:v>
                </c:pt>
                <c:pt idx="726">
                  <c:v>3.36</c:v>
                </c:pt>
                <c:pt idx="727">
                  <c:v>3.36</c:v>
                </c:pt>
                <c:pt idx="728">
                  <c:v>3.36</c:v>
                </c:pt>
                <c:pt idx="729">
                  <c:v>3.38</c:v>
                </c:pt>
                <c:pt idx="730">
                  <c:v>3.38</c:v>
                </c:pt>
                <c:pt idx="731">
                  <c:v>3.38</c:v>
                </c:pt>
                <c:pt idx="732">
                  <c:v>3.38</c:v>
                </c:pt>
                <c:pt idx="733">
                  <c:v>3.38</c:v>
                </c:pt>
                <c:pt idx="734">
                  <c:v>3.38</c:v>
                </c:pt>
                <c:pt idx="735">
                  <c:v>3.38</c:v>
                </c:pt>
                <c:pt idx="736">
                  <c:v>3.4</c:v>
                </c:pt>
                <c:pt idx="737">
                  <c:v>3.4</c:v>
                </c:pt>
                <c:pt idx="738">
                  <c:v>3.4</c:v>
                </c:pt>
                <c:pt idx="739">
                  <c:v>3.4</c:v>
                </c:pt>
                <c:pt idx="740">
                  <c:v>3.4</c:v>
                </c:pt>
                <c:pt idx="741">
                  <c:v>3.4</c:v>
                </c:pt>
                <c:pt idx="742">
                  <c:v>3.4</c:v>
                </c:pt>
                <c:pt idx="743">
                  <c:v>3.4</c:v>
                </c:pt>
                <c:pt idx="744">
                  <c:v>3.42</c:v>
                </c:pt>
                <c:pt idx="745">
                  <c:v>3.42</c:v>
                </c:pt>
                <c:pt idx="746">
                  <c:v>3.42</c:v>
                </c:pt>
                <c:pt idx="747">
                  <c:v>3.42</c:v>
                </c:pt>
                <c:pt idx="748">
                  <c:v>3.42</c:v>
                </c:pt>
                <c:pt idx="749">
                  <c:v>3.44</c:v>
                </c:pt>
                <c:pt idx="750">
                  <c:v>3.44</c:v>
                </c:pt>
                <c:pt idx="751">
                  <c:v>3.44</c:v>
                </c:pt>
                <c:pt idx="752">
                  <c:v>3.46</c:v>
                </c:pt>
                <c:pt idx="753">
                  <c:v>3.48</c:v>
                </c:pt>
                <c:pt idx="754">
                  <c:v>3.48</c:v>
                </c:pt>
                <c:pt idx="755">
                  <c:v>3.48</c:v>
                </c:pt>
                <c:pt idx="756">
                  <c:v>3.48</c:v>
                </c:pt>
                <c:pt idx="757">
                  <c:v>3.48</c:v>
                </c:pt>
                <c:pt idx="758">
                  <c:v>3.48</c:v>
                </c:pt>
                <c:pt idx="759">
                  <c:v>3.5</c:v>
                </c:pt>
                <c:pt idx="760">
                  <c:v>3.5</c:v>
                </c:pt>
                <c:pt idx="761">
                  <c:v>3.5</c:v>
                </c:pt>
                <c:pt idx="762">
                  <c:v>3.5</c:v>
                </c:pt>
                <c:pt idx="763">
                  <c:v>3.5</c:v>
                </c:pt>
                <c:pt idx="764">
                  <c:v>3.5</c:v>
                </c:pt>
                <c:pt idx="765">
                  <c:v>3.52</c:v>
                </c:pt>
                <c:pt idx="766">
                  <c:v>3.52</c:v>
                </c:pt>
                <c:pt idx="767">
                  <c:v>3.52</c:v>
                </c:pt>
                <c:pt idx="768">
                  <c:v>3.52</c:v>
                </c:pt>
                <c:pt idx="769">
                  <c:v>3.54</c:v>
                </c:pt>
                <c:pt idx="770">
                  <c:v>3.54</c:v>
                </c:pt>
                <c:pt idx="771">
                  <c:v>3.54</c:v>
                </c:pt>
                <c:pt idx="772">
                  <c:v>3.54</c:v>
                </c:pt>
                <c:pt idx="773">
                  <c:v>3.54</c:v>
                </c:pt>
                <c:pt idx="774">
                  <c:v>3.54</c:v>
                </c:pt>
                <c:pt idx="775">
                  <c:v>3.54</c:v>
                </c:pt>
                <c:pt idx="776">
                  <c:v>3.54</c:v>
                </c:pt>
                <c:pt idx="777">
                  <c:v>3.54</c:v>
                </c:pt>
                <c:pt idx="778">
                  <c:v>3.56</c:v>
                </c:pt>
                <c:pt idx="779">
                  <c:v>3.56</c:v>
                </c:pt>
                <c:pt idx="780">
                  <c:v>3.56</c:v>
                </c:pt>
                <c:pt idx="781">
                  <c:v>3.56</c:v>
                </c:pt>
                <c:pt idx="782">
                  <c:v>3.56</c:v>
                </c:pt>
                <c:pt idx="783">
                  <c:v>3.56</c:v>
                </c:pt>
                <c:pt idx="784">
                  <c:v>3.56</c:v>
                </c:pt>
                <c:pt idx="785">
                  <c:v>3.58</c:v>
                </c:pt>
                <c:pt idx="786">
                  <c:v>3.58</c:v>
                </c:pt>
                <c:pt idx="787">
                  <c:v>3.58</c:v>
                </c:pt>
                <c:pt idx="788">
                  <c:v>3.58</c:v>
                </c:pt>
                <c:pt idx="789">
                  <c:v>3.58</c:v>
                </c:pt>
                <c:pt idx="790">
                  <c:v>3.58</c:v>
                </c:pt>
                <c:pt idx="791">
                  <c:v>3.6</c:v>
                </c:pt>
                <c:pt idx="792">
                  <c:v>3.6</c:v>
                </c:pt>
                <c:pt idx="793">
                  <c:v>3.6</c:v>
                </c:pt>
                <c:pt idx="794">
                  <c:v>3.6</c:v>
                </c:pt>
                <c:pt idx="795">
                  <c:v>3.6</c:v>
                </c:pt>
                <c:pt idx="796">
                  <c:v>3.6</c:v>
                </c:pt>
                <c:pt idx="797">
                  <c:v>3.62</c:v>
                </c:pt>
                <c:pt idx="798">
                  <c:v>3.62</c:v>
                </c:pt>
                <c:pt idx="799">
                  <c:v>3.62</c:v>
                </c:pt>
                <c:pt idx="800">
                  <c:v>3.64</c:v>
                </c:pt>
                <c:pt idx="801">
                  <c:v>3.66</c:v>
                </c:pt>
                <c:pt idx="802">
                  <c:v>3.66</c:v>
                </c:pt>
                <c:pt idx="803">
                  <c:v>3.66</c:v>
                </c:pt>
                <c:pt idx="804">
                  <c:v>3.66</c:v>
                </c:pt>
                <c:pt idx="805">
                  <c:v>3.66</c:v>
                </c:pt>
                <c:pt idx="806">
                  <c:v>3.66</c:v>
                </c:pt>
                <c:pt idx="807">
                  <c:v>3.68</c:v>
                </c:pt>
                <c:pt idx="808">
                  <c:v>3.68</c:v>
                </c:pt>
                <c:pt idx="809">
                  <c:v>3.68</c:v>
                </c:pt>
                <c:pt idx="810">
                  <c:v>3.68</c:v>
                </c:pt>
                <c:pt idx="811">
                  <c:v>3.68</c:v>
                </c:pt>
                <c:pt idx="812">
                  <c:v>3.68</c:v>
                </c:pt>
                <c:pt idx="813">
                  <c:v>3.68</c:v>
                </c:pt>
                <c:pt idx="814">
                  <c:v>3.68</c:v>
                </c:pt>
                <c:pt idx="815">
                  <c:v>3.68</c:v>
                </c:pt>
                <c:pt idx="816">
                  <c:v>3.7</c:v>
                </c:pt>
                <c:pt idx="817">
                  <c:v>3.7</c:v>
                </c:pt>
                <c:pt idx="818">
                  <c:v>3.7</c:v>
                </c:pt>
                <c:pt idx="819">
                  <c:v>3.7</c:v>
                </c:pt>
                <c:pt idx="820">
                  <c:v>3.72</c:v>
                </c:pt>
                <c:pt idx="821">
                  <c:v>3.72</c:v>
                </c:pt>
                <c:pt idx="822">
                  <c:v>3.72</c:v>
                </c:pt>
                <c:pt idx="823">
                  <c:v>3.72</c:v>
                </c:pt>
                <c:pt idx="824">
                  <c:v>3.74</c:v>
                </c:pt>
                <c:pt idx="825">
                  <c:v>3.74</c:v>
                </c:pt>
                <c:pt idx="826">
                  <c:v>3.74</c:v>
                </c:pt>
                <c:pt idx="827">
                  <c:v>3.7600000000000002</c:v>
                </c:pt>
                <c:pt idx="828">
                  <c:v>3.7600000000000002</c:v>
                </c:pt>
                <c:pt idx="829">
                  <c:v>3.7600000000000002</c:v>
                </c:pt>
                <c:pt idx="830">
                  <c:v>3.7600000000000002</c:v>
                </c:pt>
                <c:pt idx="831">
                  <c:v>3.7600000000000002</c:v>
                </c:pt>
                <c:pt idx="832">
                  <c:v>3.7800000000000002</c:v>
                </c:pt>
                <c:pt idx="833">
                  <c:v>3.7800000000000002</c:v>
                </c:pt>
                <c:pt idx="834">
                  <c:v>3.7800000000000002</c:v>
                </c:pt>
                <c:pt idx="835">
                  <c:v>3.7800000000000002</c:v>
                </c:pt>
                <c:pt idx="836">
                  <c:v>3.8</c:v>
                </c:pt>
                <c:pt idx="837">
                  <c:v>3.82</c:v>
                </c:pt>
                <c:pt idx="838">
                  <c:v>3.82</c:v>
                </c:pt>
                <c:pt idx="839">
                  <c:v>3.82</c:v>
                </c:pt>
                <c:pt idx="840">
                  <c:v>3.82</c:v>
                </c:pt>
                <c:pt idx="841">
                  <c:v>3.82</c:v>
                </c:pt>
                <c:pt idx="842">
                  <c:v>3.82</c:v>
                </c:pt>
                <c:pt idx="843">
                  <c:v>3.84</c:v>
                </c:pt>
                <c:pt idx="844">
                  <c:v>3.86</c:v>
                </c:pt>
                <c:pt idx="845">
                  <c:v>3.86</c:v>
                </c:pt>
                <c:pt idx="846">
                  <c:v>3.86</c:v>
                </c:pt>
                <c:pt idx="847">
                  <c:v>3.86</c:v>
                </c:pt>
                <c:pt idx="848">
                  <c:v>3.86</c:v>
                </c:pt>
                <c:pt idx="849">
                  <c:v>3.86</c:v>
                </c:pt>
                <c:pt idx="850">
                  <c:v>3.88</c:v>
                </c:pt>
                <c:pt idx="851">
                  <c:v>3.88</c:v>
                </c:pt>
                <c:pt idx="852">
                  <c:v>3.88</c:v>
                </c:pt>
                <c:pt idx="853">
                  <c:v>3.88</c:v>
                </c:pt>
                <c:pt idx="854">
                  <c:v>3.9</c:v>
                </c:pt>
                <c:pt idx="855">
                  <c:v>3.9</c:v>
                </c:pt>
                <c:pt idx="856">
                  <c:v>3.92</c:v>
                </c:pt>
                <c:pt idx="857">
                  <c:v>3.92</c:v>
                </c:pt>
                <c:pt idx="858">
                  <c:v>3.92</c:v>
                </c:pt>
                <c:pt idx="859">
                  <c:v>3.92</c:v>
                </c:pt>
                <c:pt idx="860">
                  <c:v>3.92</c:v>
                </c:pt>
                <c:pt idx="861">
                  <c:v>3.92</c:v>
                </c:pt>
                <c:pt idx="862">
                  <c:v>3.94</c:v>
                </c:pt>
                <c:pt idx="863">
                  <c:v>3.94</c:v>
                </c:pt>
                <c:pt idx="864">
                  <c:v>3.96</c:v>
                </c:pt>
                <c:pt idx="865">
                  <c:v>3.96</c:v>
                </c:pt>
                <c:pt idx="866">
                  <c:v>3.96</c:v>
                </c:pt>
                <c:pt idx="867">
                  <c:v>3.98</c:v>
                </c:pt>
                <c:pt idx="868">
                  <c:v>3.98</c:v>
                </c:pt>
                <c:pt idx="869">
                  <c:v>3.98</c:v>
                </c:pt>
                <c:pt idx="870">
                  <c:v>3.98</c:v>
                </c:pt>
                <c:pt idx="871">
                  <c:v>3.98</c:v>
                </c:pt>
                <c:pt idx="872">
                  <c:v>3.98</c:v>
                </c:pt>
                <c:pt idx="873">
                  <c:v>4</c:v>
                </c:pt>
                <c:pt idx="874">
                  <c:v>4</c:v>
                </c:pt>
                <c:pt idx="875">
                  <c:v>4</c:v>
                </c:pt>
                <c:pt idx="876">
                  <c:v>4</c:v>
                </c:pt>
                <c:pt idx="877">
                  <c:v>4</c:v>
                </c:pt>
                <c:pt idx="878">
                  <c:v>4</c:v>
                </c:pt>
                <c:pt idx="879">
                  <c:v>4.0199999999999996</c:v>
                </c:pt>
                <c:pt idx="880">
                  <c:v>4.0199999999999996</c:v>
                </c:pt>
                <c:pt idx="881">
                  <c:v>4.0199999999999996</c:v>
                </c:pt>
                <c:pt idx="882">
                  <c:v>4.04</c:v>
                </c:pt>
                <c:pt idx="883">
                  <c:v>4.04</c:v>
                </c:pt>
                <c:pt idx="884">
                  <c:v>4.0599999999999996</c:v>
                </c:pt>
                <c:pt idx="885">
                  <c:v>4.0599999999999996</c:v>
                </c:pt>
                <c:pt idx="886">
                  <c:v>4.0599999999999996</c:v>
                </c:pt>
                <c:pt idx="887">
                  <c:v>4.0599999999999996</c:v>
                </c:pt>
                <c:pt idx="888">
                  <c:v>4.0599999999999996</c:v>
                </c:pt>
                <c:pt idx="889">
                  <c:v>4.0599999999999996</c:v>
                </c:pt>
                <c:pt idx="890">
                  <c:v>4.08</c:v>
                </c:pt>
                <c:pt idx="891">
                  <c:v>4.08</c:v>
                </c:pt>
                <c:pt idx="892">
                  <c:v>4.08</c:v>
                </c:pt>
                <c:pt idx="893">
                  <c:v>4.08</c:v>
                </c:pt>
                <c:pt idx="894">
                  <c:v>4.08</c:v>
                </c:pt>
                <c:pt idx="895">
                  <c:v>4.08</c:v>
                </c:pt>
                <c:pt idx="896">
                  <c:v>4.0999999999999996</c:v>
                </c:pt>
                <c:pt idx="897">
                  <c:v>4.0999999999999996</c:v>
                </c:pt>
                <c:pt idx="898">
                  <c:v>4.0999999999999996</c:v>
                </c:pt>
                <c:pt idx="899">
                  <c:v>4.0999999999999996</c:v>
                </c:pt>
                <c:pt idx="900">
                  <c:v>4.0999999999999996</c:v>
                </c:pt>
                <c:pt idx="901">
                  <c:v>4.0999999999999996</c:v>
                </c:pt>
                <c:pt idx="902">
                  <c:v>4.0999999999999996</c:v>
                </c:pt>
                <c:pt idx="903">
                  <c:v>4.0999999999999996</c:v>
                </c:pt>
                <c:pt idx="904">
                  <c:v>4.1199999999999974</c:v>
                </c:pt>
                <c:pt idx="905">
                  <c:v>4.1199999999999974</c:v>
                </c:pt>
                <c:pt idx="906">
                  <c:v>4.1199999999999974</c:v>
                </c:pt>
                <c:pt idx="907">
                  <c:v>4.1399999999999997</c:v>
                </c:pt>
                <c:pt idx="908">
                  <c:v>4.1399999999999997</c:v>
                </c:pt>
                <c:pt idx="909">
                  <c:v>4.1599999999999975</c:v>
                </c:pt>
                <c:pt idx="910">
                  <c:v>4.1599999999999975</c:v>
                </c:pt>
                <c:pt idx="911">
                  <c:v>4.18</c:v>
                </c:pt>
                <c:pt idx="912">
                  <c:v>4.18</c:v>
                </c:pt>
                <c:pt idx="913">
                  <c:v>4.18</c:v>
                </c:pt>
                <c:pt idx="914">
                  <c:v>4.18</c:v>
                </c:pt>
                <c:pt idx="915">
                  <c:v>4.18</c:v>
                </c:pt>
                <c:pt idx="916">
                  <c:v>4.2</c:v>
                </c:pt>
                <c:pt idx="917">
                  <c:v>4.2</c:v>
                </c:pt>
                <c:pt idx="918">
                  <c:v>4.2</c:v>
                </c:pt>
                <c:pt idx="919">
                  <c:v>4.22</c:v>
                </c:pt>
                <c:pt idx="920">
                  <c:v>4.22</c:v>
                </c:pt>
                <c:pt idx="921">
                  <c:v>4.22</c:v>
                </c:pt>
                <c:pt idx="922">
                  <c:v>4.24</c:v>
                </c:pt>
                <c:pt idx="923">
                  <c:v>4.24</c:v>
                </c:pt>
                <c:pt idx="924">
                  <c:v>4.24</c:v>
                </c:pt>
                <c:pt idx="925">
                  <c:v>4.24</c:v>
                </c:pt>
                <c:pt idx="926">
                  <c:v>4.26</c:v>
                </c:pt>
                <c:pt idx="927">
                  <c:v>4.26</c:v>
                </c:pt>
                <c:pt idx="928">
                  <c:v>4.26</c:v>
                </c:pt>
                <c:pt idx="929">
                  <c:v>4.26</c:v>
                </c:pt>
                <c:pt idx="930">
                  <c:v>4.26</c:v>
                </c:pt>
                <c:pt idx="931">
                  <c:v>4.26</c:v>
                </c:pt>
                <c:pt idx="932">
                  <c:v>4.26</c:v>
                </c:pt>
                <c:pt idx="933">
                  <c:v>4.28</c:v>
                </c:pt>
                <c:pt idx="934">
                  <c:v>4.28</c:v>
                </c:pt>
                <c:pt idx="935">
                  <c:v>4.28</c:v>
                </c:pt>
                <c:pt idx="936">
                  <c:v>4.3</c:v>
                </c:pt>
                <c:pt idx="937">
                  <c:v>4.3</c:v>
                </c:pt>
                <c:pt idx="938">
                  <c:v>4.3</c:v>
                </c:pt>
                <c:pt idx="939">
                  <c:v>4.3</c:v>
                </c:pt>
                <c:pt idx="940">
                  <c:v>4.3</c:v>
                </c:pt>
                <c:pt idx="941">
                  <c:v>4.3</c:v>
                </c:pt>
                <c:pt idx="942">
                  <c:v>4.3</c:v>
                </c:pt>
                <c:pt idx="943">
                  <c:v>4.3</c:v>
                </c:pt>
                <c:pt idx="944">
                  <c:v>4.3</c:v>
                </c:pt>
                <c:pt idx="945">
                  <c:v>4.3199999999999985</c:v>
                </c:pt>
                <c:pt idx="946">
                  <c:v>4.3199999999999985</c:v>
                </c:pt>
                <c:pt idx="947">
                  <c:v>4.34</c:v>
                </c:pt>
                <c:pt idx="948">
                  <c:v>4.34</c:v>
                </c:pt>
                <c:pt idx="949">
                  <c:v>4.34</c:v>
                </c:pt>
                <c:pt idx="950">
                  <c:v>4.34</c:v>
                </c:pt>
                <c:pt idx="951">
                  <c:v>4.34</c:v>
                </c:pt>
                <c:pt idx="952">
                  <c:v>4.3599999999999985</c:v>
                </c:pt>
                <c:pt idx="953">
                  <c:v>4.3599999999999985</c:v>
                </c:pt>
                <c:pt idx="954">
                  <c:v>4.3599999999999985</c:v>
                </c:pt>
                <c:pt idx="955">
                  <c:v>4.3599999999999985</c:v>
                </c:pt>
                <c:pt idx="956">
                  <c:v>4.38</c:v>
                </c:pt>
                <c:pt idx="957">
                  <c:v>4.38</c:v>
                </c:pt>
                <c:pt idx="958">
                  <c:v>4.38</c:v>
                </c:pt>
                <c:pt idx="959">
                  <c:v>4.38</c:v>
                </c:pt>
                <c:pt idx="960">
                  <c:v>4.4000000000000004</c:v>
                </c:pt>
                <c:pt idx="961">
                  <c:v>4.4000000000000004</c:v>
                </c:pt>
                <c:pt idx="962">
                  <c:v>4.4000000000000004</c:v>
                </c:pt>
                <c:pt idx="963">
                  <c:v>4.4000000000000004</c:v>
                </c:pt>
                <c:pt idx="964">
                  <c:v>4.4000000000000004</c:v>
                </c:pt>
                <c:pt idx="965">
                  <c:v>4.4000000000000004</c:v>
                </c:pt>
                <c:pt idx="966">
                  <c:v>4.42</c:v>
                </c:pt>
                <c:pt idx="967">
                  <c:v>4.42</c:v>
                </c:pt>
                <c:pt idx="968">
                  <c:v>4.42</c:v>
                </c:pt>
                <c:pt idx="969">
                  <c:v>4.4400000000000004</c:v>
                </c:pt>
                <c:pt idx="970">
                  <c:v>4.4400000000000004</c:v>
                </c:pt>
                <c:pt idx="971">
                  <c:v>4.4400000000000004</c:v>
                </c:pt>
                <c:pt idx="972">
                  <c:v>4.4400000000000004</c:v>
                </c:pt>
                <c:pt idx="973">
                  <c:v>4.4400000000000004</c:v>
                </c:pt>
                <c:pt idx="974">
                  <c:v>4.4800000000000004</c:v>
                </c:pt>
                <c:pt idx="975">
                  <c:v>4.4800000000000004</c:v>
                </c:pt>
                <c:pt idx="976">
                  <c:v>4.4800000000000004</c:v>
                </c:pt>
                <c:pt idx="977">
                  <c:v>4.5</c:v>
                </c:pt>
                <c:pt idx="978">
                  <c:v>4.5</c:v>
                </c:pt>
                <c:pt idx="979">
                  <c:v>4.5</c:v>
                </c:pt>
                <c:pt idx="980">
                  <c:v>4.5199999999999996</c:v>
                </c:pt>
                <c:pt idx="981">
                  <c:v>4.5199999999999996</c:v>
                </c:pt>
                <c:pt idx="982">
                  <c:v>4.54</c:v>
                </c:pt>
                <c:pt idx="983">
                  <c:v>4.5599999999999996</c:v>
                </c:pt>
                <c:pt idx="984">
                  <c:v>4.5599999999999996</c:v>
                </c:pt>
                <c:pt idx="985">
                  <c:v>4.5599999999999996</c:v>
                </c:pt>
                <c:pt idx="986">
                  <c:v>4.58</c:v>
                </c:pt>
                <c:pt idx="987">
                  <c:v>4.58</c:v>
                </c:pt>
                <c:pt idx="988">
                  <c:v>4.58</c:v>
                </c:pt>
                <c:pt idx="989">
                  <c:v>4.5999999999999996</c:v>
                </c:pt>
                <c:pt idx="990">
                  <c:v>4.5999999999999996</c:v>
                </c:pt>
                <c:pt idx="991">
                  <c:v>4.5999999999999996</c:v>
                </c:pt>
                <c:pt idx="992">
                  <c:v>4.5999999999999996</c:v>
                </c:pt>
                <c:pt idx="993">
                  <c:v>4.5999999999999996</c:v>
                </c:pt>
                <c:pt idx="994">
                  <c:v>4.6199999999999974</c:v>
                </c:pt>
                <c:pt idx="995">
                  <c:v>4.6399999999999997</c:v>
                </c:pt>
                <c:pt idx="996">
                  <c:v>4.6399999999999997</c:v>
                </c:pt>
                <c:pt idx="997">
                  <c:v>4.6399999999999997</c:v>
                </c:pt>
                <c:pt idx="998">
                  <c:v>4.6399999999999997</c:v>
                </c:pt>
                <c:pt idx="999">
                  <c:v>4.6399999999999997</c:v>
                </c:pt>
                <c:pt idx="1000">
                  <c:v>4.6599999999999975</c:v>
                </c:pt>
                <c:pt idx="1001">
                  <c:v>4.6599999999999975</c:v>
                </c:pt>
                <c:pt idx="1002">
                  <c:v>4.6599999999999975</c:v>
                </c:pt>
                <c:pt idx="1003">
                  <c:v>4.68</c:v>
                </c:pt>
                <c:pt idx="1004">
                  <c:v>4.7</c:v>
                </c:pt>
                <c:pt idx="1005">
                  <c:v>4.7</c:v>
                </c:pt>
                <c:pt idx="1006">
                  <c:v>4.7</c:v>
                </c:pt>
                <c:pt idx="1007">
                  <c:v>4.72</c:v>
                </c:pt>
                <c:pt idx="1008">
                  <c:v>4.72</c:v>
                </c:pt>
                <c:pt idx="1009">
                  <c:v>4.72</c:v>
                </c:pt>
                <c:pt idx="1010">
                  <c:v>4.72</c:v>
                </c:pt>
                <c:pt idx="1011">
                  <c:v>4.74</c:v>
                </c:pt>
                <c:pt idx="1012">
                  <c:v>4.74</c:v>
                </c:pt>
                <c:pt idx="1013">
                  <c:v>4.76</c:v>
                </c:pt>
                <c:pt idx="1014">
                  <c:v>4.76</c:v>
                </c:pt>
                <c:pt idx="1015">
                  <c:v>4.76</c:v>
                </c:pt>
                <c:pt idx="1016">
                  <c:v>4.76</c:v>
                </c:pt>
                <c:pt idx="1017">
                  <c:v>4.78</c:v>
                </c:pt>
                <c:pt idx="1018">
                  <c:v>4.78</c:v>
                </c:pt>
                <c:pt idx="1019">
                  <c:v>4.78</c:v>
                </c:pt>
                <c:pt idx="1020">
                  <c:v>4.78</c:v>
                </c:pt>
                <c:pt idx="1021">
                  <c:v>4.78</c:v>
                </c:pt>
                <c:pt idx="1022">
                  <c:v>4.8</c:v>
                </c:pt>
                <c:pt idx="1023">
                  <c:v>4.8</c:v>
                </c:pt>
                <c:pt idx="1024">
                  <c:v>4.84</c:v>
                </c:pt>
                <c:pt idx="1025">
                  <c:v>4.8599999999999985</c:v>
                </c:pt>
                <c:pt idx="1026">
                  <c:v>4.8599999999999985</c:v>
                </c:pt>
                <c:pt idx="1027">
                  <c:v>4.8599999999999985</c:v>
                </c:pt>
                <c:pt idx="1028">
                  <c:v>4.88</c:v>
                </c:pt>
                <c:pt idx="1029">
                  <c:v>4.88</c:v>
                </c:pt>
                <c:pt idx="1030">
                  <c:v>4.88</c:v>
                </c:pt>
                <c:pt idx="1031">
                  <c:v>4.88</c:v>
                </c:pt>
                <c:pt idx="1032">
                  <c:v>4.88</c:v>
                </c:pt>
                <c:pt idx="1033">
                  <c:v>4.9000000000000004</c:v>
                </c:pt>
                <c:pt idx="1034">
                  <c:v>4.92</c:v>
                </c:pt>
                <c:pt idx="1035">
                  <c:v>4.9400000000000004</c:v>
                </c:pt>
                <c:pt idx="1036">
                  <c:v>4.9400000000000004</c:v>
                </c:pt>
                <c:pt idx="1037">
                  <c:v>4.96</c:v>
                </c:pt>
                <c:pt idx="1038">
                  <c:v>4.96</c:v>
                </c:pt>
                <c:pt idx="1039">
                  <c:v>4.96</c:v>
                </c:pt>
                <c:pt idx="1040">
                  <c:v>4.96</c:v>
                </c:pt>
                <c:pt idx="1041">
                  <c:v>4.96</c:v>
                </c:pt>
                <c:pt idx="1042">
                  <c:v>5</c:v>
                </c:pt>
                <c:pt idx="1043">
                  <c:v>5</c:v>
                </c:pt>
                <c:pt idx="1044">
                  <c:v>5.0199999999999996</c:v>
                </c:pt>
                <c:pt idx="1045">
                  <c:v>5.04</c:v>
                </c:pt>
                <c:pt idx="1046">
                  <c:v>5.04</c:v>
                </c:pt>
                <c:pt idx="1047">
                  <c:v>5.04</c:v>
                </c:pt>
                <c:pt idx="1048">
                  <c:v>5.04</c:v>
                </c:pt>
                <c:pt idx="1049">
                  <c:v>5.0599999999999996</c:v>
                </c:pt>
                <c:pt idx="1050">
                  <c:v>5.08</c:v>
                </c:pt>
                <c:pt idx="1051">
                  <c:v>5.08</c:v>
                </c:pt>
                <c:pt idx="1052">
                  <c:v>5.08</c:v>
                </c:pt>
                <c:pt idx="1053">
                  <c:v>5.14</c:v>
                </c:pt>
                <c:pt idx="1054">
                  <c:v>5.1599999999999975</c:v>
                </c:pt>
                <c:pt idx="1055">
                  <c:v>5.1599999999999975</c:v>
                </c:pt>
                <c:pt idx="1056">
                  <c:v>5.18</c:v>
                </c:pt>
                <c:pt idx="1057">
                  <c:v>5.18</c:v>
                </c:pt>
                <c:pt idx="1058">
                  <c:v>5.2</c:v>
                </c:pt>
                <c:pt idx="1059">
                  <c:v>5.2</c:v>
                </c:pt>
                <c:pt idx="1060">
                  <c:v>5.28</c:v>
                </c:pt>
                <c:pt idx="1061">
                  <c:v>5.28</c:v>
                </c:pt>
                <c:pt idx="1062">
                  <c:v>5.3</c:v>
                </c:pt>
                <c:pt idx="1063">
                  <c:v>5.3199999999999985</c:v>
                </c:pt>
                <c:pt idx="1064">
                  <c:v>5.44</c:v>
                </c:pt>
                <c:pt idx="1065">
                  <c:v>5.46</c:v>
                </c:pt>
                <c:pt idx="1066">
                  <c:v>5.48</c:v>
                </c:pt>
                <c:pt idx="1067">
                  <c:v>5.64</c:v>
                </c:pt>
                <c:pt idx="1068">
                  <c:v>5.6599999999999975</c:v>
                </c:pt>
                <c:pt idx="1069">
                  <c:v>5.7</c:v>
                </c:pt>
                <c:pt idx="1070">
                  <c:v>7.4</c:v>
                </c:pt>
                <c:pt idx="1071">
                  <c:v>7.4</c:v>
                </c:pt>
                <c:pt idx="1072">
                  <c:v>7.42</c:v>
                </c:pt>
                <c:pt idx="1073">
                  <c:v>7.42</c:v>
                </c:pt>
                <c:pt idx="1074">
                  <c:v>7.44</c:v>
                </c:pt>
                <c:pt idx="1075">
                  <c:v>7.46</c:v>
                </c:pt>
                <c:pt idx="1076">
                  <c:v>7.48</c:v>
                </c:pt>
                <c:pt idx="1077">
                  <c:v>7.5</c:v>
                </c:pt>
                <c:pt idx="1078">
                  <c:v>7.5</c:v>
                </c:pt>
                <c:pt idx="1079">
                  <c:v>7.52</c:v>
                </c:pt>
                <c:pt idx="1080">
                  <c:v>7.52</c:v>
                </c:pt>
                <c:pt idx="1081">
                  <c:v>7.52</c:v>
                </c:pt>
                <c:pt idx="1082">
                  <c:v>7.52</c:v>
                </c:pt>
                <c:pt idx="1083">
                  <c:v>7.54</c:v>
                </c:pt>
                <c:pt idx="1084">
                  <c:v>7.54</c:v>
                </c:pt>
                <c:pt idx="1085">
                  <c:v>7.54</c:v>
                </c:pt>
                <c:pt idx="1086">
                  <c:v>7.54</c:v>
                </c:pt>
                <c:pt idx="1087">
                  <c:v>7.54</c:v>
                </c:pt>
                <c:pt idx="1088">
                  <c:v>7.56</c:v>
                </c:pt>
                <c:pt idx="1089">
                  <c:v>7.56</c:v>
                </c:pt>
                <c:pt idx="1090">
                  <c:v>7.56</c:v>
                </c:pt>
                <c:pt idx="1091">
                  <c:v>7.58</c:v>
                </c:pt>
                <c:pt idx="1092">
                  <c:v>7.58</c:v>
                </c:pt>
                <c:pt idx="1093">
                  <c:v>7.6</c:v>
                </c:pt>
                <c:pt idx="1094">
                  <c:v>7.6</c:v>
                </c:pt>
                <c:pt idx="1095">
                  <c:v>7.6</c:v>
                </c:pt>
                <c:pt idx="1096">
                  <c:v>7.6</c:v>
                </c:pt>
                <c:pt idx="1097">
                  <c:v>7.6</c:v>
                </c:pt>
                <c:pt idx="1098">
                  <c:v>7.6199999999999974</c:v>
                </c:pt>
                <c:pt idx="1099">
                  <c:v>7.6199999999999974</c:v>
                </c:pt>
                <c:pt idx="1100">
                  <c:v>7.6199999999999974</c:v>
                </c:pt>
                <c:pt idx="1101">
                  <c:v>7.64</c:v>
                </c:pt>
                <c:pt idx="1102">
                  <c:v>7.64</c:v>
                </c:pt>
                <c:pt idx="1103">
                  <c:v>7.64</c:v>
                </c:pt>
                <c:pt idx="1104">
                  <c:v>7.6599999999999975</c:v>
                </c:pt>
                <c:pt idx="1105">
                  <c:v>7.6599999999999975</c:v>
                </c:pt>
                <c:pt idx="1106">
                  <c:v>7.6599999999999975</c:v>
                </c:pt>
                <c:pt idx="1107">
                  <c:v>7.68</c:v>
                </c:pt>
                <c:pt idx="1108">
                  <c:v>7.68</c:v>
                </c:pt>
                <c:pt idx="1109">
                  <c:v>7.68</c:v>
                </c:pt>
                <c:pt idx="1110">
                  <c:v>7.7</c:v>
                </c:pt>
                <c:pt idx="1111">
                  <c:v>7.7</c:v>
                </c:pt>
                <c:pt idx="1112">
                  <c:v>7.72</c:v>
                </c:pt>
                <c:pt idx="1113">
                  <c:v>7.72</c:v>
                </c:pt>
                <c:pt idx="1114">
                  <c:v>7.72</c:v>
                </c:pt>
                <c:pt idx="1115">
                  <c:v>7.72</c:v>
                </c:pt>
                <c:pt idx="1116">
                  <c:v>7.72</c:v>
                </c:pt>
                <c:pt idx="1117">
                  <c:v>7.72</c:v>
                </c:pt>
                <c:pt idx="1118">
                  <c:v>7.74</c:v>
                </c:pt>
                <c:pt idx="1119">
                  <c:v>7.74</c:v>
                </c:pt>
                <c:pt idx="1120">
                  <c:v>7.74</c:v>
                </c:pt>
                <c:pt idx="1121">
                  <c:v>7.74</c:v>
                </c:pt>
                <c:pt idx="1122">
                  <c:v>7.76</c:v>
                </c:pt>
                <c:pt idx="1123">
                  <c:v>7.76</c:v>
                </c:pt>
                <c:pt idx="1124">
                  <c:v>7.76</c:v>
                </c:pt>
                <c:pt idx="1125">
                  <c:v>7.76</c:v>
                </c:pt>
                <c:pt idx="1126">
                  <c:v>7.76</c:v>
                </c:pt>
                <c:pt idx="1127">
                  <c:v>7.76</c:v>
                </c:pt>
                <c:pt idx="1128">
                  <c:v>7.76</c:v>
                </c:pt>
                <c:pt idx="1129">
                  <c:v>7.76</c:v>
                </c:pt>
                <c:pt idx="1130">
                  <c:v>7.76</c:v>
                </c:pt>
                <c:pt idx="1131">
                  <c:v>7.76</c:v>
                </c:pt>
                <c:pt idx="1132">
                  <c:v>7.78</c:v>
                </c:pt>
                <c:pt idx="1133">
                  <c:v>7.78</c:v>
                </c:pt>
                <c:pt idx="1134">
                  <c:v>7.78</c:v>
                </c:pt>
                <c:pt idx="1135">
                  <c:v>7.78</c:v>
                </c:pt>
                <c:pt idx="1136">
                  <c:v>7.78</c:v>
                </c:pt>
                <c:pt idx="1137">
                  <c:v>7.78</c:v>
                </c:pt>
                <c:pt idx="1138">
                  <c:v>7.78</c:v>
                </c:pt>
                <c:pt idx="1139">
                  <c:v>7.8</c:v>
                </c:pt>
                <c:pt idx="1140">
                  <c:v>7.8</c:v>
                </c:pt>
                <c:pt idx="1141">
                  <c:v>7.8</c:v>
                </c:pt>
                <c:pt idx="1142">
                  <c:v>7.8</c:v>
                </c:pt>
                <c:pt idx="1143">
                  <c:v>7.8</c:v>
                </c:pt>
                <c:pt idx="1144">
                  <c:v>7.8</c:v>
                </c:pt>
                <c:pt idx="1145">
                  <c:v>7.8199999999999985</c:v>
                </c:pt>
                <c:pt idx="1146">
                  <c:v>7.8199999999999985</c:v>
                </c:pt>
                <c:pt idx="1147">
                  <c:v>7.84</c:v>
                </c:pt>
                <c:pt idx="1148">
                  <c:v>7.84</c:v>
                </c:pt>
                <c:pt idx="1149">
                  <c:v>7.84</c:v>
                </c:pt>
                <c:pt idx="1150">
                  <c:v>7.84</c:v>
                </c:pt>
                <c:pt idx="1151">
                  <c:v>7.84</c:v>
                </c:pt>
                <c:pt idx="1152">
                  <c:v>7.84</c:v>
                </c:pt>
                <c:pt idx="1153">
                  <c:v>7.84</c:v>
                </c:pt>
                <c:pt idx="1154">
                  <c:v>7.8599999999999985</c:v>
                </c:pt>
                <c:pt idx="1155">
                  <c:v>7.8599999999999985</c:v>
                </c:pt>
                <c:pt idx="1156">
                  <c:v>7.8599999999999985</c:v>
                </c:pt>
                <c:pt idx="1157">
                  <c:v>7.8599999999999985</c:v>
                </c:pt>
                <c:pt idx="1158">
                  <c:v>7.88</c:v>
                </c:pt>
                <c:pt idx="1159">
                  <c:v>7.88</c:v>
                </c:pt>
                <c:pt idx="1160">
                  <c:v>7.88</c:v>
                </c:pt>
                <c:pt idx="1161">
                  <c:v>7.88</c:v>
                </c:pt>
                <c:pt idx="1162">
                  <c:v>7.88</c:v>
                </c:pt>
                <c:pt idx="1163">
                  <c:v>7.88</c:v>
                </c:pt>
                <c:pt idx="1164">
                  <c:v>7.9</c:v>
                </c:pt>
                <c:pt idx="1165">
                  <c:v>7.9</c:v>
                </c:pt>
                <c:pt idx="1166">
                  <c:v>7.9</c:v>
                </c:pt>
                <c:pt idx="1167">
                  <c:v>7.9</c:v>
                </c:pt>
                <c:pt idx="1168">
                  <c:v>7.9</c:v>
                </c:pt>
                <c:pt idx="1169">
                  <c:v>7.9</c:v>
                </c:pt>
                <c:pt idx="1170">
                  <c:v>7.9</c:v>
                </c:pt>
                <c:pt idx="1171">
                  <c:v>7.92</c:v>
                </c:pt>
                <c:pt idx="1172">
                  <c:v>7.92</c:v>
                </c:pt>
                <c:pt idx="1173">
                  <c:v>7.92</c:v>
                </c:pt>
                <c:pt idx="1174">
                  <c:v>7.92</c:v>
                </c:pt>
                <c:pt idx="1175">
                  <c:v>7.92</c:v>
                </c:pt>
                <c:pt idx="1176">
                  <c:v>7.92</c:v>
                </c:pt>
                <c:pt idx="1177">
                  <c:v>7.94</c:v>
                </c:pt>
                <c:pt idx="1178">
                  <c:v>7.94</c:v>
                </c:pt>
                <c:pt idx="1179">
                  <c:v>7.94</c:v>
                </c:pt>
                <c:pt idx="1180">
                  <c:v>7.94</c:v>
                </c:pt>
                <c:pt idx="1181">
                  <c:v>7.94</c:v>
                </c:pt>
                <c:pt idx="1182">
                  <c:v>7.94</c:v>
                </c:pt>
                <c:pt idx="1183">
                  <c:v>7.96</c:v>
                </c:pt>
                <c:pt idx="1184">
                  <c:v>7.96</c:v>
                </c:pt>
                <c:pt idx="1185">
                  <c:v>7.96</c:v>
                </c:pt>
                <c:pt idx="1186">
                  <c:v>7.98</c:v>
                </c:pt>
                <c:pt idx="1187">
                  <c:v>7.98</c:v>
                </c:pt>
                <c:pt idx="1188">
                  <c:v>7.98</c:v>
                </c:pt>
                <c:pt idx="1189">
                  <c:v>7.98</c:v>
                </c:pt>
                <c:pt idx="1190">
                  <c:v>7.98</c:v>
                </c:pt>
                <c:pt idx="1191">
                  <c:v>7.98</c:v>
                </c:pt>
                <c:pt idx="1192">
                  <c:v>7.98</c:v>
                </c:pt>
                <c:pt idx="1193">
                  <c:v>8.02</c:v>
                </c:pt>
                <c:pt idx="1194">
                  <c:v>8.02</c:v>
                </c:pt>
                <c:pt idx="1195">
                  <c:v>8.0400000000000009</c:v>
                </c:pt>
                <c:pt idx="1196">
                  <c:v>8.0400000000000009</c:v>
                </c:pt>
                <c:pt idx="1197">
                  <c:v>8.0400000000000009</c:v>
                </c:pt>
                <c:pt idx="1198">
                  <c:v>8.0400000000000009</c:v>
                </c:pt>
                <c:pt idx="1199">
                  <c:v>8.0400000000000009</c:v>
                </c:pt>
                <c:pt idx="1200">
                  <c:v>8.0400000000000009</c:v>
                </c:pt>
                <c:pt idx="1201">
                  <c:v>8.06</c:v>
                </c:pt>
                <c:pt idx="1202">
                  <c:v>8.06</c:v>
                </c:pt>
                <c:pt idx="1203">
                  <c:v>8.06</c:v>
                </c:pt>
                <c:pt idx="1204">
                  <c:v>8.06</c:v>
                </c:pt>
                <c:pt idx="1205">
                  <c:v>8.06</c:v>
                </c:pt>
                <c:pt idx="1206">
                  <c:v>8.06</c:v>
                </c:pt>
                <c:pt idx="1207">
                  <c:v>8.08</c:v>
                </c:pt>
                <c:pt idx="1208">
                  <c:v>8.08</c:v>
                </c:pt>
                <c:pt idx="1209">
                  <c:v>8.08</c:v>
                </c:pt>
                <c:pt idx="1210">
                  <c:v>8.08</c:v>
                </c:pt>
                <c:pt idx="1211">
                  <c:v>8.08</c:v>
                </c:pt>
                <c:pt idx="1212">
                  <c:v>8.1</c:v>
                </c:pt>
                <c:pt idx="1213">
                  <c:v>8.1</c:v>
                </c:pt>
                <c:pt idx="1214">
                  <c:v>8.1</c:v>
                </c:pt>
                <c:pt idx="1215">
                  <c:v>8.1</c:v>
                </c:pt>
                <c:pt idx="1216">
                  <c:v>8.1</c:v>
                </c:pt>
                <c:pt idx="1217">
                  <c:v>8.120000000000001</c:v>
                </c:pt>
                <c:pt idx="1218">
                  <c:v>8.120000000000001</c:v>
                </c:pt>
                <c:pt idx="1219">
                  <c:v>8.120000000000001</c:v>
                </c:pt>
                <c:pt idx="1220">
                  <c:v>8.120000000000001</c:v>
                </c:pt>
                <c:pt idx="1221">
                  <c:v>8.120000000000001</c:v>
                </c:pt>
                <c:pt idx="1222">
                  <c:v>8.120000000000001</c:v>
                </c:pt>
                <c:pt idx="1223">
                  <c:v>8.120000000000001</c:v>
                </c:pt>
                <c:pt idx="1224">
                  <c:v>8.1399999999999988</c:v>
                </c:pt>
                <c:pt idx="1225">
                  <c:v>8.1399999999999988</c:v>
                </c:pt>
                <c:pt idx="1226">
                  <c:v>8.1399999999999988</c:v>
                </c:pt>
                <c:pt idx="1227">
                  <c:v>8.1399999999999988</c:v>
                </c:pt>
                <c:pt idx="1228">
                  <c:v>8.1399999999999988</c:v>
                </c:pt>
                <c:pt idx="1229">
                  <c:v>8.1399999999999988</c:v>
                </c:pt>
                <c:pt idx="1230">
                  <c:v>8.1399999999999988</c:v>
                </c:pt>
                <c:pt idx="1231">
                  <c:v>8.1399999999999988</c:v>
                </c:pt>
                <c:pt idx="1232">
                  <c:v>8.1399999999999988</c:v>
                </c:pt>
                <c:pt idx="1233">
                  <c:v>8.16</c:v>
                </c:pt>
                <c:pt idx="1234">
                  <c:v>8.16</c:v>
                </c:pt>
                <c:pt idx="1235">
                  <c:v>8.16</c:v>
                </c:pt>
                <c:pt idx="1236">
                  <c:v>8.16</c:v>
                </c:pt>
                <c:pt idx="1237">
                  <c:v>8.16</c:v>
                </c:pt>
                <c:pt idx="1238">
                  <c:v>8.16</c:v>
                </c:pt>
                <c:pt idx="1239">
                  <c:v>8.16</c:v>
                </c:pt>
                <c:pt idx="1240">
                  <c:v>8.16</c:v>
                </c:pt>
                <c:pt idx="1241">
                  <c:v>8.18</c:v>
                </c:pt>
                <c:pt idx="1242">
                  <c:v>8.18</c:v>
                </c:pt>
                <c:pt idx="1243">
                  <c:v>8.2000000000000011</c:v>
                </c:pt>
                <c:pt idx="1244">
                  <c:v>8.2000000000000011</c:v>
                </c:pt>
                <c:pt idx="1245">
                  <c:v>8.2000000000000011</c:v>
                </c:pt>
                <c:pt idx="1246">
                  <c:v>8.2200000000000006</c:v>
                </c:pt>
                <c:pt idx="1247">
                  <c:v>8.2200000000000006</c:v>
                </c:pt>
                <c:pt idx="1248">
                  <c:v>8.2200000000000006</c:v>
                </c:pt>
                <c:pt idx="1249">
                  <c:v>8.2200000000000006</c:v>
                </c:pt>
                <c:pt idx="1250">
                  <c:v>8.2200000000000006</c:v>
                </c:pt>
                <c:pt idx="1251">
                  <c:v>8.2399999999999984</c:v>
                </c:pt>
                <c:pt idx="1252">
                  <c:v>8.2399999999999984</c:v>
                </c:pt>
                <c:pt idx="1253">
                  <c:v>8.2399999999999984</c:v>
                </c:pt>
                <c:pt idx="1254">
                  <c:v>8.2399999999999984</c:v>
                </c:pt>
                <c:pt idx="1255">
                  <c:v>8.26</c:v>
                </c:pt>
                <c:pt idx="1256">
                  <c:v>8.26</c:v>
                </c:pt>
                <c:pt idx="1257">
                  <c:v>8.26</c:v>
                </c:pt>
                <c:pt idx="1258">
                  <c:v>8.26</c:v>
                </c:pt>
                <c:pt idx="1259">
                  <c:v>8.26</c:v>
                </c:pt>
                <c:pt idx="1260">
                  <c:v>8.26</c:v>
                </c:pt>
                <c:pt idx="1261">
                  <c:v>8.2800000000000011</c:v>
                </c:pt>
                <c:pt idx="1262">
                  <c:v>8.2800000000000011</c:v>
                </c:pt>
                <c:pt idx="1263">
                  <c:v>8.3000000000000007</c:v>
                </c:pt>
                <c:pt idx="1264">
                  <c:v>8.3000000000000007</c:v>
                </c:pt>
                <c:pt idx="1265">
                  <c:v>8.3000000000000007</c:v>
                </c:pt>
                <c:pt idx="1266">
                  <c:v>8.3000000000000007</c:v>
                </c:pt>
                <c:pt idx="1267">
                  <c:v>8.32</c:v>
                </c:pt>
                <c:pt idx="1268">
                  <c:v>8.32</c:v>
                </c:pt>
                <c:pt idx="1269">
                  <c:v>8.32</c:v>
                </c:pt>
                <c:pt idx="1270">
                  <c:v>8.32</c:v>
                </c:pt>
                <c:pt idx="1271">
                  <c:v>8.32</c:v>
                </c:pt>
                <c:pt idx="1272">
                  <c:v>8.34</c:v>
                </c:pt>
                <c:pt idx="1273">
                  <c:v>8.34</c:v>
                </c:pt>
                <c:pt idx="1274">
                  <c:v>8.3600000000000048</c:v>
                </c:pt>
                <c:pt idx="1275">
                  <c:v>8.3600000000000048</c:v>
                </c:pt>
                <c:pt idx="1276">
                  <c:v>8.3600000000000048</c:v>
                </c:pt>
                <c:pt idx="1277">
                  <c:v>8.3600000000000048</c:v>
                </c:pt>
                <c:pt idx="1278">
                  <c:v>8.3800000000000008</c:v>
                </c:pt>
                <c:pt idx="1279">
                  <c:v>8.3800000000000008</c:v>
                </c:pt>
                <c:pt idx="1280">
                  <c:v>8.3800000000000008</c:v>
                </c:pt>
                <c:pt idx="1281">
                  <c:v>8.3800000000000008</c:v>
                </c:pt>
                <c:pt idx="1282">
                  <c:v>8.3800000000000008</c:v>
                </c:pt>
                <c:pt idx="1283">
                  <c:v>8.3800000000000008</c:v>
                </c:pt>
                <c:pt idx="1284">
                  <c:v>8.3800000000000008</c:v>
                </c:pt>
                <c:pt idx="1285">
                  <c:v>8.4</c:v>
                </c:pt>
                <c:pt idx="1286">
                  <c:v>8.4</c:v>
                </c:pt>
                <c:pt idx="1287">
                  <c:v>8.4</c:v>
                </c:pt>
                <c:pt idx="1288">
                  <c:v>8.42</c:v>
                </c:pt>
                <c:pt idx="1289">
                  <c:v>8.42</c:v>
                </c:pt>
                <c:pt idx="1290">
                  <c:v>8.42</c:v>
                </c:pt>
                <c:pt idx="1291">
                  <c:v>8.42</c:v>
                </c:pt>
                <c:pt idx="1292">
                  <c:v>8.42</c:v>
                </c:pt>
                <c:pt idx="1293">
                  <c:v>8.42</c:v>
                </c:pt>
                <c:pt idx="1294">
                  <c:v>8.42</c:v>
                </c:pt>
                <c:pt idx="1295">
                  <c:v>8.4600000000000026</c:v>
                </c:pt>
                <c:pt idx="1296">
                  <c:v>8.4600000000000026</c:v>
                </c:pt>
                <c:pt idx="1297">
                  <c:v>8.4600000000000026</c:v>
                </c:pt>
                <c:pt idx="1298">
                  <c:v>8.48</c:v>
                </c:pt>
                <c:pt idx="1299">
                  <c:v>8.48</c:v>
                </c:pt>
                <c:pt idx="1300">
                  <c:v>8.48</c:v>
                </c:pt>
                <c:pt idx="1301">
                  <c:v>8.5</c:v>
                </c:pt>
                <c:pt idx="1302">
                  <c:v>8.5</c:v>
                </c:pt>
                <c:pt idx="1303">
                  <c:v>8.5</c:v>
                </c:pt>
                <c:pt idx="1304">
                  <c:v>8.5</c:v>
                </c:pt>
                <c:pt idx="1305">
                  <c:v>8.5</c:v>
                </c:pt>
                <c:pt idx="1306">
                  <c:v>8.5</c:v>
                </c:pt>
                <c:pt idx="1307">
                  <c:v>8.5</c:v>
                </c:pt>
                <c:pt idx="1308">
                  <c:v>8.52</c:v>
                </c:pt>
                <c:pt idx="1309">
                  <c:v>8.52</c:v>
                </c:pt>
                <c:pt idx="1310">
                  <c:v>8.5400000000000009</c:v>
                </c:pt>
                <c:pt idx="1311">
                  <c:v>8.5400000000000009</c:v>
                </c:pt>
                <c:pt idx="1312">
                  <c:v>8.5400000000000009</c:v>
                </c:pt>
                <c:pt idx="1313">
                  <c:v>8.5400000000000009</c:v>
                </c:pt>
                <c:pt idx="1314">
                  <c:v>8.5400000000000009</c:v>
                </c:pt>
                <c:pt idx="1315">
                  <c:v>8.5400000000000009</c:v>
                </c:pt>
                <c:pt idx="1316">
                  <c:v>8.56</c:v>
                </c:pt>
                <c:pt idx="1317">
                  <c:v>8.56</c:v>
                </c:pt>
                <c:pt idx="1318">
                  <c:v>8.56</c:v>
                </c:pt>
                <c:pt idx="1319">
                  <c:v>8.56</c:v>
                </c:pt>
                <c:pt idx="1320">
                  <c:v>8.56</c:v>
                </c:pt>
                <c:pt idx="1321">
                  <c:v>8.56</c:v>
                </c:pt>
                <c:pt idx="1322">
                  <c:v>8.56</c:v>
                </c:pt>
                <c:pt idx="1323">
                  <c:v>8.6</c:v>
                </c:pt>
                <c:pt idx="1324">
                  <c:v>8.6</c:v>
                </c:pt>
                <c:pt idx="1325">
                  <c:v>8.6</c:v>
                </c:pt>
                <c:pt idx="1326">
                  <c:v>8.6</c:v>
                </c:pt>
                <c:pt idx="1327">
                  <c:v>8.6</c:v>
                </c:pt>
                <c:pt idx="1328">
                  <c:v>8.620000000000001</c:v>
                </c:pt>
                <c:pt idx="1329">
                  <c:v>8.620000000000001</c:v>
                </c:pt>
                <c:pt idx="1330">
                  <c:v>8.620000000000001</c:v>
                </c:pt>
                <c:pt idx="1331">
                  <c:v>8.6399999999999988</c:v>
                </c:pt>
                <c:pt idx="1332">
                  <c:v>8.6399999999999988</c:v>
                </c:pt>
                <c:pt idx="1333">
                  <c:v>8.6399999999999988</c:v>
                </c:pt>
                <c:pt idx="1334">
                  <c:v>8.66</c:v>
                </c:pt>
                <c:pt idx="1335">
                  <c:v>8.66</c:v>
                </c:pt>
                <c:pt idx="1336">
                  <c:v>8.66</c:v>
                </c:pt>
                <c:pt idx="1337">
                  <c:v>8.66</c:v>
                </c:pt>
                <c:pt idx="1338">
                  <c:v>8.66</c:v>
                </c:pt>
                <c:pt idx="1339">
                  <c:v>8.66</c:v>
                </c:pt>
                <c:pt idx="1340">
                  <c:v>8.68</c:v>
                </c:pt>
                <c:pt idx="1341">
                  <c:v>8.68</c:v>
                </c:pt>
                <c:pt idx="1342">
                  <c:v>8.68</c:v>
                </c:pt>
                <c:pt idx="1343">
                  <c:v>8.68</c:v>
                </c:pt>
                <c:pt idx="1344">
                  <c:v>8.68</c:v>
                </c:pt>
                <c:pt idx="1345">
                  <c:v>8.68</c:v>
                </c:pt>
                <c:pt idx="1346">
                  <c:v>8.7000000000000011</c:v>
                </c:pt>
                <c:pt idx="1347">
                  <c:v>8.7000000000000011</c:v>
                </c:pt>
                <c:pt idx="1348">
                  <c:v>8.7000000000000011</c:v>
                </c:pt>
                <c:pt idx="1349">
                  <c:v>8.7000000000000011</c:v>
                </c:pt>
                <c:pt idx="1350">
                  <c:v>8.7200000000000006</c:v>
                </c:pt>
                <c:pt idx="1351">
                  <c:v>8.7200000000000006</c:v>
                </c:pt>
                <c:pt idx="1352">
                  <c:v>8.7399999999999984</c:v>
                </c:pt>
                <c:pt idx="1353">
                  <c:v>8.7399999999999984</c:v>
                </c:pt>
                <c:pt idx="1354">
                  <c:v>8.7399999999999984</c:v>
                </c:pt>
                <c:pt idx="1355">
                  <c:v>8.7399999999999984</c:v>
                </c:pt>
                <c:pt idx="1356">
                  <c:v>8.7399999999999984</c:v>
                </c:pt>
                <c:pt idx="1357">
                  <c:v>8.76</c:v>
                </c:pt>
                <c:pt idx="1358">
                  <c:v>8.76</c:v>
                </c:pt>
                <c:pt idx="1359">
                  <c:v>8.76</c:v>
                </c:pt>
                <c:pt idx="1360">
                  <c:v>8.76</c:v>
                </c:pt>
                <c:pt idx="1361">
                  <c:v>8.7800000000000011</c:v>
                </c:pt>
                <c:pt idx="1362">
                  <c:v>8.7800000000000011</c:v>
                </c:pt>
                <c:pt idx="1363">
                  <c:v>8.7800000000000011</c:v>
                </c:pt>
                <c:pt idx="1364">
                  <c:v>8.7800000000000011</c:v>
                </c:pt>
                <c:pt idx="1365">
                  <c:v>8.7800000000000011</c:v>
                </c:pt>
                <c:pt idx="1366">
                  <c:v>8.7800000000000011</c:v>
                </c:pt>
                <c:pt idx="1367">
                  <c:v>8.8000000000000007</c:v>
                </c:pt>
                <c:pt idx="1368">
                  <c:v>8.8000000000000007</c:v>
                </c:pt>
                <c:pt idx="1369">
                  <c:v>8.8000000000000007</c:v>
                </c:pt>
                <c:pt idx="1370">
                  <c:v>8.8000000000000007</c:v>
                </c:pt>
                <c:pt idx="1371">
                  <c:v>8.8000000000000007</c:v>
                </c:pt>
                <c:pt idx="1372">
                  <c:v>8.8000000000000007</c:v>
                </c:pt>
                <c:pt idx="1373">
                  <c:v>8.8000000000000007</c:v>
                </c:pt>
                <c:pt idx="1374">
                  <c:v>8.82</c:v>
                </c:pt>
                <c:pt idx="1375">
                  <c:v>8.82</c:v>
                </c:pt>
                <c:pt idx="1376">
                  <c:v>8.82</c:v>
                </c:pt>
                <c:pt idx="1377">
                  <c:v>8.82</c:v>
                </c:pt>
                <c:pt idx="1378">
                  <c:v>8.82</c:v>
                </c:pt>
                <c:pt idx="1379">
                  <c:v>8.82</c:v>
                </c:pt>
                <c:pt idx="1380">
                  <c:v>8.84</c:v>
                </c:pt>
                <c:pt idx="1381">
                  <c:v>8.84</c:v>
                </c:pt>
                <c:pt idx="1382">
                  <c:v>8.84</c:v>
                </c:pt>
                <c:pt idx="1383">
                  <c:v>8.84</c:v>
                </c:pt>
                <c:pt idx="1384">
                  <c:v>8.84</c:v>
                </c:pt>
                <c:pt idx="1385">
                  <c:v>8.84</c:v>
                </c:pt>
                <c:pt idx="1386">
                  <c:v>8.84</c:v>
                </c:pt>
                <c:pt idx="1387">
                  <c:v>8.84</c:v>
                </c:pt>
                <c:pt idx="1388">
                  <c:v>8.8600000000000048</c:v>
                </c:pt>
                <c:pt idx="1389">
                  <c:v>8.8600000000000048</c:v>
                </c:pt>
                <c:pt idx="1390">
                  <c:v>8.8600000000000048</c:v>
                </c:pt>
                <c:pt idx="1391">
                  <c:v>8.8600000000000048</c:v>
                </c:pt>
                <c:pt idx="1392">
                  <c:v>8.8800000000000008</c:v>
                </c:pt>
                <c:pt idx="1393">
                  <c:v>8.8800000000000008</c:v>
                </c:pt>
                <c:pt idx="1394">
                  <c:v>8.9</c:v>
                </c:pt>
                <c:pt idx="1395">
                  <c:v>8.9</c:v>
                </c:pt>
                <c:pt idx="1396">
                  <c:v>8.9</c:v>
                </c:pt>
                <c:pt idx="1397">
                  <c:v>8.9</c:v>
                </c:pt>
                <c:pt idx="1398">
                  <c:v>8.92</c:v>
                </c:pt>
                <c:pt idx="1399">
                  <c:v>8.92</c:v>
                </c:pt>
                <c:pt idx="1400">
                  <c:v>8.92</c:v>
                </c:pt>
                <c:pt idx="1401">
                  <c:v>8.92</c:v>
                </c:pt>
                <c:pt idx="1402">
                  <c:v>8.92</c:v>
                </c:pt>
                <c:pt idx="1403">
                  <c:v>8.92</c:v>
                </c:pt>
                <c:pt idx="1404">
                  <c:v>8.92</c:v>
                </c:pt>
                <c:pt idx="1405">
                  <c:v>8.94</c:v>
                </c:pt>
                <c:pt idx="1406">
                  <c:v>8.94</c:v>
                </c:pt>
                <c:pt idx="1407">
                  <c:v>8.94</c:v>
                </c:pt>
                <c:pt idx="1408">
                  <c:v>8.94</c:v>
                </c:pt>
                <c:pt idx="1409">
                  <c:v>8.94</c:v>
                </c:pt>
                <c:pt idx="1410">
                  <c:v>8.94</c:v>
                </c:pt>
                <c:pt idx="1411">
                  <c:v>8.94</c:v>
                </c:pt>
                <c:pt idx="1412">
                  <c:v>8.94</c:v>
                </c:pt>
                <c:pt idx="1413">
                  <c:v>8.94</c:v>
                </c:pt>
                <c:pt idx="1414">
                  <c:v>8.94</c:v>
                </c:pt>
                <c:pt idx="1415">
                  <c:v>8.9600000000000026</c:v>
                </c:pt>
                <c:pt idx="1416">
                  <c:v>8.9600000000000026</c:v>
                </c:pt>
                <c:pt idx="1417">
                  <c:v>8.9600000000000026</c:v>
                </c:pt>
                <c:pt idx="1418">
                  <c:v>8.9600000000000026</c:v>
                </c:pt>
                <c:pt idx="1419">
                  <c:v>8.9600000000000026</c:v>
                </c:pt>
                <c:pt idx="1420">
                  <c:v>8.9600000000000026</c:v>
                </c:pt>
                <c:pt idx="1421">
                  <c:v>8.98</c:v>
                </c:pt>
                <c:pt idx="1422">
                  <c:v>8.98</c:v>
                </c:pt>
                <c:pt idx="1423">
                  <c:v>8.98</c:v>
                </c:pt>
                <c:pt idx="1424">
                  <c:v>8.98</c:v>
                </c:pt>
                <c:pt idx="1425">
                  <c:v>8.98</c:v>
                </c:pt>
                <c:pt idx="1426">
                  <c:v>9</c:v>
                </c:pt>
                <c:pt idx="1427">
                  <c:v>9</c:v>
                </c:pt>
                <c:pt idx="1428">
                  <c:v>9</c:v>
                </c:pt>
                <c:pt idx="1429">
                  <c:v>9.02</c:v>
                </c:pt>
                <c:pt idx="1430">
                  <c:v>9.02</c:v>
                </c:pt>
                <c:pt idx="1431">
                  <c:v>9.02</c:v>
                </c:pt>
                <c:pt idx="1432">
                  <c:v>9.02</c:v>
                </c:pt>
                <c:pt idx="1433">
                  <c:v>9.02</c:v>
                </c:pt>
                <c:pt idx="1434">
                  <c:v>9.0400000000000009</c:v>
                </c:pt>
                <c:pt idx="1435">
                  <c:v>9.0400000000000009</c:v>
                </c:pt>
                <c:pt idx="1436">
                  <c:v>9.0400000000000009</c:v>
                </c:pt>
                <c:pt idx="1437">
                  <c:v>9.0400000000000009</c:v>
                </c:pt>
                <c:pt idx="1438">
                  <c:v>9.06</c:v>
                </c:pt>
                <c:pt idx="1439">
                  <c:v>9.06</c:v>
                </c:pt>
                <c:pt idx="1440">
                  <c:v>9.06</c:v>
                </c:pt>
                <c:pt idx="1441">
                  <c:v>9.06</c:v>
                </c:pt>
                <c:pt idx="1442">
                  <c:v>9.06</c:v>
                </c:pt>
                <c:pt idx="1443">
                  <c:v>9.06</c:v>
                </c:pt>
                <c:pt idx="1444">
                  <c:v>9.06</c:v>
                </c:pt>
                <c:pt idx="1445">
                  <c:v>9.06</c:v>
                </c:pt>
                <c:pt idx="1446">
                  <c:v>9.06</c:v>
                </c:pt>
                <c:pt idx="1447">
                  <c:v>9.08</c:v>
                </c:pt>
                <c:pt idx="1448">
                  <c:v>9.08</c:v>
                </c:pt>
                <c:pt idx="1449">
                  <c:v>9.08</c:v>
                </c:pt>
                <c:pt idx="1450">
                  <c:v>9.08</c:v>
                </c:pt>
                <c:pt idx="1451">
                  <c:v>9.08</c:v>
                </c:pt>
                <c:pt idx="1452">
                  <c:v>9.08</c:v>
                </c:pt>
                <c:pt idx="1453">
                  <c:v>9.1</c:v>
                </c:pt>
                <c:pt idx="1454">
                  <c:v>9.1</c:v>
                </c:pt>
                <c:pt idx="1455">
                  <c:v>9.1</c:v>
                </c:pt>
                <c:pt idx="1456">
                  <c:v>9.120000000000001</c:v>
                </c:pt>
                <c:pt idx="1457">
                  <c:v>9.120000000000001</c:v>
                </c:pt>
                <c:pt idx="1458">
                  <c:v>9.120000000000001</c:v>
                </c:pt>
                <c:pt idx="1459">
                  <c:v>9.120000000000001</c:v>
                </c:pt>
                <c:pt idx="1460">
                  <c:v>9.120000000000001</c:v>
                </c:pt>
                <c:pt idx="1461">
                  <c:v>9.120000000000001</c:v>
                </c:pt>
                <c:pt idx="1462">
                  <c:v>9.120000000000001</c:v>
                </c:pt>
                <c:pt idx="1463">
                  <c:v>9.1399999999999988</c:v>
                </c:pt>
                <c:pt idx="1464">
                  <c:v>9.1399999999999988</c:v>
                </c:pt>
                <c:pt idx="1465">
                  <c:v>9.1399999999999988</c:v>
                </c:pt>
                <c:pt idx="1466">
                  <c:v>9.16</c:v>
                </c:pt>
                <c:pt idx="1467">
                  <c:v>9.16</c:v>
                </c:pt>
                <c:pt idx="1468">
                  <c:v>9.18</c:v>
                </c:pt>
                <c:pt idx="1469">
                  <c:v>9.18</c:v>
                </c:pt>
                <c:pt idx="1470">
                  <c:v>9.18</c:v>
                </c:pt>
                <c:pt idx="1471">
                  <c:v>9.18</c:v>
                </c:pt>
                <c:pt idx="1472">
                  <c:v>9.18</c:v>
                </c:pt>
                <c:pt idx="1473">
                  <c:v>9.18</c:v>
                </c:pt>
                <c:pt idx="1474">
                  <c:v>9.18</c:v>
                </c:pt>
                <c:pt idx="1475">
                  <c:v>9.2000000000000011</c:v>
                </c:pt>
                <c:pt idx="1476">
                  <c:v>9.2000000000000011</c:v>
                </c:pt>
                <c:pt idx="1477">
                  <c:v>9.2000000000000011</c:v>
                </c:pt>
                <c:pt idx="1478">
                  <c:v>9.2000000000000011</c:v>
                </c:pt>
                <c:pt idx="1479">
                  <c:v>9.2200000000000006</c:v>
                </c:pt>
                <c:pt idx="1480">
                  <c:v>9.2200000000000006</c:v>
                </c:pt>
                <c:pt idx="1481">
                  <c:v>9.2200000000000006</c:v>
                </c:pt>
                <c:pt idx="1482">
                  <c:v>9.2399999999999984</c:v>
                </c:pt>
                <c:pt idx="1483">
                  <c:v>9.2399999999999984</c:v>
                </c:pt>
                <c:pt idx="1484">
                  <c:v>9.2399999999999984</c:v>
                </c:pt>
                <c:pt idx="1485">
                  <c:v>9.2399999999999984</c:v>
                </c:pt>
                <c:pt idx="1486">
                  <c:v>9.2399999999999984</c:v>
                </c:pt>
                <c:pt idx="1487">
                  <c:v>9.2399999999999984</c:v>
                </c:pt>
                <c:pt idx="1488">
                  <c:v>9.2399999999999984</c:v>
                </c:pt>
                <c:pt idx="1489">
                  <c:v>9.2399999999999984</c:v>
                </c:pt>
                <c:pt idx="1490">
                  <c:v>9.2399999999999984</c:v>
                </c:pt>
                <c:pt idx="1491">
                  <c:v>9.2399999999999984</c:v>
                </c:pt>
                <c:pt idx="1492">
                  <c:v>9.26</c:v>
                </c:pt>
                <c:pt idx="1493">
                  <c:v>9.26</c:v>
                </c:pt>
                <c:pt idx="1494">
                  <c:v>9.26</c:v>
                </c:pt>
                <c:pt idx="1495">
                  <c:v>9.2800000000000011</c:v>
                </c:pt>
                <c:pt idx="1496">
                  <c:v>9.2800000000000011</c:v>
                </c:pt>
                <c:pt idx="1497">
                  <c:v>9.2800000000000011</c:v>
                </c:pt>
                <c:pt idx="1498">
                  <c:v>9.2800000000000011</c:v>
                </c:pt>
                <c:pt idx="1499">
                  <c:v>9.3000000000000007</c:v>
                </c:pt>
                <c:pt idx="1500">
                  <c:v>9.3000000000000007</c:v>
                </c:pt>
                <c:pt idx="1501">
                  <c:v>9.3000000000000007</c:v>
                </c:pt>
                <c:pt idx="1502">
                  <c:v>9.3000000000000007</c:v>
                </c:pt>
                <c:pt idx="1503">
                  <c:v>9.3000000000000007</c:v>
                </c:pt>
                <c:pt idx="1504">
                  <c:v>9.3000000000000007</c:v>
                </c:pt>
                <c:pt idx="1505">
                  <c:v>9.32</c:v>
                </c:pt>
                <c:pt idx="1506">
                  <c:v>9.32</c:v>
                </c:pt>
                <c:pt idx="1507">
                  <c:v>9.32</c:v>
                </c:pt>
                <c:pt idx="1508">
                  <c:v>9.32</c:v>
                </c:pt>
                <c:pt idx="1509">
                  <c:v>9.32</c:v>
                </c:pt>
                <c:pt idx="1510">
                  <c:v>9.32</c:v>
                </c:pt>
                <c:pt idx="1511">
                  <c:v>9.32</c:v>
                </c:pt>
                <c:pt idx="1512">
                  <c:v>9.32</c:v>
                </c:pt>
                <c:pt idx="1513">
                  <c:v>9.32</c:v>
                </c:pt>
                <c:pt idx="1514">
                  <c:v>9.34</c:v>
                </c:pt>
                <c:pt idx="1515">
                  <c:v>9.34</c:v>
                </c:pt>
                <c:pt idx="1516">
                  <c:v>9.34</c:v>
                </c:pt>
                <c:pt idx="1517">
                  <c:v>9.3600000000000048</c:v>
                </c:pt>
                <c:pt idx="1518">
                  <c:v>9.3600000000000048</c:v>
                </c:pt>
                <c:pt idx="1519">
                  <c:v>9.3800000000000008</c:v>
                </c:pt>
                <c:pt idx="1520">
                  <c:v>9.3800000000000008</c:v>
                </c:pt>
                <c:pt idx="1521">
                  <c:v>9.3800000000000008</c:v>
                </c:pt>
                <c:pt idx="1522">
                  <c:v>9.4</c:v>
                </c:pt>
                <c:pt idx="1523">
                  <c:v>9.4</c:v>
                </c:pt>
                <c:pt idx="1524">
                  <c:v>9.4</c:v>
                </c:pt>
                <c:pt idx="1525">
                  <c:v>9.4</c:v>
                </c:pt>
                <c:pt idx="1526">
                  <c:v>9.4</c:v>
                </c:pt>
                <c:pt idx="1527">
                  <c:v>9.42</c:v>
                </c:pt>
                <c:pt idx="1528">
                  <c:v>9.42</c:v>
                </c:pt>
                <c:pt idx="1529">
                  <c:v>9.42</c:v>
                </c:pt>
                <c:pt idx="1530">
                  <c:v>9.42</c:v>
                </c:pt>
                <c:pt idx="1531">
                  <c:v>9.42</c:v>
                </c:pt>
                <c:pt idx="1532">
                  <c:v>9.44</c:v>
                </c:pt>
                <c:pt idx="1533">
                  <c:v>9.44</c:v>
                </c:pt>
                <c:pt idx="1534">
                  <c:v>9.44</c:v>
                </c:pt>
                <c:pt idx="1535">
                  <c:v>9.44</c:v>
                </c:pt>
                <c:pt idx="1536">
                  <c:v>9.44</c:v>
                </c:pt>
                <c:pt idx="1537">
                  <c:v>9.44</c:v>
                </c:pt>
                <c:pt idx="1538">
                  <c:v>9.44</c:v>
                </c:pt>
                <c:pt idx="1539">
                  <c:v>9.44</c:v>
                </c:pt>
                <c:pt idx="1540">
                  <c:v>9.44</c:v>
                </c:pt>
                <c:pt idx="1541">
                  <c:v>9.44</c:v>
                </c:pt>
                <c:pt idx="1542">
                  <c:v>9.4600000000000026</c:v>
                </c:pt>
                <c:pt idx="1543">
                  <c:v>9.4600000000000026</c:v>
                </c:pt>
                <c:pt idx="1544">
                  <c:v>9.4600000000000026</c:v>
                </c:pt>
                <c:pt idx="1545">
                  <c:v>9.4600000000000026</c:v>
                </c:pt>
                <c:pt idx="1546">
                  <c:v>9.4600000000000026</c:v>
                </c:pt>
                <c:pt idx="1547">
                  <c:v>9.4600000000000026</c:v>
                </c:pt>
                <c:pt idx="1548">
                  <c:v>9.4600000000000026</c:v>
                </c:pt>
                <c:pt idx="1549">
                  <c:v>9.48</c:v>
                </c:pt>
                <c:pt idx="1550">
                  <c:v>9.48</c:v>
                </c:pt>
                <c:pt idx="1551">
                  <c:v>9.48</c:v>
                </c:pt>
                <c:pt idx="1552">
                  <c:v>9.48</c:v>
                </c:pt>
                <c:pt idx="1553">
                  <c:v>9.48</c:v>
                </c:pt>
                <c:pt idx="1554">
                  <c:v>9.48</c:v>
                </c:pt>
                <c:pt idx="1555">
                  <c:v>9.48</c:v>
                </c:pt>
                <c:pt idx="1556">
                  <c:v>9.48</c:v>
                </c:pt>
                <c:pt idx="1557">
                  <c:v>9.48</c:v>
                </c:pt>
                <c:pt idx="1558">
                  <c:v>9.48</c:v>
                </c:pt>
                <c:pt idx="1559">
                  <c:v>9.48</c:v>
                </c:pt>
                <c:pt idx="1560">
                  <c:v>9.48</c:v>
                </c:pt>
                <c:pt idx="1561">
                  <c:v>9.48</c:v>
                </c:pt>
                <c:pt idx="1562">
                  <c:v>9.5</c:v>
                </c:pt>
                <c:pt idx="1563">
                  <c:v>9.5</c:v>
                </c:pt>
                <c:pt idx="1564">
                  <c:v>9.5</c:v>
                </c:pt>
                <c:pt idx="1565">
                  <c:v>9.5</c:v>
                </c:pt>
                <c:pt idx="1566">
                  <c:v>9.5</c:v>
                </c:pt>
                <c:pt idx="1567">
                  <c:v>9.52</c:v>
                </c:pt>
                <c:pt idx="1568">
                  <c:v>9.52</c:v>
                </c:pt>
                <c:pt idx="1569">
                  <c:v>9.52</c:v>
                </c:pt>
                <c:pt idx="1570">
                  <c:v>9.52</c:v>
                </c:pt>
                <c:pt idx="1571">
                  <c:v>9.5400000000000009</c:v>
                </c:pt>
                <c:pt idx="1572">
                  <c:v>9.5400000000000009</c:v>
                </c:pt>
                <c:pt idx="1573">
                  <c:v>9.5400000000000009</c:v>
                </c:pt>
                <c:pt idx="1574">
                  <c:v>9.5400000000000009</c:v>
                </c:pt>
                <c:pt idx="1575">
                  <c:v>9.56</c:v>
                </c:pt>
                <c:pt idx="1576">
                  <c:v>9.56</c:v>
                </c:pt>
                <c:pt idx="1577">
                  <c:v>9.56</c:v>
                </c:pt>
                <c:pt idx="1578">
                  <c:v>9.56</c:v>
                </c:pt>
                <c:pt idx="1579">
                  <c:v>9.56</c:v>
                </c:pt>
                <c:pt idx="1580">
                  <c:v>9.56</c:v>
                </c:pt>
                <c:pt idx="1581">
                  <c:v>9.56</c:v>
                </c:pt>
                <c:pt idx="1582">
                  <c:v>9.56</c:v>
                </c:pt>
                <c:pt idx="1583">
                  <c:v>9.56</c:v>
                </c:pt>
                <c:pt idx="1584">
                  <c:v>9.58</c:v>
                </c:pt>
                <c:pt idx="1585">
                  <c:v>9.58</c:v>
                </c:pt>
                <c:pt idx="1586">
                  <c:v>9.58</c:v>
                </c:pt>
                <c:pt idx="1587">
                  <c:v>9.58</c:v>
                </c:pt>
                <c:pt idx="1588">
                  <c:v>9.6</c:v>
                </c:pt>
                <c:pt idx="1589">
                  <c:v>9.6</c:v>
                </c:pt>
                <c:pt idx="1590">
                  <c:v>9.6</c:v>
                </c:pt>
                <c:pt idx="1591">
                  <c:v>9.6</c:v>
                </c:pt>
                <c:pt idx="1592">
                  <c:v>9.6</c:v>
                </c:pt>
                <c:pt idx="1593">
                  <c:v>9.6</c:v>
                </c:pt>
                <c:pt idx="1594">
                  <c:v>9.6</c:v>
                </c:pt>
                <c:pt idx="1595">
                  <c:v>9.620000000000001</c:v>
                </c:pt>
                <c:pt idx="1596">
                  <c:v>9.620000000000001</c:v>
                </c:pt>
                <c:pt idx="1597">
                  <c:v>9.620000000000001</c:v>
                </c:pt>
                <c:pt idx="1598">
                  <c:v>9.620000000000001</c:v>
                </c:pt>
                <c:pt idx="1599">
                  <c:v>9.620000000000001</c:v>
                </c:pt>
                <c:pt idx="1600">
                  <c:v>9.620000000000001</c:v>
                </c:pt>
                <c:pt idx="1601">
                  <c:v>9.620000000000001</c:v>
                </c:pt>
                <c:pt idx="1602">
                  <c:v>9.620000000000001</c:v>
                </c:pt>
                <c:pt idx="1603">
                  <c:v>9.6399999999999988</c:v>
                </c:pt>
                <c:pt idx="1604">
                  <c:v>9.6399999999999988</c:v>
                </c:pt>
                <c:pt idx="1605">
                  <c:v>9.6399999999999988</c:v>
                </c:pt>
                <c:pt idx="1606">
                  <c:v>9.66</c:v>
                </c:pt>
                <c:pt idx="1607">
                  <c:v>9.66</c:v>
                </c:pt>
                <c:pt idx="1608">
                  <c:v>9.66</c:v>
                </c:pt>
                <c:pt idx="1609">
                  <c:v>9.66</c:v>
                </c:pt>
                <c:pt idx="1610">
                  <c:v>9.66</c:v>
                </c:pt>
                <c:pt idx="1611">
                  <c:v>9.66</c:v>
                </c:pt>
                <c:pt idx="1612">
                  <c:v>9.68</c:v>
                </c:pt>
                <c:pt idx="1613">
                  <c:v>9.68</c:v>
                </c:pt>
                <c:pt idx="1614">
                  <c:v>9.68</c:v>
                </c:pt>
                <c:pt idx="1615">
                  <c:v>9.68</c:v>
                </c:pt>
                <c:pt idx="1616">
                  <c:v>9.68</c:v>
                </c:pt>
                <c:pt idx="1617">
                  <c:v>9.68</c:v>
                </c:pt>
                <c:pt idx="1618">
                  <c:v>9.68</c:v>
                </c:pt>
                <c:pt idx="1619">
                  <c:v>9.68</c:v>
                </c:pt>
                <c:pt idx="1620">
                  <c:v>9.68</c:v>
                </c:pt>
                <c:pt idx="1621">
                  <c:v>9.68</c:v>
                </c:pt>
                <c:pt idx="1622">
                  <c:v>9.68</c:v>
                </c:pt>
                <c:pt idx="1623">
                  <c:v>9.7000000000000011</c:v>
                </c:pt>
                <c:pt idx="1624">
                  <c:v>9.7000000000000011</c:v>
                </c:pt>
                <c:pt idx="1625">
                  <c:v>9.7000000000000011</c:v>
                </c:pt>
                <c:pt idx="1626">
                  <c:v>9.7000000000000011</c:v>
                </c:pt>
                <c:pt idx="1627">
                  <c:v>9.7000000000000011</c:v>
                </c:pt>
                <c:pt idx="1628">
                  <c:v>9.7000000000000011</c:v>
                </c:pt>
                <c:pt idx="1629">
                  <c:v>9.7200000000000006</c:v>
                </c:pt>
                <c:pt idx="1630">
                  <c:v>9.7200000000000006</c:v>
                </c:pt>
                <c:pt idx="1631">
                  <c:v>9.7200000000000006</c:v>
                </c:pt>
                <c:pt idx="1632">
                  <c:v>9.7200000000000006</c:v>
                </c:pt>
                <c:pt idx="1633">
                  <c:v>9.7200000000000006</c:v>
                </c:pt>
                <c:pt idx="1634">
                  <c:v>9.7200000000000006</c:v>
                </c:pt>
                <c:pt idx="1635">
                  <c:v>9.7399999999999984</c:v>
                </c:pt>
                <c:pt idx="1636">
                  <c:v>9.7399999999999984</c:v>
                </c:pt>
                <c:pt idx="1637">
                  <c:v>9.7399999999999984</c:v>
                </c:pt>
                <c:pt idx="1638">
                  <c:v>9.7399999999999984</c:v>
                </c:pt>
                <c:pt idx="1639">
                  <c:v>9.7399999999999984</c:v>
                </c:pt>
                <c:pt idx="1640">
                  <c:v>9.7399999999999984</c:v>
                </c:pt>
                <c:pt idx="1641">
                  <c:v>9.76</c:v>
                </c:pt>
                <c:pt idx="1642">
                  <c:v>9.76</c:v>
                </c:pt>
                <c:pt idx="1643">
                  <c:v>9.76</c:v>
                </c:pt>
                <c:pt idx="1644">
                  <c:v>9.76</c:v>
                </c:pt>
                <c:pt idx="1645">
                  <c:v>9.7800000000000011</c:v>
                </c:pt>
                <c:pt idx="1646">
                  <c:v>9.7800000000000011</c:v>
                </c:pt>
                <c:pt idx="1647">
                  <c:v>9.7800000000000011</c:v>
                </c:pt>
                <c:pt idx="1648">
                  <c:v>9.7800000000000011</c:v>
                </c:pt>
                <c:pt idx="1649">
                  <c:v>9.7800000000000011</c:v>
                </c:pt>
                <c:pt idx="1650">
                  <c:v>9.7800000000000011</c:v>
                </c:pt>
                <c:pt idx="1651">
                  <c:v>9.7800000000000011</c:v>
                </c:pt>
                <c:pt idx="1652">
                  <c:v>9.7800000000000011</c:v>
                </c:pt>
                <c:pt idx="1653">
                  <c:v>9.8000000000000007</c:v>
                </c:pt>
                <c:pt idx="1654">
                  <c:v>9.8000000000000007</c:v>
                </c:pt>
                <c:pt idx="1655">
                  <c:v>9.8000000000000007</c:v>
                </c:pt>
                <c:pt idx="1656">
                  <c:v>9.8000000000000007</c:v>
                </c:pt>
                <c:pt idx="1657">
                  <c:v>9.8000000000000007</c:v>
                </c:pt>
                <c:pt idx="1658">
                  <c:v>9.8000000000000007</c:v>
                </c:pt>
                <c:pt idx="1659">
                  <c:v>9.82</c:v>
                </c:pt>
                <c:pt idx="1660">
                  <c:v>9.82</c:v>
                </c:pt>
                <c:pt idx="1661">
                  <c:v>9.82</c:v>
                </c:pt>
                <c:pt idx="1662">
                  <c:v>9.82</c:v>
                </c:pt>
                <c:pt idx="1663">
                  <c:v>9.82</c:v>
                </c:pt>
                <c:pt idx="1664">
                  <c:v>9.82</c:v>
                </c:pt>
                <c:pt idx="1665">
                  <c:v>9.82</c:v>
                </c:pt>
                <c:pt idx="1666">
                  <c:v>9.82</c:v>
                </c:pt>
                <c:pt idx="1667">
                  <c:v>9.82</c:v>
                </c:pt>
                <c:pt idx="1668">
                  <c:v>9.82</c:v>
                </c:pt>
                <c:pt idx="1669">
                  <c:v>9.82</c:v>
                </c:pt>
                <c:pt idx="1670">
                  <c:v>9.84</c:v>
                </c:pt>
                <c:pt idx="1671">
                  <c:v>9.84</c:v>
                </c:pt>
                <c:pt idx="1672">
                  <c:v>9.84</c:v>
                </c:pt>
                <c:pt idx="1673">
                  <c:v>9.84</c:v>
                </c:pt>
                <c:pt idx="1674">
                  <c:v>9.84</c:v>
                </c:pt>
                <c:pt idx="1675">
                  <c:v>9.84</c:v>
                </c:pt>
                <c:pt idx="1676">
                  <c:v>9.8600000000000048</c:v>
                </c:pt>
                <c:pt idx="1677">
                  <c:v>9.8600000000000048</c:v>
                </c:pt>
                <c:pt idx="1678">
                  <c:v>9.8600000000000048</c:v>
                </c:pt>
                <c:pt idx="1679">
                  <c:v>9.8600000000000048</c:v>
                </c:pt>
                <c:pt idx="1680">
                  <c:v>9.8600000000000048</c:v>
                </c:pt>
                <c:pt idx="1681">
                  <c:v>9.8600000000000048</c:v>
                </c:pt>
                <c:pt idx="1682">
                  <c:v>9.8600000000000048</c:v>
                </c:pt>
                <c:pt idx="1683">
                  <c:v>9.8600000000000048</c:v>
                </c:pt>
                <c:pt idx="1684">
                  <c:v>9.8800000000000008</c:v>
                </c:pt>
                <c:pt idx="1685">
                  <c:v>9.8800000000000008</c:v>
                </c:pt>
                <c:pt idx="1686">
                  <c:v>9.8800000000000008</c:v>
                </c:pt>
                <c:pt idx="1687">
                  <c:v>9.9</c:v>
                </c:pt>
                <c:pt idx="1688">
                  <c:v>9.9</c:v>
                </c:pt>
                <c:pt idx="1689">
                  <c:v>9.9</c:v>
                </c:pt>
                <c:pt idx="1690">
                  <c:v>9.92</c:v>
                </c:pt>
                <c:pt idx="1691">
                  <c:v>9.92</c:v>
                </c:pt>
                <c:pt idx="1692">
                  <c:v>9.92</c:v>
                </c:pt>
                <c:pt idx="1693">
                  <c:v>9.92</c:v>
                </c:pt>
                <c:pt idx="1694">
                  <c:v>9.92</c:v>
                </c:pt>
                <c:pt idx="1695">
                  <c:v>9.94</c:v>
                </c:pt>
                <c:pt idx="1696">
                  <c:v>9.94</c:v>
                </c:pt>
                <c:pt idx="1697">
                  <c:v>9.94</c:v>
                </c:pt>
                <c:pt idx="1698">
                  <c:v>9.94</c:v>
                </c:pt>
                <c:pt idx="1699">
                  <c:v>9.94</c:v>
                </c:pt>
                <c:pt idx="1700">
                  <c:v>9.94</c:v>
                </c:pt>
                <c:pt idx="1701">
                  <c:v>9.9600000000000026</c:v>
                </c:pt>
                <c:pt idx="1702">
                  <c:v>9.9600000000000026</c:v>
                </c:pt>
                <c:pt idx="1703">
                  <c:v>9.9600000000000026</c:v>
                </c:pt>
                <c:pt idx="1704">
                  <c:v>9.9600000000000026</c:v>
                </c:pt>
                <c:pt idx="1705">
                  <c:v>9.9600000000000026</c:v>
                </c:pt>
                <c:pt idx="1706">
                  <c:v>9.9600000000000026</c:v>
                </c:pt>
                <c:pt idx="1707">
                  <c:v>9.9600000000000026</c:v>
                </c:pt>
                <c:pt idx="1708">
                  <c:v>9.9600000000000026</c:v>
                </c:pt>
                <c:pt idx="1709">
                  <c:v>9.98</c:v>
                </c:pt>
                <c:pt idx="1710">
                  <c:v>9.98</c:v>
                </c:pt>
                <c:pt idx="1711">
                  <c:v>9.98</c:v>
                </c:pt>
                <c:pt idx="1712">
                  <c:v>9.98</c:v>
                </c:pt>
                <c:pt idx="1713">
                  <c:v>10</c:v>
                </c:pt>
                <c:pt idx="1714">
                  <c:v>10</c:v>
                </c:pt>
                <c:pt idx="1715">
                  <c:v>10</c:v>
                </c:pt>
                <c:pt idx="1716">
                  <c:v>10</c:v>
                </c:pt>
                <c:pt idx="1717">
                  <c:v>10</c:v>
                </c:pt>
                <c:pt idx="1718">
                  <c:v>10</c:v>
                </c:pt>
                <c:pt idx="1719">
                  <c:v>10</c:v>
                </c:pt>
                <c:pt idx="1720">
                  <c:v>10.02</c:v>
                </c:pt>
                <c:pt idx="1721">
                  <c:v>10.02</c:v>
                </c:pt>
                <c:pt idx="1722">
                  <c:v>10.02</c:v>
                </c:pt>
                <c:pt idx="1723">
                  <c:v>10.02</c:v>
                </c:pt>
                <c:pt idx="1724">
                  <c:v>10.02</c:v>
                </c:pt>
                <c:pt idx="1725">
                  <c:v>10.02</c:v>
                </c:pt>
                <c:pt idx="1726">
                  <c:v>10.02</c:v>
                </c:pt>
                <c:pt idx="1727">
                  <c:v>10.02</c:v>
                </c:pt>
                <c:pt idx="1728">
                  <c:v>10.040000000000001</c:v>
                </c:pt>
                <c:pt idx="1729">
                  <c:v>10.040000000000001</c:v>
                </c:pt>
                <c:pt idx="1730">
                  <c:v>10.040000000000001</c:v>
                </c:pt>
                <c:pt idx="1731">
                  <c:v>10.040000000000001</c:v>
                </c:pt>
                <c:pt idx="1732">
                  <c:v>10.040000000000001</c:v>
                </c:pt>
                <c:pt idx="1733">
                  <c:v>10.040000000000001</c:v>
                </c:pt>
                <c:pt idx="1734">
                  <c:v>10.040000000000001</c:v>
                </c:pt>
                <c:pt idx="1735">
                  <c:v>10.040000000000001</c:v>
                </c:pt>
                <c:pt idx="1736">
                  <c:v>10.040000000000001</c:v>
                </c:pt>
                <c:pt idx="1737">
                  <c:v>10.040000000000001</c:v>
                </c:pt>
                <c:pt idx="1738">
                  <c:v>10.040000000000001</c:v>
                </c:pt>
                <c:pt idx="1739">
                  <c:v>10.06</c:v>
                </c:pt>
                <c:pt idx="1740">
                  <c:v>10.06</c:v>
                </c:pt>
                <c:pt idx="1741">
                  <c:v>10.06</c:v>
                </c:pt>
                <c:pt idx="1742">
                  <c:v>10.06</c:v>
                </c:pt>
                <c:pt idx="1743">
                  <c:v>10.08</c:v>
                </c:pt>
                <c:pt idx="1744">
                  <c:v>10.08</c:v>
                </c:pt>
                <c:pt idx="1745">
                  <c:v>10.08</c:v>
                </c:pt>
                <c:pt idx="1746">
                  <c:v>10.08</c:v>
                </c:pt>
                <c:pt idx="1747">
                  <c:v>10.08</c:v>
                </c:pt>
                <c:pt idx="1748">
                  <c:v>10.08</c:v>
                </c:pt>
                <c:pt idx="1749">
                  <c:v>10.08</c:v>
                </c:pt>
                <c:pt idx="1750">
                  <c:v>10.08</c:v>
                </c:pt>
                <c:pt idx="1751">
                  <c:v>10.1</c:v>
                </c:pt>
                <c:pt idx="1752">
                  <c:v>10.1</c:v>
                </c:pt>
                <c:pt idx="1753">
                  <c:v>10.1</c:v>
                </c:pt>
                <c:pt idx="1754">
                  <c:v>10.1</c:v>
                </c:pt>
                <c:pt idx="1755">
                  <c:v>10.1</c:v>
                </c:pt>
                <c:pt idx="1756">
                  <c:v>10.120000000000001</c:v>
                </c:pt>
                <c:pt idx="1757">
                  <c:v>10.120000000000001</c:v>
                </c:pt>
                <c:pt idx="1758">
                  <c:v>10.120000000000001</c:v>
                </c:pt>
                <c:pt idx="1759">
                  <c:v>10.120000000000001</c:v>
                </c:pt>
                <c:pt idx="1760">
                  <c:v>10.139999999999999</c:v>
                </c:pt>
                <c:pt idx="1761">
                  <c:v>10.139999999999999</c:v>
                </c:pt>
                <c:pt idx="1762">
                  <c:v>10.139999999999999</c:v>
                </c:pt>
                <c:pt idx="1763">
                  <c:v>10.139999999999999</c:v>
                </c:pt>
                <c:pt idx="1764">
                  <c:v>10.139999999999999</c:v>
                </c:pt>
                <c:pt idx="1765">
                  <c:v>10.139999999999999</c:v>
                </c:pt>
                <c:pt idx="1766">
                  <c:v>10.139999999999999</c:v>
                </c:pt>
                <c:pt idx="1767">
                  <c:v>10.139999999999999</c:v>
                </c:pt>
                <c:pt idx="1768">
                  <c:v>10.139999999999999</c:v>
                </c:pt>
                <c:pt idx="1769">
                  <c:v>10.16</c:v>
                </c:pt>
                <c:pt idx="1770">
                  <c:v>10.16</c:v>
                </c:pt>
                <c:pt idx="1771">
                  <c:v>10.16</c:v>
                </c:pt>
                <c:pt idx="1772">
                  <c:v>10.16</c:v>
                </c:pt>
                <c:pt idx="1773">
                  <c:v>10.16</c:v>
                </c:pt>
                <c:pt idx="1774">
                  <c:v>10.16</c:v>
                </c:pt>
                <c:pt idx="1775">
                  <c:v>10.16</c:v>
                </c:pt>
                <c:pt idx="1776">
                  <c:v>10.16</c:v>
                </c:pt>
                <c:pt idx="1777">
                  <c:v>10.16</c:v>
                </c:pt>
                <c:pt idx="1778">
                  <c:v>10.18</c:v>
                </c:pt>
                <c:pt idx="1779">
                  <c:v>10.18</c:v>
                </c:pt>
                <c:pt idx="1780">
                  <c:v>10.18</c:v>
                </c:pt>
                <c:pt idx="1781">
                  <c:v>10.18</c:v>
                </c:pt>
                <c:pt idx="1782">
                  <c:v>10.18</c:v>
                </c:pt>
                <c:pt idx="1783">
                  <c:v>10.18</c:v>
                </c:pt>
                <c:pt idx="1784">
                  <c:v>10.18</c:v>
                </c:pt>
                <c:pt idx="1785">
                  <c:v>10.18</c:v>
                </c:pt>
                <c:pt idx="1786">
                  <c:v>10.18</c:v>
                </c:pt>
                <c:pt idx="1787">
                  <c:v>10.200000000000001</c:v>
                </c:pt>
                <c:pt idx="1788">
                  <c:v>10.200000000000001</c:v>
                </c:pt>
                <c:pt idx="1789">
                  <c:v>10.200000000000001</c:v>
                </c:pt>
                <c:pt idx="1790">
                  <c:v>10.200000000000001</c:v>
                </c:pt>
                <c:pt idx="1791">
                  <c:v>10.200000000000001</c:v>
                </c:pt>
                <c:pt idx="1792">
                  <c:v>10.200000000000001</c:v>
                </c:pt>
                <c:pt idx="1793">
                  <c:v>10.200000000000001</c:v>
                </c:pt>
                <c:pt idx="1794">
                  <c:v>10.200000000000001</c:v>
                </c:pt>
                <c:pt idx="1795">
                  <c:v>10.220000000000001</c:v>
                </c:pt>
                <c:pt idx="1796">
                  <c:v>10.220000000000001</c:v>
                </c:pt>
                <c:pt idx="1797">
                  <c:v>10.220000000000001</c:v>
                </c:pt>
                <c:pt idx="1798">
                  <c:v>10.220000000000001</c:v>
                </c:pt>
                <c:pt idx="1799">
                  <c:v>10.220000000000001</c:v>
                </c:pt>
                <c:pt idx="1800">
                  <c:v>10.220000000000001</c:v>
                </c:pt>
                <c:pt idx="1801">
                  <c:v>10.220000000000001</c:v>
                </c:pt>
                <c:pt idx="1802">
                  <c:v>10.239999999999998</c:v>
                </c:pt>
                <c:pt idx="1803">
                  <c:v>10.239999999999998</c:v>
                </c:pt>
                <c:pt idx="1804">
                  <c:v>10.239999999999998</c:v>
                </c:pt>
                <c:pt idx="1805">
                  <c:v>10.239999999999998</c:v>
                </c:pt>
                <c:pt idx="1806">
                  <c:v>10.26</c:v>
                </c:pt>
                <c:pt idx="1807">
                  <c:v>10.26</c:v>
                </c:pt>
                <c:pt idx="1808">
                  <c:v>10.26</c:v>
                </c:pt>
                <c:pt idx="1809">
                  <c:v>10.26</c:v>
                </c:pt>
                <c:pt idx="1810">
                  <c:v>10.26</c:v>
                </c:pt>
                <c:pt idx="1811">
                  <c:v>10.28</c:v>
                </c:pt>
                <c:pt idx="1812">
                  <c:v>10.28</c:v>
                </c:pt>
                <c:pt idx="1813">
                  <c:v>10.28</c:v>
                </c:pt>
                <c:pt idx="1814">
                  <c:v>10.28</c:v>
                </c:pt>
                <c:pt idx="1815">
                  <c:v>10.28</c:v>
                </c:pt>
                <c:pt idx="1816">
                  <c:v>10.28</c:v>
                </c:pt>
                <c:pt idx="1817">
                  <c:v>10.28</c:v>
                </c:pt>
                <c:pt idx="1818">
                  <c:v>10.28</c:v>
                </c:pt>
                <c:pt idx="1819">
                  <c:v>10.3</c:v>
                </c:pt>
                <c:pt idx="1820">
                  <c:v>10.3</c:v>
                </c:pt>
                <c:pt idx="1821">
                  <c:v>10.3</c:v>
                </c:pt>
                <c:pt idx="1822">
                  <c:v>10.3</c:v>
                </c:pt>
                <c:pt idx="1823">
                  <c:v>10.3</c:v>
                </c:pt>
                <c:pt idx="1824">
                  <c:v>10.3</c:v>
                </c:pt>
                <c:pt idx="1825">
                  <c:v>10.3</c:v>
                </c:pt>
                <c:pt idx="1826">
                  <c:v>10.3</c:v>
                </c:pt>
                <c:pt idx="1827">
                  <c:v>10.32</c:v>
                </c:pt>
                <c:pt idx="1828">
                  <c:v>10.32</c:v>
                </c:pt>
                <c:pt idx="1829">
                  <c:v>10.32</c:v>
                </c:pt>
                <c:pt idx="1830">
                  <c:v>10.32</c:v>
                </c:pt>
                <c:pt idx="1831">
                  <c:v>10.32</c:v>
                </c:pt>
                <c:pt idx="1832">
                  <c:v>10.32</c:v>
                </c:pt>
                <c:pt idx="1833">
                  <c:v>10.34</c:v>
                </c:pt>
                <c:pt idx="1834">
                  <c:v>10.34</c:v>
                </c:pt>
                <c:pt idx="1835">
                  <c:v>10.34</c:v>
                </c:pt>
                <c:pt idx="1836">
                  <c:v>10.34</c:v>
                </c:pt>
                <c:pt idx="1837">
                  <c:v>10.34</c:v>
                </c:pt>
                <c:pt idx="1838">
                  <c:v>10.34</c:v>
                </c:pt>
                <c:pt idx="1839">
                  <c:v>10.34</c:v>
                </c:pt>
                <c:pt idx="1840">
                  <c:v>10.34</c:v>
                </c:pt>
                <c:pt idx="1841">
                  <c:v>10.34</c:v>
                </c:pt>
                <c:pt idx="1842">
                  <c:v>10.360000000000005</c:v>
                </c:pt>
                <c:pt idx="1843">
                  <c:v>10.360000000000005</c:v>
                </c:pt>
                <c:pt idx="1844">
                  <c:v>10.360000000000005</c:v>
                </c:pt>
                <c:pt idx="1845">
                  <c:v>10.38</c:v>
                </c:pt>
                <c:pt idx="1846">
                  <c:v>10.38</c:v>
                </c:pt>
                <c:pt idx="1847">
                  <c:v>10.38</c:v>
                </c:pt>
                <c:pt idx="1848">
                  <c:v>10.38</c:v>
                </c:pt>
                <c:pt idx="1849">
                  <c:v>10.38</c:v>
                </c:pt>
                <c:pt idx="1850">
                  <c:v>10.38</c:v>
                </c:pt>
                <c:pt idx="1851">
                  <c:v>10.4</c:v>
                </c:pt>
                <c:pt idx="1852">
                  <c:v>10.4</c:v>
                </c:pt>
                <c:pt idx="1853">
                  <c:v>10.4</c:v>
                </c:pt>
                <c:pt idx="1854">
                  <c:v>10.4</c:v>
                </c:pt>
                <c:pt idx="1855">
                  <c:v>10.4</c:v>
                </c:pt>
                <c:pt idx="1856">
                  <c:v>10.4</c:v>
                </c:pt>
                <c:pt idx="1857">
                  <c:v>10.4</c:v>
                </c:pt>
                <c:pt idx="1858">
                  <c:v>10.4</c:v>
                </c:pt>
                <c:pt idx="1859">
                  <c:v>10.4</c:v>
                </c:pt>
                <c:pt idx="1860">
                  <c:v>10.4</c:v>
                </c:pt>
                <c:pt idx="1861">
                  <c:v>10.4</c:v>
                </c:pt>
                <c:pt idx="1862">
                  <c:v>10.4</c:v>
                </c:pt>
                <c:pt idx="1863">
                  <c:v>10.42</c:v>
                </c:pt>
                <c:pt idx="1864">
                  <c:v>10.42</c:v>
                </c:pt>
                <c:pt idx="1865">
                  <c:v>10.42</c:v>
                </c:pt>
                <c:pt idx="1866">
                  <c:v>10.42</c:v>
                </c:pt>
                <c:pt idx="1867">
                  <c:v>10.42</c:v>
                </c:pt>
                <c:pt idx="1868">
                  <c:v>10.42</c:v>
                </c:pt>
                <c:pt idx="1869">
                  <c:v>10.44</c:v>
                </c:pt>
                <c:pt idx="1870">
                  <c:v>10.44</c:v>
                </c:pt>
                <c:pt idx="1871">
                  <c:v>10.44</c:v>
                </c:pt>
                <c:pt idx="1872">
                  <c:v>10.44</c:v>
                </c:pt>
                <c:pt idx="1873">
                  <c:v>10.44</c:v>
                </c:pt>
                <c:pt idx="1874">
                  <c:v>10.44</c:v>
                </c:pt>
                <c:pt idx="1875">
                  <c:v>10.46</c:v>
                </c:pt>
                <c:pt idx="1876">
                  <c:v>10.46</c:v>
                </c:pt>
                <c:pt idx="1877">
                  <c:v>10.46</c:v>
                </c:pt>
                <c:pt idx="1878">
                  <c:v>10.46</c:v>
                </c:pt>
                <c:pt idx="1879">
                  <c:v>10.46</c:v>
                </c:pt>
                <c:pt idx="1880">
                  <c:v>10.48</c:v>
                </c:pt>
                <c:pt idx="1881">
                  <c:v>10.48</c:v>
                </c:pt>
                <c:pt idx="1882">
                  <c:v>10.48</c:v>
                </c:pt>
                <c:pt idx="1883">
                  <c:v>10.48</c:v>
                </c:pt>
                <c:pt idx="1884">
                  <c:v>10.48</c:v>
                </c:pt>
                <c:pt idx="1885">
                  <c:v>10.48</c:v>
                </c:pt>
                <c:pt idx="1886">
                  <c:v>10.48</c:v>
                </c:pt>
                <c:pt idx="1887">
                  <c:v>10.48</c:v>
                </c:pt>
                <c:pt idx="1888">
                  <c:v>10.5</c:v>
                </c:pt>
                <c:pt idx="1889">
                  <c:v>10.5</c:v>
                </c:pt>
                <c:pt idx="1890">
                  <c:v>10.5</c:v>
                </c:pt>
                <c:pt idx="1891">
                  <c:v>10.5</c:v>
                </c:pt>
                <c:pt idx="1892">
                  <c:v>10.5</c:v>
                </c:pt>
                <c:pt idx="1893">
                  <c:v>10.5</c:v>
                </c:pt>
                <c:pt idx="1894">
                  <c:v>10.5</c:v>
                </c:pt>
                <c:pt idx="1895">
                  <c:v>10.5</c:v>
                </c:pt>
                <c:pt idx="1896">
                  <c:v>10.5</c:v>
                </c:pt>
                <c:pt idx="1897">
                  <c:v>10.5</c:v>
                </c:pt>
                <c:pt idx="1898">
                  <c:v>10.52</c:v>
                </c:pt>
                <c:pt idx="1899">
                  <c:v>10.52</c:v>
                </c:pt>
                <c:pt idx="1900">
                  <c:v>10.52</c:v>
                </c:pt>
                <c:pt idx="1901">
                  <c:v>10.52</c:v>
                </c:pt>
                <c:pt idx="1902">
                  <c:v>10.52</c:v>
                </c:pt>
                <c:pt idx="1903">
                  <c:v>10.52</c:v>
                </c:pt>
                <c:pt idx="1904">
                  <c:v>10.54</c:v>
                </c:pt>
                <c:pt idx="1905">
                  <c:v>10.54</c:v>
                </c:pt>
                <c:pt idx="1906">
                  <c:v>10.54</c:v>
                </c:pt>
                <c:pt idx="1907">
                  <c:v>10.54</c:v>
                </c:pt>
                <c:pt idx="1908">
                  <c:v>10.54</c:v>
                </c:pt>
                <c:pt idx="1909">
                  <c:v>10.54</c:v>
                </c:pt>
                <c:pt idx="1910">
                  <c:v>10.54</c:v>
                </c:pt>
                <c:pt idx="1911">
                  <c:v>10.56</c:v>
                </c:pt>
                <c:pt idx="1912">
                  <c:v>10.56</c:v>
                </c:pt>
                <c:pt idx="1913">
                  <c:v>10.56</c:v>
                </c:pt>
                <c:pt idx="1914">
                  <c:v>10.56</c:v>
                </c:pt>
                <c:pt idx="1915">
                  <c:v>10.56</c:v>
                </c:pt>
                <c:pt idx="1916">
                  <c:v>10.56</c:v>
                </c:pt>
                <c:pt idx="1917">
                  <c:v>10.56</c:v>
                </c:pt>
                <c:pt idx="1918">
                  <c:v>10.56</c:v>
                </c:pt>
                <c:pt idx="1919">
                  <c:v>10.58</c:v>
                </c:pt>
                <c:pt idx="1920">
                  <c:v>10.58</c:v>
                </c:pt>
                <c:pt idx="1921">
                  <c:v>10.58</c:v>
                </c:pt>
                <c:pt idx="1922">
                  <c:v>10.6</c:v>
                </c:pt>
                <c:pt idx="1923">
                  <c:v>10.6</c:v>
                </c:pt>
                <c:pt idx="1924">
                  <c:v>10.6</c:v>
                </c:pt>
                <c:pt idx="1925">
                  <c:v>10.6</c:v>
                </c:pt>
                <c:pt idx="1926">
                  <c:v>10.6</c:v>
                </c:pt>
                <c:pt idx="1927">
                  <c:v>10.6</c:v>
                </c:pt>
                <c:pt idx="1928">
                  <c:v>10.6</c:v>
                </c:pt>
                <c:pt idx="1929">
                  <c:v>10.6</c:v>
                </c:pt>
                <c:pt idx="1930">
                  <c:v>10.6</c:v>
                </c:pt>
                <c:pt idx="1931">
                  <c:v>10.62</c:v>
                </c:pt>
                <c:pt idx="1932">
                  <c:v>10.62</c:v>
                </c:pt>
                <c:pt idx="1933">
                  <c:v>10.62</c:v>
                </c:pt>
                <c:pt idx="1934">
                  <c:v>10.62</c:v>
                </c:pt>
                <c:pt idx="1935">
                  <c:v>10.62</c:v>
                </c:pt>
                <c:pt idx="1936">
                  <c:v>10.62</c:v>
                </c:pt>
                <c:pt idx="1937">
                  <c:v>10.639999999999999</c:v>
                </c:pt>
                <c:pt idx="1938">
                  <c:v>10.639999999999999</c:v>
                </c:pt>
                <c:pt idx="1939">
                  <c:v>10.639999999999999</c:v>
                </c:pt>
                <c:pt idx="1940">
                  <c:v>10.639999999999999</c:v>
                </c:pt>
                <c:pt idx="1941">
                  <c:v>10.639999999999999</c:v>
                </c:pt>
                <c:pt idx="1942">
                  <c:v>10.66</c:v>
                </c:pt>
                <c:pt idx="1943">
                  <c:v>10.66</c:v>
                </c:pt>
                <c:pt idx="1944">
                  <c:v>10.66</c:v>
                </c:pt>
                <c:pt idx="1945">
                  <c:v>10.66</c:v>
                </c:pt>
                <c:pt idx="1946">
                  <c:v>10.66</c:v>
                </c:pt>
                <c:pt idx="1947">
                  <c:v>10.66</c:v>
                </c:pt>
                <c:pt idx="1948">
                  <c:v>10.66</c:v>
                </c:pt>
                <c:pt idx="1949">
                  <c:v>10.66</c:v>
                </c:pt>
                <c:pt idx="1950">
                  <c:v>10.66</c:v>
                </c:pt>
                <c:pt idx="1951">
                  <c:v>10.68</c:v>
                </c:pt>
                <c:pt idx="1952">
                  <c:v>10.68</c:v>
                </c:pt>
                <c:pt idx="1953">
                  <c:v>10.68</c:v>
                </c:pt>
                <c:pt idx="1954">
                  <c:v>10.68</c:v>
                </c:pt>
                <c:pt idx="1955">
                  <c:v>10.68</c:v>
                </c:pt>
                <c:pt idx="1956">
                  <c:v>10.7</c:v>
                </c:pt>
                <c:pt idx="1957">
                  <c:v>10.7</c:v>
                </c:pt>
                <c:pt idx="1958">
                  <c:v>10.7</c:v>
                </c:pt>
                <c:pt idx="1959">
                  <c:v>10.7</c:v>
                </c:pt>
                <c:pt idx="1960">
                  <c:v>10.7</c:v>
                </c:pt>
                <c:pt idx="1961">
                  <c:v>10.7</c:v>
                </c:pt>
                <c:pt idx="1962">
                  <c:v>10.7</c:v>
                </c:pt>
                <c:pt idx="1963">
                  <c:v>10.719999999999999</c:v>
                </c:pt>
                <c:pt idx="1964">
                  <c:v>10.719999999999999</c:v>
                </c:pt>
                <c:pt idx="1965">
                  <c:v>10.719999999999999</c:v>
                </c:pt>
                <c:pt idx="1966">
                  <c:v>10.719999999999999</c:v>
                </c:pt>
                <c:pt idx="1967">
                  <c:v>10.719999999999999</c:v>
                </c:pt>
                <c:pt idx="1968">
                  <c:v>10.719999999999999</c:v>
                </c:pt>
                <c:pt idx="1969">
                  <c:v>10.719999999999999</c:v>
                </c:pt>
                <c:pt idx="1970">
                  <c:v>10.719999999999999</c:v>
                </c:pt>
                <c:pt idx="1971">
                  <c:v>10.719999999999999</c:v>
                </c:pt>
                <c:pt idx="1972">
                  <c:v>10.739999999999998</c:v>
                </c:pt>
                <c:pt idx="1973">
                  <c:v>10.739999999999998</c:v>
                </c:pt>
                <c:pt idx="1974">
                  <c:v>10.739999999999998</c:v>
                </c:pt>
                <c:pt idx="1975">
                  <c:v>10.739999999999998</c:v>
                </c:pt>
                <c:pt idx="1976">
                  <c:v>10.76</c:v>
                </c:pt>
                <c:pt idx="1977">
                  <c:v>10.76</c:v>
                </c:pt>
                <c:pt idx="1978">
                  <c:v>10.76</c:v>
                </c:pt>
                <c:pt idx="1979">
                  <c:v>10.76</c:v>
                </c:pt>
                <c:pt idx="1980">
                  <c:v>10.76</c:v>
                </c:pt>
                <c:pt idx="1981">
                  <c:v>10.78</c:v>
                </c:pt>
                <c:pt idx="1982">
                  <c:v>10.78</c:v>
                </c:pt>
                <c:pt idx="1983">
                  <c:v>10.78</c:v>
                </c:pt>
                <c:pt idx="1984">
                  <c:v>10.78</c:v>
                </c:pt>
                <c:pt idx="1985">
                  <c:v>10.78</c:v>
                </c:pt>
                <c:pt idx="1986">
                  <c:v>10.8</c:v>
                </c:pt>
                <c:pt idx="1987">
                  <c:v>10.8</c:v>
                </c:pt>
                <c:pt idx="1988">
                  <c:v>10.8</c:v>
                </c:pt>
                <c:pt idx="1989">
                  <c:v>10.8</c:v>
                </c:pt>
                <c:pt idx="1990">
                  <c:v>10.8</c:v>
                </c:pt>
                <c:pt idx="1991">
                  <c:v>10.8</c:v>
                </c:pt>
                <c:pt idx="1992">
                  <c:v>10.8</c:v>
                </c:pt>
                <c:pt idx="1993">
                  <c:v>10.82</c:v>
                </c:pt>
                <c:pt idx="1994">
                  <c:v>10.82</c:v>
                </c:pt>
                <c:pt idx="1995">
                  <c:v>10.82</c:v>
                </c:pt>
                <c:pt idx="1996">
                  <c:v>10.82</c:v>
                </c:pt>
                <c:pt idx="1997">
                  <c:v>10.82</c:v>
                </c:pt>
                <c:pt idx="1998">
                  <c:v>10.82</c:v>
                </c:pt>
                <c:pt idx="1999">
                  <c:v>10.82</c:v>
                </c:pt>
                <c:pt idx="2000">
                  <c:v>10.82</c:v>
                </c:pt>
                <c:pt idx="2001">
                  <c:v>10.84</c:v>
                </c:pt>
                <c:pt idx="2002">
                  <c:v>10.84</c:v>
                </c:pt>
                <c:pt idx="2003">
                  <c:v>10.84</c:v>
                </c:pt>
                <c:pt idx="2004">
                  <c:v>10.84</c:v>
                </c:pt>
                <c:pt idx="2005">
                  <c:v>10.84</c:v>
                </c:pt>
                <c:pt idx="2006">
                  <c:v>10.84</c:v>
                </c:pt>
                <c:pt idx="2007">
                  <c:v>10.860000000000005</c:v>
                </c:pt>
                <c:pt idx="2008">
                  <c:v>10.860000000000005</c:v>
                </c:pt>
                <c:pt idx="2009">
                  <c:v>10.860000000000005</c:v>
                </c:pt>
                <c:pt idx="2010">
                  <c:v>10.88</c:v>
                </c:pt>
                <c:pt idx="2011">
                  <c:v>10.88</c:v>
                </c:pt>
                <c:pt idx="2012">
                  <c:v>10.88</c:v>
                </c:pt>
                <c:pt idx="2013">
                  <c:v>10.88</c:v>
                </c:pt>
                <c:pt idx="2014">
                  <c:v>10.88</c:v>
                </c:pt>
                <c:pt idx="2015">
                  <c:v>10.9</c:v>
                </c:pt>
                <c:pt idx="2016">
                  <c:v>10.9</c:v>
                </c:pt>
                <c:pt idx="2017">
                  <c:v>10.9</c:v>
                </c:pt>
                <c:pt idx="2018">
                  <c:v>10.9</c:v>
                </c:pt>
                <c:pt idx="2019">
                  <c:v>10.9</c:v>
                </c:pt>
                <c:pt idx="2020">
                  <c:v>10.9</c:v>
                </c:pt>
                <c:pt idx="2021">
                  <c:v>10.9</c:v>
                </c:pt>
                <c:pt idx="2022">
                  <c:v>10.9</c:v>
                </c:pt>
                <c:pt idx="2023">
                  <c:v>10.92</c:v>
                </c:pt>
                <c:pt idx="2024">
                  <c:v>10.92</c:v>
                </c:pt>
                <c:pt idx="2025">
                  <c:v>10.92</c:v>
                </c:pt>
                <c:pt idx="2026">
                  <c:v>10.92</c:v>
                </c:pt>
                <c:pt idx="2027">
                  <c:v>10.92</c:v>
                </c:pt>
                <c:pt idx="2028">
                  <c:v>10.94</c:v>
                </c:pt>
                <c:pt idx="2029">
                  <c:v>10.94</c:v>
                </c:pt>
                <c:pt idx="2030">
                  <c:v>10.96</c:v>
                </c:pt>
                <c:pt idx="2031">
                  <c:v>10.96</c:v>
                </c:pt>
                <c:pt idx="2032">
                  <c:v>10.96</c:v>
                </c:pt>
                <c:pt idx="2033">
                  <c:v>10.96</c:v>
                </c:pt>
                <c:pt idx="2034">
                  <c:v>10.96</c:v>
                </c:pt>
                <c:pt idx="2035">
                  <c:v>10.96</c:v>
                </c:pt>
                <c:pt idx="2036">
                  <c:v>10.96</c:v>
                </c:pt>
                <c:pt idx="2037">
                  <c:v>10.98</c:v>
                </c:pt>
                <c:pt idx="2038">
                  <c:v>10.98</c:v>
                </c:pt>
                <c:pt idx="2039">
                  <c:v>10.98</c:v>
                </c:pt>
                <c:pt idx="2040">
                  <c:v>10.98</c:v>
                </c:pt>
                <c:pt idx="2041">
                  <c:v>10.98</c:v>
                </c:pt>
                <c:pt idx="2042">
                  <c:v>10.98</c:v>
                </c:pt>
                <c:pt idx="2043">
                  <c:v>10.98</c:v>
                </c:pt>
                <c:pt idx="2044">
                  <c:v>10.98</c:v>
                </c:pt>
                <c:pt idx="2045">
                  <c:v>11</c:v>
                </c:pt>
                <c:pt idx="2046">
                  <c:v>11</c:v>
                </c:pt>
                <c:pt idx="2047">
                  <c:v>11</c:v>
                </c:pt>
                <c:pt idx="2048">
                  <c:v>11.02</c:v>
                </c:pt>
                <c:pt idx="2049">
                  <c:v>11.02</c:v>
                </c:pt>
                <c:pt idx="2050">
                  <c:v>11.02</c:v>
                </c:pt>
                <c:pt idx="2051">
                  <c:v>11.02</c:v>
                </c:pt>
                <c:pt idx="2052">
                  <c:v>11.02</c:v>
                </c:pt>
                <c:pt idx="2053">
                  <c:v>11.04</c:v>
                </c:pt>
                <c:pt idx="2054">
                  <c:v>11.04</c:v>
                </c:pt>
                <c:pt idx="2055">
                  <c:v>11.04</c:v>
                </c:pt>
                <c:pt idx="2056">
                  <c:v>11.04</c:v>
                </c:pt>
                <c:pt idx="2057">
                  <c:v>11.04</c:v>
                </c:pt>
                <c:pt idx="2058">
                  <c:v>11.04</c:v>
                </c:pt>
                <c:pt idx="2059">
                  <c:v>11.06</c:v>
                </c:pt>
                <c:pt idx="2060">
                  <c:v>11.06</c:v>
                </c:pt>
                <c:pt idx="2061">
                  <c:v>11.06</c:v>
                </c:pt>
                <c:pt idx="2062">
                  <c:v>11.06</c:v>
                </c:pt>
                <c:pt idx="2063">
                  <c:v>11.06</c:v>
                </c:pt>
                <c:pt idx="2064">
                  <c:v>11.06</c:v>
                </c:pt>
                <c:pt idx="2065">
                  <c:v>11.06</c:v>
                </c:pt>
                <c:pt idx="2066">
                  <c:v>11.06</c:v>
                </c:pt>
                <c:pt idx="2067">
                  <c:v>11.06</c:v>
                </c:pt>
                <c:pt idx="2068">
                  <c:v>11.08</c:v>
                </c:pt>
                <c:pt idx="2069">
                  <c:v>11.08</c:v>
                </c:pt>
                <c:pt idx="2070">
                  <c:v>11.08</c:v>
                </c:pt>
                <c:pt idx="2071">
                  <c:v>11.08</c:v>
                </c:pt>
                <c:pt idx="2072">
                  <c:v>11.08</c:v>
                </c:pt>
                <c:pt idx="2073">
                  <c:v>11.08</c:v>
                </c:pt>
                <c:pt idx="2074">
                  <c:v>11.1</c:v>
                </c:pt>
                <c:pt idx="2075">
                  <c:v>11.1</c:v>
                </c:pt>
                <c:pt idx="2076">
                  <c:v>11.1</c:v>
                </c:pt>
                <c:pt idx="2077">
                  <c:v>11.1</c:v>
                </c:pt>
                <c:pt idx="2078">
                  <c:v>11.1</c:v>
                </c:pt>
                <c:pt idx="2079">
                  <c:v>11.1</c:v>
                </c:pt>
                <c:pt idx="2080">
                  <c:v>11.1</c:v>
                </c:pt>
                <c:pt idx="2081">
                  <c:v>11.12</c:v>
                </c:pt>
                <c:pt idx="2082">
                  <c:v>11.12</c:v>
                </c:pt>
                <c:pt idx="2083">
                  <c:v>11.12</c:v>
                </c:pt>
                <c:pt idx="2084">
                  <c:v>11.12</c:v>
                </c:pt>
                <c:pt idx="2085">
                  <c:v>11.12</c:v>
                </c:pt>
                <c:pt idx="2086">
                  <c:v>11.12</c:v>
                </c:pt>
                <c:pt idx="2087">
                  <c:v>11.139999999999999</c:v>
                </c:pt>
                <c:pt idx="2088">
                  <c:v>11.139999999999999</c:v>
                </c:pt>
                <c:pt idx="2089">
                  <c:v>11.139999999999999</c:v>
                </c:pt>
                <c:pt idx="2090">
                  <c:v>11.139999999999999</c:v>
                </c:pt>
                <c:pt idx="2091">
                  <c:v>11.139999999999999</c:v>
                </c:pt>
                <c:pt idx="2092">
                  <c:v>11.139999999999999</c:v>
                </c:pt>
                <c:pt idx="2093">
                  <c:v>11.139999999999999</c:v>
                </c:pt>
                <c:pt idx="2094">
                  <c:v>11.139999999999999</c:v>
                </c:pt>
                <c:pt idx="2095">
                  <c:v>11.139999999999999</c:v>
                </c:pt>
                <c:pt idx="2096">
                  <c:v>11.139999999999999</c:v>
                </c:pt>
                <c:pt idx="2097">
                  <c:v>11.16</c:v>
                </c:pt>
                <c:pt idx="2098">
                  <c:v>11.16</c:v>
                </c:pt>
                <c:pt idx="2099">
                  <c:v>11.16</c:v>
                </c:pt>
                <c:pt idx="2100">
                  <c:v>11.18</c:v>
                </c:pt>
                <c:pt idx="2101">
                  <c:v>11.18</c:v>
                </c:pt>
                <c:pt idx="2102">
                  <c:v>11.18</c:v>
                </c:pt>
                <c:pt idx="2103">
                  <c:v>11.18</c:v>
                </c:pt>
                <c:pt idx="2104">
                  <c:v>11.18</c:v>
                </c:pt>
                <c:pt idx="2105">
                  <c:v>11.18</c:v>
                </c:pt>
                <c:pt idx="2106">
                  <c:v>11.18</c:v>
                </c:pt>
                <c:pt idx="2107">
                  <c:v>11.18</c:v>
                </c:pt>
                <c:pt idx="2108">
                  <c:v>11.18</c:v>
                </c:pt>
                <c:pt idx="2109">
                  <c:v>11.18</c:v>
                </c:pt>
                <c:pt idx="2110">
                  <c:v>11.18</c:v>
                </c:pt>
                <c:pt idx="2111">
                  <c:v>11.18</c:v>
                </c:pt>
                <c:pt idx="2112">
                  <c:v>11.18</c:v>
                </c:pt>
                <c:pt idx="2113">
                  <c:v>11.2</c:v>
                </c:pt>
                <c:pt idx="2114">
                  <c:v>11.2</c:v>
                </c:pt>
                <c:pt idx="2115">
                  <c:v>11.2</c:v>
                </c:pt>
                <c:pt idx="2116">
                  <c:v>11.2</c:v>
                </c:pt>
                <c:pt idx="2117">
                  <c:v>11.2</c:v>
                </c:pt>
                <c:pt idx="2118">
                  <c:v>11.2</c:v>
                </c:pt>
                <c:pt idx="2119">
                  <c:v>11.2</c:v>
                </c:pt>
                <c:pt idx="2120">
                  <c:v>11.219999999999999</c:v>
                </c:pt>
                <c:pt idx="2121">
                  <c:v>11.219999999999999</c:v>
                </c:pt>
                <c:pt idx="2122">
                  <c:v>11.219999999999999</c:v>
                </c:pt>
                <c:pt idx="2123">
                  <c:v>11.219999999999999</c:v>
                </c:pt>
                <c:pt idx="2124">
                  <c:v>11.219999999999999</c:v>
                </c:pt>
                <c:pt idx="2125">
                  <c:v>11.219999999999999</c:v>
                </c:pt>
                <c:pt idx="2126">
                  <c:v>11.219999999999999</c:v>
                </c:pt>
                <c:pt idx="2127">
                  <c:v>11.219999999999999</c:v>
                </c:pt>
                <c:pt idx="2128">
                  <c:v>11.219999999999999</c:v>
                </c:pt>
                <c:pt idx="2129">
                  <c:v>11.219999999999999</c:v>
                </c:pt>
                <c:pt idx="2130">
                  <c:v>11.219999999999999</c:v>
                </c:pt>
                <c:pt idx="2131">
                  <c:v>11.239999999999998</c:v>
                </c:pt>
                <c:pt idx="2132">
                  <c:v>11.239999999999998</c:v>
                </c:pt>
                <c:pt idx="2133">
                  <c:v>11.239999999999998</c:v>
                </c:pt>
                <c:pt idx="2134">
                  <c:v>11.239999999999998</c:v>
                </c:pt>
                <c:pt idx="2135">
                  <c:v>11.239999999999998</c:v>
                </c:pt>
                <c:pt idx="2136">
                  <c:v>11.239999999999998</c:v>
                </c:pt>
                <c:pt idx="2137">
                  <c:v>11.239999999999998</c:v>
                </c:pt>
                <c:pt idx="2138">
                  <c:v>11.26</c:v>
                </c:pt>
                <c:pt idx="2139">
                  <c:v>11.26</c:v>
                </c:pt>
                <c:pt idx="2140">
                  <c:v>11.26</c:v>
                </c:pt>
                <c:pt idx="2141">
                  <c:v>11.26</c:v>
                </c:pt>
                <c:pt idx="2142">
                  <c:v>11.28</c:v>
                </c:pt>
                <c:pt idx="2143">
                  <c:v>11.28</c:v>
                </c:pt>
                <c:pt idx="2144">
                  <c:v>11.28</c:v>
                </c:pt>
                <c:pt idx="2145">
                  <c:v>11.28</c:v>
                </c:pt>
                <c:pt idx="2146">
                  <c:v>11.28</c:v>
                </c:pt>
                <c:pt idx="2147">
                  <c:v>11.28</c:v>
                </c:pt>
                <c:pt idx="2148">
                  <c:v>11.28</c:v>
                </c:pt>
                <c:pt idx="2149">
                  <c:v>11.28</c:v>
                </c:pt>
                <c:pt idx="2150">
                  <c:v>11.28</c:v>
                </c:pt>
                <c:pt idx="2151">
                  <c:v>11.28</c:v>
                </c:pt>
                <c:pt idx="2152">
                  <c:v>11.28</c:v>
                </c:pt>
                <c:pt idx="2153">
                  <c:v>11.3</c:v>
                </c:pt>
                <c:pt idx="2154">
                  <c:v>11.3</c:v>
                </c:pt>
                <c:pt idx="2155">
                  <c:v>11.3</c:v>
                </c:pt>
                <c:pt idx="2156">
                  <c:v>11.3</c:v>
                </c:pt>
                <c:pt idx="2157">
                  <c:v>11.3</c:v>
                </c:pt>
                <c:pt idx="2158">
                  <c:v>11.3</c:v>
                </c:pt>
                <c:pt idx="2159">
                  <c:v>11.3</c:v>
                </c:pt>
                <c:pt idx="2160">
                  <c:v>11.3</c:v>
                </c:pt>
                <c:pt idx="2161">
                  <c:v>11.3</c:v>
                </c:pt>
                <c:pt idx="2162">
                  <c:v>11.3</c:v>
                </c:pt>
                <c:pt idx="2163">
                  <c:v>11.3</c:v>
                </c:pt>
                <c:pt idx="2164">
                  <c:v>11.3</c:v>
                </c:pt>
                <c:pt idx="2165">
                  <c:v>11.3</c:v>
                </c:pt>
                <c:pt idx="2166">
                  <c:v>11.32</c:v>
                </c:pt>
                <c:pt idx="2167">
                  <c:v>11.32</c:v>
                </c:pt>
                <c:pt idx="2168">
                  <c:v>11.32</c:v>
                </c:pt>
                <c:pt idx="2169">
                  <c:v>11.32</c:v>
                </c:pt>
                <c:pt idx="2170">
                  <c:v>11.32</c:v>
                </c:pt>
                <c:pt idx="2171">
                  <c:v>11.32</c:v>
                </c:pt>
                <c:pt idx="2172">
                  <c:v>11.32</c:v>
                </c:pt>
                <c:pt idx="2173">
                  <c:v>11.32</c:v>
                </c:pt>
                <c:pt idx="2174">
                  <c:v>11.32</c:v>
                </c:pt>
                <c:pt idx="2175">
                  <c:v>11.34</c:v>
                </c:pt>
                <c:pt idx="2176">
                  <c:v>11.34</c:v>
                </c:pt>
                <c:pt idx="2177">
                  <c:v>11.34</c:v>
                </c:pt>
                <c:pt idx="2178">
                  <c:v>11.34</c:v>
                </c:pt>
                <c:pt idx="2179">
                  <c:v>11.34</c:v>
                </c:pt>
                <c:pt idx="2180">
                  <c:v>11.34</c:v>
                </c:pt>
                <c:pt idx="2181">
                  <c:v>11.360000000000005</c:v>
                </c:pt>
                <c:pt idx="2182">
                  <c:v>11.360000000000005</c:v>
                </c:pt>
                <c:pt idx="2183">
                  <c:v>11.360000000000005</c:v>
                </c:pt>
                <c:pt idx="2184">
                  <c:v>11.360000000000005</c:v>
                </c:pt>
                <c:pt idx="2185">
                  <c:v>11.38</c:v>
                </c:pt>
                <c:pt idx="2186">
                  <c:v>11.38</c:v>
                </c:pt>
                <c:pt idx="2187">
                  <c:v>11.38</c:v>
                </c:pt>
                <c:pt idx="2188">
                  <c:v>11.38</c:v>
                </c:pt>
                <c:pt idx="2189">
                  <c:v>11.38</c:v>
                </c:pt>
                <c:pt idx="2190">
                  <c:v>11.38</c:v>
                </c:pt>
                <c:pt idx="2191">
                  <c:v>11.38</c:v>
                </c:pt>
                <c:pt idx="2192">
                  <c:v>11.38</c:v>
                </c:pt>
                <c:pt idx="2193">
                  <c:v>11.4</c:v>
                </c:pt>
                <c:pt idx="2194">
                  <c:v>11.4</c:v>
                </c:pt>
                <c:pt idx="2195">
                  <c:v>11.4</c:v>
                </c:pt>
                <c:pt idx="2196">
                  <c:v>11.4</c:v>
                </c:pt>
                <c:pt idx="2197">
                  <c:v>11.4</c:v>
                </c:pt>
                <c:pt idx="2198">
                  <c:v>11.4</c:v>
                </c:pt>
                <c:pt idx="2199">
                  <c:v>11.4</c:v>
                </c:pt>
                <c:pt idx="2200">
                  <c:v>11.42</c:v>
                </c:pt>
                <c:pt idx="2201">
                  <c:v>11.42</c:v>
                </c:pt>
                <c:pt idx="2202">
                  <c:v>11.42</c:v>
                </c:pt>
                <c:pt idx="2203">
                  <c:v>11.42</c:v>
                </c:pt>
                <c:pt idx="2204">
                  <c:v>11.42</c:v>
                </c:pt>
                <c:pt idx="2205">
                  <c:v>11.42</c:v>
                </c:pt>
                <c:pt idx="2206">
                  <c:v>11.42</c:v>
                </c:pt>
                <c:pt idx="2207">
                  <c:v>11.42</c:v>
                </c:pt>
                <c:pt idx="2208">
                  <c:v>11.42</c:v>
                </c:pt>
                <c:pt idx="2209">
                  <c:v>11.44</c:v>
                </c:pt>
                <c:pt idx="2210">
                  <c:v>11.44</c:v>
                </c:pt>
                <c:pt idx="2211">
                  <c:v>11.44</c:v>
                </c:pt>
                <c:pt idx="2212">
                  <c:v>11.44</c:v>
                </c:pt>
                <c:pt idx="2213">
                  <c:v>11.44</c:v>
                </c:pt>
                <c:pt idx="2214">
                  <c:v>11.44</c:v>
                </c:pt>
                <c:pt idx="2215">
                  <c:v>11.46</c:v>
                </c:pt>
                <c:pt idx="2216">
                  <c:v>11.46</c:v>
                </c:pt>
                <c:pt idx="2217">
                  <c:v>11.46</c:v>
                </c:pt>
                <c:pt idx="2218">
                  <c:v>11.46</c:v>
                </c:pt>
                <c:pt idx="2219">
                  <c:v>11.46</c:v>
                </c:pt>
                <c:pt idx="2220">
                  <c:v>11.46</c:v>
                </c:pt>
                <c:pt idx="2221">
                  <c:v>11.46</c:v>
                </c:pt>
                <c:pt idx="2222">
                  <c:v>11.46</c:v>
                </c:pt>
                <c:pt idx="2223">
                  <c:v>11.46</c:v>
                </c:pt>
                <c:pt idx="2224">
                  <c:v>11.48</c:v>
                </c:pt>
                <c:pt idx="2225">
                  <c:v>11.48</c:v>
                </c:pt>
                <c:pt idx="2226">
                  <c:v>11.48</c:v>
                </c:pt>
                <c:pt idx="2227">
                  <c:v>11.48</c:v>
                </c:pt>
                <c:pt idx="2228">
                  <c:v>11.48</c:v>
                </c:pt>
                <c:pt idx="2229">
                  <c:v>11.48</c:v>
                </c:pt>
                <c:pt idx="2230">
                  <c:v>11.48</c:v>
                </c:pt>
                <c:pt idx="2231">
                  <c:v>11.48</c:v>
                </c:pt>
                <c:pt idx="2232">
                  <c:v>11.48</c:v>
                </c:pt>
                <c:pt idx="2233">
                  <c:v>11.5</c:v>
                </c:pt>
                <c:pt idx="2234">
                  <c:v>11.5</c:v>
                </c:pt>
                <c:pt idx="2235">
                  <c:v>11.5</c:v>
                </c:pt>
                <c:pt idx="2236">
                  <c:v>11.5</c:v>
                </c:pt>
                <c:pt idx="2237">
                  <c:v>11.5</c:v>
                </c:pt>
                <c:pt idx="2238">
                  <c:v>11.5</c:v>
                </c:pt>
                <c:pt idx="2239">
                  <c:v>11.5</c:v>
                </c:pt>
                <c:pt idx="2240">
                  <c:v>11.5</c:v>
                </c:pt>
                <c:pt idx="2241">
                  <c:v>11.5</c:v>
                </c:pt>
                <c:pt idx="2242">
                  <c:v>11.5</c:v>
                </c:pt>
                <c:pt idx="2243">
                  <c:v>11.52</c:v>
                </c:pt>
                <c:pt idx="2244">
                  <c:v>11.52</c:v>
                </c:pt>
                <c:pt idx="2245">
                  <c:v>11.52</c:v>
                </c:pt>
                <c:pt idx="2246">
                  <c:v>11.52</c:v>
                </c:pt>
                <c:pt idx="2247">
                  <c:v>11.52</c:v>
                </c:pt>
                <c:pt idx="2248">
                  <c:v>11.54</c:v>
                </c:pt>
                <c:pt idx="2249">
                  <c:v>11.54</c:v>
                </c:pt>
                <c:pt idx="2250">
                  <c:v>11.54</c:v>
                </c:pt>
                <c:pt idx="2251">
                  <c:v>11.54</c:v>
                </c:pt>
                <c:pt idx="2252">
                  <c:v>11.54</c:v>
                </c:pt>
                <c:pt idx="2253">
                  <c:v>11.54</c:v>
                </c:pt>
                <c:pt idx="2254">
                  <c:v>11.54</c:v>
                </c:pt>
                <c:pt idx="2255">
                  <c:v>11.54</c:v>
                </c:pt>
                <c:pt idx="2256">
                  <c:v>11.54</c:v>
                </c:pt>
                <c:pt idx="2257">
                  <c:v>11.54</c:v>
                </c:pt>
                <c:pt idx="2258">
                  <c:v>11.54</c:v>
                </c:pt>
                <c:pt idx="2259">
                  <c:v>11.54</c:v>
                </c:pt>
                <c:pt idx="2260">
                  <c:v>11.54</c:v>
                </c:pt>
                <c:pt idx="2261">
                  <c:v>11.54</c:v>
                </c:pt>
                <c:pt idx="2262">
                  <c:v>11.54</c:v>
                </c:pt>
                <c:pt idx="2263">
                  <c:v>11.56</c:v>
                </c:pt>
                <c:pt idx="2264">
                  <c:v>11.56</c:v>
                </c:pt>
                <c:pt idx="2265">
                  <c:v>11.56</c:v>
                </c:pt>
                <c:pt idx="2266">
                  <c:v>11.56</c:v>
                </c:pt>
                <c:pt idx="2267">
                  <c:v>11.56</c:v>
                </c:pt>
                <c:pt idx="2268">
                  <c:v>11.56</c:v>
                </c:pt>
                <c:pt idx="2269">
                  <c:v>11.58</c:v>
                </c:pt>
                <c:pt idx="2270">
                  <c:v>11.58</c:v>
                </c:pt>
                <c:pt idx="2271">
                  <c:v>11.58</c:v>
                </c:pt>
                <c:pt idx="2272">
                  <c:v>11.58</c:v>
                </c:pt>
                <c:pt idx="2273">
                  <c:v>11.58</c:v>
                </c:pt>
                <c:pt idx="2274">
                  <c:v>11.58</c:v>
                </c:pt>
                <c:pt idx="2275">
                  <c:v>11.58</c:v>
                </c:pt>
                <c:pt idx="2276">
                  <c:v>11.58</c:v>
                </c:pt>
                <c:pt idx="2277">
                  <c:v>11.58</c:v>
                </c:pt>
                <c:pt idx="2278">
                  <c:v>11.58</c:v>
                </c:pt>
                <c:pt idx="2279">
                  <c:v>11.6</c:v>
                </c:pt>
                <c:pt idx="2280">
                  <c:v>11.6</c:v>
                </c:pt>
                <c:pt idx="2281">
                  <c:v>11.6</c:v>
                </c:pt>
                <c:pt idx="2282">
                  <c:v>11.6</c:v>
                </c:pt>
                <c:pt idx="2283">
                  <c:v>11.6</c:v>
                </c:pt>
                <c:pt idx="2284">
                  <c:v>11.6</c:v>
                </c:pt>
                <c:pt idx="2285">
                  <c:v>11.62</c:v>
                </c:pt>
                <c:pt idx="2286">
                  <c:v>11.62</c:v>
                </c:pt>
                <c:pt idx="2287">
                  <c:v>11.62</c:v>
                </c:pt>
                <c:pt idx="2288">
                  <c:v>11.62</c:v>
                </c:pt>
                <c:pt idx="2289">
                  <c:v>11.62</c:v>
                </c:pt>
                <c:pt idx="2290">
                  <c:v>11.639999999999999</c:v>
                </c:pt>
                <c:pt idx="2291">
                  <c:v>11.639999999999999</c:v>
                </c:pt>
                <c:pt idx="2292">
                  <c:v>11.639999999999999</c:v>
                </c:pt>
                <c:pt idx="2293">
                  <c:v>11.639999999999999</c:v>
                </c:pt>
                <c:pt idx="2294">
                  <c:v>11.639999999999999</c:v>
                </c:pt>
                <c:pt idx="2295">
                  <c:v>11.639999999999999</c:v>
                </c:pt>
                <c:pt idx="2296">
                  <c:v>11.639999999999999</c:v>
                </c:pt>
                <c:pt idx="2297">
                  <c:v>11.639999999999999</c:v>
                </c:pt>
                <c:pt idx="2298">
                  <c:v>11.639999999999999</c:v>
                </c:pt>
                <c:pt idx="2299">
                  <c:v>11.66</c:v>
                </c:pt>
                <c:pt idx="2300">
                  <c:v>11.66</c:v>
                </c:pt>
                <c:pt idx="2301">
                  <c:v>11.66</c:v>
                </c:pt>
                <c:pt idx="2302">
                  <c:v>11.66</c:v>
                </c:pt>
                <c:pt idx="2303">
                  <c:v>11.66</c:v>
                </c:pt>
                <c:pt idx="2304">
                  <c:v>11.66</c:v>
                </c:pt>
                <c:pt idx="2305">
                  <c:v>11.66</c:v>
                </c:pt>
                <c:pt idx="2306">
                  <c:v>11.66</c:v>
                </c:pt>
                <c:pt idx="2307">
                  <c:v>11.68</c:v>
                </c:pt>
                <c:pt idx="2308">
                  <c:v>11.68</c:v>
                </c:pt>
                <c:pt idx="2309">
                  <c:v>11.68</c:v>
                </c:pt>
                <c:pt idx="2310">
                  <c:v>11.7</c:v>
                </c:pt>
                <c:pt idx="2311">
                  <c:v>11.7</c:v>
                </c:pt>
                <c:pt idx="2312">
                  <c:v>11.7</c:v>
                </c:pt>
                <c:pt idx="2313">
                  <c:v>11.7</c:v>
                </c:pt>
                <c:pt idx="2314">
                  <c:v>11.7</c:v>
                </c:pt>
                <c:pt idx="2315">
                  <c:v>11.7</c:v>
                </c:pt>
                <c:pt idx="2316">
                  <c:v>11.7</c:v>
                </c:pt>
                <c:pt idx="2317">
                  <c:v>11.7</c:v>
                </c:pt>
                <c:pt idx="2318">
                  <c:v>11.719999999999999</c:v>
                </c:pt>
                <c:pt idx="2319">
                  <c:v>11.719999999999999</c:v>
                </c:pt>
                <c:pt idx="2320">
                  <c:v>11.719999999999999</c:v>
                </c:pt>
                <c:pt idx="2321">
                  <c:v>11.719999999999999</c:v>
                </c:pt>
                <c:pt idx="2322">
                  <c:v>11.739999999999998</c:v>
                </c:pt>
                <c:pt idx="2323">
                  <c:v>11.739999999999998</c:v>
                </c:pt>
                <c:pt idx="2324">
                  <c:v>11.739999999999998</c:v>
                </c:pt>
                <c:pt idx="2325">
                  <c:v>11.739999999999998</c:v>
                </c:pt>
                <c:pt idx="2326">
                  <c:v>11.76</c:v>
                </c:pt>
                <c:pt idx="2327">
                  <c:v>11.76</c:v>
                </c:pt>
                <c:pt idx="2328">
                  <c:v>11.76</c:v>
                </c:pt>
                <c:pt idx="2329">
                  <c:v>11.76</c:v>
                </c:pt>
                <c:pt idx="2330">
                  <c:v>11.76</c:v>
                </c:pt>
                <c:pt idx="2331">
                  <c:v>11.76</c:v>
                </c:pt>
                <c:pt idx="2332">
                  <c:v>11.78</c:v>
                </c:pt>
                <c:pt idx="2333">
                  <c:v>11.78</c:v>
                </c:pt>
                <c:pt idx="2334">
                  <c:v>11.78</c:v>
                </c:pt>
                <c:pt idx="2335">
                  <c:v>11.78</c:v>
                </c:pt>
                <c:pt idx="2336">
                  <c:v>11.78</c:v>
                </c:pt>
                <c:pt idx="2337">
                  <c:v>11.78</c:v>
                </c:pt>
                <c:pt idx="2338">
                  <c:v>11.8</c:v>
                </c:pt>
                <c:pt idx="2339">
                  <c:v>11.8</c:v>
                </c:pt>
                <c:pt idx="2340">
                  <c:v>11.8</c:v>
                </c:pt>
                <c:pt idx="2341">
                  <c:v>11.8</c:v>
                </c:pt>
                <c:pt idx="2342">
                  <c:v>11.8</c:v>
                </c:pt>
                <c:pt idx="2343">
                  <c:v>11.8</c:v>
                </c:pt>
                <c:pt idx="2344">
                  <c:v>11.8</c:v>
                </c:pt>
                <c:pt idx="2345">
                  <c:v>11.82</c:v>
                </c:pt>
                <c:pt idx="2346">
                  <c:v>11.82</c:v>
                </c:pt>
                <c:pt idx="2347">
                  <c:v>11.82</c:v>
                </c:pt>
                <c:pt idx="2348">
                  <c:v>11.82</c:v>
                </c:pt>
                <c:pt idx="2349">
                  <c:v>11.84</c:v>
                </c:pt>
                <c:pt idx="2350">
                  <c:v>11.84</c:v>
                </c:pt>
                <c:pt idx="2351">
                  <c:v>11.84</c:v>
                </c:pt>
                <c:pt idx="2352">
                  <c:v>11.84</c:v>
                </c:pt>
                <c:pt idx="2353">
                  <c:v>11.84</c:v>
                </c:pt>
                <c:pt idx="2354">
                  <c:v>11.84</c:v>
                </c:pt>
                <c:pt idx="2355">
                  <c:v>11.84</c:v>
                </c:pt>
                <c:pt idx="2356">
                  <c:v>11.860000000000005</c:v>
                </c:pt>
                <c:pt idx="2357">
                  <c:v>11.860000000000005</c:v>
                </c:pt>
                <c:pt idx="2358">
                  <c:v>11.860000000000005</c:v>
                </c:pt>
                <c:pt idx="2359">
                  <c:v>11.860000000000005</c:v>
                </c:pt>
                <c:pt idx="2360">
                  <c:v>11.860000000000005</c:v>
                </c:pt>
                <c:pt idx="2361">
                  <c:v>11.860000000000005</c:v>
                </c:pt>
                <c:pt idx="2362">
                  <c:v>11.860000000000005</c:v>
                </c:pt>
                <c:pt idx="2363">
                  <c:v>11.860000000000005</c:v>
                </c:pt>
                <c:pt idx="2364">
                  <c:v>11.860000000000005</c:v>
                </c:pt>
                <c:pt idx="2365">
                  <c:v>11.860000000000005</c:v>
                </c:pt>
                <c:pt idx="2366">
                  <c:v>11.860000000000005</c:v>
                </c:pt>
                <c:pt idx="2367">
                  <c:v>11.88</c:v>
                </c:pt>
                <c:pt idx="2368">
                  <c:v>11.88</c:v>
                </c:pt>
                <c:pt idx="2369">
                  <c:v>11.88</c:v>
                </c:pt>
                <c:pt idx="2370">
                  <c:v>11.88</c:v>
                </c:pt>
                <c:pt idx="2371">
                  <c:v>11.88</c:v>
                </c:pt>
                <c:pt idx="2372">
                  <c:v>11.9</c:v>
                </c:pt>
                <c:pt idx="2373">
                  <c:v>11.9</c:v>
                </c:pt>
                <c:pt idx="2374">
                  <c:v>11.9</c:v>
                </c:pt>
                <c:pt idx="2375">
                  <c:v>11.9</c:v>
                </c:pt>
                <c:pt idx="2376">
                  <c:v>11.9</c:v>
                </c:pt>
                <c:pt idx="2377">
                  <c:v>11.92</c:v>
                </c:pt>
                <c:pt idx="2378">
                  <c:v>11.92</c:v>
                </c:pt>
                <c:pt idx="2379">
                  <c:v>11.92</c:v>
                </c:pt>
                <c:pt idx="2380">
                  <c:v>11.94</c:v>
                </c:pt>
                <c:pt idx="2381">
                  <c:v>11.94</c:v>
                </c:pt>
                <c:pt idx="2382">
                  <c:v>11.94</c:v>
                </c:pt>
                <c:pt idx="2383">
                  <c:v>11.94</c:v>
                </c:pt>
                <c:pt idx="2384">
                  <c:v>11.94</c:v>
                </c:pt>
                <c:pt idx="2385">
                  <c:v>11.94</c:v>
                </c:pt>
                <c:pt idx="2386">
                  <c:v>11.94</c:v>
                </c:pt>
                <c:pt idx="2387">
                  <c:v>11.96</c:v>
                </c:pt>
                <c:pt idx="2388">
                  <c:v>11.96</c:v>
                </c:pt>
                <c:pt idx="2389">
                  <c:v>11.96</c:v>
                </c:pt>
                <c:pt idx="2390">
                  <c:v>11.96</c:v>
                </c:pt>
                <c:pt idx="2391">
                  <c:v>11.96</c:v>
                </c:pt>
                <c:pt idx="2392">
                  <c:v>11.96</c:v>
                </c:pt>
                <c:pt idx="2393">
                  <c:v>11.96</c:v>
                </c:pt>
                <c:pt idx="2394">
                  <c:v>11.98</c:v>
                </c:pt>
                <c:pt idx="2395">
                  <c:v>11.98</c:v>
                </c:pt>
                <c:pt idx="2396">
                  <c:v>11.98</c:v>
                </c:pt>
                <c:pt idx="2397">
                  <c:v>11.98</c:v>
                </c:pt>
                <c:pt idx="2398">
                  <c:v>11.98</c:v>
                </c:pt>
                <c:pt idx="2399">
                  <c:v>12</c:v>
                </c:pt>
                <c:pt idx="2400">
                  <c:v>12</c:v>
                </c:pt>
                <c:pt idx="2401">
                  <c:v>12</c:v>
                </c:pt>
                <c:pt idx="2402">
                  <c:v>12</c:v>
                </c:pt>
                <c:pt idx="2403">
                  <c:v>12</c:v>
                </c:pt>
                <c:pt idx="2404">
                  <c:v>12</c:v>
                </c:pt>
                <c:pt idx="2405">
                  <c:v>12</c:v>
                </c:pt>
                <c:pt idx="2406">
                  <c:v>12</c:v>
                </c:pt>
                <c:pt idx="2407">
                  <c:v>12</c:v>
                </c:pt>
                <c:pt idx="2408">
                  <c:v>12</c:v>
                </c:pt>
                <c:pt idx="2409">
                  <c:v>12</c:v>
                </c:pt>
                <c:pt idx="2410">
                  <c:v>12</c:v>
                </c:pt>
                <c:pt idx="2411">
                  <c:v>12</c:v>
                </c:pt>
                <c:pt idx="2412">
                  <c:v>12.02</c:v>
                </c:pt>
                <c:pt idx="2413">
                  <c:v>12.02</c:v>
                </c:pt>
                <c:pt idx="2414">
                  <c:v>12.02</c:v>
                </c:pt>
                <c:pt idx="2415">
                  <c:v>12.02</c:v>
                </c:pt>
                <c:pt idx="2416">
                  <c:v>12.02</c:v>
                </c:pt>
                <c:pt idx="2417">
                  <c:v>12.02</c:v>
                </c:pt>
                <c:pt idx="2418">
                  <c:v>12.02</c:v>
                </c:pt>
                <c:pt idx="2419">
                  <c:v>12.02</c:v>
                </c:pt>
                <c:pt idx="2420">
                  <c:v>12.04</c:v>
                </c:pt>
                <c:pt idx="2421">
                  <c:v>12.04</c:v>
                </c:pt>
                <c:pt idx="2422">
                  <c:v>12.04</c:v>
                </c:pt>
                <c:pt idx="2423">
                  <c:v>12.06</c:v>
                </c:pt>
                <c:pt idx="2424">
                  <c:v>12.06</c:v>
                </c:pt>
                <c:pt idx="2425">
                  <c:v>12.06</c:v>
                </c:pt>
                <c:pt idx="2426">
                  <c:v>12.06</c:v>
                </c:pt>
                <c:pt idx="2427">
                  <c:v>12.08</c:v>
                </c:pt>
                <c:pt idx="2428">
                  <c:v>12.08</c:v>
                </c:pt>
                <c:pt idx="2429">
                  <c:v>12.08</c:v>
                </c:pt>
                <c:pt idx="2430">
                  <c:v>12.08</c:v>
                </c:pt>
                <c:pt idx="2431">
                  <c:v>12.08</c:v>
                </c:pt>
                <c:pt idx="2432">
                  <c:v>12.1</c:v>
                </c:pt>
                <c:pt idx="2433">
                  <c:v>12.1</c:v>
                </c:pt>
                <c:pt idx="2434">
                  <c:v>12.1</c:v>
                </c:pt>
                <c:pt idx="2435">
                  <c:v>12.1</c:v>
                </c:pt>
                <c:pt idx="2436">
                  <c:v>12.1</c:v>
                </c:pt>
                <c:pt idx="2437">
                  <c:v>12.12</c:v>
                </c:pt>
                <c:pt idx="2438">
                  <c:v>12.12</c:v>
                </c:pt>
                <c:pt idx="2439">
                  <c:v>12.12</c:v>
                </c:pt>
                <c:pt idx="2440">
                  <c:v>12.12</c:v>
                </c:pt>
                <c:pt idx="2441">
                  <c:v>12.12</c:v>
                </c:pt>
                <c:pt idx="2442">
                  <c:v>12.139999999999999</c:v>
                </c:pt>
                <c:pt idx="2443">
                  <c:v>12.139999999999999</c:v>
                </c:pt>
                <c:pt idx="2444">
                  <c:v>12.139999999999999</c:v>
                </c:pt>
                <c:pt idx="2445">
                  <c:v>12.139999999999999</c:v>
                </c:pt>
                <c:pt idx="2446">
                  <c:v>12.16</c:v>
                </c:pt>
                <c:pt idx="2447">
                  <c:v>12.16</c:v>
                </c:pt>
                <c:pt idx="2448">
                  <c:v>12.16</c:v>
                </c:pt>
                <c:pt idx="2449">
                  <c:v>12.18</c:v>
                </c:pt>
                <c:pt idx="2450">
                  <c:v>12.18</c:v>
                </c:pt>
                <c:pt idx="2451">
                  <c:v>12.18</c:v>
                </c:pt>
                <c:pt idx="2452">
                  <c:v>12.18</c:v>
                </c:pt>
                <c:pt idx="2453">
                  <c:v>12.18</c:v>
                </c:pt>
                <c:pt idx="2454">
                  <c:v>12.2</c:v>
                </c:pt>
                <c:pt idx="2455">
                  <c:v>12.2</c:v>
                </c:pt>
                <c:pt idx="2456">
                  <c:v>12.2</c:v>
                </c:pt>
                <c:pt idx="2457">
                  <c:v>12.219999999999999</c:v>
                </c:pt>
                <c:pt idx="2458">
                  <c:v>12.219999999999999</c:v>
                </c:pt>
                <c:pt idx="2459">
                  <c:v>12.219999999999999</c:v>
                </c:pt>
                <c:pt idx="2460">
                  <c:v>12.219999999999999</c:v>
                </c:pt>
                <c:pt idx="2461">
                  <c:v>12.219999999999999</c:v>
                </c:pt>
                <c:pt idx="2462">
                  <c:v>12.219999999999999</c:v>
                </c:pt>
                <c:pt idx="2463">
                  <c:v>12.239999999999998</c:v>
                </c:pt>
                <c:pt idx="2464">
                  <c:v>12.239999999999998</c:v>
                </c:pt>
                <c:pt idx="2465">
                  <c:v>12.239999999999998</c:v>
                </c:pt>
                <c:pt idx="2466">
                  <c:v>12.239999999999998</c:v>
                </c:pt>
                <c:pt idx="2467">
                  <c:v>12.239999999999998</c:v>
                </c:pt>
                <c:pt idx="2468">
                  <c:v>12.239999999999998</c:v>
                </c:pt>
                <c:pt idx="2469">
                  <c:v>12.26</c:v>
                </c:pt>
                <c:pt idx="2470">
                  <c:v>12.26</c:v>
                </c:pt>
                <c:pt idx="2471">
                  <c:v>12.26</c:v>
                </c:pt>
                <c:pt idx="2472">
                  <c:v>12.26</c:v>
                </c:pt>
                <c:pt idx="2473">
                  <c:v>12.28</c:v>
                </c:pt>
                <c:pt idx="2474">
                  <c:v>12.28</c:v>
                </c:pt>
                <c:pt idx="2475">
                  <c:v>12.28</c:v>
                </c:pt>
                <c:pt idx="2476">
                  <c:v>12.28</c:v>
                </c:pt>
                <c:pt idx="2477">
                  <c:v>12.28</c:v>
                </c:pt>
                <c:pt idx="2478">
                  <c:v>12.3</c:v>
                </c:pt>
                <c:pt idx="2479">
                  <c:v>12.3</c:v>
                </c:pt>
                <c:pt idx="2480">
                  <c:v>12.3</c:v>
                </c:pt>
                <c:pt idx="2481">
                  <c:v>12.3</c:v>
                </c:pt>
                <c:pt idx="2482">
                  <c:v>12.3</c:v>
                </c:pt>
                <c:pt idx="2483">
                  <c:v>12.32</c:v>
                </c:pt>
                <c:pt idx="2484">
                  <c:v>12.32</c:v>
                </c:pt>
                <c:pt idx="2485">
                  <c:v>12.32</c:v>
                </c:pt>
                <c:pt idx="2486">
                  <c:v>12.34</c:v>
                </c:pt>
                <c:pt idx="2487">
                  <c:v>12.34</c:v>
                </c:pt>
                <c:pt idx="2488">
                  <c:v>12.34</c:v>
                </c:pt>
                <c:pt idx="2489">
                  <c:v>12.34</c:v>
                </c:pt>
                <c:pt idx="2490">
                  <c:v>12.360000000000005</c:v>
                </c:pt>
                <c:pt idx="2491">
                  <c:v>12.360000000000005</c:v>
                </c:pt>
                <c:pt idx="2492">
                  <c:v>12.360000000000005</c:v>
                </c:pt>
                <c:pt idx="2493">
                  <c:v>12.360000000000005</c:v>
                </c:pt>
                <c:pt idx="2494">
                  <c:v>12.38</c:v>
                </c:pt>
                <c:pt idx="2495">
                  <c:v>12.38</c:v>
                </c:pt>
                <c:pt idx="2496">
                  <c:v>12.38</c:v>
                </c:pt>
                <c:pt idx="2497">
                  <c:v>12.38</c:v>
                </c:pt>
                <c:pt idx="2498">
                  <c:v>12.4</c:v>
                </c:pt>
                <c:pt idx="2499">
                  <c:v>12.4</c:v>
                </c:pt>
                <c:pt idx="2500">
                  <c:v>12.4</c:v>
                </c:pt>
                <c:pt idx="2501">
                  <c:v>12.4</c:v>
                </c:pt>
                <c:pt idx="2502">
                  <c:v>12.42</c:v>
                </c:pt>
                <c:pt idx="2503">
                  <c:v>12.42</c:v>
                </c:pt>
                <c:pt idx="2504">
                  <c:v>12.44</c:v>
                </c:pt>
                <c:pt idx="2505">
                  <c:v>12.46</c:v>
                </c:pt>
                <c:pt idx="2506">
                  <c:v>12.48</c:v>
                </c:pt>
                <c:pt idx="2507">
                  <c:v>12.48</c:v>
                </c:pt>
                <c:pt idx="2508">
                  <c:v>12.48</c:v>
                </c:pt>
                <c:pt idx="2509">
                  <c:v>12.5</c:v>
                </c:pt>
                <c:pt idx="2510">
                  <c:v>12.5</c:v>
                </c:pt>
                <c:pt idx="2511">
                  <c:v>12.5</c:v>
                </c:pt>
                <c:pt idx="2512">
                  <c:v>12.52</c:v>
                </c:pt>
                <c:pt idx="2513">
                  <c:v>12.52</c:v>
                </c:pt>
                <c:pt idx="2514">
                  <c:v>12.54</c:v>
                </c:pt>
                <c:pt idx="2515">
                  <c:v>12.54</c:v>
                </c:pt>
                <c:pt idx="2516">
                  <c:v>12.54</c:v>
                </c:pt>
                <c:pt idx="2517">
                  <c:v>12.56</c:v>
                </c:pt>
                <c:pt idx="2518">
                  <c:v>12.58</c:v>
                </c:pt>
                <c:pt idx="2519">
                  <c:v>12.58</c:v>
                </c:pt>
                <c:pt idx="2520">
                  <c:v>12.6</c:v>
                </c:pt>
                <c:pt idx="2521">
                  <c:v>12.639999999999999</c:v>
                </c:pt>
                <c:pt idx="2522">
                  <c:v>12.66</c:v>
                </c:pt>
                <c:pt idx="2523">
                  <c:v>12.66</c:v>
                </c:pt>
                <c:pt idx="2524">
                  <c:v>12.7</c:v>
                </c:pt>
                <c:pt idx="2525">
                  <c:v>12.7</c:v>
                </c:pt>
                <c:pt idx="2526">
                  <c:v>12.719999999999999</c:v>
                </c:pt>
                <c:pt idx="2527">
                  <c:v>12.88</c:v>
                </c:pt>
                <c:pt idx="2528">
                  <c:v>12.96</c:v>
                </c:pt>
                <c:pt idx="2529">
                  <c:v>13.02</c:v>
                </c:pt>
                <c:pt idx="2530">
                  <c:v>13.02</c:v>
                </c:pt>
                <c:pt idx="2531">
                  <c:v>13.04</c:v>
                </c:pt>
                <c:pt idx="2532">
                  <c:v>13.32</c:v>
                </c:pt>
                <c:pt idx="2533">
                  <c:v>14.9</c:v>
                </c:pt>
                <c:pt idx="2534">
                  <c:v>14.9</c:v>
                </c:pt>
                <c:pt idx="2535">
                  <c:v>14.9</c:v>
                </c:pt>
                <c:pt idx="2536">
                  <c:v>14.9</c:v>
                </c:pt>
                <c:pt idx="2537">
                  <c:v>14.9</c:v>
                </c:pt>
                <c:pt idx="2538">
                  <c:v>14.9</c:v>
                </c:pt>
                <c:pt idx="2539">
                  <c:v>14.9</c:v>
                </c:pt>
                <c:pt idx="2540">
                  <c:v>14.92</c:v>
                </c:pt>
                <c:pt idx="2541">
                  <c:v>14.92</c:v>
                </c:pt>
                <c:pt idx="2542">
                  <c:v>14.92</c:v>
                </c:pt>
                <c:pt idx="2543">
                  <c:v>14.92</c:v>
                </c:pt>
                <c:pt idx="2544">
                  <c:v>14.92</c:v>
                </c:pt>
                <c:pt idx="2545">
                  <c:v>14.92</c:v>
                </c:pt>
                <c:pt idx="2546">
                  <c:v>14.92</c:v>
                </c:pt>
                <c:pt idx="2547">
                  <c:v>14.92</c:v>
                </c:pt>
                <c:pt idx="2548">
                  <c:v>14.92</c:v>
                </c:pt>
                <c:pt idx="2549">
                  <c:v>14.94</c:v>
                </c:pt>
                <c:pt idx="2550">
                  <c:v>14.94</c:v>
                </c:pt>
                <c:pt idx="2551">
                  <c:v>14.94</c:v>
                </c:pt>
                <c:pt idx="2552">
                  <c:v>14.94</c:v>
                </c:pt>
                <c:pt idx="2553">
                  <c:v>14.94</c:v>
                </c:pt>
                <c:pt idx="2554">
                  <c:v>14.94</c:v>
                </c:pt>
                <c:pt idx="2555">
                  <c:v>14.96</c:v>
                </c:pt>
                <c:pt idx="2556">
                  <c:v>14.96</c:v>
                </c:pt>
                <c:pt idx="2557">
                  <c:v>14.96</c:v>
                </c:pt>
                <c:pt idx="2558">
                  <c:v>14.96</c:v>
                </c:pt>
                <c:pt idx="2559">
                  <c:v>14.96</c:v>
                </c:pt>
                <c:pt idx="2560">
                  <c:v>14.96</c:v>
                </c:pt>
                <c:pt idx="2561">
                  <c:v>14.98</c:v>
                </c:pt>
                <c:pt idx="2562">
                  <c:v>14.98</c:v>
                </c:pt>
                <c:pt idx="2563">
                  <c:v>15</c:v>
                </c:pt>
                <c:pt idx="2564">
                  <c:v>15</c:v>
                </c:pt>
                <c:pt idx="2565">
                  <c:v>15</c:v>
                </c:pt>
                <c:pt idx="2566">
                  <c:v>15</c:v>
                </c:pt>
                <c:pt idx="2567">
                  <c:v>15</c:v>
                </c:pt>
                <c:pt idx="2568">
                  <c:v>15</c:v>
                </c:pt>
                <c:pt idx="2569">
                  <c:v>15</c:v>
                </c:pt>
                <c:pt idx="2570">
                  <c:v>15</c:v>
                </c:pt>
                <c:pt idx="2571">
                  <c:v>15.02</c:v>
                </c:pt>
                <c:pt idx="2572">
                  <c:v>15.02</c:v>
                </c:pt>
                <c:pt idx="2573">
                  <c:v>15.02</c:v>
                </c:pt>
                <c:pt idx="2574">
                  <c:v>15.02</c:v>
                </c:pt>
                <c:pt idx="2575">
                  <c:v>15.02</c:v>
                </c:pt>
                <c:pt idx="2576">
                  <c:v>15.04</c:v>
                </c:pt>
                <c:pt idx="2577">
                  <c:v>15.04</c:v>
                </c:pt>
                <c:pt idx="2578">
                  <c:v>15.04</c:v>
                </c:pt>
                <c:pt idx="2579">
                  <c:v>15.04</c:v>
                </c:pt>
                <c:pt idx="2580">
                  <c:v>15.04</c:v>
                </c:pt>
                <c:pt idx="2581">
                  <c:v>15.06</c:v>
                </c:pt>
                <c:pt idx="2582">
                  <c:v>15.06</c:v>
                </c:pt>
                <c:pt idx="2583">
                  <c:v>15.06</c:v>
                </c:pt>
                <c:pt idx="2584">
                  <c:v>15.06</c:v>
                </c:pt>
                <c:pt idx="2585">
                  <c:v>15.06</c:v>
                </c:pt>
                <c:pt idx="2586">
                  <c:v>15.06</c:v>
                </c:pt>
                <c:pt idx="2587">
                  <c:v>15.06</c:v>
                </c:pt>
                <c:pt idx="2588">
                  <c:v>15.08</c:v>
                </c:pt>
                <c:pt idx="2589">
                  <c:v>15.1</c:v>
                </c:pt>
                <c:pt idx="2590">
                  <c:v>15.1</c:v>
                </c:pt>
                <c:pt idx="2591">
                  <c:v>15.1</c:v>
                </c:pt>
                <c:pt idx="2592">
                  <c:v>15.1</c:v>
                </c:pt>
                <c:pt idx="2593">
                  <c:v>15.1</c:v>
                </c:pt>
                <c:pt idx="2594">
                  <c:v>15.1</c:v>
                </c:pt>
                <c:pt idx="2595">
                  <c:v>15.1</c:v>
                </c:pt>
                <c:pt idx="2596">
                  <c:v>15.1</c:v>
                </c:pt>
                <c:pt idx="2597">
                  <c:v>15.1</c:v>
                </c:pt>
                <c:pt idx="2598">
                  <c:v>15.12</c:v>
                </c:pt>
                <c:pt idx="2599">
                  <c:v>15.12</c:v>
                </c:pt>
                <c:pt idx="2600">
                  <c:v>15.12</c:v>
                </c:pt>
                <c:pt idx="2601">
                  <c:v>15.12</c:v>
                </c:pt>
                <c:pt idx="2602">
                  <c:v>15.139999999999999</c:v>
                </c:pt>
                <c:pt idx="2603">
                  <c:v>15.139999999999999</c:v>
                </c:pt>
                <c:pt idx="2604">
                  <c:v>15.139999999999999</c:v>
                </c:pt>
                <c:pt idx="2605">
                  <c:v>15.139999999999999</c:v>
                </c:pt>
                <c:pt idx="2606">
                  <c:v>15.139999999999999</c:v>
                </c:pt>
                <c:pt idx="2607">
                  <c:v>15.139999999999999</c:v>
                </c:pt>
                <c:pt idx="2608">
                  <c:v>15.16</c:v>
                </c:pt>
                <c:pt idx="2609">
                  <c:v>15.18</c:v>
                </c:pt>
                <c:pt idx="2610">
                  <c:v>15.18</c:v>
                </c:pt>
                <c:pt idx="2611">
                  <c:v>15.18</c:v>
                </c:pt>
                <c:pt idx="2612">
                  <c:v>15.2</c:v>
                </c:pt>
                <c:pt idx="2613">
                  <c:v>15.2</c:v>
                </c:pt>
                <c:pt idx="2614">
                  <c:v>15.2</c:v>
                </c:pt>
                <c:pt idx="2615">
                  <c:v>15.2</c:v>
                </c:pt>
                <c:pt idx="2616">
                  <c:v>15.219999999999999</c:v>
                </c:pt>
                <c:pt idx="2617">
                  <c:v>15.219999999999999</c:v>
                </c:pt>
                <c:pt idx="2618">
                  <c:v>15.219999999999999</c:v>
                </c:pt>
                <c:pt idx="2619">
                  <c:v>15.219999999999999</c:v>
                </c:pt>
                <c:pt idx="2620">
                  <c:v>15.219999999999999</c:v>
                </c:pt>
                <c:pt idx="2621">
                  <c:v>15.219999999999999</c:v>
                </c:pt>
                <c:pt idx="2622">
                  <c:v>15.239999999999998</c:v>
                </c:pt>
                <c:pt idx="2623">
                  <c:v>15.239999999999998</c:v>
                </c:pt>
                <c:pt idx="2624">
                  <c:v>15.239999999999998</c:v>
                </c:pt>
                <c:pt idx="2625">
                  <c:v>15.239999999999998</c:v>
                </c:pt>
                <c:pt idx="2626">
                  <c:v>15.239999999999998</c:v>
                </c:pt>
                <c:pt idx="2627">
                  <c:v>15.239999999999998</c:v>
                </c:pt>
                <c:pt idx="2628">
                  <c:v>15.239999999999998</c:v>
                </c:pt>
                <c:pt idx="2629">
                  <c:v>15.239999999999998</c:v>
                </c:pt>
                <c:pt idx="2630">
                  <c:v>15.26</c:v>
                </c:pt>
                <c:pt idx="2631">
                  <c:v>15.26</c:v>
                </c:pt>
                <c:pt idx="2632">
                  <c:v>15.26</c:v>
                </c:pt>
                <c:pt idx="2633">
                  <c:v>15.26</c:v>
                </c:pt>
                <c:pt idx="2634">
                  <c:v>15.26</c:v>
                </c:pt>
                <c:pt idx="2635">
                  <c:v>15.26</c:v>
                </c:pt>
                <c:pt idx="2636">
                  <c:v>15.26</c:v>
                </c:pt>
                <c:pt idx="2637">
                  <c:v>15.26</c:v>
                </c:pt>
                <c:pt idx="2638">
                  <c:v>15.28</c:v>
                </c:pt>
                <c:pt idx="2639">
                  <c:v>15.28</c:v>
                </c:pt>
                <c:pt idx="2640">
                  <c:v>15.28</c:v>
                </c:pt>
                <c:pt idx="2641">
                  <c:v>15.3</c:v>
                </c:pt>
                <c:pt idx="2642">
                  <c:v>15.3</c:v>
                </c:pt>
                <c:pt idx="2643">
                  <c:v>15.3</c:v>
                </c:pt>
                <c:pt idx="2644">
                  <c:v>15.3</c:v>
                </c:pt>
                <c:pt idx="2645">
                  <c:v>15.3</c:v>
                </c:pt>
                <c:pt idx="2646">
                  <c:v>15.3</c:v>
                </c:pt>
                <c:pt idx="2647">
                  <c:v>15.3</c:v>
                </c:pt>
                <c:pt idx="2648">
                  <c:v>15.3</c:v>
                </c:pt>
                <c:pt idx="2649">
                  <c:v>15.3</c:v>
                </c:pt>
                <c:pt idx="2650">
                  <c:v>15.32</c:v>
                </c:pt>
                <c:pt idx="2651">
                  <c:v>15.32</c:v>
                </c:pt>
                <c:pt idx="2652">
                  <c:v>15.32</c:v>
                </c:pt>
                <c:pt idx="2653">
                  <c:v>15.32</c:v>
                </c:pt>
                <c:pt idx="2654">
                  <c:v>15.32</c:v>
                </c:pt>
                <c:pt idx="2655">
                  <c:v>15.32</c:v>
                </c:pt>
                <c:pt idx="2656">
                  <c:v>15.32</c:v>
                </c:pt>
                <c:pt idx="2657">
                  <c:v>15.32</c:v>
                </c:pt>
                <c:pt idx="2658">
                  <c:v>15.32</c:v>
                </c:pt>
                <c:pt idx="2659">
                  <c:v>15.34</c:v>
                </c:pt>
                <c:pt idx="2660">
                  <c:v>15.34</c:v>
                </c:pt>
                <c:pt idx="2661">
                  <c:v>15.34</c:v>
                </c:pt>
                <c:pt idx="2662">
                  <c:v>15.34</c:v>
                </c:pt>
                <c:pt idx="2663">
                  <c:v>15.360000000000005</c:v>
                </c:pt>
                <c:pt idx="2664">
                  <c:v>15.360000000000005</c:v>
                </c:pt>
                <c:pt idx="2665">
                  <c:v>15.360000000000005</c:v>
                </c:pt>
                <c:pt idx="2666">
                  <c:v>15.360000000000005</c:v>
                </c:pt>
                <c:pt idx="2667">
                  <c:v>15.360000000000005</c:v>
                </c:pt>
                <c:pt idx="2668">
                  <c:v>15.360000000000005</c:v>
                </c:pt>
                <c:pt idx="2669">
                  <c:v>15.360000000000005</c:v>
                </c:pt>
                <c:pt idx="2670">
                  <c:v>15.360000000000005</c:v>
                </c:pt>
                <c:pt idx="2671">
                  <c:v>15.38</c:v>
                </c:pt>
                <c:pt idx="2672">
                  <c:v>15.38</c:v>
                </c:pt>
                <c:pt idx="2673">
                  <c:v>15.38</c:v>
                </c:pt>
                <c:pt idx="2674">
                  <c:v>15.38</c:v>
                </c:pt>
                <c:pt idx="2675">
                  <c:v>15.38</c:v>
                </c:pt>
                <c:pt idx="2676">
                  <c:v>15.38</c:v>
                </c:pt>
                <c:pt idx="2677">
                  <c:v>15.38</c:v>
                </c:pt>
                <c:pt idx="2678">
                  <c:v>15.38</c:v>
                </c:pt>
                <c:pt idx="2679">
                  <c:v>15.38</c:v>
                </c:pt>
                <c:pt idx="2680">
                  <c:v>15.38</c:v>
                </c:pt>
                <c:pt idx="2681">
                  <c:v>15.38</c:v>
                </c:pt>
                <c:pt idx="2682">
                  <c:v>15.4</c:v>
                </c:pt>
                <c:pt idx="2683">
                  <c:v>15.4</c:v>
                </c:pt>
                <c:pt idx="2684">
                  <c:v>15.4</c:v>
                </c:pt>
                <c:pt idx="2685">
                  <c:v>15.4</c:v>
                </c:pt>
                <c:pt idx="2686">
                  <c:v>15.4</c:v>
                </c:pt>
                <c:pt idx="2687">
                  <c:v>15.4</c:v>
                </c:pt>
                <c:pt idx="2688">
                  <c:v>15.4</c:v>
                </c:pt>
                <c:pt idx="2689">
                  <c:v>15.4</c:v>
                </c:pt>
                <c:pt idx="2690">
                  <c:v>15.4</c:v>
                </c:pt>
                <c:pt idx="2691">
                  <c:v>15.42</c:v>
                </c:pt>
                <c:pt idx="2692">
                  <c:v>15.42</c:v>
                </c:pt>
                <c:pt idx="2693">
                  <c:v>15.42</c:v>
                </c:pt>
                <c:pt idx="2694">
                  <c:v>15.42</c:v>
                </c:pt>
                <c:pt idx="2695">
                  <c:v>15.42</c:v>
                </c:pt>
                <c:pt idx="2696">
                  <c:v>15.42</c:v>
                </c:pt>
                <c:pt idx="2697">
                  <c:v>15.44</c:v>
                </c:pt>
                <c:pt idx="2698">
                  <c:v>15.44</c:v>
                </c:pt>
                <c:pt idx="2699">
                  <c:v>15.44</c:v>
                </c:pt>
                <c:pt idx="2700">
                  <c:v>15.46</c:v>
                </c:pt>
                <c:pt idx="2701">
                  <c:v>15.46</c:v>
                </c:pt>
                <c:pt idx="2702">
                  <c:v>15.46</c:v>
                </c:pt>
                <c:pt idx="2703">
                  <c:v>15.46</c:v>
                </c:pt>
                <c:pt idx="2704">
                  <c:v>15.46</c:v>
                </c:pt>
                <c:pt idx="2705">
                  <c:v>15.46</c:v>
                </c:pt>
                <c:pt idx="2706">
                  <c:v>15.48</c:v>
                </c:pt>
                <c:pt idx="2707">
                  <c:v>15.48</c:v>
                </c:pt>
                <c:pt idx="2708">
                  <c:v>15.48</c:v>
                </c:pt>
                <c:pt idx="2709">
                  <c:v>15.48</c:v>
                </c:pt>
                <c:pt idx="2710">
                  <c:v>15.48</c:v>
                </c:pt>
                <c:pt idx="2711">
                  <c:v>15.48</c:v>
                </c:pt>
                <c:pt idx="2712">
                  <c:v>15.5</c:v>
                </c:pt>
                <c:pt idx="2713">
                  <c:v>15.5</c:v>
                </c:pt>
                <c:pt idx="2714">
                  <c:v>15.5</c:v>
                </c:pt>
                <c:pt idx="2715">
                  <c:v>15.5</c:v>
                </c:pt>
                <c:pt idx="2716">
                  <c:v>15.5</c:v>
                </c:pt>
                <c:pt idx="2717">
                  <c:v>15.5</c:v>
                </c:pt>
                <c:pt idx="2718">
                  <c:v>15.5</c:v>
                </c:pt>
                <c:pt idx="2719">
                  <c:v>15.5</c:v>
                </c:pt>
                <c:pt idx="2720">
                  <c:v>15.5</c:v>
                </c:pt>
                <c:pt idx="2721">
                  <c:v>15.52</c:v>
                </c:pt>
                <c:pt idx="2722">
                  <c:v>15.52</c:v>
                </c:pt>
                <c:pt idx="2723">
                  <c:v>15.52</c:v>
                </c:pt>
                <c:pt idx="2724">
                  <c:v>15.52</c:v>
                </c:pt>
                <c:pt idx="2725">
                  <c:v>15.52</c:v>
                </c:pt>
                <c:pt idx="2726">
                  <c:v>15.54</c:v>
                </c:pt>
                <c:pt idx="2727">
                  <c:v>15.54</c:v>
                </c:pt>
                <c:pt idx="2728">
                  <c:v>15.54</c:v>
                </c:pt>
                <c:pt idx="2729">
                  <c:v>15.54</c:v>
                </c:pt>
                <c:pt idx="2730">
                  <c:v>15.54</c:v>
                </c:pt>
                <c:pt idx="2731">
                  <c:v>15.54</c:v>
                </c:pt>
                <c:pt idx="2732">
                  <c:v>15.54</c:v>
                </c:pt>
                <c:pt idx="2733">
                  <c:v>15.54</c:v>
                </c:pt>
                <c:pt idx="2734">
                  <c:v>15.54</c:v>
                </c:pt>
                <c:pt idx="2735">
                  <c:v>15.54</c:v>
                </c:pt>
                <c:pt idx="2736">
                  <c:v>15.56</c:v>
                </c:pt>
                <c:pt idx="2737">
                  <c:v>15.56</c:v>
                </c:pt>
                <c:pt idx="2738">
                  <c:v>15.56</c:v>
                </c:pt>
                <c:pt idx="2739">
                  <c:v>15.56</c:v>
                </c:pt>
                <c:pt idx="2740">
                  <c:v>15.56</c:v>
                </c:pt>
                <c:pt idx="2741">
                  <c:v>15.56</c:v>
                </c:pt>
                <c:pt idx="2742">
                  <c:v>15.56</c:v>
                </c:pt>
                <c:pt idx="2743">
                  <c:v>15.56</c:v>
                </c:pt>
                <c:pt idx="2744">
                  <c:v>15.56</c:v>
                </c:pt>
                <c:pt idx="2745">
                  <c:v>15.56</c:v>
                </c:pt>
                <c:pt idx="2746">
                  <c:v>15.56</c:v>
                </c:pt>
                <c:pt idx="2747">
                  <c:v>15.56</c:v>
                </c:pt>
                <c:pt idx="2748">
                  <c:v>15.56</c:v>
                </c:pt>
                <c:pt idx="2749">
                  <c:v>15.56</c:v>
                </c:pt>
                <c:pt idx="2750">
                  <c:v>15.56</c:v>
                </c:pt>
                <c:pt idx="2751">
                  <c:v>15.58</c:v>
                </c:pt>
                <c:pt idx="2752">
                  <c:v>15.58</c:v>
                </c:pt>
                <c:pt idx="2753">
                  <c:v>15.58</c:v>
                </c:pt>
                <c:pt idx="2754">
                  <c:v>15.58</c:v>
                </c:pt>
                <c:pt idx="2755">
                  <c:v>15.58</c:v>
                </c:pt>
                <c:pt idx="2756">
                  <c:v>15.58</c:v>
                </c:pt>
                <c:pt idx="2757">
                  <c:v>15.58</c:v>
                </c:pt>
                <c:pt idx="2758">
                  <c:v>15.58</c:v>
                </c:pt>
                <c:pt idx="2759">
                  <c:v>15.58</c:v>
                </c:pt>
                <c:pt idx="2760">
                  <c:v>15.58</c:v>
                </c:pt>
                <c:pt idx="2761">
                  <c:v>15.58</c:v>
                </c:pt>
                <c:pt idx="2762">
                  <c:v>15.6</c:v>
                </c:pt>
                <c:pt idx="2763">
                  <c:v>15.6</c:v>
                </c:pt>
                <c:pt idx="2764">
                  <c:v>15.6</c:v>
                </c:pt>
                <c:pt idx="2765">
                  <c:v>15.6</c:v>
                </c:pt>
                <c:pt idx="2766">
                  <c:v>15.6</c:v>
                </c:pt>
                <c:pt idx="2767">
                  <c:v>15.6</c:v>
                </c:pt>
                <c:pt idx="2768">
                  <c:v>15.6</c:v>
                </c:pt>
                <c:pt idx="2769">
                  <c:v>15.62</c:v>
                </c:pt>
                <c:pt idx="2770">
                  <c:v>15.62</c:v>
                </c:pt>
                <c:pt idx="2771">
                  <c:v>15.62</c:v>
                </c:pt>
                <c:pt idx="2772">
                  <c:v>15.62</c:v>
                </c:pt>
                <c:pt idx="2773">
                  <c:v>15.62</c:v>
                </c:pt>
                <c:pt idx="2774">
                  <c:v>15.62</c:v>
                </c:pt>
                <c:pt idx="2775">
                  <c:v>15.62</c:v>
                </c:pt>
                <c:pt idx="2776">
                  <c:v>15.62</c:v>
                </c:pt>
                <c:pt idx="2777">
                  <c:v>15.639999999999999</c:v>
                </c:pt>
                <c:pt idx="2778">
                  <c:v>15.639999999999999</c:v>
                </c:pt>
                <c:pt idx="2779">
                  <c:v>15.639999999999999</c:v>
                </c:pt>
                <c:pt idx="2780">
                  <c:v>15.639999999999999</c:v>
                </c:pt>
                <c:pt idx="2781">
                  <c:v>15.639999999999999</c:v>
                </c:pt>
                <c:pt idx="2782">
                  <c:v>15.639999999999999</c:v>
                </c:pt>
                <c:pt idx="2783">
                  <c:v>15.639999999999999</c:v>
                </c:pt>
                <c:pt idx="2784">
                  <c:v>15.66</c:v>
                </c:pt>
                <c:pt idx="2785">
                  <c:v>15.66</c:v>
                </c:pt>
                <c:pt idx="2786">
                  <c:v>15.66</c:v>
                </c:pt>
                <c:pt idx="2787">
                  <c:v>15.66</c:v>
                </c:pt>
                <c:pt idx="2788">
                  <c:v>15.66</c:v>
                </c:pt>
                <c:pt idx="2789">
                  <c:v>15.66</c:v>
                </c:pt>
                <c:pt idx="2790">
                  <c:v>15.66</c:v>
                </c:pt>
                <c:pt idx="2791">
                  <c:v>15.66</c:v>
                </c:pt>
                <c:pt idx="2792">
                  <c:v>15.68</c:v>
                </c:pt>
                <c:pt idx="2793">
                  <c:v>15.68</c:v>
                </c:pt>
                <c:pt idx="2794">
                  <c:v>15.68</c:v>
                </c:pt>
                <c:pt idx="2795">
                  <c:v>15.68</c:v>
                </c:pt>
                <c:pt idx="2796">
                  <c:v>15.68</c:v>
                </c:pt>
                <c:pt idx="2797">
                  <c:v>15.68</c:v>
                </c:pt>
                <c:pt idx="2798">
                  <c:v>15.68</c:v>
                </c:pt>
                <c:pt idx="2799">
                  <c:v>15.68</c:v>
                </c:pt>
                <c:pt idx="2800">
                  <c:v>15.68</c:v>
                </c:pt>
                <c:pt idx="2801">
                  <c:v>15.7</c:v>
                </c:pt>
                <c:pt idx="2802">
                  <c:v>15.7</c:v>
                </c:pt>
                <c:pt idx="2803">
                  <c:v>15.7</c:v>
                </c:pt>
                <c:pt idx="2804">
                  <c:v>15.7</c:v>
                </c:pt>
                <c:pt idx="2805">
                  <c:v>15.7</c:v>
                </c:pt>
                <c:pt idx="2806">
                  <c:v>15.7</c:v>
                </c:pt>
                <c:pt idx="2807">
                  <c:v>15.7</c:v>
                </c:pt>
                <c:pt idx="2808">
                  <c:v>15.7</c:v>
                </c:pt>
                <c:pt idx="2809">
                  <c:v>15.7</c:v>
                </c:pt>
                <c:pt idx="2810">
                  <c:v>15.7</c:v>
                </c:pt>
                <c:pt idx="2811">
                  <c:v>15.719999999999999</c:v>
                </c:pt>
                <c:pt idx="2812">
                  <c:v>15.719999999999999</c:v>
                </c:pt>
                <c:pt idx="2813">
                  <c:v>15.719999999999999</c:v>
                </c:pt>
                <c:pt idx="2814">
                  <c:v>15.719999999999999</c:v>
                </c:pt>
                <c:pt idx="2815">
                  <c:v>15.739999999999998</c:v>
                </c:pt>
                <c:pt idx="2816">
                  <c:v>15.739999999999998</c:v>
                </c:pt>
                <c:pt idx="2817">
                  <c:v>15.739999999999998</c:v>
                </c:pt>
                <c:pt idx="2818">
                  <c:v>15.739999999999998</c:v>
                </c:pt>
                <c:pt idx="2819">
                  <c:v>15.739999999999998</c:v>
                </c:pt>
                <c:pt idx="2820">
                  <c:v>15.76</c:v>
                </c:pt>
                <c:pt idx="2821">
                  <c:v>15.76</c:v>
                </c:pt>
                <c:pt idx="2822">
                  <c:v>15.76</c:v>
                </c:pt>
                <c:pt idx="2823">
                  <c:v>15.76</c:v>
                </c:pt>
                <c:pt idx="2824">
                  <c:v>15.78</c:v>
                </c:pt>
                <c:pt idx="2825">
                  <c:v>15.78</c:v>
                </c:pt>
                <c:pt idx="2826">
                  <c:v>15.78</c:v>
                </c:pt>
                <c:pt idx="2827">
                  <c:v>15.78</c:v>
                </c:pt>
                <c:pt idx="2828">
                  <c:v>15.78</c:v>
                </c:pt>
                <c:pt idx="2829">
                  <c:v>15.78</c:v>
                </c:pt>
                <c:pt idx="2830">
                  <c:v>15.78</c:v>
                </c:pt>
                <c:pt idx="2831">
                  <c:v>15.78</c:v>
                </c:pt>
                <c:pt idx="2832">
                  <c:v>15.8</c:v>
                </c:pt>
                <c:pt idx="2833">
                  <c:v>15.8</c:v>
                </c:pt>
                <c:pt idx="2834">
                  <c:v>15.8</c:v>
                </c:pt>
                <c:pt idx="2835">
                  <c:v>15.82</c:v>
                </c:pt>
                <c:pt idx="2836">
                  <c:v>15.82</c:v>
                </c:pt>
                <c:pt idx="2837">
                  <c:v>15.82</c:v>
                </c:pt>
                <c:pt idx="2838">
                  <c:v>15.82</c:v>
                </c:pt>
                <c:pt idx="2839">
                  <c:v>15.82</c:v>
                </c:pt>
                <c:pt idx="2840">
                  <c:v>15.82</c:v>
                </c:pt>
                <c:pt idx="2841">
                  <c:v>15.82</c:v>
                </c:pt>
                <c:pt idx="2842">
                  <c:v>15.84</c:v>
                </c:pt>
                <c:pt idx="2843">
                  <c:v>15.84</c:v>
                </c:pt>
                <c:pt idx="2844">
                  <c:v>15.84</c:v>
                </c:pt>
                <c:pt idx="2845">
                  <c:v>15.84</c:v>
                </c:pt>
                <c:pt idx="2846">
                  <c:v>15.84</c:v>
                </c:pt>
                <c:pt idx="2847">
                  <c:v>15.84</c:v>
                </c:pt>
                <c:pt idx="2848">
                  <c:v>15.84</c:v>
                </c:pt>
                <c:pt idx="2849">
                  <c:v>15.84</c:v>
                </c:pt>
                <c:pt idx="2850">
                  <c:v>15.860000000000005</c:v>
                </c:pt>
                <c:pt idx="2851">
                  <c:v>15.860000000000005</c:v>
                </c:pt>
                <c:pt idx="2852">
                  <c:v>15.860000000000005</c:v>
                </c:pt>
                <c:pt idx="2853">
                  <c:v>15.88</c:v>
                </c:pt>
                <c:pt idx="2854">
                  <c:v>15.88</c:v>
                </c:pt>
                <c:pt idx="2855">
                  <c:v>15.88</c:v>
                </c:pt>
                <c:pt idx="2856">
                  <c:v>15.88</c:v>
                </c:pt>
                <c:pt idx="2857">
                  <c:v>15.88</c:v>
                </c:pt>
                <c:pt idx="2858">
                  <c:v>15.88</c:v>
                </c:pt>
                <c:pt idx="2859">
                  <c:v>15.88</c:v>
                </c:pt>
                <c:pt idx="2860">
                  <c:v>15.88</c:v>
                </c:pt>
                <c:pt idx="2861">
                  <c:v>15.88</c:v>
                </c:pt>
                <c:pt idx="2862">
                  <c:v>15.9</c:v>
                </c:pt>
                <c:pt idx="2863">
                  <c:v>15.9</c:v>
                </c:pt>
                <c:pt idx="2864">
                  <c:v>15.9</c:v>
                </c:pt>
                <c:pt idx="2865">
                  <c:v>15.9</c:v>
                </c:pt>
                <c:pt idx="2866">
                  <c:v>15.92</c:v>
                </c:pt>
                <c:pt idx="2867">
                  <c:v>15.92</c:v>
                </c:pt>
                <c:pt idx="2868">
                  <c:v>15.92</c:v>
                </c:pt>
                <c:pt idx="2869">
                  <c:v>15.92</c:v>
                </c:pt>
                <c:pt idx="2870">
                  <c:v>15.92</c:v>
                </c:pt>
                <c:pt idx="2871">
                  <c:v>15.92</c:v>
                </c:pt>
                <c:pt idx="2872">
                  <c:v>15.92</c:v>
                </c:pt>
                <c:pt idx="2873">
                  <c:v>15.92</c:v>
                </c:pt>
                <c:pt idx="2874">
                  <c:v>15.92</c:v>
                </c:pt>
                <c:pt idx="2875">
                  <c:v>15.92</c:v>
                </c:pt>
                <c:pt idx="2876">
                  <c:v>15.92</c:v>
                </c:pt>
                <c:pt idx="2877">
                  <c:v>15.92</c:v>
                </c:pt>
                <c:pt idx="2878">
                  <c:v>15.92</c:v>
                </c:pt>
                <c:pt idx="2879">
                  <c:v>15.94</c:v>
                </c:pt>
                <c:pt idx="2880">
                  <c:v>15.94</c:v>
                </c:pt>
                <c:pt idx="2881">
                  <c:v>15.94</c:v>
                </c:pt>
                <c:pt idx="2882">
                  <c:v>15.94</c:v>
                </c:pt>
                <c:pt idx="2883">
                  <c:v>15.94</c:v>
                </c:pt>
                <c:pt idx="2884">
                  <c:v>15.94</c:v>
                </c:pt>
                <c:pt idx="2885">
                  <c:v>15.96</c:v>
                </c:pt>
                <c:pt idx="2886">
                  <c:v>15.96</c:v>
                </c:pt>
                <c:pt idx="2887">
                  <c:v>15.96</c:v>
                </c:pt>
                <c:pt idx="2888">
                  <c:v>15.96</c:v>
                </c:pt>
                <c:pt idx="2889">
                  <c:v>15.96</c:v>
                </c:pt>
                <c:pt idx="2890">
                  <c:v>15.96</c:v>
                </c:pt>
                <c:pt idx="2891">
                  <c:v>15.96</c:v>
                </c:pt>
                <c:pt idx="2892">
                  <c:v>15.98</c:v>
                </c:pt>
                <c:pt idx="2893">
                  <c:v>15.98</c:v>
                </c:pt>
                <c:pt idx="2894">
                  <c:v>15.98</c:v>
                </c:pt>
                <c:pt idx="2895">
                  <c:v>15.98</c:v>
                </c:pt>
                <c:pt idx="2896">
                  <c:v>15.98</c:v>
                </c:pt>
                <c:pt idx="2897">
                  <c:v>16</c:v>
                </c:pt>
                <c:pt idx="2898">
                  <c:v>16</c:v>
                </c:pt>
                <c:pt idx="2899">
                  <c:v>16</c:v>
                </c:pt>
                <c:pt idx="2900">
                  <c:v>16</c:v>
                </c:pt>
                <c:pt idx="2901">
                  <c:v>16</c:v>
                </c:pt>
                <c:pt idx="2902">
                  <c:v>16</c:v>
                </c:pt>
                <c:pt idx="2903">
                  <c:v>16</c:v>
                </c:pt>
                <c:pt idx="2904">
                  <c:v>16</c:v>
                </c:pt>
                <c:pt idx="2905">
                  <c:v>16</c:v>
                </c:pt>
                <c:pt idx="2906">
                  <c:v>16.02</c:v>
                </c:pt>
                <c:pt idx="2907">
                  <c:v>16.02</c:v>
                </c:pt>
                <c:pt idx="2908">
                  <c:v>16.02</c:v>
                </c:pt>
                <c:pt idx="2909">
                  <c:v>16.02</c:v>
                </c:pt>
                <c:pt idx="2910">
                  <c:v>16.02</c:v>
                </c:pt>
                <c:pt idx="2911">
                  <c:v>16.02</c:v>
                </c:pt>
                <c:pt idx="2912">
                  <c:v>16.04</c:v>
                </c:pt>
                <c:pt idx="2913">
                  <c:v>16.04</c:v>
                </c:pt>
                <c:pt idx="2914">
                  <c:v>16.04</c:v>
                </c:pt>
                <c:pt idx="2915">
                  <c:v>16.04</c:v>
                </c:pt>
                <c:pt idx="2916">
                  <c:v>16.04</c:v>
                </c:pt>
                <c:pt idx="2917">
                  <c:v>16.04</c:v>
                </c:pt>
                <c:pt idx="2918">
                  <c:v>16.04</c:v>
                </c:pt>
                <c:pt idx="2919">
                  <c:v>16.059999999999999</c:v>
                </c:pt>
                <c:pt idx="2920">
                  <c:v>16.059999999999999</c:v>
                </c:pt>
                <c:pt idx="2921">
                  <c:v>16.059999999999999</c:v>
                </c:pt>
                <c:pt idx="2922">
                  <c:v>16.059999999999999</c:v>
                </c:pt>
                <c:pt idx="2923">
                  <c:v>16.059999999999999</c:v>
                </c:pt>
                <c:pt idx="2924">
                  <c:v>16.059999999999999</c:v>
                </c:pt>
                <c:pt idx="2925">
                  <c:v>16.079999999999988</c:v>
                </c:pt>
                <c:pt idx="2926">
                  <c:v>16.079999999999988</c:v>
                </c:pt>
                <c:pt idx="2927">
                  <c:v>16.079999999999988</c:v>
                </c:pt>
                <c:pt idx="2928">
                  <c:v>16.079999999999988</c:v>
                </c:pt>
                <c:pt idx="2929">
                  <c:v>16.079999999999988</c:v>
                </c:pt>
                <c:pt idx="2930">
                  <c:v>16.079999999999988</c:v>
                </c:pt>
                <c:pt idx="2931">
                  <c:v>16.100000000000001</c:v>
                </c:pt>
                <c:pt idx="2932">
                  <c:v>16.100000000000001</c:v>
                </c:pt>
                <c:pt idx="2933">
                  <c:v>16.100000000000001</c:v>
                </c:pt>
                <c:pt idx="2934">
                  <c:v>16.100000000000001</c:v>
                </c:pt>
                <c:pt idx="2935">
                  <c:v>16.100000000000001</c:v>
                </c:pt>
                <c:pt idx="2936">
                  <c:v>16.100000000000001</c:v>
                </c:pt>
                <c:pt idx="2937">
                  <c:v>16.12</c:v>
                </c:pt>
                <c:pt idx="2938">
                  <c:v>16.12</c:v>
                </c:pt>
                <c:pt idx="2939">
                  <c:v>16.12</c:v>
                </c:pt>
                <c:pt idx="2940">
                  <c:v>16.12</c:v>
                </c:pt>
                <c:pt idx="2941">
                  <c:v>16.12</c:v>
                </c:pt>
                <c:pt idx="2942">
                  <c:v>16.12</c:v>
                </c:pt>
                <c:pt idx="2943">
                  <c:v>16.12</c:v>
                </c:pt>
                <c:pt idx="2944">
                  <c:v>16.14</c:v>
                </c:pt>
                <c:pt idx="2945">
                  <c:v>16.14</c:v>
                </c:pt>
                <c:pt idx="2946">
                  <c:v>16.14</c:v>
                </c:pt>
                <c:pt idx="2947">
                  <c:v>16.14</c:v>
                </c:pt>
                <c:pt idx="2948">
                  <c:v>16.14</c:v>
                </c:pt>
                <c:pt idx="2949">
                  <c:v>16.14</c:v>
                </c:pt>
                <c:pt idx="2950">
                  <c:v>16.16</c:v>
                </c:pt>
                <c:pt idx="2951">
                  <c:v>16.16</c:v>
                </c:pt>
                <c:pt idx="2952">
                  <c:v>16.16</c:v>
                </c:pt>
                <c:pt idx="2953">
                  <c:v>16.16</c:v>
                </c:pt>
                <c:pt idx="2954">
                  <c:v>16.16</c:v>
                </c:pt>
                <c:pt idx="2955">
                  <c:v>16.16</c:v>
                </c:pt>
                <c:pt idx="2956">
                  <c:v>16.16</c:v>
                </c:pt>
                <c:pt idx="2957">
                  <c:v>16.16</c:v>
                </c:pt>
                <c:pt idx="2958">
                  <c:v>16.18</c:v>
                </c:pt>
                <c:pt idx="2959">
                  <c:v>16.18</c:v>
                </c:pt>
                <c:pt idx="2960">
                  <c:v>16.18</c:v>
                </c:pt>
                <c:pt idx="2961">
                  <c:v>16.18</c:v>
                </c:pt>
                <c:pt idx="2962">
                  <c:v>16.18</c:v>
                </c:pt>
                <c:pt idx="2963">
                  <c:v>16.18</c:v>
                </c:pt>
                <c:pt idx="2964">
                  <c:v>16.18</c:v>
                </c:pt>
                <c:pt idx="2965">
                  <c:v>16.18</c:v>
                </c:pt>
                <c:pt idx="2966">
                  <c:v>16.18</c:v>
                </c:pt>
                <c:pt idx="2967">
                  <c:v>16.18</c:v>
                </c:pt>
                <c:pt idx="2968">
                  <c:v>16.18</c:v>
                </c:pt>
                <c:pt idx="2969">
                  <c:v>16.2</c:v>
                </c:pt>
                <c:pt idx="2970">
                  <c:v>16.2</c:v>
                </c:pt>
                <c:pt idx="2971">
                  <c:v>16.2</c:v>
                </c:pt>
                <c:pt idx="2972">
                  <c:v>16.2</c:v>
                </c:pt>
                <c:pt idx="2973">
                  <c:v>16.22</c:v>
                </c:pt>
                <c:pt idx="2974">
                  <c:v>16.22</c:v>
                </c:pt>
                <c:pt idx="2975">
                  <c:v>16.239999999999988</c:v>
                </c:pt>
                <c:pt idx="2976">
                  <c:v>16.239999999999988</c:v>
                </c:pt>
                <c:pt idx="2977">
                  <c:v>16.239999999999988</c:v>
                </c:pt>
                <c:pt idx="2978">
                  <c:v>16.239999999999988</c:v>
                </c:pt>
                <c:pt idx="2979">
                  <c:v>16.239999999999988</c:v>
                </c:pt>
                <c:pt idx="2980">
                  <c:v>16.260000000000002</c:v>
                </c:pt>
                <c:pt idx="2981">
                  <c:v>16.260000000000002</c:v>
                </c:pt>
                <c:pt idx="2982">
                  <c:v>16.260000000000002</c:v>
                </c:pt>
                <c:pt idx="2983">
                  <c:v>16.260000000000002</c:v>
                </c:pt>
                <c:pt idx="2984">
                  <c:v>16.260000000000002</c:v>
                </c:pt>
                <c:pt idx="2985">
                  <c:v>16.260000000000002</c:v>
                </c:pt>
                <c:pt idx="2986">
                  <c:v>16.260000000000002</c:v>
                </c:pt>
                <c:pt idx="2987">
                  <c:v>16.260000000000002</c:v>
                </c:pt>
                <c:pt idx="2988">
                  <c:v>16.260000000000002</c:v>
                </c:pt>
                <c:pt idx="2989">
                  <c:v>16.260000000000002</c:v>
                </c:pt>
                <c:pt idx="2990">
                  <c:v>16.260000000000002</c:v>
                </c:pt>
                <c:pt idx="2991">
                  <c:v>16.27999999999999</c:v>
                </c:pt>
                <c:pt idx="2992">
                  <c:v>16.27999999999999</c:v>
                </c:pt>
                <c:pt idx="2993">
                  <c:v>16.27999999999999</c:v>
                </c:pt>
                <c:pt idx="2994">
                  <c:v>16.27999999999999</c:v>
                </c:pt>
                <c:pt idx="2995">
                  <c:v>16.27999999999999</c:v>
                </c:pt>
                <c:pt idx="2996">
                  <c:v>16.27999999999999</c:v>
                </c:pt>
                <c:pt idx="2997">
                  <c:v>16.27999999999999</c:v>
                </c:pt>
                <c:pt idx="2998">
                  <c:v>16.27999999999999</c:v>
                </c:pt>
                <c:pt idx="2999">
                  <c:v>16.3</c:v>
                </c:pt>
                <c:pt idx="3000">
                  <c:v>16.3</c:v>
                </c:pt>
                <c:pt idx="3001">
                  <c:v>16.3</c:v>
                </c:pt>
                <c:pt idx="3002">
                  <c:v>16.3</c:v>
                </c:pt>
                <c:pt idx="3003">
                  <c:v>16.3</c:v>
                </c:pt>
                <c:pt idx="3004">
                  <c:v>16.3</c:v>
                </c:pt>
                <c:pt idx="3005">
                  <c:v>16.3</c:v>
                </c:pt>
                <c:pt idx="3006">
                  <c:v>16.3</c:v>
                </c:pt>
                <c:pt idx="3007">
                  <c:v>16.32</c:v>
                </c:pt>
                <c:pt idx="3008">
                  <c:v>16.32</c:v>
                </c:pt>
                <c:pt idx="3009">
                  <c:v>16.32</c:v>
                </c:pt>
                <c:pt idx="3010">
                  <c:v>16.32</c:v>
                </c:pt>
                <c:pt idx="3011">
                  <c:v>16.32</c:v>
                </c:pt>
                <c:pt idx="3012">
                  <c:v>16.32</c:v>
                </c:pt>
                <c:pt idx="3013">
                  <c:v>16.32</c:v>
                </c:pt>
                <c:pt idx="3014">
                  <c:v>16.32</c:v>
                </c:pt>
                <c:pt idx="3015">
                  <c:v>16.32</c:v>
                </c:pt>
                <c:pt idx="3016">
                  <c:v>16.32</c:v>
                </c:pt>
                <c:pt idx="3017">
                  <c:v>16.34</c:v>
                </c:pt>
                <c:pt idx="3018">
                  <c:v>16.34</c:v>
                </c:pt>
                <c:pt idx="3019">
                  <c:v>16.34</c:v>
                </c:pt>
                <c:pt idx="3020">
                  <c:v>16.34</c:v>
                </c:pt>
                <c:pt idx="3021">
                  <c:v>16.34</c:v>
                </c:pt>
                <c:pt idx="3022">
                  <c:v>16.34</c:v>
                </c:pt>
                <c:pt idx="3023">
                  <c:v>16.34</c:v>
                </c:pt>
                <c:pt idx="3024">
                  <c:v>16.34</c:v>
                </c:pt>
                <c:pt idx="3025">
                  <c:v>16.34</c:v>
                </c:pt>
                <c:pt idx="3026">
                  <c:v>16.34</c:v>
                </c:pt>
                <c:pt idx="3027">
                  <c:v>16.34</c:v>
                </c:pt>
                <c:pt idx="3028">
                  <c:v>16.34</c:v>
                </c:pt>
                <c:pt idx="3029">
                  <c:v>16.34</c:v>
                </c:pt>
                <c:pt idx="3030">
                  <c:v>16.34</c:v>
                </c:pt>
                <c:pt idx="3031">
                  <c:v>16.36</c:v>
                </c:pt>
                <c:pt idx="3032">
                  <c:v>16.36</c:v>
                </c:pt>
                <c:pt idx="3033">
                  <c:v>16.36</c:v>
                </c:pt>
                <c:pt idx="3034">
                  <c:v>16.38</c:v>
                </c:pt>
                <c:pt idx="3035">
                  <c:v>16.38</c:v>
                </c:pt>
                <c:pt idx="3036">
                  <c:v>16.38</c:v>
                </c:pt>
                <c:pt idx="3037">
                  <c:v>16.38</c:v>
                </c:pt>
                <c:pt idx="3038">
                  <c:v>16.38</c:v>
                </c:pt>
                <c:pt idx="3039">
                  <c:v>16.38</c:v>
                </c:pt>
                <c:pt idx="3040">
                  <c:v>16.399999999999999</c:v>
                </c:pt>
                <c:pt idx="3041">
                  <c:v>16.399999999999999</c:v>
                </c:pt>
                <c:pt idx="3042">
                  <c:v>16.399999999999999</c:v>
                </c:pt>
                <c:pt idx="3043">
                  <c:v>16.399999999999999</c:v>
                </c:pt>
                <c:pt idx="3044">
                  <c:v>16.399999999999999</c:v>
                </c:pt>
                <c:pt idx="3045">
                  <c:v>16.399999999999999</c:v>
                </c:pt>
                <c:pt idx="3046">
                  <c:v>16.399999999999999</c:v>
                </c:pt>
                <c:pt idx="3047">
                  <c:v>16.399999999999999</c:v>
                </c:pt>
                <c:pt idx="3048">
                  <c:v>16.399999999999999</c:v>
                </c:pt>
                <c:pt idx="3049">
                  <c:v>16.399999999999999</c:v>
                </c:pt>
                <c:pt idx="3050">
                  <c:v>16.399999999999999</c:v>
                </c:pt>
                <c:pt idx="3051">
                  <c:v>16.420000000000002</c:v>
                </c:pt>
                <c:pt idx="3052">
                  <c:v>16.420000000000002</c:v>
                </c:pt>
                <c:pt idx="3053">
                  <c:v>16.420000000000002</c:v>
                </c:pt>
                <c:pt idx="3054">
                  <c:v>16.420000000000002</c:v>
                </c:pt>
                <c:pt idx="3055">
                  <c:v>16.439999999999991</c:v>
                </c:pt>
                <c:pt idx="3056">
                  <c:v>16.439999999999991</c:v>
                </c:pt>
                <c:pt idx="3057">
                  <c:v>16.439999999999991</c:v>
                </c:pt>
                <c:pt idx="3058">
                  <c:v>16.439999999999991</c:v>
                </c:pt>
                <c:pt idx="3059">
                  <c:v>16.439999999999991</c:v>
                </c:pt>
                <c:pt idx="3060">
                  <c:v>16.45999999999999</c:v>
                </c:pt>
                <c:pt idx="3061">
                  <c:v>16.45999999999999</c:v>
                </c:pt>
                <c:pt idx="3062">
                  <c:v>16.45999999999999</c:v>
                </c:pt>
                <c:pt idx="3063">
                  <c:v>16.45999999999999</c:v>
                </c:pt>
                <c:pt idx="3064">
                  <c:v>16.45999999999999</c:v>
                </c:pt>
                <c:pt idx="3065">
                  <c:v>16.45999999999999</c:v>
                </c:pt>
                <c:pt idx="3066">
                  <c:v>16.47999999999999</c:v>
                </c:pt>
                <c:pt idx="3067">
                  <c:v>16.47999999999999</c:v>
                </c:pt>
                <c:pt idx="3068">
                  <c:v>16.47999999999999</c:v>
                </c:pt>
                <c:pt idx="3069">
                  <c:v>16.47999999999999</c:v>
                </c:pt>
                <c:pt idx="3070">
                  <c:v>16.5</c:v>
                </c:pt>
                <c:pt idx="3071">
                  <c:v>16.5</c:v>
                </c:pt>
                <c:pt idx="3072">
                  <c:v>16.5</c:v>
                </c:pt>
                <c:pt idx="3073">
                  <c:v>16.5</c:v>
                </c:pt>
                <c:pt idx="3074">
                  <c:v>16.5</c:v>
                </c:pt>
                <c:pt idx="3075">
                  <c:v>16.5</c:v>
                </c:pt>
                <c:pt idx="3076">
                  <c:v>16.52</c:v>
                </c:pt>
                <c:pt idx="3077">
                  <c:v>16.52</c:v>
                </c:pt>
                <c:pt idx="3078">
                  <c:v>16.52</c:v>
                </c:pt>
                <c:pt idx="3079">
                  <c:v>16.52</c:v>
                </c:pt>
                <c:pt idx="3080">
                  <c:v>16.52</c:v>
                </c:pt>
                <c:pt idx="3081">
                  <c:v>16.52</c:v>
                </c:pt>
                <c:pt idx="3082">
                  <c:v>16.52</c:v>
                </c:pt>
                <c:pt idx="3083">
                  <c:v>16.52</c:v>
                </c:pt>
                <c:pt idx="3084">
                  <c:v>16.54</c:v>
                </c:pt>
                <c:pt idx="3085">
                  <c:v>16.54</c:v>
                </c:pt>
                <c:pt idx="3086">
                  <c:v>16.54</c:v>
                </c:pt>
                <c:pt idx="3087">
                  <c:v>16.54</c:v>
                </c:pt>
                <c:pt idx="3088">
                  <c:v>16.54</c:v>
                </c:pt>
                <c:pt idx="3089">
                  <c:v>16.54</c:v>
                </c:pt>
                <c:pt idx="3090">
                  <c:v>16.54</c:v>
                </c:pt>
                <c:pt idx="3091">
                  <c:v>16.54</c:v>
                </c:pt>
                <c:pt idx="3092">
                  <c:v>16.559999999999999</c:v>
                </c:pt>
                <c:pt idx="3093">
                  <c:v>16.559999999999999</c:v>
                </c:pt>
                <c:pt idx="3094">
                  <c:v>16.559999999999999</c:v>
                </c:pt>
                <c:pt idx="3095">
                  <c:v>16.559999999999999</c:v>
                </c:pt>
                <c:pt idx="3096">
                  <c:v>16.559999999999999</c:v>
                </c:pt>
                <c:pt idx="3097">
                  <c:v>16.559999999999999</c:v>
                </c:pt>
                <c:pt idx="3098">
                  <c:v>16.579999999999988</c:v>
                </c:pt>
                <c:pt idx="3099">
                  <c:v>16.579999999999988</c:v>
                </c:pt>
                <c:pt idx="3100">
                  <c:v>16.579999999999988</c:v>
                </c:pt>
                <c:pt idx="3101">
                  <c:v>16.579999999999988</c:v>
                </c:pt>
                <c:pt idx="3102">
                  <c:v>16.579999999999988</c:v>
                </c:pt>
                <c:pt idx="3103">
                  <c:v>16.579999999999988</c:v>
                </c:pt>
                <c:pt idx="3104">
                  <c:v>16.579999999999988</c:v>
                </c:pt>
                <c:pt idx="3105">
                  <c:v>16.579999999999988</c:v>
                </c:pt>
                <c:pt idx="3106">
                  <c:v>16.579999999999988</c:v>
                </c:pt>
                <c:pt idx="3107">
                  <c:v>16.579999999999988</c:v>
                </c:pt>
                <c:pt idx="3108">
                  <c:v>16.600000000000001</c:v>
                </c:pt>
                <c:pt idx="3109">
                  <c:v>16.600000000000001</c:v>
                </c:pt>
                <c:pt idx="3110">
                  <c:v>16.600000000000001</c:v>
                </c:pt>
                <c:pt idx="3111">
                  <c:v>16.600000000000001</c:v>
                </c:pt>
                <c:pt idx="3112">
                  <c:v>16.600000000000001</c:v>
                </c:pt>
                <c:pt idx="3113">
                  <c:v>16.600000000000001</c:v>
                </c:pt>
                <c:pt idx="3114">
                  <c:v>16.600000000000001</c:v>
                </c:pt>
                <c:pt idx="3115">
                  <c:v>16.600000000000001</c:v>
                </c:pt>
                <c:pt idx="3116">
                  <c:v>16.62</c:v>
                </c:pt>
                <c:pt idx="3117">
                  <c:v>16.62</c:v>
                </c:pt>
                <c:pt idx="3118">
                  <c:v>16.62</c:v>
                </c:pt>
                <c:pt idx="3119">
                  <c:v>16.62</c:v>
                </c:pt>
                <c:pt idx="3120">
                  <c:v>16.62</c:v>
                </c:pt>
                <c:pt idx="3121">
                  <c:v>16.62</c:v>
                </c:pt>
                <c:pt idx="3122">
                  <c:v>16.64</c:v>
                </c:pt>
                <c:pt idx="3123">
                  <c:v>16.64</c:v>
                </c:pt>
                <c:pt idx="3124">
                  <c:v>16.64</c:v>
                </c:pt>
                <c:pt idx="3125">
                  <c:v>16.64</c:v>
                </c:pt>
                <c:pt idx="3126">
                  <c:v>16.64</c:v>
                </c:pt>
                <c:pt idx="3127">
                  <c:v>16.64</c:v>
                </c:pt>
                <c:pt idx="3128">
                  <c:v>16.64</c:v>
                </c:pt>
                <c:pt idx="3129">
                  <c:v>16.64</c:v>
                </c:pt>
                <c:pt idx="3130">
                  <c:v>16.64</c:v>
                </c:pt>
                <c:pt idx="3131">
                  <c:v>16.66</c:v>
                </c:pt>
                <c:pt idx="3132">
                  <c:v>16.66</c:v>
                </c:pt>
                <c:pt idx="3133">
                  <c:v>16.66</c:v>
                </c:pt>
                <c:pt idx="3134">
                  <c:v>16.66</c:v>
                </c:pt>
                <c:pt idx="3135">
                  <c:v>16.66</c:v>
                </c:pt>
                <c:pt idx="3136">
                  <c:v>16.66</c:v>
                </c:pt>
                <c:pt idx="3137">
                  <c:v>16.68</c:v>
                </c:pt>
                <c:pt idx="3138">
                  <c:v>16.68</c:v>
                </c:pt>
                <c:pt idx="3139">
                  <c:v>16.68</c:v>
                </c:pt>
                <c:pt idx="3140">
                  <c:v>16.68</c:v>
                </c:pt>
                <c:pt idx="3141">
                  <c:v>16.68</c:v>
                </c:pt>
                <c:pt idx="3142">
                  <c:v>16.68</c:v>
                </c:pt>
                <c:pt idx="3143">
                  <c:v>16.68</c:v>
                </c:pt>
                <c:pt idx="3144">
                  <c:v>16.68</c:v>
                </c:pt>
                <c:pt idx="3145">
                  <c:v>16.7</c:v>
                </c:pt>
                <c:pt idx="3146">
                  <c:v>16.7</c:v>
                </c:pt>
                <c:pt idx="3147">
                  <c:v>16.7</c:v>
                </c:pt>
                <c:pt idx="3148">
                  <c:v>16.7</c:v>
                </c:pt>
                <c:pt idx="3149">
                  <c:v>16.7</c:v>
                </c:pt>
                <c:pt idx="3150">
                  <c:v>16.7</c:v>
                </c:pt>
                <c:pt idx="3151">
                  <c:v>16.7</c:v>
                </c:pt>
                <c:pt idx="3152">
                  <c:v>16.7</c:v>
                </c:pt>
                <c:pt idx="3153">
                  <c:v>16.7</c:v>
                </c:pt>
                <c:pt idx="3154">
                  <c:v>16.72</c:v>
                </c:pt>
                <c:pt idx="3155">
                  <c:v>16.72</c:v>
                </c:pt>
                <c:pt idx="3156">
                  <c:v>16.72</c:v>
                </c:pt>
                <c:pt idx="3157">
                  <c:v>16.72</c:v>
                </c:pt>
                <c:pt idx="3158">
                  <c:v>16.72</c:v>
                </c:pt>
                <c:pt idx="3159">
                  <c:v>16.72</c:v>
                </c:pt>
                <c:pt idx="3160">
                  <c:v>16.72</c:v>
                </c:pt>
                <c:pt idx="3161">
                  <c:v>16.72</c:v>
                </c:pt>
                <c:pt idx="3162">
                  <c:v>16.72</c:v>
                </c:pt>
                <c:pt idx="3163">
                  <c:v>16.72</c:v>
                </c:pt>
                <c:pt idx="3164">
                  <c:v>16.72</c:v>
                </c:pt>
                <c:pt idx="3165">
                  <c:v>16.72</c:v>
                </c:pt>
                <c:pt idx="3166">
                  <c:v>16.72</c:v>
                </c:pt>
                <c:pt idx="3167">
                  <c:v>16.72</c:v>
                </c:pt>
                <c:pt idx="3168">
                  <c:v>16.739999999999988</c:v>
                </c:pt>
                <c:pt idx="3169">
                  <c:v>16.739999999999988</c:v>
                </c:pt>
                <c:pt idx="3170">
                  <c:v>16.739999999999988</c:v>
                </c:pt>
                <c:pt idx="3171">
                  <c:v>16.739999999999988</c:v>
                </c:pt>
                <c:pt idx="3172">
                  <c:v>16.739999999999988</c:v>
                </c:pt>
                <c:pt idx="3173">
                  <c:v>16.760000000000002</c:v>
                </c:pt>
                <c:pt idx="3174">
                  <c:v>16.760000000000002</c:v>
                </c:pt>
                <c:pt idx="3175">
                  <c:v>16.760000000000002</c:v>
                </c:pt>
                <c:pt idx="3176">
                  <c:v>16.760000000000002</c:v>
                </c:pt>
                <c:pt idx="3177">
                  <c:v>16.760000000000002</c:v>
                </c:pt>
                <c:pt idx="3178">
                  <c:v>16.760000000000002</c:v>
                </c:pt>
                <c:pt idx="3179">
                  <c:v>16.760000000000002</c:v>
                </c:pt>
                <c:pt idx="3180">
                  <c:v>16.760000000000002</c:v>
                </c:pt>
                <c:pt idx="3181">
                  <c:v>16.760000000000002</c:v>
                </c:pt>
                <c:pt idx="3182">
                  <c:v>16.77999999999999</c:v>
                </c:pt>
                <c:pt idx="3183">
                  <c:v>16.77999999999999</c:v>
                </c:pt>
                <c:pt idx="3184">
                  <c:v>16.77999999999999</c:v>
                </c:pt>
                <c:pt idx="3185">
                  <c:v>16.77999999999999</c:v>
                </c:pt>
                <c:pt idx="3186">
                  <c:v>16.77999999999999</c:v>
                </c:pt>
                <c:pt idx="3187">
                  <c:v>16.77999999999999</c:v>
                </c:pt>
                <c:pt idx="3188">
                  <c:v>16.77999999999999</c:v>
                </c:pt>
                <c:pt idx="3189">
                  <c:v>16.77999999999999</c:v>
                </c:pt>
                <c:pt idx="3190">
                  <c:v>16.77999999999999</c:v>
                </c:pt>
                <c:pt idx="3191">
                  <c:v>16.77999999999999</c:v>
                </c:pt>
                <c:pt idx="3192">
                  <c:v>16.77999999999999</c:v>
                </c:pt>
                <c:pt idx="3193">
                  <c:v>16.8</c:v>
                </c:pt>
                <c:pt idx="3194">
                  <c:v>16.8</c:v>
                </c:pt>
                <c:pt idx="3195">
                  <c:v>16.8</c:v>
                </c:pt>
                <c:pt idx="3196">
                  <c:v>16.8</c:v>
                </c:pt>
                <c:pt idx="3197">
                  <c:v>16.8</c:v>
                </c:pt>
                <c:pt idx="3198">
                  <c:v>16.8</c:v>
                </c:pt>
                <c:pt idx="3199">
                  <c:v>16.8</c:v>
                </c:pt>
                <c:pt idx="3200">
                  <c:v>16.8</c:v>
                </c:pt>
                <c:pt idx="3201">
                  <c:v>16.8</c:v>
                </c:pt>
                <c:pt idx="3202">
                  <c:v>16.82</c:v>
                </c:pt>
                <c:pt idx="3203">
                  <c:v>16.82</c:v>
                </c:pt>
                <c:pt idx="3204">
                  <c:v>16.82</c:v>
                </c:pt>
                <c:pt idx="3205">
                  <c:v>16.82</c:v>
                </c:pt>
                <c:pt idx="3206">
                  <c:v>16.82</c:v>
                </c:pt>
                <c:pt idx="3207">
                  <c:v>16.82</c:v>
                </c:pt>
                <c:pt idx="3208">
                  <c:v>16.82</c:v>
                </c:pt>
                <c:pt idx="3209">
                  <c:v>16.84</c:v>
                </c:pt>
                <c:pt idx="3210">
                  <c:v>16.84</c:v>
                </c:pt>
                <c:pt idx="3211">
                  <c:v>16.84</c:v>
                </c:pt>
                <c:pt idx="3212">
                  <c:v>16.84</c:v>
                </c:pt>
                <c:pt idx="3213">
                  <c:v>16.84</c:v>
                </c:pt>
                <c:pt idx="3214">
                  <c:v>16.84</c:v>
                </c:pt>
                <c:pt idx="3215">
                  <c:v>16.84</c:v>
                </c:pt>
                <c:pt idx="3216">
                  <c:v>16.86</c:v>
                </c:pt>
                <c:pt idx="3217">
                  <c:v>16.86</c:v>
                </c:pt>
                <c:pt idx="3218">
                  <c:v>16.86</c:v>
                </c:pt>
                <c:pt idx="3219">
                  <c:v>16.86</c:v>
                </c:pt>
                <c:pt idx="3220">
                  <c:v>16.86</c:v>
                </c:pt>
                <c:pt idx="3221">
                  <c:v>16.86</c:v>
                </c:pt>
                <c:pt idx="3222">
                  <c:v>16.86</c:v>
                </c:pt>
                <c:pt idx="3223">
                  <c:v>16.86</c:v>
                </c:pt>
                <c:pt idx="3224">
                  <c:v>16.88</c:v>
                </c:pt>
                <c:pt idx="3225">
                  <c:v>16.88</c:v>
                </c:pt>
                <c:pt idx="3226">
                  <c:v>16.88</c:v>
                </c:pt>
                <c:pt idx="3227">
                  <c:v>16.88</c:v>
                </c:pt>
                <c:pt idx="3228">
                  <c:v>16.88</c:v>
                </c:pt>
                <c:pt idx="3229">
                  <c:v>16.88</c:v>
                </c:pt>
                <c:pt idx="3230">
                  <c:v>16.88</c:v>
                </c:pt>
                <c:pt idx="3231">
                  <c:v>16.88</c:v>
                </c:pt>
                <c:pt idx="3232">
                  <c:v>16.899999999999999</c:v>
                </c:pt>
                <c:pt idx="3233">
                  <c:v>16.899999999999999</c:v>
                </c:pt>
                <c:pt idx="3234">
                  <c:v>16.899999999999999</c:v>
                </c:pt>
                <c:pt idx="3235">
                  <c:v>16.899999999999999</c:v>
                </c:pt>
                <c:pt idx="3236">
                  <c:v>16.899999999999999</c:v>
                </c:pt>
                <c:pt idx="3237">
                  <c:v>16.899999999999999</c:v>
                </c:pt>
                <c:pt idx="3238">
                  <c:v>16.899999999999999</c:v>
                </c:pt>
                <c:pt idx="3239">
                  <c:v>16.920000000000002</c:v>
                </c:pt>
                <c:pt idx="3240">
                  <c:v>16.920000000000002</c:v>
                </c:pt>
                <c:pt idx="3241">
                  <c:v>16.920000000000002</c:v>
                </c:pt>
                <c:pt idx="3242">
                  <c:v>16.920000000000002</c:v>
                </c:pt>
                <c:pt idx="3243">
                  <c:v>16.920000000000002</c:v>
                </c:pt>
                <c:pt idx="3244">
                  <c:v>16.939999999999991</c:v>
                </c:pt>
                <c:pt idx="3245">
                  <c:v>16.939999999999991</c:v>
                </c:pt>
                <c:pt idx="3246">
                  <c:v>16.939999999999991</c:v>
                </c:pt>
                <c:pt idx="3247">
                  <c:v>16.939999999999991</c:v>
                </c:pt>
                <c:pt idx="3248">
                  <c:v>16.939999999999991</c:v>
                </c:pt>
                <c:pt idx="3249">
                  <c:v>16.95999999999999</c:v>
                </c:pt>
                <c:pt idx="3250">
                  <c:v>16.95999999999999</c:v>
                </c:pt>
                <c:pt idx="3251">
                  <c:v>16.95999999999999</c:v>
                </c:pt>
                <c:pt idx="3252">
                  <c:v>16.95999999999999</c:v>
                </c:pt>
                <c:pt idx="3253">
                  <c:v>16.95999999999999</c:v>
                </c:pt>
                <c:pt idx="3254">
                  <c:v>16.95999999999999</c:v>
                </c:pt>
                <c:pt idx="3255">
                  <c:v>16.97999999999999</c:v>
                </c:pt>
                <c:pt idx="3256">
                  <c:v>16.97999999999999</c:v>
                </c:pt>
                <c:pt idx="3257">
                  <c:v>16.97999999999999</c:v>
                </c:pt>
                <c:pt idx="3258">
                  <c:v>16.97999999999999</c:v>
                </c:pt>
                <c:pt idx="3259">
                  <c:v>16.97999999999999</c:v>
                </c:pt>
                <c:pt idx="3260">
                  <c:v>16.97999999999999</c:v>
                </c:pt>
                <c:pt idx="3261">
                  <c:v>16.97999999999999</c:v>
                </c:pt>
                <c:pt idx="3262">
                  <c:v>16.97999999999999</c:v>
                </c:pt>
                <c:pt idx="3263">
                  <c:v>16.97999999999999</c:v>
                </c:pt>
                <c:pt idx="3264">
                  <c:v>16.97999999999999</c:v>
                </c:pt>
                <c:pt idx="3265">
                  <c:v>16.97999999999999</c:v>
                </c:pt>
                <c:pt idx="3266">
                  <c:v>17</c:v>
                </c:pt>
                <c:pt idx="3267">
                  <c:v>17</c:v>
                </c:pt>
                <c:pt idx="3268">
                  <c:v>17</c:v>
                </c:pt>
                <c:pt idx="3269">
                  <c:v>17.02</c:v>
                </c:pt>
                <c:pt idx="3270">
                  <c:v>17.02</c:v>
                </c:pt>
                <c:pt idx="3271">
                  <c:v>17.02</c:v>
                </c:pt>
                <c:pt idx="3272">
                  <c:v>17.02</c:v>
                </c:pt>
                <c:pt idx="3273">
                  <c:v>17.02</c:v>
                </c:pt>
                <c:pt idx="3274">
                  <c:v>17.02</c:v>
                </c:pt>
                <c:pt idx="3275">
                  <c:v>17.04</c:v>
                </c:pt>
                <c:pt idx="3276">
                  <c:v>17.04</c:v>
                </c:pt>
                <c:pt idx="3277">
                  <c:v>17.04</c:v>
                </c:pt>
                <c:pt idx="3278">
                  <c:v>17.04</c:v>
                </c:pt>
                <c:pt idx="3279">
                  <c:v>17.04</c:v>
                </c:pt>
                <c:pt idx="3280">
                  <c:v>17.04</c:v>
                </c:pt>
                <c:pt idx="3281">
                  <c:v>17.04</c:v>
                </c:pt>
                <c:pt idx="3282">
                  <c:v>17.059999999999999</c:v>
                </c:pt>
                <c:pt idx="3283">
                  <c:v>17.059999999999999</c:v>
                </c:pt>
                <c:pt idx="3284">
                  <c:v>17.059999999999999</c:v>
                </c:pt>
                <c:pt idx="3285">
                  <c:v>17.059999999999999</c:v>
                </c:pt>
                <c:pt idx="3286">
                  <c:v>17.059999999999999</c:v>
                </c:pt>
                <c:pt idx="3287">
                  <c:v>17.059999999999999</c:v>
                </c:pt>
                <c:pt idx="3288">
                  <c:v>17.059999999999999</c:v>
                </c:pt>
                <c:pt idx="3289">
                  <c:v>17.079999999999988</c:v>
                </c:pt>
                <c:pt idx="3290">
                  <c:v>17.079999999999988</c:v>
                </c:pt>
                <c:pt idx="3291">
                  <c:v>17.079999999999988</c:v>
                </c:pt>
                <c:pt idx="3292">
                  <c:v>17.079999999999988</c:v>
                </c:pt>
                <c:pt idx="3293">
                  <c:v>17.079999999999988</c:v>
                </c:pt>
                <c:pt idx="3294">
                  <c:v>17.079999999999988</c:v>
                </c:pt>
                <c:pt idx="3295">
                  <c:v>17.079999999999988</c:v>
                </c:pt>
                <c:pt idx="3296">
                  <c:v>17.079999999999988</c:v>
                </c:pt>
                <c:pt idx="3297">
                  <c:v>17.079999999999988</c:v>
                </c:pt>
                <c:pt idx="3298">
                  <c:v>17.079999999999988</c:v>
                </c:pt>
                <c:pt idx="3299">
                  <c:v>17.079999999999988</c:v>
                </c:pt>
                <c:pt idx="3300">
                  <c:v>17.100000000000001</c:v>
                </c:pt>
                <c:pt idx="3301">
                  <c:v>17.100000000000001</c:v>
                </c:pt>
                <c:pt idx="3302">
                  <c:v>17.100000000000001</c:v>
                </c:pt>
                <c:pt idx="3303">
                  <c:v>17.100000000000001</c:v>
                </c:pt>
                <c:pt idx="3304">
                  <c:v>17.100000000000001</c:v>
                </c:pt>
                <c:pt idx="3305">
                  <c:v>17.100000000000001</c:v>
                </c:pt>
                <c:pt idx="3306">
                  <c:v>17.100000000000001</c:v>
                </c:pt>
                <c:pt idx="3307">
                  <c:v>17.100000000000001</c:v>
                </c:pt>
                <c:pt idx="3308">
                  <c:v>17.12</c:v>
                </c:pt>
                <c:pt idx="3309">
                  <c:v>17.12</c:v>
                </c:pt>
                <c:pt idx="3310">
                  <c:v>17.12</c:v>
                </c:pt>
                <c:pt idx="3311">
                  <c:v>17.12</c:v>
                </c:pt>
                <c:pt idx="3312">
                  <c:v>17.12</c:v>
                </c:pt>
                <c:pt idx="3313">
                  <c:v>17.12</c:v>
                </c:pt>
                <c:pt idx="3314">
                  <c:v>17.12</c:v>
                </c:pt>
                <c:pt idx="3315">
                  <c:v>17.12</c:v>
                </c:pt>
                <c:pt idx="3316">
                  <c:v>17.12</c:v>
                </c:pt>
                <c:pt idx="3317">
                  <c:v>17.12</c:v>
                </c:pt>
                <c:pt idx="3318">
                  <c:v>17.12</c:v>
                </c:pt>
                <c:pt idx="3319">
                  <c:v>17.14</c:v>
                </c:pt>
                <c:pt idx="3320">
                  <c:v>17.14</c:v>
                </c:pt>
                <c:pt idx="3321">
                  <c:v>17.14</c:v>
                </c:pt>
                <c:pt idx="3322">
                  <c:v>17.14</c:v>
                </c:pt>
                <c:pt idx="3323">
                  <c:v>17.14</c:v>
                </c:pt>
                <c:pt idx="3324">
                  <c:v>17.14</c:v>
                </c:pt>
                <c:pt idx="3325">
                  <c:v>17.14</c:v>
                </c:pt>
                <c:pt idx="3326">
                  <c:v>17.14</c:v>
                </c:pt>
                <c:pt idx="3327">
                  <c:v>17.14</c:v>
                </c:pt>
                <c:pt idx="3328">
                  <c:v>17.14</c:v>
                </c:pt>
                <c:pt idx="3329">
                  <c:v>17.14</c:v>
                </c:pt>
                <c:pt idx="3330">
                  <c:v>17.16</c:v>
                </c:pt>
                <c:pt idx="3331">
                  <c:v>17.16</c:v>
                </c:pt>
                <c:pt idx="3332">
                  <c:v>17.16</c:v>
                </c:pt>
                <c:pt idx="3333">
                  <c:v>17.16</c:v>
                </c:pt>
                <c:pt idx="3334">
                  <c:v>17.18</c:v>
                </c:pt>
                <c:pt idx="3335">
                  <c:v>17.18</c:v>
                </c:pt>
                <c:pt idx="3336">
                  <c:v>17.18</c:v>
                </c:pt>
                <c:pt idx="3337">
                  <c:v>17.18</c:v>
                </c:pt>
                <c:pt idx="3338">
                  <c:v>17.2</c:v>
                </c:pt>
                <c:pt idx="3339">
                  <c:v>17.2</c:v>
                </c:pt>
                <c:pt idx="3340">
                  <c:v>17.2</c:v>
                </c:pt>
                <c:pt idx="3341">
                  <c:v>17.2</c:v>
                </c:pt>
                <c:pt idx="3342">
                  <c:v>17.2</c:v>
                </c:pt>
                <c:pt idx="3343">
                  <c:v>17.2</c:v>
                </c:pt>
                <c:pt idx="3344">
                  <c:v>17.2</c:v>
                </c:pt>
                <c:pt idx="3345">
                  <c:v>17.2</c:v>
                </c:pt>
                <c:pt idx="3346">
                  <c:v>17.2</c:v>
                </c:pt>
                <c:pt idx="3347">
                  <c:v>17.2</c:v>
                </c:pt>
                <c:pt idx="3348">
                  <c:v>17.22</c:v>
                </c:pt>
                <c:pt idx="3349">
                  <c:v>17.22</c:v>
                </c:pt>
                <c:pt idx="3350">
                  <c:v>17.22</c:v>
                </c:pt>
                <c:pt idx="3351">
                  <c:v>17.22</c:v>
                </c:pt>
                <c:pt idx="3352">
                  <c:v>17.22</c:v>
                </c:pt>
                <c:pt idx="3353">
                  <c:v>17.22</c:v>
                </c:pt>
                <c:pt idx="3354">
                  <c:v>17.22</c:v>
                </c:pt>
                <c:pt idx="3355">
                  <c:v>17.22</c:v>
                </c:pt>
                <c:pt idx="3356">
                  <c:v>17.239999999999988</c:v>
                </c:pt>
                <c:pt idx="3357">
                  <c:v>17.239999999999988</c:v>
                </c:pt>
                <c:pt idx="3358">
                  <c:v>17.239999999999988</c:v>
                </c:pt>
                <c:pt idx="3359">
                  <c:v>17.260000000000002</c:v>
                </c:pt>
                <c:pt idx="3360">
                  <c:v>17.260000000000002</c:v>
                </c:pt>
                <c:pt idx="3361">
                  <c:v>17.260000000000002</c:v>
                </c:pt>
                <c:pt idx="3362">
                  <c:v>17.260000000000002</c:v>
                </c:pt>
                <c:pt idx="3363">
                  <c:v>17.260000000000002</c:v>
                </c:pt>
                <c:pt idx="3364">
                  <c:v>17.260000000000002</c:v>
                </c:pt>
                <c:pt idx="3365">
                  <c:v>17.27999999999999</c:v>
                </c:pt>
                <c:pt idx="3366">
                  <c:v>17.27999999999999</c:v>
                </c:pt>
                <c:pt idx="3367">
                  <c:v>17.27999999999999</c:v>
                </c:pt>
                <c:pt idx="3368">
                  <c:v>17.27999999999999</c:v>
                </c:pt>
                <c:pt idx="3369">
                  <c:v>17.27999999999999</c:v>
                </c:pt>
                <c:pt idx="3370">
                  <c:v>17.27999999999999</c:v>
                </c:pt>
                <c:pt idx="3371">
                  <c:v>17.27999999999999</c:v>
                </c:pt>
                <c:pt idx="3372">
                  <c:v>17.27999999999999</c:v>
                </c:pt>
                <c:pt idx="3373">
                  <c:v>17.27999999999999</c:v>
                </c:pt>
                <c:pt idx="3374">
                  <c:v>17.27999999999999</c:v>
                </c:pt>
                <c:pt idx="3375">
                  <c:v>17.3</c:v>
                </c:pt>
                <c:pt idx="3376">
                  <c:v>17.3</c:v>
                </c:pt>
                <c:pt idx="3377">
                  <c:v>17.3</c:v>
                </c:pt>
                <c:pt idx="3378">
                  <c:v>17.3</c:v>
                </c:pt>
                <c:pt idx="3379">
                  <c:v>17.3</c:v>
                </c:pt>
                <c:pt idx="3380">
                  <c:v>17.3</c:v>
                </c:pt>
                <c:pt idx="3381">
                  <c:v>17.3</c:v>
                </c:pt>
                <c:pt idx="3382">
                  <c:v>17.3</c:v>
                </c:pt>
                <c:pt idx="3383">
                  <c:v>17.3</c:v>
                </c:pt>
                <c:pt idx="3384">
                  <c:v>17.3</c:v>
                </c:pt>
                <c:pt idx="3385">
                  <c:v>17.3</c:v>
                </c:pt>
                <c:pt idx="3386">
                  <c:v>17.3</c:v>
                </c:pt>
                <c:pt idx="3387">
                  <c:v>17.3</c:v>
                </c:pt>
                <c:pt idx="3388">
                  <c:v>17.32</c:v>
                </c:pt>
                <c:pt idx="3389">
                  <c:v>17.32</c:v>
                </c:pt>
                <c:pt idx="3390">
                  <c:v>17.32</c:v>
                </c:pt>
                <c:pt idx="3391">
                  <c:v>17.32</c:v>
                </c:pt>
                <c:pt idx="3392">
                  <c:v>17.32</c:v>
                </c:pt>
                <c:pt idx="3393">
                  <c:v>17.32</c:v>
                </c:pt>
                <c:pt idx="3394">
                  <c:v>17.34</c:v>
                </c:pt>
                <c:pt idx="3395">
                  <c:v>17.34</c:v>
                </c:pt>
                <c:pt idx="3396">
                  <c:v>17.34</c:v>
                </c:pt>
                <c:pt idx="3397">
                  <c:v>17.34</c:v>
                </c:pt>
                <c:pt idx="3398">
                  <c:v>17.34</c:v>
                </c:pt>
                <c:pt idx="3399">
                  <c:v>17.36</c:v>
                </c:pt>
                <c:pt idx="3400">
                  <c:v>17.36</c:v>
                </c:pt>
                <c:pt idx="3401">
                  <c:v>17.36</c:v>
                </c:pt>
                <c:pt idx="3402">
                  <c:v>17.36</c:v>
                </c:pt>
                <c:pt idx="3403">
                  <c:v>17.36</c:v>
                </c:pt>
                <c:pt idx="3404">
                  <c:v>17.36</c:v>
                </c:pt>
                <c:pt idx="3405">
                  <c:v>17.36</c:v>
                </c:pt>
                <c:pt idx="3406">
                  <c:v>17.36</c:v>
                </c:pt>
                <c:pt idx="3407">
                  <c:v>17.36</c:v>
                </c:pt>
                <c:pt idx="3408">
                  <c:v>17.36</c:v>
                </c:pt>
                <c:pt idx="3409">
                  <c:v>17.38</c:v>
                </c:pt>
                <c:pt idx="3410">
                  <c:v>17.38</c:v>
                </c:pt>
                <c:pt idx="3411">
                  <c:v>17.38</c:v>
                </c:pt>
                <c:pt idx="3412">
                  <c:v>17.38</c:v>
                </c:pt>
                <c:pt idx="3413">
                  <c:v>17.38</c:v>
                </c:pt>
                <c:pt idx="3414">
                  <c:v>17.399999999999999</c:v>
                </c:pt>
                <c:pt idx="3415">
                  <c:v>17.399999999999999</c:v>
                </c:pt>
                <c:pt idx="3416">
                  <c:v>17.399999999999999</c:v>
                </c:pt>
                <c:pt idx="3417">
                  <c:v>17.399999999999999</c:v>
                </c:pt>
                <c:pt idx="3418">
                  <c:v>17.399999999999999</c:v>
                </c:pt>
                <c:pt idx="3419">
                  <c:v>17.399999999999999</c:v>
                </c:pt>
                <c:pt idx="3420">
                  <c:v>17.420000000000002</c:v>
                </c:pt>
                <c:pt idx="3421">
                  <c:v>17.420000000000002</c:v>
                </c:pt>
                <c:pt idx="3422">
                  <c:v>17.420000000000002</c:v>
                </c:pt>
                <c:pt idx="3423">
                  <c:v>17.420000000000002</c:v>
                </c:pt>
                <c:pt idx="3424">
                  <c:v>17.420000000000002</c:v>
                </c:pt>
                <c:pt idx="3425">
                  <c:v>17.420000000000002</c:v>
                </c:pt>
                <c:pt idx="3426">
                  <c:v>17.420000000000002</c:v>
                </c:pt>
                <c:pt idx="3427">
                  <c:v>17.420000000000002</c:v>
                </c:pt>
                <c:pt idx="3428">
                  <c:v>17.420000000000002</c:v>
                </c:pt>
                <c:pt idx="3429">
                  <c:v>17.420000000000002</c:v>
                </c:pt>
                <c:pt idx="3430">
                  <c:v>17.420000000000002</c:v>
                </c:pt>
                <c:pt idx="3431">
                  <c:v>17.439999999999991</c:v>
                </c:pt>
                <c:pt idx="3432">
                  <c:v>17.439999999999991</c:v>
                </c:pt>
                <c:pt idx="3433">
                  <c:v>17.439999999999991</c:v>
                </c:pt>
                <c:pt idx="3434">
                  <c:v>17.439999999999991</c:v>
                </c:pt>
                <c:pt idx="3435">
                  <c:v>17.439999999999991</c:v>
                </c:pt>
                <c:pt idx="3436">
                  <c:v>17.439999999999991</c:v>
                </c:pt>
                <c:pt idx="3437">
                  <c:v>17.439999999999991</c:v>
                </c:pt>
                <c:pt idx="3438">
                  <c:v>17.45999999999999</c:v>
                </c:pt>
                <c:pt idx="3439">
                  <c:v>17.45999999999999</c:v>
                </c:pt>
                <c:pt idx="3440">
                  <c:v>17.45999999999999</c:v>
                </c:pt>
                <c:pt idx="3441">
                  <c:v>17.45999999999999</c:v>
                </c:pt>
                <c:pt idx="3442">
                  <c:v>17.45999999999999</c:v>
                </c:pt>
                <c:pt idx="3443">
                  <c:v>17.45999999999999</c:v>
                </c:pt>
                <c:pt idx="3444">
                  <c:v>17.45999999999999</c:v>
                </c:pt>
                <c:pt idx="3445">
                  <c:v>17.45999999999999</c:v>
                </c:pt>
                <c:pt idx="3446">
                  <c:v>17.45999999999999</c:v>
                </c:pt>
                <c:pt idx="3447">
                  <c:v>17.45999999999999</c:v>
                </c:pt>
                <c:pt idx="3448">
                  <c:v>17.45999999999999</c:v>
                </c:pt>
                <c:pt idx="3449">
                  <c:v>17.45999999999999</c:v>
                </c:pt>
                <c:pt idx="3450">
                  <c:v>17.47999999999999</c:v>
                </c:pt>
                <c:pt idx="3451">
                  <c:v>17.47999999999999</c:v>
                </c:pt>
                <c:pt idx="3452">
                  <c:v>17.47999999999999</c:v>
                </c:pt>
                <c:pt idx="3453">
                  <c:v>17.47999999999999</c:v>
                </c:pt>
                <c:pt idx="3454">
                  <c:v>17.47999999999999</c:v>
                </c:pt>
                <c:pt idx="3455">
                  <c:v>17.47999999999999</c:v>
                </c:pt>
                <c:pt idx="3456">
                  <c:v>17.47999999999999</c:v>
                </c:pt>
                <c:pt idx="3457">
                  <c:v>17.5</c:v>
                </c:pt>
                <c:pt idx="3458">
                  <c:v>17.5</c:v>
                </c:pt>
                <c:pt idx="3459">
                  <c:v>17.5</c:v>
                </c:pt>
                <c:pt idx="3460">
                  <c:v>17.5</c:v>
                </c:pt>
                <c:pt idx="3461">
                  <c:v>17.5</c:v>
                </c:pt>
                <c:pt idx="3462">
                  <c:v>17.52</c:v>
                </c:pt>
                <c:pt idx="3463">
                  <c:v>17.52</c:v>
                </c:pt>
                <c:pt idx="3464">
                  <c:v>17.52</c:v>
                </c:pt>
                <c:pt idx="3465">
                  <c:v>17.52</c:v>
                </c:pt>
                <c:pt idx="3466">
                  <c:v>17.52</c:v>
                </c:pt>
                <c:pt idx="3467">
                  <c:v>17.52</c:v>
                </c:pt>
                <c:pt idx="3468">
                  <c:v>17.52</c:v>
                </c:pt>
                <c:pt idx="3469">
                  <c:v>17.52</c:v>
                </c:pt>
                <c:pt idx="3470">
                  <c:v>17.52</c:v>
                </c:pt>
                <c:pt idx="3471">
                  <c:v>17.54</c:v>
                </c:pt>
                <c:pt idx="3472">
                  <c:v>17.54</c:v>
                </c:pt>
                <c:pt idx="3473">
                  <c:v>17.54</c:v>
                </c:pt>
                <c:pt idx="3474">
                  <c:v>17.54</c:v>
                </c:pt>
                <c:pt idx="3475">
                  <c:v>17.54</c:v>
                </c:pt>
                <c:pt idx="3476">
                  <c:v>17.54</c:v>
                </c:pt>
                <c:pt idx="3477">
                  <c:v>17.54</c:v>
                </c:pt>
                <c:pt idx="3478">
                  <c:v>17.559999999999999</c:v>
                </c:pt>
                <c:pt idx="3479">
                  <c:v>17.559999999999999</c:v>
                </c:pt>
                <c:pt idx="3480">
                  <c:v>17.559999999999999</c:v>
                </c:pt>
                <c:pt idx="3481">
                  <c:v>17.559999999999999</c:v>
                </c:pt>
                <c:pt idx="3482">
                  <c:v>17.559999999999999</c:v>
                </c:pt>
                <c:pt idx="3483">
                  <c:v>17.559999999999999</c:v>
                </c:pt>
                <c:pt idx="3484">
                  <c:v>17.559999999999999</c:v>
                </c:pt>
                <c:pt idx="3485">
                  <c:v>17.559999999999999</c:v>
                </c:pt>
                <c:pt idx="3486">
                  <c:v>17.579999999999988</c:v>
                </c:pt>
                <c:pt idx="3487">
                  <c:v>17.579999999999988</c:v>
                </c:pt>
                <c:pt idx="3488">
                  <c:v>17.579999999999988</c:v>
                </c:pt>
                <c:pt idx="3489">
                  <c:v>17.579999999999988</c:v>
                </c:pt>
                <c:pt idx="3490">
                  <c:v>17.579999999999988</c:v>
                </c:pt>
                <c:pt idx="3491">
                  <c:v>17.579999999999988</c:v>
                </c:pt>
                <c:pt idx="3492">
                  <c:v>17.579999999999988</c:v>
                </c:pt>
                <c:pt idx="3493">
                  <c:v>17.579999999999988</c:v>
                </c:pt>
                <c:pt idx="3494">
                  <c:v>17.579999999999988</c:v>
                </c:pt>
                <c:pt idx="3495">
                  <c:v>17.579999999999988</c:v>
                </c:pt>
                <c:pt idx="3496">
                  <c:v>17.579999999999988</c:v>
                </c:pt>
                <c:pt idx="3497">
                  <c:v>17.579999999999988</c:v>
                </c:pt>
                <c:pt idx="3498">
                  <c:v>17.579999999999988</c:v>
                </c:pt>
                <c:pt idx="3499">
                  <c:v>17.600000000000001</c:v>
                </c:pt>
                <c:pt idx="3500">
                  <c:v>17.600000000000001</c:v>
                </c:pt>
                <c:pt idx="3501">
                  <c:v>17.600000000000001</c:v>
                </c:pt>
                <c:pt idx="3502">
                  <c:v>17.600000000000001</c:v>
                </c:pt>
                <c:pt idx="3503">
                  <c:v>17.600000000000001</c:v>
                </c:pt>
                <c:pt idx="3504">
                  <c:v>17.600000000000001</c:v>
                </c:pt>
                <c:pt idx="3505">
                  <c:v>17.600000000000001</c:v>
                </c:pt>
                <c:pt idx="3506">
                  <c:v>17.600000000000001</c:v>
                </c:pt>
                <c:pt idx="3507">
                  <c:v>17.600000000000001</c:v>
                </c:pt>
                <c:pt idx="3508">
                  <c:v>17.600000000000001</c:v>
                </c:pt>
                <c:pt idx="3509">
                  <c:v>17.600000000000001</c:v>
                </c:pt>
                <c:pt idx="3510">
                  <c:v>17.600000000000001</c:v>
                </c:pt>
                <c:pt idx="3511">
                  <c:v>17.62</c:v>
                </c:pt>
                <c:pt idx="3512">
                  <c:v>17.62</c:v>
                </c:pt>
                <c:pt idx="3513">
                  <c:v>17.62</c:v>
                </c:pt>
                <c:pt idx="3514">
                  <c:v>17.62</c:v>
                </c:pt>
                <c:pt idx="3515">
                  <c:v>17.62</c:v>
                </c:pt>
                <c:pt idx="3516">
                  <c:v>17.62</c:v>
                </c:pt>
                <c:pt idx="3517">
                  <c:v>17.64</c:v>
                </c:pt>
                <c:pt idx="3518">
                  <c:v>17.64</c:v>
                </c:pt>
                <c:pt idx="3519">
                  <c:v>17.64</c:v>
                </c:pt>
                <c:pt idx="3520">
                  <c:v>17.64</c:v>
                </c:pt>
                <c:pt idx="3521">
                  <c:v>17.64</c:v>
                </c:pt>
                <c:pt idx="3522">
                  <c:v>17.64</c:v>
                </c:pt>
                <c:pt idx="3523">
                  <c:v>17.64</c:v>
                </c:pt>
                <c:pt idx="3524">
                  <c:v>17.64</c:v>
                </c:pt>
                <c:pt idx="3525">
                  <c:v>17.66</c:v>
                </c:pt>
                <c:pt idx="3526">
                  <c:v>17.66</c:v>
                </c:pt>
                <c:pt idx="3527">
                  <c:v>17.66</c:v>
                </c:pt>
                <c:pt idx="3528">
                  <c:v>17.66</c:v>
                </c:pt>
                <c:pt idx="3529">
                  <c:v>17.66</c:v>
                </c:pt>
                <c:pt idx="3530">
                  <c:v>17.66</c:v>
                </c:pt>
                <c:pt idx="3531">
                  <c:v>17.66</c:v>
                </c:pt>
                <c:pt idx="3532">
                  <c:v>17.66</c:v>
                </c:pt>
                <c:pt idx="3533">
                  <c:v>17.66</c:v>
                </c:pt>
                <c:pt idx="3534">
                  <c:v>17.66</c:v>
                </c:pt>
                <c:pt idx="3535">
                  <c:v>17.68</c:v>
                </c:pt>
                <c:pt idx="3536">
                  <c:v>17.68</c:v>
                </c:pt>
                <c:pt idx="3537">
                  <c:v>17.68</c:v>
                </c:pt>
                <c:pt idx="3538">
                  <c:v>17.68</c:v>
                </c:pt>
                <c:pt idx="3539">
                  <c:v>17.68</c:v>
                </c:pt>
                <c:pt idx="3540">
                  <c:v>17.68</c:v>
                </c:pt>
                <c:pt idx="3541">
                  <c:v>17.68</c:v>
                </c:pt>
                <c:pt idx="3542">
                  <c:v>17.68</c:v>
                </c:pt>
                <c:pt idx="3543">
                  <c:v>17.68</c:v>
                </c:pt>
                <c:pt idx="3544">
                  <c:v>17.68</c:v>
                </c:pt>
                <c:pt idx="3545">
                  <c:v>17.7</c:v>
                </c:pt>
                <c:pt idx="3546">
                  <c:v>17.7</c:v>
                </c:pt>
                <c:pt idx="3547">
                  <c:v>17.7</c:v>
                </c:pt>
                <c:pt idx="3548">
                  <c:v>17.7</c:v>
                </c:pt>
                <c:pt idx="3549">
                  <c:v>17.7</c:v>
                </c:pt>
                <c:pt idx="3550">
                  <c:v>17.7</c:v>
                </c:pt>
                <c:pt idx="3551">
                  <c:v>17.7</c:v>
                </c:pt>
                <c:pt idx="3552">
                  <c:v>17.72</c:v>
                </c:pt>
                <c:pt idx="3553">
                  <c:v>17.72</c:v>
                </c:pt>
                <c:pt idx="3554">
                  <c:v>17.72</c:v>
                </c:pt>
                <c:pt idx="3555">
                  <c:v>17.72</c:v>
                </c:pt>
                <c:pt idx="3556">
                  <c:v>17.72</c:v>
                </c:pt>
                <c:pt idx="3557">
                  <c:v>17.72</c:v>
                </c:pt>
                <c:pt idx="3558">
                  <c:v>17.72</c:v>
                </c:pt>
                <c:pt idx="3559">
                  <c:v>17.72</c:v>
                </c:pt>
                <c:pt idx="3560">
                  <c:v>17.72</c:v>
                </c:pt>
                <c:pt idx="3561">
                  <c:v>17.72</c:v>
                </c:pt>
                <c:pt idx="3562">
                  <c:v>17.72</c:v>
                </c:pt>
                <c:pt idx="3563">
                  <c:v>17.72</c:v>
                </c:pt>
                <c:pt idx="3564">
                  <c:v>17.72</c:v>
                </c:pt>
                <c:pt idx="3565">
                  <c:v>17.72</c:v>
                </c:pt>
                <c:pt idx="3566">
                  <c:v>17.72</c:v>
                </c:pt>
                <c:pt idx="3567">
                  <c:v>17.739999999999988</c:v>
                </c:pt>
                <c:pt idx="3568">
                  <c:v>17.739999999999988</c:v>
                </c:pt>
                <c:pt idx="3569">
                  <c:v>17.739999999999988</c:v>
                </c:pt>
                <c:pt idx="3570">
                  <c:v>17.739999999999988</c:v>
                </c:pt>
                <c:pt idx="3571">
                  <c:v>17.739999999999988</c:v>
                </c:pt>
                <c:pt idx="3572">
                  <c:v>17.739999999999988</c:v>
                </c:pt>
                <c:pt idx="3573">
                  <c:v>17.760000000000002</c:v>
                </c:pt>
                <c:pt idx="3574">
                  <c:v>17.760000000000002</c:v>
                </c:pt>
                <c:pt idx="3575">
                  <c:v>17.760000000000002</c:v>
                </c:pt>
                <c:pt idx="3576">
                  <c:v>17.760000000000002</c:v>
                </c:pt>
                <c:pt idx="3577">
                  <c:v>17.760000000000002</c:v>
                </c:pt>
                <c:pt idx="3578">
                  <c:v>17.760000000000002</c:v>
                </c:pt>
                <c:pt idx="3579">
                  <c:v>17.760000000000002</c:v>
                </c:pt>
                <c:pt idx="3580">
                  <c:v>17.760000000000002</c:v>
                </c:pt>
                <c:pt idx="3581">
                  <c:v>17.760000000000002</c:v>
                </c:pt>
                <c:pt idx="3582">
                  <c:v>17.77999999999999</c:v>
                </c:pt>
                <c:pt idx="3583">
                  <c:v>17.77999999999999</c:v>
                </c:pt>
                <c:pt idx="3584">
                  <c:v>17.77999999999999</c:v>
                </c:pt>
                <c:pt idx="3585">
                  <c:v>17.77999999999999</c:v>
                </c:pt>
                <c:pt idx="3586">
                  <c:v>17.77999999999999</c:v>
                </c:pt>
                <c:pt idx="3587">
                  <c:v>17.77999999999999</c:v>
                </c:pt>
                <c:pt idx="3588">
                  <c:v>17.77999999999999</c:v>
                </c:pt>
                <c:pt idx="3589">
                  <c:v>17.77999999999999</c:v>
                </c:pt>
                <c:pt idx="3590">
                  <c:v>17.77999999999999</c:v>
                </c:pt>
                <c:pt idx="3591">
                  <c:v>17.77999999999999</c:v>
                </c:pt>
                <c:pt idx="3592">
                  <c:v>17.77999999999999</c:v>
                </c:pt>
                <c:pt idx="3593">
                  <c:v>17.8</c:v>
                </c:pt>
                <c:pt idx="3594">
                  <c:v>17.8</c:v>
                </c:pt>
                <c:pt idx="3595">
                  <c:v>17.8</c:v>
                </c:pt>
                <c:pt idx="3596">
                  <c:v>17.8</c:v>
                </c:pt>
                <c:pt idx="3597">
                  <c:v>17.8</c:v>
                </c:pt>
                <c:pt idx="3598">
                  <c:v>17.8</c:v>
                </c:pt>
                <c:pt idx="3599">
                  <c:v>17.8</c:v>
                </c:pt>
                <c:pt idx="3600">
                  <c:v>17.8</c:v>
                </c:pt>
                <c:pt idx="3601">
                  <c:v>17.8</c:v>
                </c:pt>
                <c:pt idx="3602">
                  <c:v>17.82</c:v>
                </c:pt>
                <c:pt idx="3603">
                  <c:v>17.82</c:v>
                </c:pt>
                <c:pt idx="3604">
                  <c:v>17.82</c:v>
                </c:pt>
                <c:pt idx="3605">
                  <c:v>17.82</c:v>
                </c:pt>
                <c:pt idx="3606">
                  <c:v>17.82</c:v>
                </c:pt>
                <c:pt idx="3607">
                  <c:v>17.82</c:v>
                </c:pt>
                <c:pt idx="3608">
                  <c:v>17.82</c:v>
                </c:pt>
                <c:pt idx="3609">
                  <c:v>17.84</c:v>
                </c:pt>
                <c:pt idx="3610">
                  <c:v>17.84</c:v>
                </c:pt>
                <c:pt idx="3611">
                  <c:v>17.84</c:v>
                </c:pt>
                <c:pt idx="3612">
                  <c:v>17.84</c:v>
                </c:pt>
                <c:pt idx="3613">
                  <c:v>17.84</c:v>
                </c:pt>
                <c:pt idx="3614">
                  <c:v>17.84</c:v>
                </c:pt>
                <c:pt idx="3615">
                  <c:v>17.84</c:v>
                </c:pt>
                <c:pt idx="3616">
                  <c:v>17.84</c:v>
                </c:pt>
                <c:pt idx="3617">
                  <c:v>17.84</c:v>
                </c:pt>
                <c:pt idx="3618">
                  <c:v>17.86</c:v>
                </c:pt>
                <c:pt idx="3619">
                  <c:v>17.86</c:v>
                </c:pt>
                <c:pt idx="3620">
                  <c:v>17.86</c:v>
                </c:pt>
                <c:pt idx="3621">
                  <c:v>17.86</c:v>
                </c:pt>
                <c:pt idx="3622">
                  <c:v>17.86</c:v>
                </c:pt>
                <c:pt idx="3623">
                  <c:v>17.86</c:v>
                </c:pt>
                <c:pt idx="3624">
                  <c:v>17.86</c:v>
                </c:pt>
                <c:pt idx="3625">
                  <c:v>17.88</c:v>
                </c:pt>
                <c:pt idx="3626">
                  <c:v>17.88</c:v>
                </c:pt>
                <c:pt idx="3627">
                  <c:v>17.88</c:v>
                </c:pt>
                <c:pt idx="3628">
                  <c:v>17.88</c:v>
                </c:pt>
                <c:pt idx="3629">
                  <c:v>17.88</c:v>
                </c:pt>
                <c:pt idx="3630">
                  <c:v>17.88</c:v>
                </c:pt>
                <c:pt idx="3631">
                  <c:v>17.88</c:v>
                </c:pt>
                <c:pt idx="3632">
                  <c:v>17.88</c:v>
                </c:pt>
                <c:pt idx="3633">
                  <c:v>17.88</c:v>
                </c:pt>
                <c:pt idx="3634">
                  <c:v>17.899999999999999</c:v>
                </c:pt>
                <c:pt idx="3635">
                  <c:v>17.899999999999999</c:v>
                </c:pt>
                <c:pt idx="3636">
                  <c:v>17.899999999999999</c:v>
                </c:pt>
                <c:pt idx="3637">
                  <c:v>17.899999999999999</c:v>
                </c:pt>
                <c:pt idx="3638">
                  <c:v>17.899999999999999</c:v>
                </c:pt>
                <c:pt idx="3639">
                  <c:v>17.899999999999999</c:v>
                </c:pt>
                <c:pt idx="3640">
                  <c:v>17.899999999999999</c:v>
                </c:pt>
                <c:pt idx="3641">
                  <c:v>17.899999999999999</c:v>
                </c:pt>
                <c:pt idx="3642">
                  <c:v>17.899999999999999</c:v>
                </c:pt>
                <c:pt idx="3643">
                  <c:v>17.899999999999999</c:v>
                </c:pt>
                <c:pt idx="3644">
                  <c:v>17.899999999999999</c:v>
                </c:pt>
                <c:pt idx="3645">
                  <c:v>17.920000000000002</c:v>
                </c:pt>
                <c:pt idx="3646">
                  <c:v>17.920000000000002</c:v>
                </c:pt>
                <c:pt idx="3647">
                  <c:v>17.920000000000002</c:v>
                </c:pt>
                <c:pt idx="3648">
                  <c:v>17.920000000000002</c:v>
                </c:pt>
                <c:pt idx="3649">
                  <c:v>17.920000000000002</c:v>
                </c:pt>
                <c:pt idx="3650">
                  <c:v>17.920000000000002</c:v>
                </c:pt>
                <c:pt idx="3651">
                  <c:v>17.920000000000002</c:v>
                </c:pt>
                <c:pt idx="3652">
                  <c:v>17.920000000000002</c:v>
                </c:pt>
                <c:pt idx="3653">
                  <c:v>17.920000000000002</c:v>
                </c:pt>
                <c:pt idx="3654">
                  <c:v>17.920000000000002</c:v>
                </c:pt>
                <c:pt idx="3655">
                  <c:v>17.939999999999991</c:v>
                </c:pt>
                <c:pt idx="3656">
                  <c:v>17.939999999999991</c:v>
                </c:pt>
                <c:pt idx="3657">
                  <c:v>17.939999999999991</c:v>
                </c:pt>
                <c:pt idx="3658">
                  <c:v>17.939999999999991</c:v>
                </c:pt>
                <c:pt idx="3659">
                  <c:v>17.939999999999991</c:v>
                </c:pt>
                <c:pt idx="3660">
                  <c:v>17.939999999999991</c:v>
                </c:pt>
                <c:pt idx="3661">
                  <c:v>17.939999999999991</c:v>
                </c:pt>
                <c:pt idx="3662">
                  <c:v>17.939999999999991</c:v>
                </c:pt>
                <c:pt idx="3663">
                  <c:v>17.939999999999991</c:v>
                </c:pt>
                <c:pt idx="3664">
                  <c:v>17.939999999999991</c:v>
                </c:pt>
                <c:pt idx="3665">
                  <c:v>17.95999999999999</c:v>
                </c:pt>
                <c:pt idx="3666">
                  <c:v>17.95999999999999</c:v>
                </c:pt>
                <c:pt idx="3667">
                  <c:v>17.95999999999999</c:v>
                </c:pt>
                <c:pt idx="3668">
                  <c:v>17.95999999999999</c:v>
                </c:pt>
                <c:pt idx="3669">
                  <c:v>17.95999999999999</c:v>
                </c:pt>
                <c:pt idx="3670">
                  <c:v>17.95999999999999</c:v>
                </c:pt>
                <c:pt idx="3671">
                  <c:v>17.95999999999999</c:v>
                </c:pt>
                <c:pt idx="3672">
                  <c:v>17.95999999999999</c:v>
                </c:pt>
                <c:pt idx="3673">
                  <c:v>17.95999999999999</c:v>
                </c:pt>
                <c:pt idx="3674">
                  <c:v>17.95999999999999</c:v>
                </c:pt>
                <c:pt idx="3675">
                  <c:v>17.97999999999999</c:v>
                </c:pt>
                <c:pt idx="3676">
                  <c:v>17.97999999999999</c:v>
                </c:pt>
                <c:pt idx="3677">
                  <c:v>17.97999999999999</c:v>
                </c:pt>
                <c:pt idx="3678">
                  <c:v>17.97999999999999</c:v>
                </c:pt>
                <c:pt idx="3679">
                  <c:v>17.97999999999999</c:v>
                </c:pt>
                <c:pt idx="3680">
                  <c:v>17.97999999999999</c:v>
                </c:pt>
                <c:pt idx="3681">
                  <c:v>17.97999999999999</c:v>
                </c:pt>
                <c:pt idx="3682">
                  <c:v>17.97999999999999</c:v>
                </c:pt>
                <c:pt idx="3683">
                  <c:v>18</c:v>
                </c:pt>
                <c:pt idx="3684">
                  <c:v>18</c:v>
                </c:pt>
                <c:pt idx="3685">
                  <c:v>18</c:v>
                </c:pt>
                <c:pt idx="3686">
                  <c:v>18</c:v>
                </c:pt>
                <c:pt idx="3687">
                  <c:v>18</c:v>
                </c:pt>
                <c:pt idx="3688">
                  <c:v>18</c:v>
                </c:pt>
                <c:pt idx="3689">
                  <c:v>18</c:v>
                </c:pt>
                <c:pt idx="3690">
                  <c:v>18</c:v>
                </c:pt>
                <c:pt idx="3691">
                  <c:v>18</c:v>
                </c:pt>
                <c:pt idx="3692">
                  <c:v>18</c:v>
                </c:pt>
                <c:pt idx="3693">
                  <c:v>18</c:v>
                </c:pt>
                <c:pt idx="3694">
                  <c:v>18</c:v>
                </c:pt>
                <c:pt idx="3695">
                  <c:v>18</c:v>
                </c:pt>
                <c:pt idx="3696">
                  <c:v>18.02</c:v>
                </c:pt>
                <c:pt idx="3697">
                  <c:v>18.02</c:v>
                </c:pt>
                <c:pt idx="3698">
                  <c:v>18.02</c:v>
                </c:pt>
                <c:pt idx="3699">
                  <c:v>18.02</c:v>
                </c:pt>
                <c:pt idx="3700">
                  <c:v>18.02</c:v>
                </c:pt>
                <c:pt idx="3701">
                  <c:v>18.04</c:v>
                </c:pt>
                <c:pt idx="3702">
                  <c:v>18.04</c:v>
                </c:pt>
                <c:pt idx="3703">
                  <c:v>18.04</c:v>
                </c:pt>
                <c:pt idx="3704">
                  <c:v>18.04</c:v>
                </c:pt>
                <c:pt idx="3705">
                  <c:v>18.04</c:v>
                </c:pt>
                <c:pt idx="3706">
                  <c:v>18.04</c:v>
                </c:pt>
                <c:pt idx="3707">
                  <c:v>18.04</c:v>
                </c:pt>
                <c:pt idx="3708">
                  <c:v>18.04</c:v>
                </c:pt>
                <c:pt idx="3709">
                  <c:v>18.04</c:v>
                </c:pt>
                <c:pt idx="3710">
                  <c:v>18.04</c:v>
                </c:pt>
                <c:pt idx="3711">
                  <c:v>18.04</c:v>
                </c:pt>
                <c:pt idx="3712">
                  <c:v>18.04</c:v>
                </c:pt>
                <c:pt idx="3713">
                  <c:v>18.04</c:v>
                </c:pt>
                <c:pt idx="3714">
                  <c:v>18.04</c:v>
                </c:pt>
                <c:pt idx="3715">
                  <c:v>18.04</c:v>
                </c:pt>
                <c:pt idx="3716">
                  <c:v>18.04</c:v>
                </c:pt>
                <c:pt idx="3717">
                  <c:v>18.059999999999999</c:v>
                </c:pt>
                <c:pt idx="3718">
                  <c:v>18.059999999999999</c:v>
                </c:pt>
                <c:pt idx="3719">
                  <c:v>18.059999999999999</c:v>
                </c:pt>
                <c:pt idx="3720">
                  <c:v>18.059999999999999</c:v>
                </c:pt>
                <c:pt idx="3721">
                  <c:v>18.059999999999999</c:v>
                </c:pt>
                <c:pt idx="3722">
                  <c:v>18.059999999999999</c:v>
                </c:pt>
                <c:pt idx="3723">
                  <c:v>18.059999999999999</c:v>
                </c:pt>
                <c:pt idx="3724">
                  <c:v>18.059999999999999</c:v>
                </c:pt>
                <c:pt idx="3725">
                  <c:v>18.079999999999988</c:v>
                </c:pt>
                <c:pt idx="3726">
                  <c:v>18.079999999999988</c:v>
                </c:pt>
                <c:pt idx="3727">
                  <c:v>18.079999999999988</c:v>
                </c:pt>
                <c:pt idx="3728">
                  <c:v>18.079999999999988</c:v>
                </c:pt>
                <c:pt idx="3729">
                  <c:v>18.079999999999988</c:v>
                </c:pt>
                <c:pt idx="3730">
                  <c:v>18.079999999999988</c:v>
                </c:pt>
                <c:pt idx="3731">
                  <c:v>18.079999999999988</c:v>
                </c:pt>
                <c:pt idx="3732">
                  <c:v>18.079999999999988</c:v>
                </c:pt>
                <c:pt idx="3733">
                  <c:v>18.079999999999988</c:v>
                </c:pt>
                <c:pt idx="3734">
                  <c:v>18.100000000000001</c:v>
                </c:pt>
                <c:pt idx="3735">
                  <c:v>18.100000000000001</c:v>
                </c:pt>
                <c:pt idx="3736">
                  <c:v>18.100000000000001</c:v>
                </c:pt>
                <c:pt idx="3737">
                  <c:v>18.100000000000001</c:v>
                </c:pt>
                <c:pt idx="3738">
                  <c:v>18.100000000000001</c:v>
                </c:pt>
                <c:pt idx="3739">
                  <c:v>18.100000000000001</c:v>
                </c:pt>
                <c:pt idx="3740">
                  <c:v>18.100000000000001</c:v>
                </c:pt>
                <c:pt idx="3741">
                  <c:v>18.100000000000001</c:v>
                </c:pt>
                <c:pt idx="3742">
                  <c:v>18.100000000000001</c:v>
                </c:pt>
                <c:pt idx="3743">
                  <c:v>18.100000000000001</c:v>
                </c:pt>
                <c:pt idx="3744">
                  <c:v>18.12</c:v>
                </c:pt>
                <c:pt idx="3745">
                  <c:v>18.12</c:v>
                </c:pt>
                <c:pt idx="3746">
                  <c:v>18.12</c:v>
                </c:pt>
                <c:pt idx="3747">
                  <c:v>18.12</c:v>
                </c:pt>
                <c:pt idx="3748">
                  <c:v>18.12</c:v>
                </c:pt>
                <c:pt idx="3749">
                  <c:v>18.14</c:v>
                </c:pt>
                <c:pt idx="3750">
                  <c:v>18.14</c:v>
                </c:pt>
                <c:pt idx="3751">
                  <c:v>18.14</c:v>
                </c:pt>
                <c:pt idx="3752">
                  <c:v>18.14</c:v>
                </c:pt>
                <c:pt idx="3753">
                  <c:v>18.14</c:v>
                </c:pt>
                <c:pt idx="3754">
                  <c:v>18.16</c:v>
                </c:pt>
                <c:pt idx="3755">
                  <c:v>18.16</c:v>
                </c:pt>
                <c:pt idx="3756">
                  <c:v>18.16</c:v>
                </c:pt>
                <c:pt idx="3757">
                  <c:v>18.16</c:v>
                </c:pt>
                <c:pt idx="3758">
                  <c:v>18.16</c:v>
                </c:pt>
                <c:pt idx="3759">
                  <c:v>18.16</c:v>
                </c:pt>
                <c:pt idx="3760">
                  <c:v>18.16</c:v>
                </c:pt>
                <c:pt idx="3761">
                  <c:v>18.16</c:v>
                </c:pt>
                <c:pt idx="3762">
                  <c:v>18.16</c:v>
                </c:pt>
                <c:pt idx="3763">
                  <c:v>18.16</c:v>
                </c:pt>
                <c:pt idx="3764">
                  <c:v>18.16</c:v>
                </c:pt>
                <c:pt idx="3765">
                  <c:v>18.16</c:v>
                </c:pt>
                <c:pt idx="3766">
                  <c:v>18.16</c:v>
                </c:pt>
                <c:pt idx="3767">
                  <c:v>18.16</c:v>
                </c:pt>
                <c:pt idx="3768">
                  <c:v>18.18</c:v>
                </c:pt>
                <c:pt idx="3769">
                  <c:v>18.18</c:v>
                </c:pt>
                <c:pt idx="3770">
                  <c:v>18.18</c:v>
                </c:pt>
                <c:pt idx="3771">
                  <c:v>18.18</c:v>
                </c:pt>
                <c:pt idx="3772">
                  <c:v>18.18</c:v>
                </c:pt>
                <c:pt idx="3773">
                  <c:v>18.18</c:v>
                </c:pt>
                <c:pt idx="3774">
                  <c:v>18.18</c:v>
                </c:pt>
                <c:pt idx="3775">
                  <c:v>18.18</c:v>
                </c:pt>
                <c:pt idx="3776">
                  <c:v>18.18</c:v>
                </c:pt>
                <c:pt idx="3777">
                  <c:v>18.18</c:v>
                </c:pt>
                <c:pt idx="3778">
                  <c:v>18.18</c:v>
                </c:pt>
                <c:pt idx="3779">
                  <c:v>18.18</c:v>
                </c:pt>
                <c:pt idx="3780">
                  <c:v>18.2</c:v>
                </c:pt>
                <c:pt idx="3781">
                  <c:v>18.2</c:v>
                </c:pt>
                <c:pt idx="3782">
                  <c:v>18.2</c:v>
                </c:pt>
                <c:pt idx="3783">
                  <c:v>18.2</c:v>
                </c:pt>
                <c:pt idx="3784">
                  <c:v>18.2</c:v>
                </c:pt>
                <c:pt idx="3785">
                  <c:v>18.2</c:v>
                </c:pt>
                <c:pt idx="3786">
                  <c:v>18.22</c:v>
                </c:pt>
                <c:pt idx="3787">
                  <c:v>18.22</c:v>
                </c:pt>
                <c:pt idx="3788">
                  <c:v>18.22</c:v>
                </c:pt>
                <c:pt idx="3789">
                  <c:v>18.22</c:v>
                </c:pt>
                <c:pt idx="3790">
                  <c:v>18.22</c:v>
                </c:pt>
                <c:pt idx="3791">
                  <c:v>18.239999999999988</c:v>
                </c:pt>
                <c:pt idx="3792">
                  <c:v>18.239999999999988</c:v>
                </c:pt>
                <c:pt idx="3793">
                  <c:v>18.239999999999988</c:v>
                </c:pt>
                <c:pt idx="3794">
                  <c:v>18.239999999999988</c:v>
                </c:pt>
                <c:pt idx="3795">
                  <c:v>18.239999999999988</c:v>
                </c:pt>
                <c:pt idx="3796">
                  <c:v>18.239999999999988</c:v>
                </c:pt>
                <c:pt idx="3797">
                  <c:v>18.239999999999988</c:v>
                </c:pt>
                <c:pt idx="3798">
                  <c:v>18.260000000000002</c:v>
                </c:pt>
                <c:pt idx="3799">
                  <c:v>18.260000000000002</c:v>
                </c:pt>
                <c:pt idx="3800">
                  <c:v>18.260000000000002</c:v>
                </c:pt>
                <c:pt idx="3801">
                  <c:v>18.260000000000002</c:v>
                </c:pt>
                <c:pt idx="3802">
                  <c:v>18.27999999999999</c:v>
                </c:pt>
                <c:pt idx="3803">
                  <c:v>18.27999999999999</c:v>
                </c:pt>
                <c:pt idx="3804">
                  <c:v>18.27999999999999</c:v>
                </c:pt>
                <c:pt idx="3805">
                  <c:v>18.27999999999999</c:v>
                </c:pt>
                <c:pt idx="3806">
                  <c:v>18.27999999999999</c:v>
                </c:pt>
                <c:pt idx="3807">
                  <c:v>18.27999999999999</c:v>
                </c:pt>
                <c:pt idx="3808">
                  <c:v>18.27999999999999</c:v>
                </c:pt>
                <c:pt idx="3809">
                  <c:v>18.27999999999999</c:v>
                </c:pt>
                <c:pt idx="3810">
                  <c:v>18.27999999999999</c:v>
                </c:pt>
                <c:pt idx="3811">
                  <c:v>18.27999999999999</c:v>
                </c:pt>
                <c:pt idx="3812">
                  <c:v>18.27999999999999</c:v>
                </c:pt>
                <c:pt idx="3813">
                  <c:v>18.27999999999999</c:v>
                </c:pt>
                <c:pt idx="3814">
                  <c:v>18.3</c:v>
                </c:pt>
                <c:pt idx="3815">
                  <c:v>18.3</c:v>
                </c:pt>
                <c:pt idx="3816">
                  <c:v>18.3</c:v>
                </c:pt>
                <c:pt idx="3817">
                  <c:v>18.3</c:v>
                </c:pt>
                <c:pt idx="3818">
                  <c:v>18.3</c:v>
                </c:pt>
                <c:pt idx="3819">
                  <c:v>18.3</c:v>
                </c:pt>
                <c:pt idx="3820">
                  <c:v>18.3</c:v>
                </c:pt>
                <c:pt idx="3821">
                  <c:v>18.32</c:v>
                </c:pt>
                <c:pt idx="3822">
                  <c:v>18.32</c:v>
                </c:pt>
                <c:pt idx="3823">
                  <c:v>18.32</c:v>
                </c:pt>
                <c:pt idx="3824">
                  <c:v>18.32</c:v>
                </c:pt>
                <c:pt idx="3825">
                  <c:v>18.32</c:v>
                </c:pt>
                <c:pt idx="3826">
                  <c:v>18.32</c:v>
                </c:pt>
                <c:pt idx="3827">
                  <c:v>18.32</c:v>
                </c:pt>
                <c:pt idx="3828">
                  <c:v>18.32</c:v>
                </c:pt>
                <c:pt idx="3829">
                  <c:v>18.34</c:v>
                </c:pt>
                <c:pt idx="3830">
                  <c:v>18.34</c:v>
                </c:pt>
                <c:pt idx="3831">
                  <c:v>18.34</c:v>
                </c:pt>
                <c:pt idx="3832">
                  <c:v>18.34</c:v>
                </c:pt>
                <c:pt idx="3833">
                  <c:v>18.34</c:v>
                </c:pt>
                <c:pt idx="3834">
                  <c:v>18.34</c:v>
                </c:pt>
                <c:pt idx="3835">
                  <c:v>18.34</c:v>
                </c:pt>
                <c:pt idx="3836">
                  <c:v>18.34</c:v>
                </c:pt>
                <c:pt idx="3837">
                  <c:v>18.34</c:v>
                </c:pt>
                <c:pt idx="3838">
                  <c:v>18.36</c:v>
                </c:pt>
                <c:pt idx="3839">
                  <c:v>18.36</c:v>
                </c:pt>
                <c:pt idx="3840">
                  <c:v>18.36</c:v>
                </c:pt>
                <c:pt idx="3841">
                  <c:v>18.36</c:v>
                </c:pt>
                <c:pt idx="3842">
                  <c:v>18.36</c:v>
                </c:pt>
                <c:pt idx="3843">
                  <c:v>18.36</c:v>
                </c:pt>
                <c:pt idx="3844">
                  <c:v>18.36</c:v>
                </c:pt>
                <c:pt idx="3845">
                  <c:v>18.38</c:v>
                </c:pt>
                <c:pt idx="3846">
                  <c:v>18.38</c:v>
                </c:pt>
                <c:pt idx="3847">
                  <c:v>18.38</c:v>
                </c:pt>
                <c:pt idx="3848">
                  <c:v>18.38</c:v>
                </c:pt>
                <c:pt idx="3849">
                  <c:v>18.38</c:v>
                </c:pt>
                <c:pt idx="3850">
                  <c:v>18.399999999999999</c:v>
                </c:pt>
                <c:pt idx="3851">
                  <c:v>18.399999999999999</c:v>
                </c:pt>
                <c:pt idx="3852">
                  <c:v>18.399999999999999</c:v>
                </c:pt>
                <c:pt idx="3853">
                  <c:v>18.399999999999999</c:v>
                </c:pt>
                <c:pt idx="3854">
                  <c:v>18.399999999999999</c:v>
                </c:pt>
                <c:pt idx="3855">
                  <c:v>18.399999999999999</c:v>
                </c:pt>
                <c:pt idx="3856">
                  <c:v>18.399999999999999</c:v>
                </c:pt>
                <c:pt idx="3857">
                  <c:v>18.420000000000002</c:v>
                </c:pt>
                <c:pt idx="3858">
                  <c:v>18.420000000000002</c:v>
                </c:pt>
                <c:pt idx="3859">
                  <c:v>18.420000000000002</c:v>
                </c:pt>
                <c:pt idx="3860">
                  <c:v>18.420000000000002</c:v>
                </c:pt>
                <c:pt idx="3861">
                  <c:v>18.420000000000002</c:v>
                </c:pt>
                <c:pt idx="3862">
                  <c:v>18.420000000000002</c:v>
                </c:pt>
                <c:pt idx="3863">
                  <c:v>18.420000000000002</c:v>
                </c:pt>
                <c:pt idx="3864">
                  <c:v>18.420000000000002</c:v>
                </c:pt>
                <c:pt idx="3865">
                  <c:v>18.439999999999991</c:v>
                </c:pt>
                <c:pt idx="3866">
                  <c:v>18.439999999999991</c:v>
                </c:pt>
                <c:pt idx="3867">
                  <c:v>18.439999999999991</c:v>
                </c:pt>
                <c:pt idx="3868">
                  <c:v>18.439999999999991</c:v>
                </c:pt>
                <c:pt idx="3869">
                  <c:v>18.439999999999991</c:v>
                </c:pt>
                <c:pt idx="3870">
                  <c:v>18.439999999999991</c:v>
                </c:pt>
                <c:pt idx="3871">
                  <c:v>18.439999999999991</c:v>
                </c:pt>
                <c:pt idx="3872">
                  <c:v>18.439999999999991</c:v>
                </c:pt>
                <c:pt idx="3873">
                  <c:v>18.45999999999999</c:v>
                </c:pt>
                <c:pt idx="3874">
                  <c:v>18.45999999999999</c:v>
                </c:pt>
                <c:pt idx="3875">
                  <c:v>18.45999999999999</c:v>
                </c:pt>
                <c:pt idx="3876">
                  <c:v>18.45999999999999</c:v>
                </c:pt>
                <c:pt idx="3877">
                  <c:v>18.45999999999999</c:v>
                </c:pt>
                <c:pt idx="3878">
                  <c:v>18.45999999999999</c:v>
                </c:pt>
                <c:pt idx="3879">
                  <c:v>18.45999999999999</c:v>
                </c:pt>
                <c:pt idx="3880">
                  <c:v>18.45999999999999</c:v>
                </c:pt>
                <c:pt idx="3881">
                  <c:v>18.45999999999999</c:v>
                </c:pt>
                <c:pt idx="3882">
                  <c:v>18.45999999999999</c:v>
                </c:pt>
                <c:pt idx="3883">
                  <c:v>18.47999999999999</c:v>
                </c:pt>
                <c:pt idx="3884">
                  <c:v>18.47999999999999</c:v>
                </c:pt>
                <c:pt idx="3885">
                  <c:v>18.47999999999999</c:v>
                </c:pt>
                <c:pt idx="3886">
                  <c:v>18.5</c:v>
                </c:pt>
                <c:pt idx="3887">
                  <c:v>18.5</c:v>
                </c:pt>
                <c:pt idx="3888">
                  <c:v>18.5</c:v>
                </c:pt>
                <c:pt idx="3889">
                  <c:v>18.5</c:v>
                </c:pt>
                <c:pt idx="3890">
                  <c:v>18.5</c:v>
                </c:pt>
                <c:pt idx="3891">
                  <c:v>18.5</c:v>
                </c:pt>
                <c:pt idx="3892">
                  <c:v>18.52</c:v>
                </c:pt>
                <c:pt idx="3893">
                  <c:v>18.52</c:v>
                </c:pt>
                <c:pt idx="3894">
                  <c:v>18.52</c:v>
                </c:pt>
                <c:pt idx="3895">
                  <c:v>18.52</c:v>
                </c:pt>
                <c:pt idx="3896">
                  <c:v>18.52</c:v>
                </c:pt>
                <c:pt idx="3897">
                  <c:v>18.52</c:v>
                </c:pt>
                <c:pt idx="3898">
                  <c:v>18.52</c:v>
                </c:pt>
                <c:pt idx="3899">
                  <c:v>18.52</c:v>
                </c:pt>
                <c:pt idx="3900">
                  <c:v>18.54</c:v>
                </c:pt>
                <c:pt idx="3901">
                  <c:v>18.54</c:v>
                </c:pt>
                <c:pt idx="3902">
                  <c:v>18.559999999999999</c:v>
                </c:pt>
                <c:pt idx="3903">
                  <c:v>18.559999999999999</c:v>
                </c:pt>
                <c:pt idx="3904">
                  <c:v>18.559999999999999</c:v>
                </c:pt>
                <c:pt idx="3905">
                  <c:v>18.559999999999999</c:v>
                </c:pt>
                <c:pt idx="3906">
                  <c:v>18.559999999999999</c:v>
                </c:pt>
                <c:pt idx="3907">
                  <c:v>18.559999999999999</c:v>
                </c:pt>
                <c:pt idx="3908">
                  <c:v>18.579999999999988</c:v>
                </c:pt>
                <c:pt idx="3909">
                  <c:v>18.579999999999988</c:v>
                </c:pt>
                <c:pt idx="3910">
                  <c:v>18.579999999999988</c:v>
                </c:pt>
                <c:pt idx="3911">
                  <c:v>18.579999999999988</c:v>
                </c:pt>
                <c:pt idx="3912">
                  <c:v>18.579999999999988</c:v>
                </c:pt>
                <c:pt idx="3913">
                  <c:v>18.579999999999988</c:v>
                </c:pt>
                <c:pt idx="3914">
                  <c:v>18.579999999999988</c:v>
                </c:pt>
                <c:pt idx="3915">
                  <c:v>18.579999999999988</c:v>
                </c:pt>
                <c:pt idx="3916">
                  <c:v>18.579999999999988</c:v>
                </c:pt>
                <c:pt idx="3917">
                  <c:v>18.579999999999988</c:v>
                </c:pt>
                <c:pt idx="3918">
                  <c:v>18.579999999999988</c:v>
                </c:pt>
                <c:pt idx="3919">
                  <c:v>18.600000000000001</c:v>
                </c:pt>
                <c:pt idx="3920">
                  <c:v>18.600000000000001</c:v>
                </c:pt>
                <c:pt idx="3921">
                  <c:v>18.600000000000001</c:v>
                </c:pt>
                <c:pt idx="3922">
                  <c:v>18.600000000000001</c:v>
                </c:pt>
                <c:pt idx="3923">
                  <c:v>18.600000000000001</c:v>
                </c:pt>
                <c:pt idx="3924">
                  <c:v>18.600000000000001</c:v>
                </c:pt>
                <c:pt idx="3925">
                  <c:v>18.600000000000001</c:v>
                </c:pt>
                <c:pt idx="3926">
                  <c:v>18.62</c:v>
                </c:pt>
                <c:pt idx="3927">
                  <c:v>18.62</c:v>
                </c:pt>
                <c:pt idx="3928">
                  <c:v>18.62</c:v>
                </c:pt>
                <c:pt idx="3929">
                  <c:v>18.62</c:v>
                </c:pt>
                <c:pt idx="3930">
                  <c:v>18.64</c:v>
                </c:pt>
                <c:pt idx="3931">
                  <c:v>18.64</c:v>
                </c:pt>
                <c:pt idx="3932">
                  <c:v>18.64</c:v>
                </c:pt>
                <c:pt idx="3933">
                  <c:v>18.64</c:v>
                </c:pt>
                <c:pt idx="3934">
                  <c:v>18.64</c:v>
                </c:pt>
                <c:pt idx="3935">
                  <c:v>18.64</c:v>
                </c:pt>
                <c:pt idx="3936">
                  <c:v>18.64</c:v>
                </c:pt>
                <c:pt idx="3937">
                  <c:v>18.66</c:v>
                </c:pt>
                <c:pt idx="3938">
                  <c:v>18.66</c:v>
                </c:pt>
                <c:pt idx="3939">
                  <c:v>18.66</c:v>
                </c:pt>
                <c:pt idx="3940">
                  <c:v>18.66</c:v>
                </c:pt>
                <c:pt idx="3941">
                  <c:v>18.66</c:v>
                </c:pt>
                <c:pt idx="3942">
                  <c:v>18.66</c:v>
                </c:pt>
                <c:pt idx="3943">
                  <c:v>18.66</c:v>
                </c:pt>
                <c:pt idx="3944">
                  <c:v>18.68</c:v>
                </c:pt>
                <c:pt idx="3945">
                  <c:v>18.68</c:v>
                </c:pt>
                <c:pt idx="3946">
                  <c:v>18.7</c:v>
                </c:pt>
                <c:pt idx="3947">
                  <c:v>18.7</c:v>
                </c:pt>
                <c:pt idx="3948">
                  <c:v>18.7</c:v>
                </c:pt>
                <c:pt idx="3949">
                  <c:v>18.7</c:v>
                </c:pt>
                <c:pt idx="3950">
                  <c:v>18.7</c:v>
                </c:pt>
                <c:pt idx="3951">
                  <c:v>18.72</c:v>
                </c:pt>
                <c:pt idx="3952">
                  <c:v>18.72</c:v>
                </c:pt>
                <c:pt idx="3953">
                  <c:v>18.72</c:v>
                </c:pt>
                <c:pt idx="3954">
                  <c:v>18.72</c:v>
                </c:pt>
                <c:pt idx="3955">
                  <c:v>18.72</c:v>
                </c:pt>
                <c:pt idx="3956">
                  <c:v>18.72</c:v>
                </c:pt>
                <c:pt idx="3957">
                  <c:v>18.739999999999988</c:v>
                </c:pt>
                <c:pt idx="3958">
                  <c:v>18.739999999999988</c:v>
                </c:pt>
                <c:pt idx="3959">
                  <c:v>18.739999999999988</c:v>
                </c:pt>
                <c:pt idx="3960">
                  <c:v>18.739999999999988</c:v>
                </c:pt>
                <c:pt idx="3961">
                  <c:v>18.760000000000002</c:v>
                </c:pt>
                <c:pt idx="3962">
                  <c:v>18.760000000000002</c:v>
                </c:pt>
                <c:pt idx="3963">
                  <c:v>18.760000000000002</c:v>
                </c:pt>
                <c:pt idx="3964">
                  <c:v>18.760000000000002</c:v>
                </c:pt>
                <c:pt idx="3965">
                  <c:v>18.760000000000002</c:v>
                </c:pt>
                <c:pt idx="3966">
                  <c:v>18.77999999999999</c:v>
                </c:pt>
                <c:pt idx="3967">
                  <c:v>18.77999999999999</c:v>
                </c:pt>
                <c:pt idx="3968">
                  <c:v>18.77999999999999</c:v>
                </c:pt>
                <c:pt idx="3969">
                  <c:v>18.77999999999999</c:v>
                </c:pt>
                <c:pt idx="3970">
                  <c:v>18.77999999999999</c:v>
                </c:pt>
                <c:pt idx="3971">
                  <c:v>18.8</c:v>
                </c:pt>
                <c:pt idx="3972">
                  <c:v>18.8</c:v>
                </c:pt>
                <c:pt idx="3973">
                  <c:v>18.8</c:v>
                </c:pt>
                <c:pt idx="3974">
                  <c:v>18.8</c:v>
                </c:pt>
                <c:pt idx="3975">
                  <c:v>18.8</c:v>
                </c:pt>
                <c:pt idx="3976">
                  <c:v>18.8</c:v>
                </c:pt>
                <c:pt idx="3977">
                  <c:v>18.82</c:v>
                </c:pt>
                <c:pt idx="3978">
                  <c:v>18.82</c:v>
                </c:pt>
                <c:pt idx="3979">
                  <c:v>18.82</c:v>
                </c:pt>
                <c:pt idx="3980">
                  <c:v>18.84</c:v>
                </c:pt>
                <c:pt idx="3981">
                  <c:v>18.84</c:v>
                </c:pt>
                <c:pt idx="3982">
                  <c:v>18.86</c:v>
                </c:pt>
                <c:pt idx="3983">
                  <c:v>18.86</c:v>
                </c:pt>
                <c:pt idx="3984">
                  <c:v>18.86</c:v>
                </c:pt>
                <c:pt idx="3985">
                  <c:v>18.86</c:v>
                </c:pt>
                <c:pt idx="3986">
                  <c:v>18.88</c:v>
                </c:pt>
                <c:pt idx="3987">
                  <c:v>18.88</c:v>
                </c:pt>
                <c:pt idx="3988">
                  <c:v>18.88</c:v>
                </c:pt>
                <c:pt idx="3989">
                  <c:v>18.88</c:v>
                </c:pt>
                <c:pt idx="3990">
                  <c:v>18.899999999999999</c:v>
                </c:pt>
                <c:pt idx="3991">
                  <c:v>18.920000000000002</c:v>
                </c:pt>
                <c:pt idx="3992">
                  <c:v>18.920000000000002</c:v>
                </c:pt>
                <c:pt idx="3993">
                  <c:v>18.920000000000002</c:v>
                </c:pt>
                <c:pt idx="3994">
                  <c:v>18.920000000000002</c:v>
                </c:pt>
                <c:pt idx="3995">
                  <c:v>18.939999999999991</c:v>
                </c:pt>
                <c:pt idx="3996">
                  <c:v>18.939999999999991</c:v>
                </c:pt>
                <c:pt idx="3997">
                  <c:v>18.95999999999999</c:v>
                </c:pt>
                <c:pt idx="3998">
                  <c:v>18.95999999999999</c:v>
                </c:pt>
                <c:pt idx="3999">
                  <c:v>18.95999999999999</c:v>
                </c:pt>
                <c:pt idx="4000">
                  <c:v>19</c:v>
                </c:pt>
                <c:pt idx="4001">
                  <c:v>19</c:v>
                </c:pt>
                <c:pt idx="4002">
                  <c:v>19</c:v>
                </c:pt>
                <c:pt idx="4003">
                  <c:v>19</c:v>
                </c:pt>
                <c:pt idx="4004">
                  <c:v>19</c:v>
                </c:pt>
                <c:pt idx="4005">
                  <c:v>19.04</c:v>
                </c:pt>
                <c:pt idx="4006">
                  <c:v>19.04</c:v>
                </c:pt>
                <c:pt idx="4007">
                  <c:v>19.04</c:v>
                </c:pt>
                <c:pt idx="4008">
                  <c:v>19.059999999999999</c:v>
                </c:pt>
                <c:pt idx="4009">
                  <c:v>19.079999999999988</c:v>
                </c:pt>
                <c:pt idx="4010">
                  <c:v>19.100000000000001</c:v>
                </c:pt>
                <c:pt idx="4011">
                  <c:v>19.100000000000001</c:v>
                </c:pt>
                <c:pt idx="4012">
                  <c:v>19.100000000000001</c:v>
                </c:pt>
                <c:pt idx="4013">
                  <c:v>19.100000000000001</c:v>
                </c:pt>
                <c:pt idx="4014">
                  <c:v>19.18</c:v>
                </c:pt>
                <c:pt idx="4015">
                  <c:v>19.18</c:v>
                </c:pt>
                <c:pt idx="4016">
                  <c:v>19.2</c:v>
                </c:pt>
                <c:pt idx="4017">
                  <c:v>19.2</c:v>
                </c:pt>
                <c:pt idx="4018">
                  <c:v>19.22</c:v>
                </c:pt>
                <c:pt idx="4019">
                  <c:v>19.27999999999999</c:v>
                </c:pt>
                <c:pt idx="4020">
                  <c:v>19.27999999999999</c:v>
                </c:pt>
                <c:pt idx="4021">
                  <c:v>19.420000000000002</c:v>
                </c:pt>
                <c:pt idx="4022">
                  <c:v>19.45999999999999</c:v>
                </c:pt>
                <c:pt idx="4023">
                  <c:v>19.52</c:v>
                </c:pt>
                <c:pt idx="4024">
                  <c:v>19.52</c:v>
                </c:pt>
                <c:pt idx="4025">
                  <c:v>21.5</c:v>
                </c:pt>
                <c:pt idx="4026">
                  <c:v>21.52</c:v>
                </c:pt>
                <c:pt idx="4027">
                  <c:v>21.6</c:v>
                </c:pt>
                <c:pt idx="4028">
                  <c:v>21.6</c:v>
                </c:pt>
                <c:pt idx="4029">
                  <c:v>21.6</c:v>
                </c:pt>
                <c:pt idx="4030">
                  <c:v>21.6</c:v>
                </c:pt>
                <c:pt idx="4031">
                  <c:v>21.6</c:v>
                </c:pt>
                <c:pt idx="4032">
                  <c:v>21.64</c:v>
                </c:pt>
                <c:pt idx="4033">
                  <c:v>21.64</c:v>
                </c:pt>
                <c:pt idx="4034">
                  <c:v>21.64</c:v>
                </c:pt>
                <c:pt idx="4035">
                  <c:v>21.64</c:v>
                </c:pt>
                <c:pt idx="4036">
                  <c:v>21.64</c:v>
                </c:pt>
                <c:pt idx="4037">
                  <c:v>21.64</c:v>
                </c:pt>
                <c:pt idx="4038">
                  <c:v>21.66</c:v>
                </c:pt>
                <c:pt idx="4039">
                  <c:v>21.66</c:v>
                </c:pt>
                <c:pt idx="4040">
                  <c:v>21.66</c:v>
                </c:pt>
                <c:pt idx="4041">
                  <c:v>21.66</c:v>
                </c:pt>
                <c:pt idx="4042">
                  <c:v>21.66</c:v>
                </c:pt>
                <c:pt idx="4043">
                  <c:v>21.66</c:v>
                </c:pt>
                <c:pt idx="4044">
                  <c:v>21.66</c:v>
                </c:pt>
                <c:pt idx="4045">
                  <c:v>21.66</c:v>
                </c:pt>
                <c:pt idx="4046">
                  <c:v>21.66</c:v>
                </c:pt>
                <c:pt idx="4047">
                  <c:v>21.66</c:v>
                </c:pt>
                <c:pt idx="4048">
                  <c:v>21.66</c:v>
                </c:pt>
                <c:pt idx="4049">
                  <c:v>21.68</c:v>
                </c:pt>
                <c:pt idx="4050">
                  <c:v>21.68</c:v>
                </c:pt>
                <c:pt idx="4051">
                  <c:v>21.68</c:v>
                </c:pt>
                <c:pt idx="4052">
                  <c:v>21.68</c:v>
                </c:pt>
                <c:pt idx="4053">
                  <c:v>21.68</c:v>
                </c:pt>
                <c:pt idx="4054">
                  <c:v>21.68</c:v>
                </c:pt>
                <c:pt idx="4055">
                  <c:v>21.68</c:v>
                </c:pt>
                <c:pt idx="4056">
                  <c:v>21.68</c:v>
                </c:pt>
                <c:pt idx="4057">
                  <c:v>21.68</c:v>
                </c:pt>
                <c:pt idx="4058">
                  <c:v>21.7</c:v>
                </c:pt>
                <c:pt idx="4059">
                  <c:v>21.7</c:v>
                </c:pt>
                <c:pt idx="4060">
                  <c:v>21.7</c:v>
                </c:pt>
                <c:pt idx="4061">
                  <c:v>21.7</c:v>
                </c:pt>
                <c:pt idx="4062">
                  <c:v>21.7</c:v>
                </c:pt>
                <c:pt idx="4063">
                  <c:v>21.72</c:v>
                </c:pt>
                <c:pt idx="4064">
                  <c:v>21.72</c:v>
                </c:pt>
                <c:pt idx="4065">
                  <c:v>21.72</c:v>
                </c:pt>
                <c:pt idx="4066">
                  <c:v>21.72</c:v>
                </c:pt>
                <c:pt idx="4067">
                  <c:v>21.72</c:v>
                </c:pt>
                <c:pt idx="4068">
                  <c:v>21.72</c:v>
                </c:pt>
                <c:pt idx="4069">
                  <c:v>21.72</c:v>
                </c:pt>
                <c:pt idx="4070">
                  <c:v>21.74</c:v>
                </c:pt>
                <c:pt idx="4071">
                  <c:v>21.74</c:v>
                </c:pt>
                <c:pt idx="4072">
                  <c:v>21.74</c:v>
                </c:pt>
                <c:pt idx="4073">
                  <c:v>21.759999999999991</c:v>
                </c:pt>
                <c:pt idx="4074">
                  <c:v>21.759999999999991</c:v>
                </c:pt>
                <c:pt idx="4075">
                  <c:v>21.759999999999991</c:v>
                </c:pt>
                <c:pt idx="4076">
                  <c:v>21.759999999999991</c:v>
                </c:pt>
                <c:pt idx="4077">
                  <c:v>21.759999999999991</c:v>
                </c:pt>
                <c:pt idx="4078">
                  <c:v>21.759999999999991</c:v>
                </c:pt>
                <c:pt idx="4079">
                  <c:v>21.759999999999991</c:v>
                </c:pt>
                <c:pt idx="4080">
                  <c:v>21.759999999999991</c:v>
                </c:pt>
                <c:pt idx="4081">
                  <c:v>21.759999999999991</c:v>
                </c:pt>
                <c:pt idx="4082">
                  <c:v>21.759999999999991</c:v>
                </c:pt>
                <c:pt idx="4083">
                  <c:v>21.759999999999991</c:v>
                </c:pt>
                <c:pt idx="4084">
                  <c:v>21.77999999999999</c:v>
                </c:pt>
                <c:pt idx="4085">
                  <c:v>21.77999999999999</c:v>
                </c:pt>
                <c:pt idx="4086">
                  <c:v>21.8</c:v>
                </c:pt>
                <c:pt idx="4087">
                  <c:v>21.8</c:v>
                </c:pt>
                <c:pt idx="4088">
                  <c:v>21.8</c:v>
                </c:pt>
                <c:pt idx="4089">
                  <c:v>21.8</c:v>
                </c:pt>
                <c:pt idx="4090">
                  <c:v>21.82</c:v>
                </c:pt>
                <c:pt idx="4091">
                  <c:v>21.82</c:v>
                </c:pt>
                <c:pt idx="4092">
                  <c:v>21.84</c:v>
                </c:pt>
                <c:pt idx="4093">
                  <c:v>21.84</c:v>
                </c:pt>
                <c:pt idx="4094">
                  <c:v>21.84</c:v>
                </c:pt>
                <c:pt idx="4095">
                  <c:v>21.84</c:v>
                </c:pt>
                <c:pt idx="4096">
                  <c:v>21.84</c:v>
                </c:pt>
                <c:pt idx="4097">
                  <c:v>21.84</c:v>
                </c:pt>
                <c:pt idx="4098">
                  <c:v>21.84</c:v>
                </c:pt>
                <c:pt idx="4099">
                  <c:v>21.84</c:v>
                </c:pt>
                <c:pt idx="4100">
                  <c:v>21.84</c:v>
                </c:pt>
                <c:pt idx="4101">
                  <c:v>21.84</c:v>
                </c:pt>
                <c:pt idx="4102">
                  <c:v>21.84</c:v>
                </c:pt>
                <c:pt idx="4103">
                  <c:v>21.84</c:v>
                </c:pt>
                <c:pt idx="4104">
                  <c:v>21.86</c:v>
                </c:pt>
                <c:pt idx="4105">
                  <c:v>21.86</c:v>
                </c:pt>
                <c:pt idx="4106">
                  <c:v>21.86</c:v>
                </c:pt>
                <c:pt idx="4107">
                  <c:v>21.86</c:v>
                </c:pt>
                <c:pt idx="4108">
                  <c:v>21.86</c:v>
                </c:pt>
                <c:pt idx="4109">
                  <c:v>21.86</c:v>
                </c:pt>
                <c:pt idx="4110">
                  <c:v>21.86</c:v>
                </c:pt>
                <c:pt idx="4111">
                  <c:v>21.86</c:v>
                </c:pt>
                <c:pt idx="4112">
                  <c:v>21.86</c:v>
                </c:pt>
                <c:pt idx="4113">
                  <c:v>21.88</c:v>
                </c:pt>
                <c:pt idx="4114">
                  <c:v>21.88</c:v>
                </c:pt>
                <c:pt idx="4115">
                  <c:v>21.9</c:v>
                </c:pt>
                <c:pt idx="4116">
                  <c:v>21.9</c:v>
                </c:pt>
                <c:pt idx="4117">
                  <c:v>21.9</c:v>
                </c:pt>
                <c:pt idx="4118">
                  <c:v>21.9</c:v>
                </c:pt>
                <c:pt idx="4119">
                  <c:v>21.9</c:v>
                </c:pt>
                <c:pt idx="4120">
                  <c:v>21.9</c:v>
                </c:pt>
                <c:pt idx="4121">
                  <c:v>21.9</c:v>
                </c:pt>
                <c:pt idx="4122">
                  <c:v>21.9</c:v>
                </c:pt>
                <c:pt idx="4123">
                  <c:v>21.919999999999991</c:v>
                </c:pt>
                <c:pt idx="4124">
                  <c:v>21.919999999999991</c:v>
                </c:pt>
                <c:pt idx="4125">
                  <c:v>21.919999999999991</c:v>
                </c:pt>
                <c:pt idx="4126">
                  <c:v>21.919999999999991</c:v>
                </c:pt>
                <c:pt idx="4127">
                  <c:v>21.919999999999991</c:v>
                </c:pt>
                <c:pt idx="4128">
                  <c:v>21.919999999999991</c:v>
                </c:pt>
                <c:pt idx="4129">
                  <c:v>21.919999999999991</c:v>
                </c:pt>
                <c:pt idx="4130">
                  <c:v>21.939999999999991</c:v>
                </c:pt>
                <c:pt idx="4131">
                  <c:v>21.939999999999991</c:v>
                </c:pt>
                <c:pt idx="4132">
                  <c:v>21.939999999999991</c:v>
                </c:pt>
                <c:pt idx="4133">
                  <c:v>21.939999999999991</c:v>
                </c:pt>
                <c:pt idx="4134">
                  <c:v>21.95999999999999</c:v>
                </c:pt>
                <c:pt idx="4135">
                  <c:v>21.95999999999999</c:v>
                </c:pt>
                <c:pt idx="4136">
                  <c:v>21.95999999999999</c:v>
                </c:pt>
                <c:pt idx="4137">
                  <c:v>21.97999999999999</c:v>
                </c:pt>
                <c:pt idx="4138">
                  <c:v>21.97999999999999</c:v>
                </c:pt>
                <c:pt idx="4139">
                  <c:v>21.97999999999999</c:v>
                </c:pt>
                <c:pt idx="4140">
                  <c:v>21.97999999999999</c:v>
                </c:pt>
                <c:pt idx="4141">
                  <c:v>22</c:v>
                </c:pt>
                <c:pt idx="4142">
                  <c:v>22</c:v>
                </c:pt>
                <c:pt idx="4143">
                  <c:v>22.02</c:v>
                </c:pt>
                <c:pt idx="4144">
                  <c:v>22.02</c:v>
                </c:pt>
                <c:pt idx="4145">
                  <c:v>22.02</c:v>
                </c:pt>
                <c:pt idx="4146">
                  <c:v>22.02</c:v>
                </c:pt>
                <c:pt idx="4147">
                  <c:v>22.02</c:v>
                </c:pt>
                <c:pt idx="4148">
                  <c:v>22.04</c:v>
                </c:pt>
                <c:pt idx="4149">
                  <c:v>22.04</c:v>
                </c:pt>
                <c:pt idx="4150">
                  <c:v>22.04</c:v>
                </c:pt>
                <c:pt idx="4151">
                  <c:v>22.04</c:v>
                </c:pt>
                <c:pt idx="4152">
                  <c:v>22.04</c:v>
                </c:pt>
                <c:pt idx="4153">
                  <c:v>22.04</c:v>
                </c:pt>
                <c:pt idx="4154">
                  <c:v>22.04</c:v>
                </c:pt>
                <c:pt idx="4155">
                  <c:v>22.04</c:v>
                </c:pt>
                <c:pt idx="4156">
                  <c:v>22.04</c:v>
                </c:pt>
                <c:pt idx="4157">
                  <c:v>22.04</c:v>
                </c:pt>
                <c:pt idx="4158">
                  <c:v>22.04</c:v>
                </c:pt>
                <c:pt idx="4159">
                  <c:v>22.04</c:v>
                </c:pt>
                <c:pt idx="4160">
                  <c:v>22.06</c:v>
                </c:pt>
                <c:pt idx="4161">
                  <c:v>22.06</c:v>
                </c:pt>
                <c:pt idx="4162">
                  <c:v>22.08</c:v>
                </c:pt>
                <c:pt idx="4163">
                  <c:v>22.08</c:v>
                </c:pt>
                <c:pt idx="4164">
                  <c:v>22.08</c:v>
                </c:pt>
                <c:pt idx="4165">
                  <c:v>22.08</c:v>
                </c:pt>
                <c:pt idx="4166">
                  <c:v>22.08</c:v>
                </c:pt>
                <c:pt idx="4167">
                  <c:v>22.08</c:v>
                </c:pt>
                <c:pt idx="4168">
                  <c:v>22.08</c:v>
                </c:pt>
                <c:pt idx="4169">
                  <c:v>22.1</c:v>
                </c:pt>
                <c:pt idx="4170">
                  <c:v>22.1</c:v>
                </c:pt>
                <c:pt idx="4171">
                  <c:v>22.1</c:v>
                </c:pt>
                <c:pt idx="4172">
                  <c:v>22.1</c:v>
                </c:pt>
                <c:pt idx="4173">
                  <c:v>22.1</c:v>
                </c:pt>
                <c:pt idx="4174">
                  <c:v>22.12</c:v>
                </c:pt>
                <c:pt idx="4175">
                  <c:v>22.12</c:v>
                </c:pt>
                <c:pt idx="4176">
                  <c:v>22.12</c:v>
                </c:pt>
                <c:pt idx="4177">
                  <c:v>22.14</c:v>
                </c:pt>
                <c:pt idx="4178">
                  <c:v>22.14</c:v>
                </c:pt>
                <c:pt idx="4179">
                  <c:v>22.14</c:v>
                </c:pt>
                <c:pt idx="4180">
                  <c:v>22.14</c:v>
                </c:pt>
                <c:pt idx="4181">
                  <c:v>22.14</c:v>
                </c:pt>
                <c:pt idx="4182">
                  <c:v>22.14</c:v>
                </c:pt>
                <c:pt idx="4183">
                  <c:v>22.14</c:v>
                </c:pt>
                <c:pt idx="4184">
                  <c:v>22.14</c:v>
                </c:pt>
                <c:pt idx="4185">
                  <c:v>22.16</c:v>
                </c:pt>
                <c:pt idx="4186">
                  <c:v>22.16</c:v>
                </c:pt>
                <c:pt idx="4187">
                  <c:v>22.16</c:v>
                </c:pt>
                <c:pt idx="4188">
                  <c:v>22.16</c:v>
                </c:pt>
                <c:pt idx="4189">
                  <c:v>22.16</c:v>
                </c:pt>
                <c:pt idx="4190">
                  <c:v>22.16</c:v>
                </c:pt>
                <c:pt idx="4191">
                  <c:v>22.16</c:v>
                </c:pt>
                <c:pt idx="4192">
                  <c:v>22.16</c:v>
                </c:pt>
                <c:pt idx="4193">
                  <c:v>22.18</c:v>
                </c:pt>
                <c:pt idx="4194">
                  <c:v>22.18</c:v>
                </c:pt>
                <c:pt idx="4195">
                  <c:v>22.18</c:v>
                </c:pt>
                <c:pt idx="4196">
                  <c:v>22.18</c:v>
                </c:pt>
                <c:pt idx="4197">
                  <c:v>22.18</c:v>
                </c:pt>
                <c:pt idx="4198">
                  <c:v>22.18</c:v>
                </c:pt>
                <c:pt idx="4199">
                  <c:v>22.18</c:v>
                </c:pt>
                <c:pt idx="4200">
                  <c:v>22.2</c:v>
                </c:pt>
                <c:pt idx="4201">
                  <c:v>22.2</c:v>
                </c:pt>
                <c:pt idx="4202">
                  <c:v>22.2</c:v>
                </c:pt>
                <c:pt idx="4203">
                  <c:v>22.2</c:v>
                </c:pt>
                <c:pt idx="4204">
                  <c:v>22.2</c:v>
                </c:pt>
                <c:pt idx="4205">
                  <c:v>22.2</c:v>
                </c:pt>
                <c:pt idx="4206">
                  <c:v>22.2</c:v>
                </c:pt>
                <c:pt idx="4207">
                  <c:v>22.2</c:v>
                </c:pt>
                <c:pt idx="4208">
                  <c:v>22.2</c:v>
                </c:pt>
                <c:pt idx="4209">
                  <c:v>22.22</c:v>
                </c:pt>
                <c:pt idx="4210">
                  <c:v>22.22</c:v>
                </c:pt>
                <c:pt idx="4211">
                  <c:v>22.22</c:v>
                </c:pt>
                <c:pt idx="4212">
                  <c:v>22.22</c:v>
                </c:pt>
                <c:pt idx="4213">
                  <c:v>22.22</c:v>
                </c:pt>
                <c:pt idx="4214">
                  <c:v>22.22</c:v>
                </c:pt>
                <c:pt idx="4215">
                  <c:v>22.22</c:v>
                </c:pt>
                <c:pt idx="4216">
                  <c:v>22.22</c:v>
                </c:pt>
                <c:pt idx="4217">
                  <c:v>22.22</c:v>
                </c:pt>
                <c:pt idx="4218">
                  <c:v>22.24</c:v>
                </c:pt>
                <c:pt idx="4219">
                  <c:v>22.24</c:v>
                </c:pt>
                <c:pt idx="4220">
                  <c:v>22.24</c:v>
                </c:pt>
                <c:pt idx="4221">
                  <c:v>22.24</c:v>
                </c:pt>
                <c:pt idx="4222">
                  <c:v>22.259999999999991</c:v>
                </c:pt>
                <c:pt idx="4223">
                  <c:v>22.259999999999991</c:v>
                </c:pt>
                <c:pt idx="4224">
                  <c:v>22.259999999999991</c:v>
                </c:pt>
                <c:pt idx="4225">
                  <c:v>22.259999999999991</c:v>
                </c:pt>
                <c:pt idx="4226">
                  <c:v>22.259999999999991</c:v>
                </c:pt>
                <c:pt idx="4227">
                  <c:v>22.259999999999991</c:v>
                </c:pt>
                <c:pt idx="4228">
                  <c:v>22.27999999999999</c:v>
                </c:pt>
                <c:pt idx="4229">
                  <c:v>22.27999999999999</c:v>
                </c:pt>
                <c:pt idx="4230">
                  <c:v>22.27999999999999</c:v>
                </c:pt>
                <c:pt idx="4231">
                  <c:v>22.27999999999999</c:v>
                </c:pt>
                <c:pt idx="4232">
                  <c:v>22.27999999999999</c:v>
                </c:pt>
                <c:pt idx="4233">
                  <c:v>22.3</c:v>
                </c:pt>
                <c:pt idx="4234">
                  <c:v>22.3</c:v>
                </c:pt>
                <c:pt idx="4235">
                  <c:v>22.3</c:v>
                </c:pt>
                <c:pt idx="4236">
                  <c:v>22.3</c:v>
                </c:pt>
                <c:pt idx="4237">
                  <c:v>22.3</c:v>
                </c:pt>
                <c:pt idx="4238">
                  <c:v>22.3</c:v>
                </c:pt>
                <c:pt idx="4239">
                  <c:v>22.3</c:v>
                </c:pt>
                <c:pt idx="4240">
                  <c:v>22.3</c:v>
                </c:pt>
                <c:pt idx="4241">
                  <c:v>22.3</c:v>
                </c:pt>
                <c:pt idx="4242">
                  <c:v>22.3</c:v>
                </c:pt>
                <c:pt idx="4243">
                  <c:v>22.3</c:v>
                </c:pt>
                <c:pt idx="4244">
                  <c:v>22.32</c:v>
                </c:pt>
                <c:pt idx="4245">
                  <c:v>22.32</c:v>
                </c:pt>
                <c:pt idx="4246">
                  <c:v>22.32</c:v>
                </c:pt>
                <c:pt idx="4247">
                  <c:v>22.32</c:v>
                </c:pt>
                <c:pt idx="4248">
                  <c:v>22.32</c:v>
                </c:pt>
                <c:pt idx="4249">
                  <c:v>22.32</c:v>
                </c:pt>
                <c:pt idx="4250">
                  <c:v>22.32</c:v>
                </c:pt>
                <c:pt idx="4251">
                  <c:v>22.34</c:v>
                </c:pt>
                <c:pt idx="4252">
                  <c:v>22.34</c:v>
                </c:pt>
                <c:pt idx="4253">
                  <c:v>22.34</c:v>
                </c:pt>
                <c:pt idx="4254">
                  <c:v>22.34</c:v>
                </c:pt>
                <c:pt idx="4255">
                  <c:v>22.34</c:v>
                </c:pt>
                <c:pt idx="4256">
                  <c:v>22.34</c:v>
                </c:pt>
                <c:pt idx="4257">
                  <c:v>22.34</c:v>
                </c:pt>
                <c:pt idx="4258">
                  <c:v>22.36</c:v>
                </c:pt>
                <c:pt idx="4259">
                  <c:v>22.36</c:v>
                </c:pt>
                <c:pt idx="4260">
                  <c:v>22.36</c:v>
                </c:pt>
                <c:pt idx="4261">
                  <c:v>22.36</c:v>
                </c:pt>
                <c:pt idx="4262">
                  <c:v>22.36</c:v>
                </c:pt>
                <c:pt idx="4263">
                  <c:v>22.38</c:v>
                </c:pt>
                <c:pt idx="4264">
                  <c:v>22.38</c:v>
                </c:pt>
                <c:pt idx="4265">
                  <c:v>22.38</c:v>
                </c:pt>
                <c:pt idx="4266">
                  <c:v>22.4</c:v>
                </c:pt>
                <c:pt idx="4267">
                  <c:v>22.4</c:v>
                </c:pt>
                <c:pt idx="4268">
                  <c:v>22.4</c:v>
                </c:pt>
                <c:pt idx="4269">
                  <c:v>22.4</c:v>
                </c:pt>
                <c:pt idx="4270">
                  <c:v>22.4</c:v>
                </c:pt>
                <c:pt idx="4271">
                  <c:v>22.4</c:v>
                </c:pt>
                <c:pt idx="4272">
                  <c:v>22.4</c:v>
                </c:pt>
                <c:pt idx="4273">
                  <c:v>22.4</c:v>
                </c:pt>
                <c:pt idx="4274">
                  <c:v>22.419999999999991</c:v>
                </c:pt>
                <c:pt idx="4275">
                  <c:v>22.419999999999991</c:v>
                </c:pt>
                <c:pt idx="4276">
                  <c:v>22.419999999999991</c:v>
                </c:pt>
                <c:pt idx="4277">
                  <c:v>22.419999999999991</c:v>
                </c:pt>
                <c:pt idx="4278">
                  <c:v>22.419999999999991</c:v>
                </c:pt>
                <c:pt idx="4279">
                  <c:v>22.419999999999991</c:v>
                </c:pt>
                <c:pt idx="4280">
                  <c:v>22.439999999999991</c:v>
                </c:pt>
                <c:pt idx="4281">
                  <c:v>22.439999999999991</c:v>
                </c:pt>
                <c:pt idx="4282">
                  <c:v>22.439999999999991</c:v>
                </c:pt>
                <c:pt idx="4283">
                  <c:v>22.439999999999991</c:v>
                </c:pt>
                <c:pt idx="4284">
                  <c:v>22.45999999999999</c:v>
                </c:pt>
                <c:pt idx="4285">
                  <c:v>22.45999999999999</c:v>
                </c:pt>
                <c:pt idx="4286">
                  <c:v>22.45999999999999</c:v>
                </c:pt>
                <c:pt idx="4287">
                  <c:v>22.45999999999999</c:v>
                </c:pt>
                <c:pt idx="4288">
                  <c:v>22.45999999999999</c:v>
                </c:pt>
                <c:pt idx="4289">
                  <c:v>22.45999999999999</c:v>
                </c:pt>
                <c:pt idx="4290">
                  <c:v>22.45999999999999</c:v>
                </c:pt>
                <c:pt idx="4291">
                  <c:v>22.45999999999999</c:v>
                </c:pt>
                <c:pt idx="4292">
                  <c:v>22.45999999999999</c:v>
                </c:pt>
                <c:pt idx="4293">
                  <c:v>22.47999999999999</c:v>
                </c:pt>
                <c:pt idx="4294">
                  <c:v>22.47999999999999</c:v>
                </c:pt>
                <c:pt idx="4295">
                  <c:v>22.47999999999999</c:v>
                </c:pt>
                <c:pt idx="4296">
                  <c:v>22.47999999999999</c:v>
                </c:pt>
                <c:pt idx="4297">
                  <c:v>22.47999999999999</c:v>
                </c:pt>
                <c:pt idx="4298">
                  <c:v>22.47999999999999</c:v>
                </c:pt>
                <c:pt idx="4299">
                  <c:v>22.5</c:v>
                </c:pt>
                <c:pt idx="4300">
                  <c:v>22.5</c:v>
                </c:pt>
                <c:pt idx="4301">
                  <c:v>22.5</c:v>
                </c:pt>
                <c:pt idx="4302">
                  <c:v>22.5</c:v>
                </c:pt>
                <c:pt idx="4303">
                  <c:v>22.5</c:v>
                </c:pt>
                <c:pt idx="4304">
                  <c:v>22.5</c:v>
                </c:pt>
                <c:pt idx="4305">
                  <c:v>22.5</c:v>
                </c:pt>
                <c:pt idx="4306">
                  <c:v>22.5</c:v>
                </c:pt>
                <c:pt idx="4307">
                  <c:v>22.52</c:v>
                </c:pt>
                <c:pt idx="4308">
                  <c:v>22.52</c:v>
                </c:pt>
                <c:pt idx="4309">
                  <c:v>22.52</c:v>
                </c:pt>
                <c:pt idx="4310">
                  <c:v>22.52</c:v>
                </c:pt>
                <c:pt idx="4311">
                  <c:v>22.52</c:v>
                </c:pt>
                <c:pt idx="4312">
                  <c:v>22.52</c:v>
                </c:pt>
                <c:pt idx="4313">
                  <c:v>22.52</c:v>
                </c:pt>
                <c:pt idx="4314">
                  <c:v>22.54</c:v>
                </c:pt>
                <c:pt idx="4315">
                  <c:v>22.54</c:v>
                </c:pt>
                <c:pt idx="4316">
                  <c:v>22.54</c:v>
                </c:pt>
                <c:pt idx="4317">
                  <c:v>22.54</c:v>
                </c:pt>
                <c:pt idx="4318">
                  <c:v>22.54</c:v>
                </c:pt>
                <c:pt idx="4319">
                  <c:v>22.54</c:v>
                </c:pt>
                <c:pt idx="4320">
                  <c:v>22.54</c:v>
                </c:pt>
                <c:pt idx="4321">
                  <c:v>22.54</c:v>
                </c:pt>
                <c:pt idx="4322">
                  <c:v>22.54</c:v>
                </c:pt>
                <c:pt idx="4323">
                  <c:v>22.56</c:v>
                </c:pt>
                <c:pt idx="4324">
                  <c:v>22.56</c:v>
                </c:pt>
                <c:pt idx="4325">
                  <c:v>22.58</c:v>
                </c:pt>
                <c:pt idx="4326">
                  <c:v>22.58</c:v>
                </c:pt>
                <c:pt idx="4327">
                  <c:v>22.58</c:v>
                </c:pt>
                <c:pt idx="4328">
                  <c:v>22.58</c:v>
                </c:pt>
                <c:pt idx="4329">
                  <c:v>22.58</c:v>
                </c:pt>
                <c:pt idx="4330">
                  <c:v>22.58</c:v>
                </c:pt>
                <c:pt idx="4331">
                  <c:v>22.6</c:v>
                </c:pt>
                <c:pt idx="4332">
                  <c:v>22.6</c:v>
                </c:pt>
                <c:pt idx="4333">
                  <c:v>22.6</c:v>
                </c:pt>
                <c:pt idx="4334">
                  <c:v>22.6</c:v>
                </c:pt>
                <c:pt idx="4335">
                  <c:v>22.6</c:v>
                </c:pt>
                <c:pt idx="4336">
                  <c:v>22.6</c:v>
                </c:pt>
                <c:pt idx="4337">
                  <c:v>22.6</c:v>
                </c:pt>
                <c:pt idx="4338">
                  <c:v>22.62</c:v>
                </c:pt>
                <c:pt idx="4339">
                  <c:v>22.62</c:v>
                </c:pt>
                <c:pt idx="4340">
                  <c:v>22.62</c:v>
                </c:pt>
                <c:pt idx="4341">
                  <c:v>22.62</c:v>
                </c:pt>
                <c:pt idx="4342">
                  <c:v>22.62</c:v>
                </c:pt>
                <c:pt idx="4343">
                  <c:v>22.62</c:v>
                </c:pt>
                <c:pt idx="4344">
                  <c:v>22.62</c:v>
                </c:pt>
                <c:pt idx="4345">
                  <c:v>22.62</c:v>
                </c:pt>
                <c:pt idx="4346">
                  <c:v>22.62</c:v>
                </c:pt>
                <c:pt idx="4347">
                  <c:v>22.64</c:v>
                </c:pt>
                <c:pt idx="4348">
                  <c:v>22.64</c:v>
                </c:pt>
                <c:pt idx="4349">
                  <c:v>22.64</c:v>
                </c:pt>
                <c:pt idx="4350">
                  <c:v>22.64</c:v>
                </c:pt>
                <c:pt idx="4351">
                  <c:v>22.64</c:v>
                </c:pt>
                <c:pt idx="4352">
                  <c:v>22.64</c:v>
                </c:pt>
                <c:pt idx="4353">
                  <c:v>22.66</c:v>
                </c:pt>
                <c:pt idx="4354">
                  <c:v>22.66</c:v>
                </c:pt>
                <c:pt idx="4355">
                  <c:v>22.66</c:v>
                </c:pt>
                <c:pt idx="4356">
                  <c:v>22.66</c:v>
                </c:pt>
                <c:pt idx="4357">
                  <c:v>22.66</c:v>
                </c:pt>
                <c:pt idx="4358">
                  <c:v>22.66</c:v>
                </c:pt>
                <c:pt idx="4359">
                  <c:v>22.68</c:v>
                </c:pt>
                <c:pt idx="4360">
                  <c:v>22.68</c:v>
                </c:pt>
                <c:pt idx="4361">
                  <c:v>22.68</c:v>
                </c:pt>
                <c:pt idx="4362">
                  <c:v>22.68</c:v>
                </c:pt>
                <c:pt idx="4363">
                  <c:v>22.7</c:v>
                </c:pt>
                <c:pt idx="4364">
                  <c:v>22.7</c:v>
                </c:pt>
                <c:pt idx="4365">
                  <c:v>22.7</c:v>
                </c:pt>
                <c:pt idx="4366">
                  <c:v>22.7</c:v>
                </c:pt>
                <c:pt idx="4367">
                  <c:v>22.7</c:v>
                </c:pt>
                <c:pt idx="4368">
                  <c:v>22.72</c:v>
                </c:pt>
                <c:pt idx="4369">
                  <c:v>22.72</c:v>
                </c:pt>
                <c:pt idx="4370">
                  <c:v>22.72</c:v>
                </c:pt>
                <c:pt idx="4371">
                  <c:v>22.72</c:v>
                </c:pt>
                <c:pt idx="4372">
                  <c:v>22.72</c:v>
                </c:pt>
                <c:pt idx="4373">
                  <c:v>22.72</c:v>
                </c:pt>
                <c:pt idx="4374">
                  <c:v>22.72</c:v>
                </c:pt>
                <c:pt idx="4375">
                  <c:v>22.72</c:v>
                </c:pt>
                <c:pt idx="4376">
                  <c:v>22.72</c:v>
                </c:pt>
                <c:pt idx="4377">
                  <c:v>22.74</c:v>
                </c:pt>
                <c:pt idx="4378">
                  <c:v>22.74</c:v>
                </c:pt>
                <c:pt idx="4379">
                  <c:v>22.74</c:v>
                </c:pt>
                <c:pt idx="4380">
                  <c:v>22.74</c:v>
                </c:pt>
                <c:pt idx="4381">
                  <c:v>22.74</c:v>
                </c:pt>
                <c:pt idx="4382">
                  <c:v>22.74</c:v>
                </c:pt>
                <c:pt idx="4383">
                  <c:v>22.74</c:v>
                </c:pt>
                <c:pt idx="4384">
                  <c:v>22.74</c:v>
                </c:pt>
                <c:pt idx="4385">
                  <c:v>22.74</c:v>
                </c:pt>
                <c:pt idx="4386">
                  <c:v>22.74</c:v>
                </c:pt>
                <c:pt idx="4387">
                  <c:v>22.74</c:v>
                </c:pt>
                <c:pt idx="4388">
                  <c:v>22.74</c:v>
                </c:pt>
                <c:pt idx="4389">
                  <c:v>22.74</c:v>
                </c:pt>
                <c:pt idx="4390">
                  <c:v>22.74</c:v>
                </c:pt>
                <c:pt idx="4391">
                  <c:v>22.759999999999991</c:v>
                </c:pt>
                <c:pt idx="4392">
                  <c:v>22.759999999999991</c:v>
                </c:pt>
                <c:pt idx="4393">
                  <c:v>22.759999999999991</c:v>
                </c:pt>
                <c:pt idx="4394">
                  <c:v>22.759999999999991</c:v>
                </c:pt>
                <c:pt idx="4395">
                  <c:v>22.759999999999991</c:v>
                </c:pt>
                <c:pt idx="4396">
                  <c:v>22.759999999999991</c:v>
                </c:pt>
                <c:pt idx="4397">
                  <c:v>22.759999999999991</c:v>
                </c:pt>
                <c:pt idx="4398">
                  <c:v>22.77999999999999</c:v>
                </c:pt>
                <c:pt idx="4399">
                  <c:v>22.77999999999999</c:v>
                </c:pt>
                <c:pt idx="4400">
                  <c:v>22.77999999999999</c:v>
                </c:pt>
                <c:pt idx="4401">
                  <c:v>22.77999999999999</c:v>
                </c:pt>
                <c:pt idx="4402">
                  <c:v>22.77999999999999</c:v>
                </c:pt>
                <c:pt idx="4403">
                  <c:v>22.77999999999999</c:v>
                </c:pt>
                <c:pt idx="4404">
                  <c:v>22.77999999999999</c:v>
                </c:pt>
                <c:pt idx="4405">
                  <c:v>22.77999999999999</c:v>
                </c:pt>
                <c:pt idx="4406">
                  <c:v>22.77999999999999</c:v>
                </c:pt>
                <c:pt idx="4407">
                  <c:v>22.8</c:v>
                </c:pt>
                <c:pt idx="4408">
                  <c:v>22.8</c:v>
                </c:pt>
                <c:pt idx="4409">
                  <c:v>22.8</c:v>
                </c:pt>
                <c:pt idx="4410">
                  <c:v>22.8</c:v>
                </c:pt>
                <c:pt idx="4411">
                  <c:v>22.8</c:v>
                </c:pt>
                <c:pt idx="4412">
                  <c:v>22.82</c:v>
                </c:pt>
                <c:pt idx="4413">
                  <c:v>22.82</c:v>
                </c:pt>
                <c:pt idx="4414">
                  <c:v>22.82</c:v>
                </c:pt>
                <c:pt idx="4415">
                  <c:v>22.82</c:v>
                </c:pt>
                <c:pt idx="4416">
                  <c:v>22.82</c:v>
                </c:pt>
                <c:pt idx="4417">
                  <c:v>22.82</c:v>
                </c:pt>
                <c:pt idx="4418">
                  <c:v>22.82</c:v>
                </c:pt>
                <c:pt idx="4419">
                  <c:v>22.82</c:v>
                </c:pt>
                <c:pt idx="4420">
                  <c:v>22.84</c:v>
                </c:pt>
                <c:pt idx="4421">
                  <c:v>22.84</c:v>
                </c:pt>
                <c:pt idx="4422">
                  <c:v>22.84</c:v>
                </c:pt>
                <c:pt idx="4423">
                  <c:v>22.84</c:v>
                </c:pt>
                <c:pt idx="4424">
                  <c:v>22.86</c:v>
                </c:pt>
                <c:pt idx="4425">
                  <c:v>22.86</c:v>
                </c:pt>
                <c:pt idx="4426">
                  <c:v>22.86</c:v>
                </c:pt>
                <c:pt idx="4427">
                  <c:v>22.86</c:v>
                </c:pt>
                <c:pt idx="4428">
                  <c:v>22.86</c:v>
                </c:pt>
                <c:pt idx="4429">
                  <c:v>22.86</c:v>
                </c:pt>
                <c:pt idx="4430">
                  <c:v>22.86</c:v>
                </c:pt>
                <c:pt idx="4431">
                  <c:v>22.88</c:v>
                </c:pt>
                <c:pt idx="4432">
                  <c:v>22.88</c:v>
                </c:pt>
                <c:pt idx="4433">
                  <c:v>22.88</c:v>
                </c:pt>
                <c:pt idx="4434">
                  <c:v>22.88</c:v>
                </c:pt>
                <c:pt idx="4435">
                  <c:v>22.88</c:v>
                </c:pt>
                <c:pt idx="4436">
                  <c:v>22.88</c:v>
                </c:pt>
                <c:pt idx="4437">
                  <c:v>22.9</c:v>
                </c:pt>
                <c:pt idx="4438">
                  <c:v>22.9</c:v>
                </c:pt>
                <c:pt idx="4439">
                  <c:v>22.9</c:v>
                </c:pt>
                <c:pt idx="4440">
                  <c:v>22.9</c:v>
                </c:pt>
                <c:pt idx="4441">
                  <c:v>22.919999999999991</c:v>
                </c:pt>
                <c:pt idx="4442">
                  <c:v>22.919999999999991</c:v>
                </c:pt>
                <c:pt idx="4443">
                  <c:v>22.919999999999991</c:v>
                </c:pt>
                <c:pt idx="4444">
                  <c:v>22.919999999999991</c:v>
                </c:pt>
                <c:pt idx="4445">
                  <c:v>22.939999999999991</c:v>
                </c:pt>
                <c:pt idx="4446">
                  <c:v>22.939999999999991</c:v>
                </c:pt>
                <c:pt idx="4447">
                  <c:v>22.939999999999991</c:v>
                </c:pt>
                <c:pt idx="4448">
                  <c:v>22.939999999999991</c:v>
                </c:pt>
                <c:pt idx="4449">
                  <c:v>22.95999999999999</c:v>
                </c:pt>
                <c:pt idx="4450">
                  <c:v>22.95999999999999</c:v>
                </c:pt>
                <c:pt idx="4451">
                  <c:v>22.95999999999999</c:v>
                </c:pt>
                <c:pt idx="4452">
                  <c:v>22.95999999999999</c:v>
                </c:pt>
                <c:pt idx="4453">
                  <c:v>22.95999999999999</c:v>
                </c:pt>
                <c:pt idx="4454">
                  <c:v>22.95999999999999</c:v>
                </c:pt>
                <c:pt idx="4455">
                  <c:v>22.95999999999999</c:v>
                </c:pt>
                <c:pt idx="4456">
                  <c:v>22.95999999999999</c:v>
                </c:pt>
                <c:pt idx="4457">
                  <c:v>22.97999999999999</c:v>
                </c:pt>
                <c:pt idx="4458">
                  <c:v>22.97999999999999</c:v>
                </c:pt>
                <c:pt idx="4459">
                  <c:v>23</c:v>
                </c:pt>
                <c:pt idx="4460">
                  <c:v>23</c:v>
                </c:pt>
                <c:pt idx="4461">
                  <c:v>23</c:v>
                </c:pt>
                <c:pt idx="4462">
                  <c:v>23</c:v>
                </c:pt>
                <c:pt idx="4463">
                  <c:v>23</c:v>
                </c:pt>
                <c:pt idx="4464">
                  <c:v>23.02</c:v>
                </c:pt>
                <c:pt idx="4465">
                  <c:v>23.02</c:v>
                </c:pt>
                <c:pt idx="4466">
                  <c:v>23.02</c:v>
                </c:pt>
                <c:pt idx="4467">
                  <c:v>23.02</c:v>
                </c:pt>
                <c:pt idx="4468">
                  <c:v>23.02</c:v>
                </c:pt>
                <c:pt idx="4469">
                  <c:v>23.02</c:v>
                </c:pt>
                <c:pt idx="4470">
                  <c:v>23.04</c:v>
                </c:pt>
                <c:pt idx="4471">
                  <c:v>23.04</c:v>
                </c:pt>
                <c:pt idx="4472">
                  <c:v>23.04</c:v>
                </c:pt>
                <c:pt idx="4473">
                  <c:v>23.04</c:v>
                </c:pt>
                <c:pt idx="4474">
                  <c:v>23.04</c:v>
                </c:pt>
                <c:pt idx="4475">
                  <c:v>23.04</c:v>
                </c:pt>
                <c:pt idx="4476">
                  <c:v>23.06</c:v>
                </c:pt>
                <c:pt idx="4477">
                  <c:v>23.06</c:v>
                </c:pt>
                <c:pt idx="4478">
                  <c:v>23.06</c:v>
                </c:pt>
                <c:pt idx="4479">
                  <c:v>23.06</c:v>
                </c:pt>
                <c:pt idx="4480">
                  <c:v>23.06</c:v>
                </c:pt>
                <c:pt idx="4481">
                  <c:v>23.06</c:v>
                </c:pt>
                <c:pt idx="4482">
                  <c:v>23.06</c:v>
                </c:pt>
                <c:pt idx="4483">
                  <c:v>23.06</c:v>
                </c:pt>
                <c:pt idx="4484">
                  <c:v>23.06</c:v>
                </c:pt>
                <c:pt idx="4485">
                  <c:v>23.06</c:v>
                </c:pt>
                <c:pt idx="4486">
                  <c:v>23.06</c:v>
                </c:pt>
                <c:pt idx="4487">
                  <c:v>23.06</c:v>
                </c:pt>
                <c:pt idx="4488">
                  <c:v>23.08</c:v>
                </c:pt>
                <c:pt idx="4489">
                  <c:v>23.08</c:v>
                </c:pt>
                <c:pt idx="4490">
                  <c:v>23.08</c:v>
                </c:pt>
                <c:pt idx="4491">
                  <c:v>23.08</c:v>
                </c:pt>
                <c:pt idx="4492">
                  <c:v>23.08</c:v>
                </c:pt>
                <c:pt idx="4493">
                  <c:v>23.08</c:v>
                </c:pt>
                <c:pt idx="4494">
                  <c:v>23.08</c:v>
                </c:pt>
                <c:pt idx="4495">
                  <c:v>23.08</c:v>
                </c:pt>
                <c:pt idx="4496">
                  <c:v>23.08</c:v>
                </c:pt>
                <c:pt idx="4497">
                  <c:v>23.08</c:v>
                </c:pt>
                <c:pt idx="4498">
                  <c:v>23.08</c:v>
                </c:pt>
                <c:pt idx="4499">
                  <c:v>23.1</c:v>
                </c:pt>
                <c:pt idx="4500">
                  <c:v>23.1</c:v>
                </c:pt>
                <c:pt idx="4501">
                  <c:v>23.1</c:v>
                </c:pt>
                <c:pt idx="4502">
                  <c:v>23.1</c:v>
                </c:pt>
                <c:pt idx="4503">
                  <c:v>23.1</c:v>
                </c:pt>
                <c:pt idx="4504">
                  <c:v>23.1</c:v>
                </c:pt>
                <c:pt idx="4505">
                  <c:v>23.1</c:v>
                </c:pt>
                <c:pt idx="4506">
                  <c:v>23.1</c:v>
                </c:pt>
                <c:pt idx="4507">
                  <c:v>23.1</c:v>
                </c:pt>
                <c:pt idx="4508">
                  <c:v>23.12</c:v>
                </c:pt>
                <c:pt idx="4509">
                  <c:v>23.12</c:v>
                </c:pt>
                <c:pt idx="4510">
                  <c:v>23.12</c:v>
                </c:pt>
                <c:pt idx="4511">
                  <c:v>23.12</c:v>
                </c:pt>
                <c:pt idx="4512">
                  <c:v>23.12</c:v>
                </c:pt>
                <c:pt idx="4513">
                  <c:v>23.12</c:v>
                </c:pt>
                <c:pt idx="4514">
                  <c:v>23.12</c:v>
                </c:pt>
                <c:pt idx="4515">
                  <c:v>23.14</c:v>
                </c:pt>
                <c:pt idx="4516">
                  <c:v>23.14</c:v>
                </c:pt>
                <c:pt idx="4517">
                  <c:v>23.14</c:v>
                </c:pt>
                <c:pt idx="4518">
                  <c:v>23.14</c:v>
                </c:pt>
                <c:pt idx="4519">
                  <c:v>23.14</c:v>
                </c:pt>
                <c:pt idx="4520">
                  <c:v>23.16</c:v>
                </c:pt>
                <c:pt idx="4521">
                  <c:v>23.16</c:v>
                </c:pt>
                <c:pt idx="4522">
                  <c:v>23.16</c:v>
                </c:pt>
                <c:pt idx="4523">
                  <c:v>23.16</c:v>
                </c:pt>
                <c:pt idx="4524">
                  <c:v>23.16</c:v>
                </c:pt>
                <c:pt idx="4525">
                  <c:v>23.18</c:v>
                </c:pt>
                <c:pt idx="4526">
                  <c:v>23.18</c:v>
                </c:pt>
                <c:pt idx="4527">
                  <c:v>23.18</c:v>
                </c:pt>
                <c:pt idx="4528">
                  <c:v>23.18</c:v>
                </c:pt>
                <c:pt idx="4529">
                  <c:v>23.18</c:v>
                </c:pt>
                <c:pt idx="4530">
                  <c:v>23.18</c:v>
                </c:pt>
                <c:pt idx="4531">
                  <c:v>23.2</c:v>
                </c:pt>
                <c:pt idx="4532">
                  <c:v>23.2</c:v>
                </c:pt>
                <c:pt idx="4533">
                  <c:v>23.2</c:v>
                </c:pt>
                <c:pt idx="4534">
                  <c:v>23.2</c:v>
                </c:pt>
                <c:pt idx="4535">
                  <c:v>23.2</c:v>
                </c:pt>
                <c:pt idx="4536">
                  <c:v>23.2</c:v>
                </c:pt>
                <c:pt idx="4537">
                  <c:v>23.2</c:v>
                </c:pt>
                <c:pt idx="4538">
                  <c:v>23.22</c:v>
                </c:pt>
                <c:pt idx="4539">
                  <c:v>23.22</c:v>
                </c:pt>
                <c:pt idx="4540">
                  <c:v>23.22</c:v>
                </c:pt>
                <c:pt idx="4541">
                  <c:v>23.22</c:v>
                </c:pt>
                <c:pt idx="4542">
                  <c:v>23.22</c:v>
                </c:pt>
                <c:pt idx="4543">
                  <c:v>23.22</c:v>
                </c:pt>
                <c:pt idx="4544">
                  <c:v>23.22</c:v>
                </c:pt>
                <c:pt idx="4545">
                  <c:v>23.22</c:v>
                </c:pt>
                <c:pt idx="4546">
                  <c:v>23.22</c:v>
                </c:pt>
                <c:pt idx="4547">
                  <c:v>23.22</c:v>
                </c:pt>
                <c:pt idx="4548">
                  <c:v>23.24</c:v>
                </c:pt>
                <c:pt idx="4549">
                  <c:v>23.24</c:v>
                </c:pt>
                <c:pt idx="4550">
                  <c:v>23.24</c:v>
                </c:pt>
                <c:pt idx="4551">
                  <c:v>23.24</c:v>
                </c:pt>
                <c:pt idx="4552">
                  <c:v>23.24</c:v>
                </c:pt>
                <c:pt idx="4553">
                  <c:v>23.24</c:v>
                </c:pt>
                <c:pt idx="4554">
                  <c:v>23.24</c:v>
                </c:pt>
                <c:pt idx="4555">
                  <c:v>23.24</c:v>
                </c:pt>
                <c:pt idx="4556">
                  <c:v>23.259999999999991</c:v>
                </c:pt>
                <c:pt idx="4557">
                  <c:v>23.259999999999991</c:v>
                </c:pt>
                <c:pt idx="4558">
                  <c:v>23.259999999999991</c:v>
                </c:pt>
                <c:pt idx="4559">
                  <c:v>23.259999999999991</c:v>
                </c:pt>
                <c:pt idx="4560">
                  <c:v>23.259999999999991</c:v>
                </c:pt>
                <c:pt idx="4561">
                  <c:v>23.259999999999991</c:v>
                </c:pt>
                <c:pt idx="4562">
                  <c:v>23.259999999999991</c:v>
                </c:pt>
                <c:pt idx="4563">
                  <c:v>23.259999999999991</c:v>
                </c:pt>
                <c:pt idx="4564">
                  <c:v>23.27999999999999</c:v>
                </c:pt>
                <c:pt idx="4565">
                  <c:v>23.27999999999999</c:v>
                </c:pt>
                <c:pt idx="4566">
                  <c:v>23.27999999999999</c:v>
                </c:pt>
                <c:pt idx="4567">
                  <c:v>23.27999999999999</c:v>
                </c:pt>
                <c:pt idx="4568">
                  <c:v>23.27999999999999</c:v>
                </c:pt>
                <c:pt idx="4569">
                  <c:v>23.27999999999999</c:v>
                </c:pt>
                <c:pt idx="4570">
                  <c:v>23.27999999999999</c:v>
                </c:pt>
                <c:pt idx="4571">
                  <c:v>23.27999999999999</c:v>
                </c:pt>
                <c:pt idx="4572">
                  <c:v>23.27999999999999</c:v>
                </c:pt>
                <c:pt idx="4573">
                  <c:v>23.3</c:v>
                </c:pt>
                <c:pt idx="4574">
                  <c:v>23.3</c:v>
                </c:pt>
                <c:pt idx="4575">
                  <c:v>23.3</c:v>
                </c:pt>
                <c:pt idx="4576">
                  <c:v>23.3</c:v>
                </c:pt>
                <c:pt idx="4577">
                  <c:v>23.3</c:v>
                </c:pt>
                <c:pt idx="4578">
                  <c:v>23.3</c:v>
                </c:pt>
                <c:pt idx="4579">
                  <c:v>23.3</c:v>
                </c:pt>
                <c:pt idx="4580">
                  <c:v>23.3</c:v>
                </c:pt>
                <c:pt idx="4581">
                  <c:v>23.32</c:v>
                </c:pt>
                <c:pt idx="4582">
                  <c:v>23.32</c:v>
                </c:pt>
                <c:pt idx="4583">
                  <c:v>23.32</c:v>
                </c:pt>
                <c:pt idx="4584">
                  <c:v>23.32</c:v>
                </c:pt>
                <c:pt idx="4585">
                  <c:v>23.32</c:v>
                </c:pt>
                <c:pt idx="4586">
                  <c:v>23.32</c:v>
                </c:pt>
                <c:pt idx="4587">
                  <c:v>23.32</c:v>
                </c:pt>
                <c:pt idx="4588">
                  <c:v>23.34</c:v>
                </c:pt>
                <c:pt idx="4589">
                  <c:v>23.34</c:v>
                </c:pt>
                <c:pt idx="4590">
                  <c:v>23.34</c:v>
                </c:pt>
                <c:pt idx="4591">
                  <c:v>23.34</c:v>
                </c:pt>
                <c:pt idx="4592">
                  <c:v>23.34</c:v>
                </c:pt>
                <c:pt idx="4593">
                  <c:v>23.34</c:v>
                </c:pt>
                <c:pt idx="4594">
                  <c:v>23.34</c:v>
                </c:pt>
                <c:pt idx="4595">
                  <c:v>23.34</c:v>
                </c:pt>
                <c:pt idx="4596">
                  <c:v>23.34</c:v>
                </c:pt>
                <c:pt idx="4597">
                  <c:v>23.34</c:v>
                </c:pt>
                <c:pt idx="4598">
                  <c:v>23.34</c:v>
                </c:pt>
                <c:pt idx="4599">
                  <c:v>23.34</c:v>
                </c:pt>
                <c:pt idx="4600">
                  <c:v>23.36</c:v>
                </c:pt>
                <c:pt idx="4601">
                  <c:v>23.36</c:v>
                </c:pt>
                <c:pt idx="4602">
                  <c:v>23.36</c:v>
                </c:pt>
                <c:pt idx="4603">
                  <c:v>23.38</c:v>
                </c:pt>
                <c:pt idx="4604">
                  <c:v>23.38</c:v>
                </c:pt>
                <c:pt idx="4605">
                  <c:v>23.38</c:v>
                </c:pt>
                <c:pt idx="4606">
                  <c:v>23.38</c:v>
                </c:pt>
                <c:pt idx="4607">
                  <c:v>23.38</c:v>
                </c:pt>
                <c:pt idx="4608">
                  <c:v>23.38</c:v>
                </c:pt>
                <c:pt idx="4609">
                  <c:v>23.38</c:v>
                </c:pt>
                <c:pt idx="4610">
                  <c:v>23.38</c:v>
                </c:pt>
                <c:pt idx="4611">
                  <c:v>23.38</c:v>
                </c:pt>
                <c:pt idx="4612">
                  <c:v>23.4</c:v>
                </c:pt>
                <c:pt idx="4613">
                  <c:v>23.4</c:v>
                </c:pt>
                <c:pt idx="4614">
                  <c:v>23.4</c:v>
                </c:pt>
                <c:pt idx="4615">
                  <c:v>23.4</c:v>
                </c:pt>
                <c:pt idx="4616">
                  <c:v>23.4</c:v>
                </c:pt>
                <c:pt idx="4617">
                  <c:v>23.4</c:v>
                </c:pt>
                <c:pt idx="4618">
                  <c:v>23.4</c:v>
                </c:pt>
                <c:pt idx="4619">
                  <c:v>23.4</c:v>
                </c:pt>
                <c:pt idx="4620">
                  <c:v>23.4</c:v>
                </c:pt>
                <c:pt idx="4621">
                  <c:v>23.419999999999991</c:v>
                </c:pt>
                <c:pt idx="4622">
                  <c:v>23.419999999999991</c:v>
                </c:pt>
                <c:pt idx="4623">
                  <c:v>23.419999999999991</c:v>
                </c:pt>
                <c:pt idx="4624">
                  <c:v>23.419999999999991</c:v>
                </c:pt>
                <c:pt idx="4625">
                  <c:v>23.419999999999991</c:v>
                </c:pt>
                <c:pt idx="4626">
                  <c:v>23.419999999999991</c:v>
                </c:pt>
                <c:pt idx="4627">
                  <c:v>23.439999999999991</c:v>
                </c:pt>
                <c:pt idx="4628">
                  <c:v>23.439999999999991</c:v>
                </c:pt>
                <c:pt idx="4629">
                  <c:v>23.439999999999991</c:v>
                </c:pt>
                <c:pt idx="4630">
                  <c:v>23.439999999999991</c:v>
                </c:pt>
                <c:pt idx="4631">
                  <c:v>23.439999999999991</c:v>
                </c:pt>
                <c:pt idx="4632">
                  <c:v>23.439999999999991</c:v>
                </c:pt>
                <c:pt idx="4633">
                  <c:v>23.439999999999991</c:v>
                </c:pt>
                <c:pt idx="4634">
                  <c:v>23.439999999999991</c:v>
                </c:pt>
                <c:pt idx="4635">
                  <c:v>23.45999999999999</c:v>
                </c:pt>
                <c:pt idx="4636">
                  <c:v>23.45999999999999</c:v>
                </c:pt>
                <c:pt idx="4637">
                  <c:v>23.45999999999999</c:v>
                </c:pt>
                <c:pt idx="4638">
                  <c:v>23.45999999999999</c:v>
                </c:pt>
                <c:pt idx="4639">
                  <c:v>23.45999999999999</c:v>
                </c:pt>
                <c:pt idx="4640">
                  <c:v>23.45999999999999</c:v>
                </c:pt>
                <c:pt idx="4641">
                  <c:v>23.45999999999999</c:v>
                </c:pt>
                <c:pt idx="4642">
                  <c:v>23.45999999999999</c:v>
                </c:pt>
                <c:pt idx="4643">
                  <c:v>23.45999999999999</c:v>
                </c:pt>
                <c:pt idx="4644">
                  <c:v>23.45999999999999</c:v>
                </c:pt>
                <c:pt idx="4645">
                  <c:v>23.47999999999999</c:v>
                </c:pt>
                <c:pt idx="4646">
                  <c:v>23.47999999999999</c:v>
                </c:pt>
                <c:pt idx="4647">
                  <c:v>23.47999999999999</c:v>
                </c:pt>
                <c:pt idx="4648">
                  <c:v>23.47999999999999</c:v>
                </c:pt>
                <c:pt idx="4649">
                  <c:v>23.5</c:v>
                </c:pt>
                <c:pt idx="4650">
                  <c:v>23.5</c:v>
                </c:pt>
                <c:pt idx="4651">
                  <c:v>23.5</c:v>
                </c:pt>
                <c:pt idx="4652">
                  <c:v>23.5</c:v>
                </c:pt>
                <c:pt idx="4653">
                  <c:v>23.5</c:v>
                </c:pt>
                <c:pt idx="4654">
                  <c:v>23.5</c:v>
                </c:pt>
                <c:pt idx="4655">
                  <c:v>23.5</c:v>
                </c:pt>
                <c:pt idx="4656">
                  <c:v>23.5</c:v>
                </c:pt>
                <c:pt idx="4657">
                  <c:v>23.52</c:v>
                </c:pt>
                <c:pt idx="4658">
                  <c:v>23.52</c:v>
                </c:pt>
                <c:pt idx="4659">
                  <c:v>23.52</c:v>
                </c:pt>
                <c:pt idx="4660">
                  <c:v>23.52</c:v>
                </c:pt>
                <c:pt idx="4661">
                  <c:v>23.52</c:v>
                </c:pt>
                <c:pt idx="4662">
                  <c:v>23.54</c:v>
                </c:pt>
                <c:pt idx="4663">
                  <c:v>23.54</c:v>
                </c:pt>
                <c:pt idx="4664">
                  <c:v>23.54</c:v>
                </c:pt>
                <c:pt idx="4665">
                  <c:v>23.54</c:v>
                </c:pt>
                <c:pt idx="4666">
                  <c:v>23.54</c:v>
                </c:pt>
                <c:pt idx="4667">
                  <c:v>23.54</c:v>
                </c:pt>
                <c:pt idx="4668">
                  <c:v>23.54</c:v>
                </c:pt>
                <c:pt idx="4669">
                  <c:v>23.54</c:v>
                </c:pt>
                <c:pt idx="4670">
                  <c:v>23.54</c:v>
                </c:pt>
                <c:pt idx="4671">
                  <c:v>23.54</c:v>
                </c:pt>
                <c:pt idx="4672">
                  <c:v>23.54</c:v>
                </c:pt>
                <c:pt idx="4673">
                  <c:v>23.54</c:v>
                </c:pt>
                <c:pt idx="4674">
                  <c:v>23.54</c:v>
                </c:pt>
                <c:pt idx="4675">
                  <c:v>23.56</c:v>
                </c:pt>
                <c:pt idx="4676">
                  <c:v>23.56</c:v>
                </c:pt>
                <c:pt idx="4677">
                  <c:v>23.56</c:v>
                </c:pt>
                <c:pt idx="4678">
                  <c:v>23.56</c:v>
                </c:pt>
                <c:pt idx="4679">
                  <c:v>23.56</c:v>
                </c:pt>
                <c:pt idx="4680">
                  <c:v>23.56</c:v>
                </c:pt>
                <c:pt idx="4681">
                  <c:v>23.56</c:v>
                </c:pt>
                <c:pt idx="4682">
                  <c:v>23.58</c:v>
                </c:pt>
                <c:pt idx="4683">
                  <c:v>23.58</c:v>
                </c:pt>
                <c:pt idx="4684">
                  <c:v>23.58</c:v>
                </c:pt>
                <c:pt idx="4685">
                  <c:v>23.58</c:v>
                </c:pt>
                <c:pt idx="4686">
                  <c:v>23.58</c:v>
                </c:pt>
                <c:pt idx="4687">
                  <c:v>23.6</c:v>
                </c:pt>
                <c:pt idx="4688">
                  <c:v>23.6</c:v>
                </c:pt>
                <c:pt idx="4689">
                  <c:v>23.6</c:v>
                </c:pt>
                <c:pt idx="4690">
                  <c:v>23.6</c:v>
                </c:pt>
                <c:pt idx="4691">
                  <c:v>23.62</c:v>
                </c:pt>
                <c:pt idx="4692">
                  <c:v>23.62</c:v>
                </c:pt>
                <c:pt idx="4693">
                  <c:v>23.62</c:v>
                </c:pt>
                <c:pt idx="4694">
                  <c:v>23.62</c:v>
                </c:pt>
                <c:pt idx="4695">
                  <c:v>23.62</c:v>
                </c:pt>
                <c:pt idx="4696">
                  <c:v>23.62</c:v>
                </c:pt>
                <c:pt idx="4697">
                  <c:v>23.62</c:v>
                </c:pt>
                <c:pt idx="4698">
                  <c:v>23.62</c:v>
                </c:pt>
                <c:pt idx="4699">
                  <c:v>23.62</c:v>
                </c:pt>
                <c:pt idx="4700">
                  <c:v>23.64</c:v>
                </c:pt>
                <c:pt idx="4701">
                  <c:v>23.64</c:v>
                </c:pt>
                <c:pt idx="4702">
                  <c:v>23.64</c:v>
                </c:pt>
                <c:pt idx="4703">
                  <c:v>23.64</c:v>
                </c:pt>
                <c:pt idx="4704">
                  <c:v>23.64</c:v>
                </c:pt>
                <c:pt idx="4705">
                  <c:v>23.66</c:v>
                </c:pt>
                <c:pt idx="4706">
                  <c:v>23.66</c:v>
                </c:pt>
                <c:pt idx="4707">
                  <c:v>23.66</c:v>
                </c:pt>
                <c:pt idx="4708">
                  <c:v>23.66</c:v>
                </c:pt>
                <c:pt idx="4709">
                  <c:v>23.66</c:v>
                </c:pt>
                <c:pt idx="4710">
                  <c:v>23.66</c:v>
                </c:pt>
                <c:pt idx="4711">
                  <c:v>23.66</c:v>
                </c:pt>
                <c:pt idx="4712">
                  <c:v>23.66</c:v>
                </c:pt>
                <c:pt idx="4713">
                  <c:v>23.68</c:v>
                </c:pt>
                <c:pt idx="4714">
                  <c:v>23.68</c:v>
                </c:pt>
                <c:pt idx="4715">
                  <c:v>23.68</c:v>
                </c:pt>
                <c:pt idx="4716">
                  <c:v>23.68</c:v>
                </c:pt>
                <c:pt idx="4717">
                  <c:v>23.68</c:v>
                </c:pt>
                <c:pt idx="4718">
                  <c:v>23.7</c:v>
                </c:pt>
                <c:pt idx="4719">
                  <c:v>23.7</c:v>
                </c:pt>
                <c:pt idx="4720">
                  <c:v>23.7</c:v>
                </c:pt>
                <c:pt idx="4721">
                  <c:v>23.7</c:v>
                </c:pt>
                <c:pt idx="4722">
                  <c:v>23.7</c:v>
                </c:pt>
                <c:pt idx="4723">
                  <c:v>23.7</c:v>
                </c:pt>
                <c:pt idx="4724">
                  <c:v>23.7</c:v>
                </c:pt>
                <c:pt idx="4725">
                  <c:v>23.7</c:v>
                </c:pt>
                <c:pt idx="4726">
                  <c:v>23.72</c:v>
                </c:pt>
                <c:pt idx="4727">
                  <c:v>23.72</c:v>
                </c:pt>
                <c:pt idx="4728">
                  <c:v>23.72</c:v>
                </c:pt>
                <c:pt idx="4729">
                  <c:v>23.72</c:v>
                </c:pt>
                <c:pt idx="4730">
                  <c:v>23.72</c:v>
                </c:pt>
                <c:pt idx="4731">
                  <c:v>23.72</c:v>
                </c:pt>
                <c:pt idx="4732">
                  <c:v>23.72</c:v>
                </c:pt>
                <c:pt idx="4733">
                  <c:v>23.72</c:v>
                </c:pt>
                <c:pt idx="4734">
                  <c:v>23.74</c:v>
                </c:pt>
                <c:pt idx="4735">
                  <c:v>23.74</c:v>
                </c:pt>
                <c:pt idx="4736">
                  <c:v>23.74</c:v>
                </c:pt>
                <c:pt idx="4737">
                  <c:v>23.74</c:v>
                </c:pt>
                <c:pt idx="4738">
                  <c:v>23.74</c:v>
                </c:pt>
                <c:pt idx="4739">
                  <c:v>23.74</c:v>
                </c:pt>
                <c:pt idx="4740">
                  <c:v>23.74</c:v>
                </c:pt>
                <c:pt idx="4741">
                  <c:v>23.759999999999991</c:v>
                </c:pt>
                <c:pt idx="4742">
                  <c:v>23.759999999999991</c:v>
                </c:pt>
                <c:pt idx="4743">
                  <c:v>23.759999999999991</c:v>
                </c:pt>
                <c:pt idx="4744">
                  <c:v>23.759999999999991</c:v>
                </c:pt>
                <c:pt idx="4745">
                  <c:v>23.759999999999991</c:v>
                </c:pt>
                <c:pt idx="4746">
                  <c:v>23.759999999999991</c:v>
                </c:pt>
                <c:pt idx="4747">
                  <c:v>23.759999999999991</c:v>
                </c:pt>
                <c:pt idx="4748">
                  <c:v>23.759999999999991</c:v>
                </c:pt>
                <c:pt idx="4749">
                  <c:v>23.759999999999991</c:v>
                </c:pt>
                <c:pt idx="4750">
                  <c:v>23.77999999999999</c:v>
                </c:pt>
                <c:pt idx="4751">
                  <c:v>23.77999999999999</c:v>
                </c:pt>
                <c:pt idx="4752">
                  <c:v>23.77999999999999</c:v>
                </c:pt>
                <c:pt idx="4753">
                  <c:v>23.77999999999999</c:v>
                </c:pt>
                <c:pt idx="4754">
                  <c:v>23.77999999999999</c:v>
                </c:pt>
                <c:pt idx="4755">
                  <c:v>23.77999999999999</c:v>
                </c:pt>
                <c:pt idx="4756">
                  <c:v>23.77999999999999</c:v>
                </c:pt>
                <c:pt idx="4757">
                  <c:v>23.8</c:v>
                </c:pt>
                <c:pt idx="4758">
                  <c:v>23.8</c:v>
                </c:pt>
                <c:pt idx="4759">
                  <c:v>23.8</c:v>
                </c:pt>
                <c:pt idx="4760">
                  <c:v>23.8</c:v>
                </c:pt>
                <c:pt idx="4761">
                  <c:v>23.8</c:v>
                </c:pt>
                <c:pt idx="4762">
                  <c:v>23.8</c:v>
                </c:pt>
                <c:pt idx="4763">
                  <c:v>23.8</c:v>
                </c:pt>
                <c:pt idx="4764">
                  <c:v>23.8</c:v>
                </c:pt>
                <c:pt idx="4765">
                  <c:v>23.8</c:v>
                </c:pt>
                <c:pt idx="4766">
                  <c:v>23.82</c:v>
                </c:pt>
                <c:pt idx="4767">
                  <c:v>23.82</c:v>
                </c:pt>
                <c:pt idx="4768">
                  <c:v>23.82</c:v>
                </c:pt>
                <c:pt idx="4769">
                  <c:v>23.82</c:v>
                </c:pt>
                <c:pt idx="4770">
                  <c:v>23.82</c:v>
                </c:pt>
                <c:pt idx="4771">
                  <c:v>23.82</c:v>
                </c:pt>
                <c:pt idx="4772">
                  <c:v>23.82</c:v>
                </c:pt>
                <c:pt idx="4773">
                  <c:v>23.84</c:v>
                </c:pt>
                <c:pt idx="4774">
                  <c:v>23.84</c:v>
                </c:pt>
                <c:pt idx="4775">
                  <c:v>23.84</c:v>
                </c:pt>
                <c:pt idx="4776">
                  <c:v>23.84</c:v>
                </c:pt>
                <c:pt idx="4777">
                  <c:v>23.84</c:v>
                </c:pt>
                <c:pt idx="4778">
                  <c:v>23.84</c:v>
                </c:pt>
                <c:pt idx="4779">
                  <c:v>23.84</c:v>
                </c:pt>
                <c:pt idx="4780">
                  <c:v>23.84</c:v>
                </c:pt>
                <c:pt idx="4781">
                  <c:v>23.84</c:v>
                </c:pt>
                <c:pt idx="4782">
                  <c:v>23.86</c:v>
                </c:pt>
                <c:pt idx="4783">
                  <c:v>23.86</c:v>
                </c:pt>
                <c:pt idx="4784">
                  <c:v>23.86</c:v>
                </c:pt>
                <c:pt idx="4785">
                  <c:v>23.86</c:v>
                </c:pt>
                <c:pt idx="4786">
                  <c:v>23.86</c:v>
                </c:pt>
                <c:pt idx="4787">
                  <c:v>23.86</c:v>
                </c:pt>
                <c:pt idx="4788">
                  <c:v>23.86</c:v>
                </c:pt>
                <c:pt idx="4789">
                  <c:v>23.86</c:v>
                </c:pt>
                <c:pt idx="4790">
                  <c:v>23.86</c:v>
                </c:pt>
                <c:pt idx="4791">
                  <c:v>23.86</c:v>
                </c:pt>
                <c:pt idx="4792">
                  <c:v>23.86</c:v>
                </c:pt>
                <c:pt idx="4793">
                  <c:v>23.88</c:v>
                </c:pt>
                <c:pt idx="4794">
                  <c:v>23.88</c:v>
                </c:pt>
                <c:pt idx="4795">
                  <c:v>23.88</c:v>
                </c:pt>
                <c:pt idx="4796">
                  <c:v>23.88</c:v>
                </c:pt>
                <c:pt idx="4797">
                  <c:v>23.88</c:v>
                </c:pt>
                <c:pt idx="4798">
                  <c:v>23.88</c:v>
                </c:pt>
                <c:pt idx="4799">
                  <c:v>23.88</c:v>
                </c:pt>
                <c:pt idx="4800">
                  <c:v>23.88</c:v>
                </c:pt>
                <c:pt idx="4801">
                  <c:v>23.9</c:v>
                </c:pt>
                <c:pt idx="4802">
                  <c:v>23.9</c:v>
                </c:pt>
                <c:pt idx="4803">
                  <c:v>23.9</c:v>
                </c:pt>
                <c:pt idx="4804">
                  <c:v>23.9</c:v>
                </c:pt>
                <c:pt idx="4805">
                  <c:v>23.9</c:v>
                </c:pt>
                <c:pt idx="4806">
                  <c:v>23.9</c:v>
                </c:pt>
                <c:pt idx="4807">
                  <c:v>23.9</c:v>
                </c:pt>
                <c:pt idx="4808">
                  <c:v>23.9</c:v>
                </c:pt>
                <c:pt idx="4809">
                  <c:v>23.9</c:v>
                </c:pt>
                <c:pt idx="4810">
                  <c:v>23.9</c:v>
                </c:pt>
                <c:pt idx="4811">
                  <c:v>23.919999999999991</c:v>
                </c:pt>
                <c:pt idx="4812">
                  <c:v>23.919999999999991</c:v>
                </c:pt>
                <c:pt idx="4813">
                  <c:v>23.919999999999991</c:v>
                </c:pt>
                <c:pt idx="4814">
                  <c:v>23.919999999999991</c:v>
                </c:pt>
                <c:pt idx="4815">
                  <c:v>23.919999999999991</c:v>
                </c:pt>
                <c:pt idx="4816">
                  <c:v>23.919999999999991</c:v>
                </c:pt>
                <c:pt idx="4817">
                  <c:v>23.919999999999991</c:v>
                </c:pt>
                <c:pt idx="4818">
                  <c:v>23.919999999999991</c:v>
                </c:pt>
                <c:pt idx="4819">
                  <c:v>23.939999999999991</c:v>
                </c:pt>
                <c:pt idx="4820">
                  <c:v>23.939999999999991</c:v>
                </c:pt>
                <c:pt idx="4821">
                  <c:v>23.939999999999991</c:v>
                </c:pt>
                <c:pt idx="4822">
                  <c:v>23.939999999999991</c:v>
                </c:pt>
                <c:pt idx="4823">
                  <c:v>23.939999999999991</c:v>
                </c:pt>
                <c:pt idx="4824">
                  <c:v>23.939999999999991</c:v>
                </c:pt>
                <c:pt idx="4825">
                  <c:v>23.939999999999991</c:v>
                </c:pt>
                <c:pt idx="4826">
                  <c:v>23.939999999999991</c:v>
                </c:pt>
                <c:pt idx="4827">
                  <c:v>23.939999999999991</c:v>
                </c:pt>
                <c:pt idx="4828">
                  <c:v>23.939999999999991</c:v>
                </c:pt>
                <c:pt idx="4829">
                  <c:v>23.95999999999999</c:v>
                </c:pt>
                <c:pt idx="4830">
                  <c:v>23.95999999999999</c:v>
                </c:pt>
                <c:pt idx="4831">
                  <c:v>23.95999999999999</c:v>
                </c:pt>
                <c:pt idx="4832">
                  <c:v>23.95999999999999</c:v>
                </c:pt>
                <c:pt idx="4833">
                  <c:v>23.97999999999999</c:v>
                </c:pt>
                <c:pt idx="4834">
                  <c:v>23.97999999999999</c:v>
                </c:pt>
                <c:pt idx="4835">
                  <c:v>23.97999999999999</c:v>
                </c:pt>
                <c:pt idx="4836">
                  <c:v>23.97999999999999</c:v>
                </c:pt>
                <c:pt idx="4837">
                  <c:v>23.97999999999999</c:v>
                </c:pt>
                <c:pt idx="4838">
                  <c:v>23.97999999999999</c:v>
                </c:pt>
                <c:pt idx="4839">
                  <c:v>24</c:v>
                </c:pt>
                <c:pt idx="4840">
                  <c:v>24</c:v>
                </c:pt>
                <c:pt idx="4841">
                  <c:v>24</c:v>
                </c:pt>
                <c:pt idx="4842">
                  <c:v>24</c:v>
                </c:pt>
                <c:pt idx="4843">
                  <c:v>24</c:v>
                </c:pt>
                <c:pt idx="4844">
                  <c:v>24</c:v>
                </c:pt>
                <c:pt idx="4845">
                  <c:v>24</c:v>
                </c:pt>
                <c:pt idx="4846">
                  <c:v>24</c:v>
                </c:pt>
                <c:pt idx="4847">
                  <c:v>24</c:v>
                </c:pt>
                <c:pt idx="4848">
                  <c:v>24</c:v>
                </c:pt>
                <c:pt idx="4849">
                  <c:v>24</c:v>
                </c:pt>
                <c:pt idx="4850">
                  <c:v>24.02</c:v>
                </c:pt>
                <c:pt idx="4851">
                  <c:v>24.02</c:v>
                </c:pt>
                <c:pt idx="4852">
                  <c:v>24.02</c:v>
                </c:pt>
                <c:pt idx="4853">
                  <c:v>24.02</c:v>
                </c:pt>
                <c:pt idx="4854">
                  <c:v>24.02</c:v>
                </c:pt>
                <c:pt idx="4855">
                  <c:v>24.02</c:v>
                </c:pt>
                <c:pt idx="4856">
                  <c:v>24.04</c:v>
                </c:pt>
                <c:pt idx="4857">
                  <c:v>24.04</c:v>
                </c:pt>
                <c:pt idx="4858">
                  <c:v>24.04</c:v>
                </c:pt>
                <c:pt idx="4859">
                  <c:v>24.04</c:v>
                </c:pt>
                <c:pt idx="4860">
                  <c:v>24.06</c:v>
                </c:pt>
                <c:pt idx="4861">
                  <c:v>24.06</c:v>
                </c:pt>
                <c:pt idx="4862">
                  <c:v>24.06</c:v>
                </c:pt>
                <c:pt idx="4863">
                  <c:v>24.06</c:v>
                </c:pt>
                <c:pt idx="4864">
                  <c:v>24.06</c:v>
                </c:pt>
                <c:pt idx="4865">
                  <c:v>24.06</c:v>
                </c:pt>
                <c:pt idx="4866">
                  <c:v>24.08</c:v>
                </c:pt>
                <c:pt idx="4867">
                  <c:v>24.08</c:v>
                </c:pt>
                <c:pt idx="4868">
                  <c:v>24.08</c:v>
                </c:pt>
                <c:pt idx="4869">
                  <c:v>24.08</c:v>
                </c:pt>
                <c:pt idx="4870">
                  <c:v>24.08</c:v>
                </c:pt>
                <c:pt idx="4871">
                  <c:v>24.08</c:v>
                </c:pt>
                <c:pt idx="4872">
                  <c:v>24.08</c:v>
                </c:pt>
                <c:pt idx="4873">
                  <c:v>24.1</c:v>
                </c:pt>
                <c:pt idx="4874">
                  <c:v>24.1</c:v>
                </c:pt>
                <c:pt idx="4875">
                  <c:v>24.1</c:v>
                </c:pt>
                <c:pt idx="4876">
                  <c:v>24.1</c:v>
                </c:pt>
                <c:pt idx="4877">
                  <c:v>24.1</c:v>
                </c:pt>
                <c:pt idx="4878">
                  <c:v>24.1</c:v>
                </c:pt>
                <c:pt idx="4879">
                  <c:v>24.12</c:v>
                </c:pt>
                <c:pt idx="4880">
                  <c:v>24.12</c:v>
                </c:pt>
                <c:pt idx="4881">
                  <c:v>24.12</c:v>
                </c:pt>
                <c:pt idx="4882">
                  <c:v>24.12</c:v>
                </c:pt>
                <c:pt idx="4883">
                  <c:v>24.12</c:v>
                </c:pt>
                <c:pt idx="4884">
                  <c:v>24.12</c:v>
                </c:pt>
                <c:pt idx="4885">
                  <c:v>24.12</c:v>
                </c:pt>
                <c:pt idx="4886">
                  <c:v>24.12</c:v>
                </c:pt>
                <c:pt idx="4887">
                  <c:v>24.12</c:v>
                </c:pt>
                <c:pt idx="4888">
                  <c:v>24.12</c:v>
                </c:pt>
                <c:pt idx="4889">
                  <c:v>24.14</c:v>
                </c:pt>
                <c:pt idx="4890">
                  <c:v>24.14</c:v>
                </c:pt>
                <c:pt idx="4891">
                  <c:v>24.14</c:v>
                </c:pt>
                <c:pt idx="4892">
                  <c:v>24.14</c:v>
                </c:pt>
                <c:pt idx="4893">
                  <c:v>24.14</c:v>
                </c:pt>
                <c:pt idx="4894">
                  <c:v>24.14</c:v>
                </c:pt>
                <c:pt idx="4895">
                  <c:v>24.14</c:v>
                </c:pt>
                <c:pt idx="4896">
                  <c:v>24.14</c:v>
                </c:pt>
                <c:pt idx="4897">
                  <c:v>24.14</c:v>
                </c:pt>
                <c:pt idx="4898">
                  <c:v>24.14</c:v>
                </c:pt>
                <c:pt idx="4899">
                  <c:v>24.14</c:v>
                </c:pt>
                <c:pt idx="4900">
                  <c:v>24.14</c:v>
                </c:pt>
                <c:pt idx="4901">
                  <c:v>24.16</c:v>
                </c:pt>
                <c:pt idx="4902">
                  <c:v>24.16</c:v>
                </c:pt>
                <c:pt idx="4903">
                  <c:v>24.16</c:v>
                </c:pt>
                <c:pt idx="4904">
                  <c:v>24.16</c:v>
                </c:pt>
                <c:pt idx="4905">
                  <c:v>24.16</c:v>
                </c:pt>
                <c:pt idx="4906">
                  <c:v>24.16</c:v>
                </c:pt>
                <c:pt idx="4907">
                  <c:v>24.16</c:v>
                </c:pt>
                <c:pt idx="4908">
                  <c:v>24.16</c:v>
                </c:pt>
                <c:pt idx="4909">
                  <c:v>24.18</c:v>
                </c:pt>
                <c:pt idx="4910">
                  <c:v>24.18</c:v>
                </c:pt>
                <c:pt idx="4911">
                  <c:v>24.18</c:v>
                </c:pt>
                <c:pt idx="4912">
                  <c:v>24.18</c:v>
                </c:pt>
                <c:pt idx="4913">
                  <c:v>24.18</c:v>
                </c:pt>
                <c:pt idx="4914">
                  <c:v>24.18</c:v>
                </c:pt>
                <c:pt idx="4915">
                  <c:v>24.18</c:v>
                </c:pt>
                <c:pt idx="4916">
                  <c:v>24.18</c:v>
                </c:pt>
                <c:pt idx="4917">
                  <c:v>24.18</c:v>
                </c:pt>
                <c:pt idx="4918">
                  <c:v>24.18</c:v>
                </c:pt>
                <c:pt idx="4919">
                  <c:v>24.2</c:v>
                </c:pt>
                <c:pt idx="4920">
                  <c:v>24.2</c:v>
                </c:pt>
                <c:pt idx="4921">
                  <c:v>24.2</c:v>
                </c:pt>
                <c:pt idx="4922">
                  <c:v>24.2</c:v>
                </c:pt>
                <c:pt idx="4923">
                  <c:v>24.2</c:v>
                </c:pt>
                <c:pt idx="4924">
                  <c:v>24.2</c:v>
                </c:pt>
                <c:pt idx="4925">
                  <c:v>24.2</c:v>
                </c:pt>
                <c:pt idx="4926">
                  <c:v>24.2</c:v>
                </c:pt>
                <c:pt idx="4927">
                  <c:v>24.2</c:v>
                </c:pt>
                <c:pt idx="4928">
                  <c:v>24.22</c:v>
                </c:pt>
                <c:pt idx="4929">
                  <c:v>24.22</c:v>
                </c:pt>
                <c:pt idx="4930">
                  <c:v>24.22</c:v>
                </c:pt>
                <c:pt idx="4931">
                  <c:v>24.22</c:v>
                </c:pt>
                <c:pt idx="4932">
                  <c:v>24.22</c:v>
                </c:pt>
                <c:pt idx="4933">
                  <c:v>24.22</c:v>
                </c:pt>
                <c:pt idx="4934">
                  <c:v>24.22</c:v>
                </c:pt>
                <c:pt idx="4935">
                  <c:v>24.22</c:v>
                </c:pt>
                <c:pt idx="4936">
                  <c:v>24.22</c:v>
                </c:pt>
                <c:pt idx="4937">
                  <c:v>24.22</c:v>
                </c:pt>
                <c:pt idx="4938">
                  <c:v>24.24</c:v>
                </c:pt>
                <c:pt idx="4939">
                  <c:v>24.24</c:v>
                </c:pt>
                <c:pt idx="4940">
                  <c:v>24.24</c:v>
                </c:pt>
                <c:pt idx="4941">
                  <c:v>24.24</c:v>
                </c:pt>
                <c:pt idx="4942">
                  <c:v>24.24</c:v>
                </c:pt>
                <c:pt idx="4943">
                  <c:v>24.24</c:v>
                </c:pt>
                <c:pt idx="4944">
                  <c:v>24.259999999999991</c:v>
                </c:pt>
                <c:pt idx="4945">
                  <c:v>24.259999999999991</c:v>
                </c:pt>
                <c:pt idx="4946">
                  <c:v>24.259999999999991</c:v>
                </c:pt>
                <c:pt idx="4947">
                  <c:v>24.259999999999991</c:v>
                </c:pt>
                <c:pt idx="4948">
                  <c:v>24.27999999999999</c:v>
                </c:pt>
                <c:pt idx="4949">
                  <c:v>24.27999999999999</c:v>
                </c:pt>
                <c:pt idx="4950">
                  <c:v>24.27999999999999</c:v>
                </c:pt>
                <c:pt idx="4951">
                  <c:v>24.27999999999999</c:v>
                </c:pt>
                <c:pt idx="4952">
                  <c:v>24.27999999999999</c:v>
                </c:pt>
                <c:pt idx="4953">
                  <c:v>24.27999999999999</c:v>
                </c:pt>
                <c:pt idx="4954">
                  <c:v>24.27999999999999</c:v>
                </c:pt>
                <c:pt idx="4955">
                  <c:v>24.27999999999999</c:v>
                </c:pt>
                <c:pt idx="4956">
                  <c:v>24.27999999999999</c:v>
                </c:pt>
                <c:pt idx="4957">
                  <c:v>24.27999999999999</c:v>
                </c:pt>
                <c:pt idx="4958">
                  <c:v>24.27999999999999</c:v>
                </c:pt>
                <c:pt idx="4959">
                  <c:v>24.27999999999999</c:v>
                </c:pt>
                <c:pt idx="4960">
                  <c:v>24.3</c:v>
                </c:pt>
                <c:pt idx="4961">
                  <c:v>24.3</c:v>
                </c:pt>
                <c:pt idx="4962">
                  <c:v>24.3</c:v>
                </c:pt>
                <c:pt idx="4963">
                  <c:v>24.3</c:v>
                </c:pt>
                <c:pt idx="4964">
                  <c:v>24.3</c:v>
                </c:pt>
                <c:pt idx="4965">
                  <c:v>24.32</c:v>
                </c:pt>
                <c:pt idx="4966">
                  <c:v>24.32</c:v>
                </c:pt>
                <c:pt idx="4967">
                  <c:v>24.32</c:v>
                </c:pt>
                <c:pt idx="4968">
                  <c:v>24.32</c:v>
                </c:pt>
                <c:pt idx="4969">
                  <c:v>24.32</c:v>
                </c:pt>
                <c:pt idx="4970">
                  <c:v>24.32</c:v>
                </c:pt>
                <c:pt idx="4971">
                  <c:v>24.32</c:v>
                </c:pt>
                <c:pt idx="4972">
                  <c:v>24.34</c:v>
                </c:pt>
                <c:pt idx="4973">
                  <c:v>24.34</c:v>
                </c:pt>
                <c:pt idx="4974">
                  <c:v>24.34</c:v>
                </c:pt>
                <c:pt idx="4975">
                  <c:v>24.34</c:v>
                </c:pt>
                <c:pt idx="4976">
                  <c:v>24.34</c:v>
                </c:pt>
                <c:pt idx="4977">
                  <c:v>24.34</c:v>
                </c:pt>
                <c:pt idx="4978">
                  <c:v>24.36</c:v>
                </c:pt>
                <c:pt idx="4979">
                  <c:v>24.36</c:v>
                </c:pt>
                <c:pt idx="4980">
                  <c:v>24.36</c:v>
                </c:pt>
                <c:pt idx="4981">
                  <c:v>24.36</c:v>
                </c:pt>
                <c:pt idx="4982">
                  <c:v>24.36</c:v>
                </c:pt>
                <c:pt idx="4983">
                  <c:v>24.36</c:v>
                </c:pt>
                <c:pt idx="4984">
                  <c:v>24.36</c:v>
                </c:pt>
                <c:pt idx="4985">
                  <c:v>24.36</c:v>
                </c:pt>
                <c:pt idx="4986">
                  <c:v>24.36</c:v>
                </c:pt>
                <c:pt idx="4987">
                  <c:v>24.38</c:v>
                </c:pt>
                <c:pt idx="4988">
                  <c:v>24.38</c:v>
                </c:pt>
                <c:pt idx="4989">
                  <c:v>24.38</c:v>
                </c:pt>
                <c:pt idx="4990">
                  <c:v>24.38</c:v>
                </c:pt>
                <c:pt idx="4991">
                  <c:v>24.38</c:v>
                </c:pt>
                <c:pt idx="4992">
                  <c:v>24.38</c:v>
                </c:pt>
                <c:pt idx="4993">
                  <c:v>24.38</c:v>
                </c:pt>
                <c:pt idx="4994">
                  <c:v>24.4</c:v>
                </c:pt>
                <c:pt idx="4995">
                  <c:v>24.4</c:v>
                </c:pt>
                <c:pt idx="4996">
                  <c:v>24.4</c:v>
                </c:pt>
                <c:pt idx="4997">
                  <c:v>24.4</c:v>
                </c:pt>
                <c:pt idx="4998">
                  <c:v>24.4</c:v>
                </c:pt>
                <c:pt idx="4999">
                  <c:v>24.4</c:v>
                </c:pt>
                <c:pt idx="5000">
                  <c:v>24.4</c:v>
                </c:pt>
                <c:pt idx="5001">
                  <c:v>24.419999999999991</c:v>
                </c:pt>
                <c:pt idx="5002">
                  <c:v>24.419999999999991</c:v>
                </c:pt>
                <c:pt idx="5003">
                  <c:v>24.419999999999991</c:v>
                </c:pt>
                <c:pt idx="5004">
                  <c:v>24.419999999999991</c:v>
                </c:pt>
                <c:pt idx="5005">
                  <c:v>24.419999999999991</c:v>
                </c:pt>
                <c:pt idx="5006">
                  <c:v>24.419999999999991</c:v>
                </c:pt>
                <c:pt idx="5007">
                  <c:v>24.419999999999991</c:v>
                </c:pt>
                <c:pt idx="5008">
                  <c:v>24.419999999999991</c:v>
                </c:pt>
                <c:pt idx="5009">
                  <c:v>24.439999999999991</c:v>
                </c:pt>
                <c:pt idx="5010">
                  <c:v>24.439999999999991</c:v>
                </c:pt>
                <c:pt idx="5011">
                  <c:v>24.439999999999991</c:v>
                </c:pt>
                <c:pt idx="5012">
                  <c:v>24.439999999999991</c:v>
                </c:pt>
                <c:pt idx="5013">
                  <c:v>24.45999999999999</c:v>
                </c:pt>
                <c:pt idx="5014">
                  <c:v>24.45999999999999</c:v>
                </c:pt>
                <c:pt idx="5015">
                  <c:v>24.45999999999999</c:v>
                </c:pt>
                <c:pt idx="5016">
                  <c:v>24.45999999999999</c:v>
                </c:pt>
                <c:pt idx="5017">
                  <c:v>24.45999999999999</c:v>
                </c:pt>
                <c:pt idx="5018">
                  <c:v>24.45999999999999</c:v>
                </c:pt>
                <c:pt idx="5019">
                  <c:v>24.45999999999999</c:v>
                </c:pt>
                <c:pt idx="5020">
                  <c:v>24.45999999999999</c:v>
                </c:pt>
                <c:pt idx="5021">
                  <c:v>24.47999999999999</c:v>
                </c:pt>
                <c:pt idx="5022">
                  <c:v>24.47999999999999</c:v>
                </c:pt>
                <c:pt idx="5023">
                  <c:v>24.47999999999999</c:v>
                </c:pt>
                <c:pt idx="5024">
                  <c:v>24.47999999999999</c:v>
                </c:pt>
                <c:pt idx="5025">
                  <c:v>24.47999999999999</c:v>
                </c:pt>
                <c:pt idx="5026">
                  <c:v>24.47999999999999</c:v>
                </c:pt>
                <c:pt idx="5027">
                  <c:v>24.47999999999999</c:v>
                </c:pt>
                <c:pt idx="5028">
                  <c:v>24.47999999999999</c:v>
                </c:pt>
                <c:pt idx="5029">
                  <c:v>24.47999999999999</c:v>
                </c:pt>
                <c:pt idx="5030">
                  <c:v>24.47999999999999</c:v>
                </c:pt>
                <c:pt idx="5031">
                  <c:v>24.5</c:v>
                </c:pt>
                <c:pt idx="5032">
                  <c:v>24.5</c:v>
                </c:pt>
                <c:pt idx="5033">
                  <c:v>24.5</c:v>
                </c:pt>
                <c:pt idx="5034">
                  <c:v>24.5</c:v>
                </c:pt>
                <c:pt idx="5035">
                  <c:v>24.5</c:v>
                </c:pt>
                <c:pt idx="5036">
                  <c:v>24.5</c:v>
                </c:pt>
                <c:pt idx="5037">
                  <c:v>24.5</c:v>
                </c:pt>
                <c:pt idx="5038">
                  <c:v>24.5</c:v>
                </c:pt>
                <c:pt idx="5039">
                  <c:v>24.5</c:v>
                </c:pt>
                <c:pt idx="5040">
                  <c:v>24.52</c:v>
                </c:pt>
                <c:pt idx="5041">
                  <c:v>24.52</c:v>
                </c:pt>
                <c:pt idx="5042">
                  <c:v>24.52</c:v>
                </c:pt>
                <c:pt idx="5043">
                  <c:v>24.52</c:v>
                </c:pt>
                <c:pt idx="5044">
                  <c:v>24.52</c:v>
                </c:pt>
                <c:pt idx="5045">
                  <c:v>24.52</c:v>
                </c:pt>
                <c:pt idx="5046">
                  <c:v>24.52</c:v>
                </c:pt>
                <c:pt idx="5047">
                  <c:v>24.52</c:v>
                </c:pt>
                <c:pt idx="5048">
                  <c:v>24.52</c:v>
                </c:pt>
                <c:pt idx="5049">
                  <c:v>24.52</c:v>
                </c:pt>
                <c:pt idx="5050">
                  <c:v>24.52</c:v>
                </c:pt>
                <c:pt idx="5051">
                  <c:v>24.52</c:v>
                </c:pt>
                <c:pt idx="5052">
                  <c:v>24.54</c:v>
                </c:pt>
                <c:pt idx="5053">
                  <c:v>24.54</c:v>
                </c:pt>
                <c:pt idx="5054">
                  <c:v>24.54</c:v>
                </c:pt>
                <c:pt idx="5055">
                  <c:v>24.54</c:v>
                </c:pt>
                <c:pt idx="5056">
                  <c:v>24.54</c:v>
                </c:pt>
                <c:pt idx="5057">
                  <c:v>24.54</c:v>
                </c:pt>
                <c:pt idx="5058">
                  <c:v>24.56</c:v>
                </c:pt>
                <c:pt idx="5059">
                  <c:v>24.56</c:v>
                </c:pt>
                <c:pt idx="5060">
                  <c:v>24.56</c:v>
                </c:pt>
                <c:pt idx="5061">
                  <c:v>24.56</c:v>
                </c:pt>
                <c:pt idx="5062">
                  <c:v>24.56</c:v>
                </c:pt>
                <c:pt idx="5063">
                  <c:v>24.56</c:v>
                </c:pt>
                <c:pt idx="5064">
                  <c:v>24.56</c:v>
                </c:pt>
                <c:pt idx="5065">
                  <c:v>24.56</c:v>
                </c:pt>
                <c:pt idx="5066">
                  <c:v>24.58</c:v>
                </c:pt>
                <c:pt idx="5067">
                  <c:v>24.58</c:v>
                </c:pt>
                <c:pt idx="5068">
                  <c:v>24.58</c:v>
                </c:pt>
                <c:pt idx="5069">
                  <c:v>24.58</c:v>
                </c:pt>
                <c:pt idx="5070">
                  <c:v>24.58</c:v>
                </c:pt>
                <c:pt idx="5071">
                  <c:v>24.58</c:v>
                </c:pt>
                <c:pt idx="5072">
                  <c:v>24.58</c:v>
                </c:pt>
                <c:pt idx="5073">
                  <c:v>24.6</c:v>
                </c:pt>
                <c:pt idx="5074">
                  <c:v>24.6</c:v>
                </c:pt>
                <c:pt idx="5075">
                  <c:v>24.6</c:v>
                </c:pt>
                <c:pt idx="5076">
                  <c:v>24.62</c:v>
                </c:pt>
                <c:pt idx="5077">
                  <c:v>24.62</c:v>
                </c:pt>
                <c:pt idx="5078">
                  <c:v>24.62</c:v>
                </c:pt>
                <c:pt idx="5079">
                  <c:v>24.62</c:v>
                </c:pt>
                <c:pt idx="5080">
                  <c:v>24.62</c:v>
                </c:pt>
                <c:pt idx="5081">
                  <c:v>24.64</c:v>
                </c:pt>
                <c:pt idx="5082">
                  <c:v>24.64</c:v>
                </c:pt>
                <c:pt idx="5083">
                  <c:v>24.64</c:v>
                </c:pt>
                <c:pt idx="5084">
                  <c:v>24.64</c:v>
                </c:pt>
                <c:pt idx="5085">
                  <c:v>24.66</c:v>
                </c:pt>
                <c:pt idx="5086">
                  <c:v>24.66</c:v>
                </c:pt>
                <c:pt idx="5087">
                  <c:v>24.66</c:v>
                </c:pt>
                <c:pt idx="5088">
                  <c:v>24.66</c:v>
                </c:pt>
                <c:pt idx="5089">
                  <c:v>24.66</c:v>
                </c:pt>
                <c:pt idx="5090">
                  <c:v>24.66</c:v>
                </c:pt>
                <c:pt idx="5091">
                  <c:v>24.68</c:v>
                </c:pt>
                <c:pt idx="5092">
                  <c:v>24.68</c:v>
                </c:pt>
                <c:pt idx="5093">
                  <c:v>24.68</c:v>
                </c:pt>
                <c:pt idx="5094">
                  <c:v>24.68</c:v>
                </c:pt>
                <c:pt idx="5095">
                  <c:v>24.7</c:v>
                </c:pt>
                <c:pt idx="5096">
                  <c:v>24.7</c:v>
                </c:pt>
                <c:pt idx="5097">
                  <c:v>24.7</c:v>
                </c:pt>
                <c:pt idx="5098">
                  <c:v>24.7</c:v>
                </c:pt>
                <c:pt idx="5099">
                  <c:v>24.7</c:v>
                </c:pt>
                <c:pt idx="5100">
                  <c:v>24.7</c:v>
                </c:pt>
                <c:pt idx="5101">
                  <c:v>24.7</c:v>
                </c:pt>
                <c:pt idx="5102">
                  <c:v>24.72</c:v>
                </c:pt>
                <c:pt idx="5103">
                  <c:v>24.72</c:v>
                </c:pt>
                <c:pt idx="5104">
                  <c:v>24.72</c:v>
                </c:pt>
                <c:pt idx="5105">
                  <c:v>24.72</c:v>
                </c:pt>
                <c:pt idx="5106">
                  <c:v>24.72</c:v>
                </c:pt>
                <c:pt idx="5107">
                  <c:v>24.72</c:v>
                </c:pt>
                <c:pt idx="5108">
                  <c:v>24.74</c:v>
                </c:pt>
                <c:pt idx="5109">
                  <c:v>24.74</c:v>
                </c:pt>
                <c:pt idx="5110">
                  <c:v>24.74</c:v>
                </c:pt>
                <c:pt idx="5111">
                  <c:v>24.74</c:v>
                </c:pt>
                <c:pt idx="5112">
                  <c:v>24.74</c:v>
                </c:pt>
                <c:pt idx="5113">
                  <c:v>24.74</c:v>
                </c:pt>
                <c:pt idx="5114">
                  <c:v>24.74</c:v>
                </c:pt>
                <c:pt idx="5115">
                  <c:v>24.74</c:v>
                </c:pt>
                <c:pt idx="5116">
                  <c:v>24.74</c:v>
                </c:pt>
                <c:pt idx="5117">
                  <c:v>24.74</c:v>
                </c:pt>
                <c:pt idx="5118">
                  <c:v>24.759999999999991</c:v>
                </c:pt>
                <c:pt idx="5119">
                  <c:v>24.759999999999991</c:v>
                </c:pt>
                <c:pt idx="5120">
                  <c:v>24.759999999999991</c:v>
                </c:pt>
                <c:pt idx="5121">
                  <c:v>24.759999999999991</c:v>
                </c:pt>
                <c:pt idx="5122">
                  <c:v>24.759999999999991</c:v>
                </c:pt>
                <c:pt idx="5123">
                  <c:v>24.77999999999999</c:v>
                </c:pt>
                <c:pt idx="5124">
                  <c:v>24.77999999999999</c:v>
                </c:pt>
                <c:pt idx="5125">
                  <c:v>24.77999999999999</c:v>
                </c:pt>
                <c:pt idx="5126">
                  <c:v>24.77999999999999</c:v>
                </c:pt>
                <c:pt idx="5127">
                  <c:v>24.77999999999999</c:v>
                </c:pt>
                <c:pt idx="5128">
                  <c:v>24.77999999999999</c:v>
                </c:pt>
                <c:pt idx="5129">
                  <c:v>24.77999999999999</c:v>
                </c:pt>
                <c:pt idx="5130">
                  <c:v>24.77999999999999</c:v>
                </c:pt>
                <c:pt idx="5131">
                  <c:v>24.8</c:v>
                </c:pt>
                <c:pt idx="5132">
                  <c:v>24.8</c:v>
                </c:pt>
                <c:pt idx="5133">
                  <c:v>24.8</c:v>
                </c:pt>
                <c:pt idx="5134">
                  <c:v>24.8</c:v>
                </c:pt>
                <c:pt idx="5135">
                  <c:v>24.8</c:v>
                </c:pt>
                <c:pt idx="5136">
                  <c:v>24.8</c:v>
                </c:pt>
                <c:pt idx="5137">
                  <c:v>24.82</c:v>
                </c:pt>
                <c:pt idx="5138">
                  <c:v>24.82</c:v>
                </c:pt>
                <c:pt idx="5139">
                  <c:v>24.82</c:v>
                </c:pt>
                <c:pt idx="5140">
                  <c:v>24.82</c:v>
                </c:pt>
                <c:pt idx="5141">
                  <c:v>24.82</c:v>
                </c:pt>
                <c:pt idx="5142">
                  <c:v>24.82</c:v>
                </c:pt>
                <c:pt idx="5143">
                  <c:v>24.82</c:v>
                </c:pt>
                <c:pt idx="5144">
                  <c:v>24.82</c:v>
                </c:pt>
                <c:pt idx="5145">
                  <c:v>24.82</c:v>
                </c:pt>
                <c:pt idx="5146">
                  <c:v>24.82</c:v>
                </c:pt>
                <c:pt idx="5147">
                  <c:v>24.84</c:v>
                </c:pt>
                <c:pt idx="5148">
                  <c:v>24.84</c:v>
                </c:pt>
                <c:pt idx="5149">
                  <c:v>24.84</c:v>
                </c:pt>
                <c:pt idx="5150">
                  <c:v>24.84</c:v>
                </c:pt>
                <c:pt idx="5151">
                  <c:v>24.86</c:v>
                </c:pt>
                <c:pt idx="5152">
                  <c:v>24.86</c:v>
                </c:pt>
                <c:pt idx="5153">
                  <c:v>24.86</c:v>
                </c:pt>
                <c:pt idx="5154">
                  <c:v>24.86</c:v>
                </c:pt>
                <c:pt idx="5155">
                  <c:v>24.86</c:v>
                </c:pt>
                <c:pt idx="5156">
                  <c:v>24.86</c:v>
                </c:pt>
                <c:pt idx="5157">
                  <c:v>24.86</c:v>
                </c:pt>
                <c:pt idx="5158">
                  <c:v>24.86</c:v>
                </c:pt>
                <c:pt idx="5159">
                  <c:v>24.88</c:v>
                </c:pt>
                <c:pt idx="5160">
                  <c:v>24.88</c:v>
                </c:pt>
                <c:pt idx="5161">
                  <c:v>24.88</c:v>
                </c:pt>
                <c:pt idx="5162">
                  <c:v>24.88</c:v>
                </c:pt>
                <c:pt idx="5163">
                  <c:v>24.88</c:v>
                </c:pt>
                <c:pt idx="5164">
                  <c:v>24.88</c:v>
                </c:pt>
                <c:pt idx="5165">
                  <c:v>24.88</c:v>
                </c:pt>
                <c:pt idx="5166">
                  <c:v>24.88</c:v>
                </c:pt>
                <c:pt idx="5167">
                  <c:v>24.88</c:v>
                </c:pt>
                <c:pt idx="5168">
                  <c:v>24.9</c:v>
                </c:pt>
                <c:pt idx="5169">
                  <c:v>24.9</c:v>
                </c:pt>
                <c:pt idx="5170">
                  <c:v>24.9</c:v>
                </c:pt>
                <c:pt idx="5171">
                  <c:v>24.9</c:v>
                </c:pt>
                <c:pt idx="5172">
                  <c:v>24.9</c:v>
                </c:pt>
                <c:pt idx="5173">
                  <c:v>24.9</c:v>
                </c:pt>
                <c:pt idx="5174">
                  <c:v>24.9</c:v>
                </c:pt>
                <c:pt idx="5175">
                  <c:v>24.9</c:v>
                </c:pt>
                <c:pt idx="5176">
                  <c:v>24.9</c:v>
                </c:pt>
                <c:pt idx="5177">
                  <c:v>24.9</c:v>
                </c:pt>
                <c:pt idx="5178">
                  <c:v>24.9</c:v>
                </c:pt>
                <c:pt idx="5179">
                  <c:v>24.919999999999991</c:v>
                </c:pt>
                <c:pt idx="5180">
                  <c:v>24.919999999999991</c:v>
                </c:pt>
                <c:pt idx="5181">
                  <c:v>24.919999999999991</c:v>
                </c:pt>
                <c:pt idx="5182">
                  <c:v>24.919999999999991</c:v>
                </c:pt>
                <c:pt idx="5183">
                  <c:v>24.919999999999991</c:v>
                </c:pt>
                <c:pt idx="5184">
                  <c:v>24.919999999999991</c:v>
                </c:pt>
                <c:pt idx="5185">
                  <c:v>24.919999999999991</c:v>
                </c:pt>
                <c:pt idx="5186">
                  <c:v>24.919999999999991</c:v>
                </c:pt>
                <c:pt idx="5187">
                  <c:v>24.919999999999991</c:v>
                </c:pt>
                <c:pt idx="5188">
                  <c:v>24.939999999999991</c:v>
                </c:pt>
                <c:pt idx="5189">
                  <c:v>24.939999999999991</c:v>
                </c:pt>
                <c:pt idx="5190">
                  <c:v>24.939999999999991</c:v>
                </c:pt>
                <c:pt idx="5191">
                  <c:v>24.939999999999991</c:v>
                </c:pt>
                <c:pt idx="5192">
                  <c:v>24.939999999999991</c:v>
                </c:pt>
                <c:pt idx="5193">
                  <c:v>24.95999999999999</c:v>
                </c:pt>
                <c:pt idx="5194">
                  <c:v>24.95999999999999</c:v>
                </c:pt>
                <c:pt idx="5195">
                  <c:v>24.95999999999999</c:v>
                </c:pt>
                <c:pt idx="5196">
                  <c:v>24.95999999999999</c:v>
                </c:pt>
                <c:pt idx="5197">
                  <c:v>24.97999999999999</c:v>
                </c:pt>
                <c:pt idx="5198">
                  <c:v>24.97999999999999</c:v>
                </c:pt>
                <c:pt idx="5199">
                  <c:v>24.97999999999999</c:v>
                </c:pt>
                <c:pt idx="5200">
                  <c:v>24.97999999999999</c:v>
                </c:pt>
                <c:pt idx="5201">
                  <c:v>24.97999999999999</c:v>
                </c:pt>
                <c:pt idx="5202">
                  <c:v>24.97999999999999</c:v>
                </c:pt>
                <c:pt idx="5203">
                  <c:v>24.97999999999999</c:v>
                </c:pt>
                <c:pt idx="5204">
                  <c:v>24.97999999999999</c:v>
                </c:pt>
                <c:pt idx="5205">
                  <c:v>25</c:v>
                </c:pt>
                <c:pt idx="5206">
                  <c:v>25</c:v>
                </c:pt>
                <c:pt idx="5207">
                  <c:v>25</c:v>
                </c:pt>
                <c:pt idx="5208">
                  <c:v>25</c:v>
                </c:pt>
                <c:pt idx="5209">
                  <c:v>25</c:v>
                </c:pt>
                <c:pt idx="5210">
                  <c:v>25</c:v>
                </c:pt>
                <c:pt idx="5211">
                  <c:v>25</c:v>
                </c:pt>
                <c:pt idx="5212">
                  <c:v>25</c:v>
                </c:pt>
                <c:pt idx="5213">
                  <c:v>25.02</c:v>
                </c:pt>
                <c:pt idx="5214">
                  <c:v>25.02</c:v>
                </c:pt>
                <c:pt idx="5215">
                  <c:v>25.02</c:v>
                </c:pt>
                <c:pt idx="5216">
                  <c:v>25.02</c:v>
                </c:pt>
                <c:pt idx="5217">
                  <c:v>25.02</c:v>
                </c:pt>
                <c:pt idx="5218">
                  <c:v>25.02</c:v>
                </c:pt>
                <c:pt idx="5219">
                  <c:v>25.04</c:v>
                </c:pt>
                <c:pt idx="5220">
                  <c:v>25.04</c:v>
                </c:pt>
                <c:pt idx="5221">
                  <c:v>25.04</c:v>
                </c:pt>
                <c:pt idx="5222">
                  <c:v>25.04</c:v>
                </c:pt>
                <c:pt idx="5223">
                  <c:v>25.04</c:v>
                </c:pt>
                <c:pt idx="5224">
                  <c:v>25.04</c:v>
                </c:pt>
                <c:pt idx="5225">
                  <c:v>25.04</c:v>
                </c:pt>
                <c:pt idx="5226">
                  <c:v>25.06</c:v>
                </c:pt>
                <c:pt idx="5227">
                  <c:v>25.06</c:v>
                </c:pt>
                <c:pt idx="5228">
                  <c:v>25.06</c:v>
                </c:pt>
                <c:pt idx="5229">
                  <c:v>25.06</c:v>
                </c:pt>
                <c:pt idx="5230">
                  <c:v>25.08</c:v>
                </c:pt>
                <c:pt idx="5231">
                  <c:v>25.08</c:v>
                </c:pt>
                <c:pt idx="5232">
                  <c:v>25.08</c:v>
                </c:pt>
                <c:pt idx="5233">
                  <c:v>25.08</c:v>
                </c:pt>
                <c:pt idx="5234">
                  <c:v>25.08</c:v>
                </c:pt>
                <c:pt idx="5235">
                  <c:v>25.08</c:v>
                </c:pt>
                <c:pt idx="5236">
                  <c:v>25.08</c:v>
                </c:pt>
                <c:pt idx="5237">
                  <c:v>25.08</c:v>
                </c:pt>
                <c:pt idx="5238">
                  <c:v>25.08</c:v>
                </c:pt>
                <c:pt idx="5239">
                  <c:v>25.1</c:v>
                </c:pt>
                <c:pt idx="5240">
                  <c:v>25.1</c:v>
                </c:pt>
                <c:pt idx="5241">
                  <c:v>25.1</c:v>
                </c:pt>
                <c:pt idx="5242">
                  <c:v>25.1</c:v>
                </c:pt>
                <c:pt idx="5243">
                  <c:v>25.1</c:v>
                </c:pt>
                <c:pt idx="5244">
                  <c:v>25.1</c:v>
                </c:pt>
                <c:pt idx="5245">
                  <c:v>25.1</c:v>
                </c:pt>
                <c:pt idx="5246">
                  <c:v>25.1</c:v>
                </c:pt>
                <c:pt idx="5247">
                  <c:v>25.1</c:v>
                </c:pt>
                <c:pt idx="5248">
                  <c:v>25.12</c:v>
                </c:pt>
                <c:pt idx="5249">
                  <c:v>25.12</c:v>
                </c:pt>
                <c:pt idx="5250">
                  <c:v>25.12</c:v>
                </c:pt>
                <c:pt idx="5251">
                  <c:v>25.12</c:v>
                </c:pt>
                <c:pt idx="5252">
                  <c:v>25.12</c:v>
                </c:pt>
                <c:pt idx="5253">
                  <c:v>25.14</c:v>
                </c:pt>
                <c:pt idx="5254">
                  <c:v>25.14</c:v>
                </c:pt>
                <c:pt idx="5255">
                  <c:v>25.16</c:v>
                </c:pt>
                <c:pt idx="5256">
                  <c:v>25.16</c:v>
                </c:pt>
                <c:pt idx="5257">
                  <c:v>25.16</c:v>
                </c:pt>
                <c:pt idx="5258">
                  <c:v>25.16</c:v>
                </c:pt>
                <c:pt idx="5259">
                  <c:v>25.16</c:v>
                </c:pt>
                <c:pt idx="5260">
                  <c:v>25.16</c:v>
                </c:pt>
                <c:pt idx="5261">
                  <c:v>25.16</c:v>
                </c:pt>
                <c:pt idx="5262">
                  <c:v>25.16</c:v>
                </c:pt>
                <c:pt idx="5263">
                  <c:v>25.16</c:v>
                </c:pt>
                <c:pt idx="5264">
                  <c:v>25.18</c:v>
                </c:pt>
                <c:pt idx="5265">
                  <c:v>25.18</c:v>
                </c:pt>
                <c:pt idx="5266">
                  <c:v>25.18</c:v>
                </c:pt>
                <c:pt idx="5267">
                  <c:v>25.18</c:v>
                </c:pt>
                <c:pt idx="5268">
                  <c:v>25.2</c:v>
                </c:pt>
                <c:pt idx="5269">
                  <c:v>25.2</c:v>
                </c:pt>
                <c:pt idx="5270">
                  <c:v>25.2</c:v>
                </c:pt>
                <c:pt idx="5271">
                  <c:v>25.2</c:v>
                </c:pt>
                <c:pt idx="5272">
                  <c:v>25.2</c:v>
                </c:pt>
                <c:pt idx="5273">
                  <c:v>25.2</c:v>
                </c:pt>
                <c:pt idx="5274">
                  <c:v>25.2</c:v>
                </c:pt>
                <c:pt idx="5275">
                  <c:v>25.22</c:v>
                </c:pt>
                <c:pt idx="5276">
                  <c:v>25.22</c:v>
                </c:pt>
                <c:pt idx="5277">
                  <c:v>25.22</c:v>
                </c:pt>
                <c:pt idx="5278">
                  <c:v>25.22</c:v>
                </c:pt>
                <c:pt idx="5279">
                  <c:v>25.22</c:v>
                </c:pt>
                <c:pt idx="5280">
                  <c:v>25.22</c:v>
                </c:pt>
                <c:pt idx="5281">
                  <c:v>25.22</c:v>
                </c:pt>
                <c:pt idx="5282">
                  <c:v>25.24</c:v>
                </c:pt>
                <c:pt idx="5283">
                  <c:v>25.24</c:v>
                </c:pt>
                <c:pt idx="5284">
                  <c:v>25.24</c:v>
                </c:pt>
                <c:pt idx="5285">
                  <c:v>25.24</c:v>
                </c:pt>
                <c:pt idx="5286">
                  <c:v>25.24</c:v>
                </c:pt>
                <c:pt idx="5287">
                  <c:v>25.259999999999991</c:v>
                </c:pt>
                <c:pt idx="5288">
                  <c:v>25.259999999999991</c:v>
                </c:pt>
                <c:pt idx="5289">
                  <c:v>25.259999999999991</c:v>
                </c:pt>
                <c:pt idx="5290">
                  <c:v>25.259999999999991</c:v>
                </c:pt>
                <c:pt idx="5291">
                  <c:v>25.259999999999991</c:v>
                </c:pt>
                <c:pt idx="5292">
                  <c:v>25.259999999999991</c:v>
                </c:pt>
                <c:pt idx="5293">
                  <c:v>25.27999999999999</c:v>
                </c:pt>
                <c:pt idx="5294">
                  <c:v>25.27999999999999</c:v>
                </c:pt>
                <c:pt idx="5295">
                  <c:v>25.27999999999999</c:v>
                </c:pt>
                <c:pt idx="5296">
                  <c:v>25.27999999999999</c:v>
                </c:pt>
                <c:pt idx="5297">
                  <c:v>25.27999999999999</c:v>
                </c:pt>
                <c:pt idx="5298">
                  <c:v>25.3</c:v>
                </c:pt>
                <c:pt idx="5299">
                  <c:v>25.3</c:v>
                </c:pt>
                <c:pt idx="5300">
                  <c:v>25.3</c:v>
                </c:pt>
                <c:pt idx="5301">
                  <c:v>25.3</c:v>
                </c:pt>
                <c:pt idx="5302">
                  <c:v>25.3</c:v>
                </c:pt>
                <c:pt idx="5303">
                  <c:v>25.32</c:v>
                </c:pt>
                <c:pt idx="5304">
                  <c:v>25.34</c:v>
                </c:pt>
                <c:pt idx="5305">
                  <c:v>25.36</c:v>
                </c:pt>
                <c:pt idx="5306">
                  <c:v>25.36</c:v>
                </c:pt>
                <c:pt idx="5307">
                  <c:v>25.36</c:v>
                </c:pt>
                <c:pt idx="5308">
                  <c:v>25.36</c:v>
                </c:pt>
                <c:pt idx="5309">
                  <c:v>25.38</c:v>
                </c:pt>
                <c:pt idx="5310">
                  <c:v>25.38</c:v>
                </c:pt>
                <c:pt idx="5311">
                  <c:v>25.38</c:v>
                </c:pt>
                <c:pt idx="5312">
                  <c:v>25.38</c:v>
                </c:pt>
                <c:pt idx="5313">
                  <c:v>25.38</c:v>
                </c:pt>
                <c:pt idx="5314">
                  <c:v>25.38</c:v>
                </c:pt>
                <c:pt idx="5315">
                  <c:v>25.4</c:v>
                </c:pt>
                <c:pt idx="5316">
                  <c:v>25.4</c:v>
                </c:pt>
                <c:pt idx="5317">
                  <c:v>25.4</c:v>
                </c:pt>
                <c:pt idx="5318">
                  <c:v>25.4</c:v>
                </c:pt>
                <c:pt idx="5319">
                  <c:v>25.4</c:v>
                </c:pt>
                <c:pt idx="5320">
                  <c:v>25.419999999999991</c:v>
                </c:pt>
                <c:pt idx="5321">
                  <c:v>25.439999999999991</c:v>
                </c:pt>
                <c:pt idx="5322">
                  <c:v>25.439999999999991</c:v>
                </c:pt>
                <c:pt idx="5323">
                  <c:v>25.439999999999991</c:v>
                </c:pt>
                <c:pt idx="5324">
                  <c:v>25.439999999999991</c:v>
                </c:pt>
                <c:pt idx="5325">
                  <c:v>25.439999999999991</c:v>
                </c:pt>
                <c:pt idx="5326">
                  <c:v>25.45999999999999</c:v>
                </c:pt>
                <c:pt idx="5327">
                  <c:v>25.45999999999999</c:v>
                </c:pt>
                <c:pt idx="5328">
                  <c:v>25.45999999999999</c:v>
                </c:pt>
                <c:pt idx="5329">
                  <c:v>25.45999999999999</c:v>
                </c:pt>
                <c:pt idx="5330">
                  <c:v>25.45999999999999</c:v>
                </c:pt>
                <c:pt idx="5331">
                  <c:v>25.45999999999999</c:v>
                </c:pt>
                <c:pt idx="5332">
                  <c:v>25.45999999999999</c:v>
                </c:pt>
                <c:pt idx="5333">
                  <c:v>25.47999999999999</c:v>
                </c:pt>
                <c:pt idx="5334">
                  <c:v>25.47999999999999</c:v>
                </c:pt>
                <c:pt idx="5335">
                  <c:v>25.47999999999999</c:v>
                </c:pt>
                <c:pt idx="5336">
                  <c:v>25.47999999999999</c:v>
                </c:pt>
                <c:pt idx="5337">
                  <c:v>25.47999999999999</c:v>
                </c:pt>
                <c:pt idx="5338">
                  <c:v>25.47999999999999</c:v>
                </c:pt>
                <c:pt idx="5339">
                  <c:v>25.47999999999999</c:v>
                </c:pt>
                <c:pt idx="5340">
                  <c:v>25.47999999999999</c:v>
                </c:pt>
                <c:pt idx="5341">
                  <c:v>25.47999999999999</c:v>
                </c:pt>
                <c:pt idx="5342">
                  <c:v>25.5</c:v>
                </c:pt>
                <c:pt idx="5343">
                  <c:v>25.5</c:v>
                </c:pt>
                <c:pt idx="5344">
                  <c:v>25.5</c:v>
                </c:pt>
                <c:pt idx="5345">
                  <c:v>25.5</c:v>
                </c:pt>
                <c:pt idx="5346">
                  <c:v>25.5</c:v>
                </c:pt>
                <c:pt idx="5347">
                  <c:v>25.5</c:v>
                </c:pt>
                <c:pt idx="5348">
                  <c:v>25.5</c:v>
                </c:pt>
                <c:pt idx="5349">
                  <c:v>25.52</c:v>
                </c:pt>
                <c:pt idx="5350">
                  <c:v>25.52</c:v>
                </c:pt>
                <c:pt idx="5351">
                  <c:v>25.52</c:v>
                </c:pt>
                <c:pt idx="5352">
                  <c:v>25.52</c:v>
                </c:pt>
                <c:pt idx="5353">
                  <c:v>25.52</c:v>
                </c:pt>
                <c:pt idx="5354">
                  <c:v>25.52</c:v>
                </c:pt>
                <c:pt idx="5355">
                  <c:v>25.52</c:v>
                </c:pt>
                <c:pt idx="5356">
                  <c:v>25.52</c:v>
                </c:pt>
                <c:pt idx="5357">
                  <c:v>25.54</c:v>
                </c:pt>
                <c:pt idx="5358">
                  <c:v>25.54</c:v>
                </c:pt>
                <c:pt idx="5359">
                  <c:v>25.54</c:v>
                </c:pt>
                <c:pt idx="5360">
                  <c:v>25.54</c:v>
                </c:pt>
                <c:pt idx="5361">
                  <c:v>25.56</c:v>
                </c:pt>
                <c:pt idx="5362">
                  <c:v>25.56</c:v>
                </c:pt>
                <c:pt idx="5363">
                  <c:v>25.56</c:v>
                </c:pt>
                <c:pt idx="5364">
                  <c:v>25.56</c:v>
                </c:pt>
                <c:pt idx="5365">
                  <c:v>25.56</c:v>
                </c:pt>
                <c:pt idx="5366">
                  <c:v>25.56</c:v>
                </c:pt>
                <c:pt idx="5367">
                  <c:v>25.58</c:v>
                </c:pt>
                <c:pt idx="5368">
                  <c:v>25.58</c:v>
                </c:pt>
                <c:pt idx="5369">
                  <c:v>25.58</c:v>
                </c:pt>
                <c:pt idx="5370">
                  <c:v>25.58</c:v>
                </c:pt>
                <c:pt idx="5371">
                  <c:v>25.58</c:v>
                </c:pt>
                <c:pt idx="5372">
                  <c:v>25.58</c:v>
                </c:pt>
                <c:pt idx="5373">
                  <c:v>25.58</c:v>
                </c:pt>
                <c:pt idx="5374">
                  <c:v>25.6</c:v>
                </c:pt>
                <c:pt idx="5375">
                  <c:v>25.6</c:v>
                </c:pt>
                <c:pt idx="5376">
                  <c:v>25.6</c:v>
                </c:pt>
                <c:pt idx="5377">
                  <c:v>25.6</c:v>
                </c:pt>
                <c:pt idx="5378">
                  <c:v>25.6</c:v>
                </c:pt>
                <c:pt idx="5379">
                  <c:v>25.62</c:v>
                </c:pt>
                <c:pt idx="5380">
                  <c:v>25.62</c:v>
                </c:pt>
                <c:pt idx="5381">
                  <c:v>25.62</c:v>
                </c:pt>
                <c:pt idx="5382">
                  <c:v>25.62</c:v>
                </c:pt>
                <c:pt idx="5383">
                  <c:v>25.62</c:v>
                </c:pt>
                <c:pt idx="5384">
                  <c:v>25.62</c:v>
                </c:pt>
                <c:pt idx="5385">
                  <c:v>25.62</c:v>
                </c:pt>
                <c:pt idx="5386">
                  <c:v>25.62</c:v>
                </c:pt>
                <c:pt idx="5387">
                  <c:v>25.62</c:v>
                </c:pt>
                <c:pt idx="5388">
                  <c:v>25.64</c:v>
                </c:pt>
                <c:pt idx="5389">
                  <c:v>25.64</c:v>
                </c:pt>
                <c:pt idx="5390">
                  <c:v>25.64</c:v>
                </c:pt>
                <c:pt idx="5391">
                  <c:v>25.64</c:v>
                </c:pt>
                <c:pt idx="5392">
                  <c:v>25.64</c:v>
                </c:pt>
                <c:pt idx="5393">
                  <c:v>25.64</c:v>
                </c:pt>
                <c:pt idx="5394">
                  <c:v>25.64</c:v>
                </c:pt>
                <c:pt idx="5395">
                  <c:v>25.64</c:v>
                </c:pt>
                <c:pt idx="5396">
                  <c:v>25.64</c:v>
                </c:pt>
                <c:pt idx="5397">
                  <c:v>25.64</c:v>
                </c:pt>
                <c:pt idx="5398">
                  <c:v>25.66</c:v>
                </c:pt>
                <c:pt idx="5399">
                  <c:v>25.66</c:v>
                </c:pt>
                <c:pt idx="5400">
                  <c:v>25.66</c:v>
                </c:pt>
                <c:pt idx="5401">
                  <c:v>25.66</c:v>
                </c:pt>
                <c:pt idx="5402">
                  <c:v>25.68</c:v>
                </c:pt>
                <c:pt idx="5403">
                  <c:v>25.68</c:v>
                </c:pt>
                <c:pt idx="5404">
                  <c:v>25.68</c:v>
                </c:pt>
                <c:pt idx="5405">
                  <c:v>25.68</c:v>
                </c:pt>
                <c:pt idx="5406">
                  <c:v>25.7</c:v>
                </c:pt>
                <c:pt idx="5407">
                  <c:v>25.7</c:v>
                </c:pt>
                <c:pt idx="5408">
                  <c:v>25.7</c:v>
                </c:pt>
                <c:pt idx="5409">
                  <c:v>25.7</c:v>
                </c:pt>
                <c:pt idx="5410">
                  <c:v>25.7</c:v>
                </c:pt>
                <c:pt idx="5411">
                  <c:v>25.72</c:v>
                </c:pt>
                <c:pt idx="5412">
                  <c:v>25.72</c:v>
                </c:pt>
                <c:pt idx="5413">
                  <c:v>25.72</c:v>
                </c:pt>
                <c:pt idx="5414">
                  <c:v>25.72</c:v>
                </c:pt>
                <c:pt idx="5415">
                  <c:v>25.72</c:v>
                </c:pt>
                <c:pt idx="5416">
                  <c:v>25.72</c:v>
                </c:pt>
                <c:pt idx="5417">
                  <c:v>25.72</c:v>
                </c:pt>
                <c:pt idx="5418">
                  <c:v>25.72</c:v>
                </c:pt>
                <c:pt idx="5419">
                  <c:v>25.72</c:v>
                </c:pt>
                <c:pt idx="5420">
                  <c:v>25.74</c:v>
                </c:pt>
                <c:pt idx="5421">
                  <c:v>25.74</c:v>
                </c:pt>
                <c:pt idx="5422">
                  <c:v>25.74</c:v>
                </c:pt>
                <c:pt idx="5423">
                  <c:v>25.74</c:v>
                </c:pt>
                <c:pt idx="5424">
                  <c:v>25.74</c:v>
                </c:pt>
                <c:pt idx="5425">
                  <c:v>25.74</c:v>
                </c:pt>
                <c:pt idx="5426">
                  <c:v>25.74</c:v>
                </c:pt>
                <c:pt idx="5427">
                  <c:v>25.74</c:v>
                </c:pt>
                <c:pt idx="5428">
                  <c:v>25.74</c:v>
                </c:pt>
                <c:pt idx="5429">
                  <c:v>25.759999999999991</c:v>
                </c:pt>
                <c:pt idx="5430">
                  <c:v>25.759999999999991</c:v>
                </c:pt>
                <c:pt idx="5431">
                  <c:v>25.759999999999991</c:v>
                </c:pt>
                <c:pt idx="5432">
                  <c:v>25.759999999999991</c:v>
                </c:pt>
                <c:pt idx="5433">
                  <c:v>25.77999999999999</c:v>
                </c:pt>
                <c:pt idx="5434">
                  <c:v>25.77999999999999</c:v>
                </c:pt>
                <c:pt idx="5435">
                  <c:v>25.77999999999999</c:v>
                </c:pt>
                <c:pt idx="5436">
                  <c:v>25.77999999999999</c:v>
                </c:pt>
                <c:pt idx="5437">
                  <c:v>25.8</c:v>
                </c:pt>
                <c:pt idx="5438">
                  <c:v>25.8</c:v>
                </c:pt>
                <c:pt idx="5439">
                  <c:v>25.8</c:v>
                </c:pt>
                <c:pt idx="5440">
                  <c:v>25.8</c:v>
                </c:pt>
                <c:pt idx="5441">
                  <c:v>25.82</c:v>
                </c:pt>
                <c:pt idx="5442">
                  <c:v>25.82</c:v>
                </c:pt>
                <c:pt idx="5443">
                  <c:v>25.82</c:v>
                </c:pt>
                <c:pt idx="5444">
                  <c:v>25.82</c:v>
                </c:pt>
                <c:pt idx="5445">
                  <c:v>25.82</c:v>
                </c:pt>
                <c:pt idx="5446">
                  <c:v>25.82</c:v>
                </c:pt>
                <c:pt idx="5447">
                  <c:v>25.84</c:v>
                </c:pt>
                <c:pt idx="5448">
                  <c:v>25.84</c:v>
                </c:pt>
                <c:pt idx="5449">
                  <c:v>25.84</c:v>
                </c:pt>
                <c:pt idx="5450">
                  <c:v>25.84</c:v>
                </c:pt>
                <c:pt idx="5451">
                  <c:v>25.84</c:v>
                </c:pt>
                <c:pt idx="5452">
                  <c:v>25.86</c:v>
                </c:pt>
                <c:pt idx="5453">
                  <c:v>25.86</c:v>
                </c:pt>
                <c:pt idx="5454">
                  <c:v>25.86</c:v>
                </c:pt>
                <c:pt idx="5455">
                  <c:v>25.86</c:v>
                </c:pt>
                <c:pt idx="5456">
                  <c:v>25.88</c:v>
                </c:pt>
                <c:pt idx="5457">
                  <c:v>25.88</c:v>
                </c:pt>
                <c:pt idx="5458">
                  <c:v>25.88</c:v>
                </c:pt>
                <c:pt idx="5459">
                  <c:v>25.88</c:v>
                </c:pt>
                <c:pt idx="5460">
                  <c:v>25.88</c:v>
                </c:pt>
                <c:pt idx="5461">
                  <c:v>25.88</c:v>
                </c:pt>
                <c:pt idx="5462">
                  <c:v>25.88</c:v>
                </c:pt>
                <c:pt idx="5463">
                  <c:v>25.88</c:v>
                </c:pt>
                <c:pt idx="5464">
                  <c:v>25.88</c:v>
                </c:pt>
                <c:pt idx="5465">
                  <c:v>25.88</c:v>
                </c:pt>
                <c:pt idx="5466">
                  <c:v>25.88</c:v>
                </c:pt>
                <c:pt idx="5467">
                  <c:v>25.88</c:v>
                </c:pt>
                <c:pt idx="5468">
                  <c:v>25.9</c:v>
                </c:pt>
                <c:pt idx="5469">
                  <c:v>25.9</c:v>
                </c:pt>
                <c:pt idx="5470">
                  <c:v>25.9</c:v>
                </c:pt>
                <c:pt idx="5471">
                  <c:v>25.9</c:v>
                </c:pt>
                <c:pt idx="5472">
                  <c:v>25.919999999999991</c:v>
                </c:pt>
                <c:pt idx="5473">
                  <c:v>25.919999999999991</c:v>
                </c:pt>
                <c:pt idx="5474">
                  <c:v>25.919999999999991</c:v>
                </c:pt>
                <c:pt idx="5475">
                  <c:v>25.919999999999991</c:v>
                </c:pt>
                <c:pt idx="5476">
                  <c:v>25.919999999999991</c:v>
                </c:pt>
                <c:pt idx="5477">
                  <c:v>25.919999999999991</c:v>
                </c:pt>
                <c:pt idx="5478">
                  <c:v>25.919999999999991</c:v>
                </c:pt>
                <c:pt idx="5479">
                  <c:v>25.919999999999991</c:v>
                </c:pt>
                <c:pt idx="5480">
                  <c:v>25.939999999999991</c:v>
                </c:pt>
                <c:pt idx="5481">
                  <c:v>25.939999999999991</c:v>
                </c:pt>
                <c:pt idx="5482">
                  <c:v>25.939999999999991</c:v>
                </c:pt>
                <c:pt idx="5483">
                  <c:v>25.939999999999991</c:v>
                </c:pt>
                <c:pt idx="5484">
                  <c:v>25.939999999999991</c:v>
                </c:pt>
                <c:pt idx="5485">
                  <c:v>25.939999999999991</c:v>
                </c:pt>
                <c:pt idx="5486">
                  <c:v>25.939999999999991</c:v>
                </c:pt>
                <c:pt idx="5487">
                  <c:v>25.95999999999999</c:v>
                </c:pt>
                <c:pt idx="5488">
                  <c:v>25.95999999999999</c:v>
                </c:pt>
                <c:pt idx="5489">
                  <c:v>25.95999999999999</c:v>
                </c:pt>
                <c:pt idx="5490">
                  <c:v>25.95999999999999</c:v>
                </c:pt>
                <c:pt idx="5491">
                  <c:v>25.97999999999999</c:v>
                </c:pt>
                <c:pt idx="5492">
                  <c:v>25.97999999999999</c:v>
                </c:pt>
                <c:pt idx="5493">
                  <c:v>25.97999999999999</c:v>
                </c:pt>
                <c:pt idx="5494">
                  <c:v>25.97999999999999</c:v>
                </c:pt>
                <c:pt idx="5495">
                  <c:v>25.97999999999999</c:v>
                </c:pt>
                <c:pt idx="5496">
                  <c:v>25.97999999999999</c:v>
                </c:pt>
                <c:pt idx="5497">
                  <c:v>26</c:v>
                </c:pt>
                <c:pt idx="5498">
                  <c:v>26</c:v>
                </c:pt>
                <c:pt idx="5499">
                  <c:v>26</c:v>
                </c:pt>
                <c:pt idx="5500">
                  <c:v>26</c:v>
                </c:pt>
                <c:pt idx="5501">
                  <c:v>26</c:v>
                </c:pt>
                <c:pt idx="5502">
                  <c:v>26.02</c:v>
                </c:pt>
                <c:pt idx="5503">
                  <c:v>26.02</c:v>
                </c:pt>
                <c:pt idx="5504">
                  <c:v>26.02</c:v>
                </c:pt>
                <c:pt idx="5505">
                  <c:v>26.02</c:v>
                </c:pt>
                <c:pt idx="5506">
                  <c:v>26.02</c:v>
                </c:pt>
                <c:pt idx="5507">
                  <c:v>26.04</c:v>
                </c:pt>
                <c:pt idx="5508">
                  <c:v>26.04</c:v>
                </c:pt>
                <c:pt idx="5509">
                  <c:v>26.04</c:v>
                </c:pt>
                <c:pt idx="5510">
                  <c:v>26.04</c:v>
                </c:pt>
                <c:pt idx="5511">
                  <c:v>26.04</c:v>
                </c:pt>
                <c:pt idx="5512">
                  <c:v>26.04</c:v>
                </c:pt>
                <c:pt idx="5513">
                  <c:v>26.04</c:v>
                </c:pt>
                <c:pt idx="5514">
                  <c:v>26.06</c:v>
                </c:pt>
                <c:pt idx="5515">
                  <c:v>26.06</c:v>
                </c:pt>
                <c:pt idx="5516">
                  <c:v>26.06</c:v>
                </c:pt>
                <c:pt idx="5517">
                  <c:v>26.06</c:v>
                </c:pt>
                <c:pt idx="5518">
                  <c:v>26.06</c:v>
                </c:pt>
                <c:pt idx="5519">
                  <c:v>26.06</c:v>
                </c:pt>
                <c:pt idx="5520">
                  <c:v>26.06</c:v>
                </c:pt>
                <c:pt idx="5521">
                  <c:v>26.08</c:v>
                </c:pt>
                <c:pt idx="5522">
                  <c:v>26.08</c:v>
                </c:pt>
                <c:pt idx="5523">
                  <c:v>26.08</c:v>
                </c:pt>
                <c:pt idx="5524">
                  <c:v>26.08</c:v>
                </c:pt>
                <c:pt idx="5525">
                  <c:v>26.08</c:v>
                </c:pt>
                <c:pt idx="5526">
                  <c:v>26.08</c:v>
                </c:pt>
                <c:pt idx="5527">
                  <c:v>26.1</c:v>
                </c:pt>
                <c:pt idx="5528">
                  <c:v>26.1</c:v>
                </c:pt>
                <c:pt idx="5529">
                  <c:v>26.1</c:v>
                </c:pt>
                <c:pt idx="5530">
                  <c:v>26.1</c:v>
                </c:pt>
                <c:pt idx="5531">
                  <c:v>26.1</c:v>
                </c:pt>
                <c:pt idx="5532">
                  <c:v>26.1</c:v>
                </c:pt>
                <c:pt idx="5533">
                  <c:v>26.1</c:v>
                </c:pt>
                <c:pt idx="5534">
                  <c:v>26.12</c:v>
                </c:pt>
                <c:pt idx="5535">
                  <c:v>26.12</c:v>
                </c:pt>
                <c:pt idx="5536">
                  <c:v>26.12</c:v>
                </c:pt>
                <c:pt idx="5537">
                  <c:v>26.14</c:v>
                </c:pt>
                <c:pt idx="5538">
                  <c:v>26.14</c:v>
                </c:pt>
                <c:pt idx="5539">
                  <c:v>26.14</c:v>
                </c:pt>
                <c:pt idx="5540">
                  <c:v>26.16</c:v>
                </c:pt>
                <c:pt idx="5541">
                  <c:v>26.16</c:v>
                </c:pt>
                <c:pt idx="5542">
                  <c:v>26.16</c:v>
                </c:pt>
                <c:pt idx="5543">
                  <c:v>26.16</c:v>
                </c:pt>
                <c:pt idx="5544">
                  <c:v>26.16</c:v>
                </c:pt>
                <c:pt idx="5545">
                  <c:v>26.18</c:v>
                </c:pt>
                <c:pt idx="5546">
                  <c:v>26.18</c:v>
                </c:pt>
                <c:pt idx="5547">
                  <c:v>26.18</c:v>
                </c:pt>
                <c:pt idx="5548">
                  <c:v>26.18</c:v>
                </c:pt>
                <c:pt idx="5549">
                  <c:v>26.18</c:v>
                </c:pt>
                <c:pt idx="5550">
                  <c:v>26.18</c:v>
                </c:pt>
                <c:pt idx="5551">
                  <c:v>26.18</c:v>
                </c:pt>
                <c:pt idx="5552">
                  <c:v>26.18</c:v>
                </c:pt>
                <c:pt idx="5553">
                  <c:v>26.2</c:v>
                </c:pt>
                <c:pt idx="5554">
                  <c:v>26.2</c:v>
                </c:pt>
                <c:pt idx="5555">
                  <c:v>26.2</c:v>
                </c:pt>
                <c:pt idx="5556">
                  <c:v>26.22</c:v>
                </c:pt>
                <c:pt idx="5557">
                  <c:v>26.22</c:v>
                </c:pt>
                <c:pt idx="5558">
                  <c:v>26.22</c:v>
                </c:pt>
                <c:pt idx="5559">
                  <c:v>26.22</c:v>
                </c:pt>
                <c:pt idx="5560">
                  <c:v>26.24</c:v>
                </c:pt>
                <c:pt idx="5561">
                  <c:v>26.24</c:v>
                </c:pt>
                <c:pt idx="5562">
                  <c:v>26.24</c:v>
                </c:pt>
                <c:pt idx="5563">
                  <c:v>26.24</c:v>
                </c:pt>
                <c:pt idx="5564">
                  <c:v>26.24</c:v>
                </c:pt>
                <c:pt idx="5565">
                  <c:v>26.24</c:v>
                </c:pt>
                <c:pt idx="5566">
                  <c:v>26.24</c:v>
                </c:pt>
                <c:pt idx="5567">
                  <c:v>26.24</c:v>
                </c:pt>
                <c:pt idx="5568">
                  <c:v>26.24</c:v>
                </c:pt>
                <c:pt idx="5569">
                  <c:v>26.24</c:v>
                </c:pt>
                <c:pt idx="5570">
                  <c:v>26.24</c:v>
                </c:pt>
                <c:pt idx="5571">
                  <c:v>26.259999999999991</c:v>
                </c:pt>
                <c:pt idx="5572">
                  <c:v>26.259999999999991</c:v>
                </c:pt>
                <c:pt idx="5573">
                  <c:v>26.259999999999991</c:v>
                </c:pt>
                <c:pt idx="5574">
                  <c:v>26.259999999999991</c:v>
                </c:pt>
                <c:pt idx="5575">
                  <c:v>26.259999999999991</c:v>
                </c:pt>
                <c:pt idx="5576">
                  <c:v>26.259999999999991</c:v>
                </c:pt>
                <c:pt idx="5577">
                  <c:v>26.27999999999999</c:v>
                </c:pt>
                <c:pt idx="5578">
                  <c:v>26.27999999999999</c:v>
                </c:pt>
                <c:pt idx="5579">
                  <c:v>26.27999999999999</c:v>
                </c:pt>
                <c:pt idx="5580">
                  <c:v>26.27999999999999</c:v>
                </c:pt>
                <c:pt idx="5581">
                  <c:v>26.27999999999999</c:v>
                </c:pt>
                <c:pt idx="5582">
                  <c:v>26.27999999999999</c:v>
                </c:pt>
                <c:pt idx="5583">
                  <c:v>26.3</c:v>
                </c:pt>
                <c:pt idx="5584">
                  <c:v>26.3</c:v>
                </c:pt>
                <c:pt idx="5585">
                  <c:v>26.3</c:v>
                </c:pt>
                <c:pt idx="5586">
                  <c:v>26.32</c:v>
                </c:pt>
                <c:pt idx="5587">
                  <c:v>26.32</c:v>
                </c:pt>
                <c:pt idx="5588">
                  <c:v>26.32</c:v>
                </c:pt>
                <c:pt idx="5589">
                  <c:v>26.32</c:v>
                </c:pt>
                <c:pt idx="5590">
                  <c:v>26.32</c:v>
                </c:pt>
                <c:pt idx="5591">
                  <c:v>26.34</c:v>
                </c:pt>
                <c:pt idx="5592">
                  <c:v>26.34</c:v>
                </c:pt>
                <c:pt idx="5593">
                  <c:v>26.34</c:v>
                </c:pt>
                <c:pt idx="5594">
                  <c:v>26.34</c:v>
                </c:pt>
                <c:pt idx="5595">
                  <c:v>26.34</c:v>
                </c:pt>
                <c:pt idx="5596">
                  <c:v>26.34</c:v>
                </c:pt>
                <c:pt idx="5597">
                  <c:v>26.36</c:v>
                </c:pt>
                <c:pt idx="5598">
                  <c:v>26.36</c:v>
                </c:pt>
                <c:pt idx="5599">
                  <c:v>26.36</c:v>
                </c:pt>
                <c:pt idx="5600">
                  <c:v>26.36</c:v>
                </c:pt>
                <c:pt idx="5601">
                  <c:v>26.36</c:v>
                </c:pt>
                <c:pt idx="5602">
                  <c:v>26.36</c:v>
                </c:pt>
                <c:pt idx="5603">
                  <c:v>26.36</c:v>
                </c:pt>
                <c:pt idx="5604">
                  <c:v>26.36</c:v>
                </c:pt>
                <c:pt idx="5605">
                  <c:v>26.36</c:v>
                </c:pt>
                <c:pt idx="5606">
                  <c:v>26.36</c:v>
                </c:pt>
                <c:pt idx="5607">
                  <c:v>26.36</c:v>
                </c:pt>
                <c:pt idx="5608">
                  <c:v>26.38</c:v>
                </c:pt>
                <c:pt idx="5609">
                  <c:v>26.38</c:v>
                </c:pt>
                <c:pt idx="5610">
                  <c:v>26.38</c:v>
                </c:pt>
                <c:pt idx="5611">
                  <c:v>26.4</c:v>
                </c:pt>
                <c:pt idx="5612">
                  <c:v>26.4</c:v>
                </c:pt>
                <c:pt idx="5613">
                  <c:v>26.4</c:v>
                </c:pt>
                <c:pt idx="5614">
                  <c:v>26.4</c:v>
                </c:pt>
                <c:pt idx="5615">
                  <c:v>26.4</c:v>
                </c:pt>
                <c:pt idx="5616">
                  <c:v>26.4</c:v>
                </c:pt>
                <c:pt idx="5617">
                  <c:v>26.4</c:v>
                </c:pt>
                <c:pt idx="5618">
                  <c:v>26.419999999999991</c:v>
                </c:pt>
                <c:pt idx="5619">
                  <c:v>26.419999999999991</c:v>
                </c:pt>
                <c:pt idx="5620">
                  <c:v>26.419999999999991</c:v>
                </c:pt>
                <c:pt idx="5621">
                  <c:v>26.419999999999991</c:v>
                </c:pt>
                <c:pt idx="5622">
                  <c:v>26.439999999999991</c:v>
                </c:pt>
                <c:pt idx="5623">
                  <c:v>26.439999999999991</c:v>
                </c:pt>
                <c:pt idx="5624">
                  <c:v>26.439999999999991</c:v>
                </c:pt>
                <c:pt idx="5625">
                  <c:v>26.439999999999991</c:v>
                </c:pt>
                <c:pt idx="5626">
                  <c:v>26.439999999999991</c:v>
                </c:pt>
                <c:pt idx="5627">
                  <c:v>26.439999999999991</c:v>
                </c:pt>
                <c:pt idx="5628">
                  <c:v>26.439999999999991</c:v>
                </c:pt>
                <c:pt idx="5629">
                  <c:v>26.439999999999991</c:v>
                </c:pt>
                <c:pt idx="5630">
                  <c:v>26.45999999999999</c:v>
                </c:pt>
                <c:pt idx="5631">
                  <c:v>26.45999999999999</c:v>
                </c:pt>
                <c:pt idx="5632">
                  <c:v>26.45999999999999</c:v>
                </c:pt>
                <c:pt idx="5633">
                  <c:v>26.47999999999999</c:v>
                </c:pt>
                <c:pt idx="5634">
                  <c:v>26.47999999999999</c:v>
                </c:pt>
                <c:pt idx="5635">
                  <c:v>26.47999999999999</c:v>
                </c:pt>
                <c:pt idx="5636">
                  <c:v>26.5</c:v>
                </c:pt>
                <c:pt idx="5637">
                  <c:v>26.5</c:v>
                </c:pt>
                <c:pt idx="5638">
                  <c:v>26.5</c:v>
                </c:pt>
                <c:pt idx="5639">
                  <c:v>26.5</c:v>
                </c:pt>
                <c:pt idx="5640">
                  <c:v>26.5</c:v>
                </c:pt>
                <c:pt idx="5641">
                  <c:v>26.5</c:v>
                </c:pt>
                <c:pt idx="5642">
                  <c:v>26.5</c:v>
                </c:pt>
                <c:pt idx="5643">
                  <c:v>26.5</c:v>
                </c:pt>
                <c:pt idx="5644">
                  <c:v>26.5</c:v>
                </c:pt>
                <c:pt idx="5645">
                  <c:v>26.52</c:v>
                </c:pt>
                <c:pt idx="5646">
                  <c:v>26.54</c:v>
                </c:pt>
                <c:pt idx="5647">
                  <c:v>26.54</c:v>
                </c:pt>
                <c:pt idx="5648">
                  <c:v>26.54</c:v>
                </c:pt>
                <c:pt idx="5649">
                  <c:v>26.54</c:v>
                </c:pt>
                <c:pt idx="5650">
                  <c:v>26.54</c:v>
                </c:pt>
                <c:pt idx="5651">
                  <c:v>26.56</c:v>
                </c:pt>
                <c:pt idx="5652">
                  <c:v>26.56</c:v>
                </c:pt>
                <c:pt idx="5653">
                  <c:v>26.56</c:v>
                </c:pt>
                <c:pt idx="5654">
                  <c:v>26.56</c:v>
                </c:pt>
                <c:pt idx="5655">
                  <c:v>26.58</c:v>
                </c:pt>
                <c:pt idx="5656">
                  <c:v>26.58</c:v>
                </c:pt>
                <c:pt idx="5657">
                  <c:v>26.58</c:v>
                </c:pt>
                <c:pt idx="5658">
                  <c:v>26.58</c:v>
                </c:pt>
                <c:pt idx="5659">
                  <c:v>26.58</c:v>
                </c:pt>
                <c:pt idx="5660">
                  <c:v>26.58</c:v>
                </c:pt>
                <c:pt idx="5661">
                  <c:v>26.58</c:v>
                </c:pt>
                <c:pt idx="5662">
                  <c:v>26.6</c:v>
                </c:pt>
                <c:pt idx="5663">
                  <c:v>26.6</c:v>
                </c:pt>
                <c:pt idx="5664">
                  <c:v>26.6</c:v>
                </c:pt>
                <c:pt idx="5665">
                  <c:v>26.6</c:v>
                </c:pt>
                <c:pt idx="5666">
                  <c:v>26.6</c:v>
                </c:pt>
                <c:pt idx="5667">
                  <c:v>26.6</c:v>
                </c:pt>
                <c:pt idx="5668">
                  <c:v>26.62</c:v>
                </c:pt>
                <c:pt idx="5669">
                  <c:v>26.62</c:v>
                </c:pt>
                <c:pt idx="5670">
                  <c:v>26.62</c:v>
                </c:pt>
                <c:pt idx="5671">
                  <c:v>26.62</c:v>
                </c:pt>
                <c:pt idx="5672">
                  <c:v>26.62</c:v>
                </c:pt>
                <c:pt idx="5673">
                  <c:v>26.62</c:v>
                </c:pt>
                <c:pt idx="5674">
                  <c:v>26.62</c:v>
                </c:pt>
                <c:pt idx="5675">
                  <c:v>26.64</c:v>
                </c:pt>
                <c:pt idx="5676">
                  <c:v>26.64</c:v>
                </c:pt>
                <c:pt idx="5677">
                  <c:v>26.64</c:v>
                </c:pt>
                <c:pt idx="5678">
                  <c:v>26.64</c:v>
                </c:pt>
                <c:pt idx="5679">
                  <c:v>26.64</c:v>
                </c:pt>
                <c:pt idx="5680">
                  <c:v>26.64</c:v>
                </c:pt>
                <c:pt idx="5681">
                  <c:v>26.64</c:v>
                </c:pt>
                <c:pt idx="5682">
                  <c:v>26.64</c:v>
                </c:pt>
                <c:pt idx="5683">
                  <c:v>26.66</c:v>
                </c:pt>
                <c:pt idx="5684">
                  <c:v>26.66</c:v>
                </c:pt>
                <c:pt idx="5685">
                  <c:v>26.66</c:v>
                </c:pt>
                <c:pt idx="5686">
                  <c:v>26.66</c:v>
                </c:pt>
                <c:pt idx="5687">
                  <c:v>26.66</c:v>
                </c:pt>
                <c:pt idx="5688">
                  <c:v>26.66</c:v>
                </c:pt>
                <c:pt idx="5689">
                  <c:v>26.66</c:v>
                </c:pt>
                <c:pt idx="5690">
                  <c:v>26.66</c:v>
                </c:pt>
                <c:pt idx="5691">
                  <c:v>26.68</c:v>
                </c:pt>
                <c:pt idx="5692">
                  <c:v>26.68</c:v>
                </c:pt>
                <c:pt idx="5693">
                  <c:v>26.68</c:v>
                </c:pt>
                <c:pt idx="5694">
                  <c:v>26.68</c:v>
                </c:pt>
                <c:pt idx="5695">
                  <c:v>26.68</c:v>
                </c:pt>
                <c:pt idx="5696">
                  <c:v>26.68</c:v>
                </c:pt>
                <c:pt idx="5697">
                  <c:v>26.68</c:v>
                </c:pt>
                <c:pt idx="5698">
                  <c:v>26.7</c:v>
                </c:pt>
                <c:pt idx="5699">
                  <c:v>26.7</c:v>
                </c:pt>
                <c:pt idx="5700">
                  <c:v>26.7</c:v>
                </c:pt>
                <c:pt idx="5701">
                  <c:v>26.7</c:v>
                </c:pt>
                <c:pt idx="5702">
                  <c:v>26.7</c:v>
                </c:pt>
                <c:pt idx="5703">
                  <c:v>26.7</c:v>
                </c:pt>
                <c:pt idx="5704">
                  <c:v>26.7</c:v>
                </c:pt>
                <c:pt idx="5705">
                  <c:v>26.72</c:v>
                </c:pt>
                <c:pt idx="5706">
                  <c:v>26.72</c:v>
                </c:pt>
                <c:pt idx="5707">
                  <c:v>26.72</c:v>
                </c:pt>
                <c:pt idx="5708">
                  <c:v>26.72</c:v>
                </c:pt>
                <c:pt idx="5709">
                  <c:v>26.72</c:v>
                </c:pt>
                <c:pt idx="5710">
                  <c:v>26.72</c:v>
                </c:pt>
                <c:pt idx="5711">
                  <c:v>26.72</c:v>
                </c:pt>
                <c:pt idx="5712">
                  <c:v>26.72</c:v>
                </c:pt>
                <c:pt idx="5713">
                  <c:v>26.74</c:v>
                </c:pt>
                <c:pt idx="5714">
                  <c:v>26.74</c:v>
                </c:pt>
                <c:pt idx="5715">
                  <c:v>26.74</c:v>
                </c:pt>
                <c:pt idx="5716">
                  <c:v>26.74</c:v>
                </c:pt>
                <c:pt idx="5717">
                  <c:v>26.74</c:v>
                </c:pt>
                <c:pt idx="5718">
                  <c:v>26.74</c:v>
                </c:pt>
                <c:pt idx="5719">
                  <c:v>26.759999999999991</c:v>
                </c:pt>
                <c:pt idx="5720">
                  <c:v>26.759999999999991</c:v>
                </c:pt>
                <c:pt idx="5721">
                  <c:v>26.759999999999991</c:v>
                </c:pt>
                <c:pt idx="5722">
                  <c:v>26.759999999999991</c:v>
                </c:pt>
                <c:pt idx="5723">
                  <c:v>26.759999999999991</c:v>
                </c:pt>
                <c:pt idx="5724">
                  <c:v>26.77999999999999</c:v>
                </c:pt>
                <c:pt idx="5725">
                  <c:v>26.77999999999999</c:v>
                </c:pt>
                <c:pt idx="5726">
                  <c:v>26.77999999999999</c:v>
                </c:pt>
                <c:pt idx="5727">
                  <c:v>26.77999999999999</c:v>
                </c:pt>
                <c:pt idx="5728">
                  <c:v>26.77999999999999</c:v>
                </c:pt>
                <c:pt idx="5729">
                  <c:v>26.77999999999999</c:v>
                </c:pt>
                <c:pt idx="5730">
                  <c:v>26.77999999999999</c:v>
                </c:pt>
                <c:pt idx="5731">
                  <c:v>26.77999999999999</c:v>
                </c:pt>
                <c:pt idx="5732">
                  <c:v>26.8</c:v>
                </c:pt>
                <c:pt idx="5733">
                  <c:v>26.8</c:v>
                </c:pt>
                <c:pt idx="5734">
                  <c:v>26.8</c:v>
                </c:pt>
                <c:pt idx="5735">
                  <c:v>26.8</c:v>
                </c:pt>
                <c:pt idx="5736">
                  <c:v>26.8</c:v>
                </c:pt>
                <c:pt idx="5737">
                  <c:v>26.82</c:v>
                </c:pt>
                <c:pt idx="5738">
                  <c:v>26.82</c:v>
                </c:pt>
                <c:pt idx="5739">
                  <c:v>26.82</c:v>
                </c:pt>
                <c:pt idx="5740">
                  <c:v>26.82</c:v>
                </c:pt>
                <c:pt idx="5741">
                  <c:v>26.84</c:v>
                </c:pt>
                <c:pt idx="5742">
                  <c:v>26.84</c:v>
                </c:pt>
                <c:pt idx="5743">
                  <c:v>26.84</c:v>
                </c:pt>
                <c:pt idx="5744">
                  <c:v>26.84</c:v>
                </c:pt>
                <c:pt idx="5745">
                  <c:v>26.84</c:v>
                </c:pt>
                <c:pt idx="5746">
                  <c:v>26.84</c:v>
                </c:pt>
                <c:pt idx="5747">
                  <c:v>26.84</c:v>
                </c:pt>
                <c:pt idx="5748">
                  <c:v>26.86</c:v>
                </c:pt>
                <c:pt idx="5749">
                  <c:v>26.86</c:v>
                </c:pt>
                <c:pt idx="5750">
                  <c:v>26.86</c:v>
                </c:pt>
                <c:pt idx="5751">
                  <c:v>26.86</c:v>
                </c:pt>
                <c:pt idx="5752">
                  <c:v>26.86</c:v>
                </c:pt>
                <c:pt idx="5753">
                  <c:v>26.88</c:v>
                </c:pt>
                <c:pt idx="5754">
                  <c:v>26.88</c:v>
                </c:pt>
                <c:pt idx="5755">
                  <c:v>26.88</c:v>
                </c:pt>
                <c:pt idx="5756">
                  <c:v>26.88</c:v>
                </c:pt>
                <c:pt idx="5757">
                  <c:v>26.88</c:v>
                </c:pt>
                <c:pt idx="5758">
                  <c:v>26.9</c:v>
                </c:pt>
                <c:pt idx="5759">
                  <c:v>26.9</c:v>
                </c:pt>
                <c:pt idx="5760">
                  <c:v>26.9</c:v>
                </c:pt>
                <c:pt idx="5761">
                  <c:v>26.9</c:v>
                </c:pt>
                <c:pt idx="5762">
                  <c:v>26.9</c:v>
                </c:pt>
                <c:pt idx="5763">
                  <c:v>26.9</c:v>
                </c:pt>
                <c:pt idx="5764">
                  <c:v>26.919999999999991</c:v>
                </c:pt>
                <c:pt idx="5765">
                  <c:v>26.919999999999991</c:v>
                </c:pt>
                <c:pt idx="5766">
                  <c:v>26.919999999999991</c:v>
                </c:pt>
                <c:pt idx="5767">
                  <c:v>26.919999999999991</c:v>
                </c:pt>
                <c:pt idx="5768">
                  <c:v>26.919999999999991</c:v>
                </c:pt>
                <c:pt idx="5769">
                  <c:v>26.919999999999991</c:v>
                </c:pt>
                <c:pt idx="5770">
                  <c:v>26.919999999999991</c:v>
                </c:pt>
                <c:pt idx="5771">
                  <c:v>26.939999999999991</c:v>
                </c:pt>
                <c:pt idx="5772">
                  <c:v>26.939999999999991</c:v>
                </c:pt>
                <c:pt idx="5773">
                  <c:v>26.939999999999991</c:v>
                </c:pt>
                <c:pt idx="5774">
                  <c:v>26.939999999999991</c:v>
                </c:pt>
                <c:pt idx="5775">
                  <c:v>26.939999999999991</c:v>
                </c:pt>
                <c:pt idx="5776">
                  <c:v>26.95999999999999</c:v>
                </c:pt>
                <c:pt idx="5777">
                  <c:v>26.95999999999999</c:v>
                </c:pt>
                <c:pt idx="5778">
                  <c:v>26.97999999999999</c:v>
                </c:pt>
                <c:pt idx="5779">
                  <c:v>26.97999999999999</c:v>
                </c:pt>
                <c:pt idx="5780">
                  <c:v>26.97999999999999</c:v>
                </c:pt>
                <c:pt idx="5781">
                  <c:v>26.97999999999999</c:v>
                </c:pt>
                <c:pt idx="5782">
                  <c:v>26.97999999999999</c:v>
                </c:pt>
                <c:pt idx="5783">
                  <c:v>26.97999999999999</c:v>
                </c:pt>
                <c:pt idx="5784">
                  <c:v>26.97999999999999</c:v>
                </c:pt>
                <c:pt idx="5785">
                  <c:v>26.97999999999999</c:v>
                </c:pt>
                <c:pt idx="5786">
                  <c:v>27</c:v>
                </c:pt>
                <c:pt idx="5787">
                  <c:v>27</c:v>
                </c:pt>
                <c:pt idx="5788">
                  <c:v>27</c:v>
                </c:pt>
                <c:pt idx="5789">
                  <c:v>27.02</c:v>
                </c:pt>
                <c:pt idx="5790">
                  <c:v>27.02</c:v>
                </c:pt>
                <c:pt idx="5791">
                  <c:v>27.02</c:v>
                </c:pt>
                <c:pt idx="5792">
                  <c:v>27.02</c:v>
                </c:pt>
                <c:pt idx="5793">
                  <c:v>27.02</c:v>
                </c:pt>
                <c:pt idx="5794">
                  <c:v>27.02</c:v>
                </c:pt>
                <c:pt idx="5795">
                  <c:v>27.02</c:v>
                </c:pt>
                <c:pt idx="5796">
                  <c:v>27.02</c:v>
                </c:pt>
                <c:pt idx="5797">
                  <c:v>27.02</c:v>
                </c:pt>
                <c:pt idx="5798">
                  <c:v>27.04</c:v>
                </c:pt>
                <c:pt idx="5799">
                  <c:v>27.04</c:v>
                </c:pt>
                <c:pt idx="5800">
                  <c:v>27.04</c:v>
                </c:pt>
                <c:pt idx="5801">
                  <c:v>27.06</c:v>
                </c:pt>
                <c:pt idx="5802">
                  <c:v>27.06</c:v>
                </c:pt>
                <c:pt idx="5803">
                  <c:v>27.06</c:v>
                </c:pt>
                <c:pt idx="5804">
                  <c:v>27.06</c:v>
                </c:pt>
                <c:pt idx="5805">
                  <c:v>27.08</c:v>
                </c:pt>
                <c:pt idx="5806">
                  <c:v>27.08</c:v>
                </c:pt>
                <c:pt idx="5807">
                  <c:v>27.08</c:v>
                </c:pt>
                <c:pt idx="5808">
                  <c:v>27.1</c:v>
                </c:pt>
                <c:pt idx="5809">
                  <c:v>27.1</c:v>
                </c:pt>
                <c:pt idx="5810">
                  <c:v>27.1</c:v>
                </c:pt>
                <c:pt idx="5811">
                  <c:v>27.1</c:v>
                </c:pt>
                <c:pt idx="5812">
                  <c:v>27.1</c:v>
                </c:pt>
                <c:pt idx="5813">
                  <c:v>27.12</c:v>
                </c:pt>
                <c:pt idx="5814">
                  <c:v>27.12</c:v>
                </c:pt>
                <c:pt idx="5815">
                  <c:v>27.12</c:v>
                </c:pt>
                <c:pt idx="5816">
                  <c:v>27.12</c:v>
                </c:pt>
                <c:pt idx="5817">
                  <c:v>27.14</c:v>
                </c:pt>
                <c:pt idx="5818">
                  <c:v>27.14</c:v>
                </c:pt>
                <c:pt idx="5819">
                  <c:v>27.14</c:v>
                </c:pt>
                <c:pt idx="5820">
                  <c:v>27.14</c:v>
                </c:pt>
                <c:pt idx="5821">
                  <c:v>27.14</c:v>
                </c:pt>
                <c:pt idx="5822">
                  <c:v>27.14</c:v>
                </c:pt>
                <c:pt idx="5823">
                  <c:v>27.16</c:v>
                </c:pt>
                <c:pt idx="5824">
                  <c:v>27.16</c:v>
                </c:pt>
                <c:pt idx="5825">
                  <c:v>27.16</c:v>
                </c:pt>
                <c:pt idx="5826">
                  <c:v>27.16</c:v>
                </c:pt>
                <c:pt idx="5827">
                  <c:v>27.16</c:v>
                </c:pt>
                <c:pt idx="5828">
                  <c:v>27.18</c:v>
                </c:pt>
                <c:pt idx="5829">
                  <c:v>27.18</c:v>
                </c:pt>
                <c:pt idx="5830">
                  <c:v>27.2</c:v>
                </c:pt>
                <c:pt idx="5831">
                  <c:v>27.2</c:v>
                </c:pt>
                <c:pt idx="5832">
                  <c:v>27.2</c:v>
                </c:pt>
                <c:pt idx="5833">
                  <c:v>27.2</c:v>
                </c:pt>
                <c:pt idx="5834">
                  <c:v>27.2</c:v>
                </c:pt>
                <c:pt idx="5835">
                  <c:v>27.2</c:v>
                </c:pt>
                <c:pt idx="5836">
                  <c:v>27.2</c:v>
                </c:pt>
                <c:pt idx="5837">
                  <c:v>27.22</c:v>
                </c:pt>
                <c:pt idx="5838">
                  <c:v>27.22</c:v>
                </c:pt>
                <c:pt idx="5839">
                  <c:v>27.22</c:v>
                </c:pt>
                <c:pt idx="5840">
                  <c:v>27.22</c:v>
                </c:pt>
                <c:pt idx="5841">
                  <c:v>27.22</c:v>
                </c:pt>
                <c:pt idx="5842">
                  <c:v>27.22</c:v>
                </c:pt>
                <c:pt idx="5843">
                  <c:v>27.22</c:v>
                </c:pt>
                <c:pt idx="5844">
                  <c:v>27.24</c:v>
                </c:pt>
                <c:pt idx="5845">
                  <c:v>27.24</c:v>
                </c:pt>
                <c:pt idx="5846">
                  <c:v>27.24</c:v>
                </c:pt>
                <c:pt idx="5847">
                  <c:v>27.24</c:v>
                </c:pt>
                <c:pt idx="5848">
                  <c:v>27.24</c:v>
                </c:pt>
                <c:pt idx="5849">
                  <c:v>27.24</c:v>
                </c:pt>
                <c:pt idx="5850">
                  <c:v>27.24</c:v>
                </c:pt>
                <c:pt idx="5851">
                  <c:v>27.24</c:v>
                </c:pt>
                <c:pt idx="5852">
                  <c:v>27.259999999999991</c:v>
                </c:pt>
                <c:pt idx="5853">
                  <c:v>27.259999999999991</c:v>
                </c:pt>
                <c:pt idx="5854">
                  <c:v>27.259999999999991</c:v>
                </c:pt>
                <c:pt idx="5855">
                  <c:v>27.259999999999991</c:v>
                </c:pt>
                <c:pt idx="5856">
                  <c:v>27.259999999999991</c:v>
                </c:pt>
                <c:pt idx="5857">
                  <c:v>27.259999999999991</c:v>
                </c:pt>
                <c:pt idx="5858">
                  <c:v>27.27999999999999</c:v>
                </c:pt>
                <c:pt idx="5859">
                  <c:v>27.27999999999999</c:v>
                </c:pt>
                <c:pt idx="5860">
                  <c:v>27.27999999999999</c:v>
                </c:pt>
                <c:pt idx="5861">
                  <c:v>27.27999999999999</c:v>
                </c:pt>
                <c:pt idx="5862">
                  <c:v>27.3</c:v>
                </c:pt>
                <c:pt idx="5863">
                  <c:v>27.3</c:v>
                </c:pt>
                <c:pt idx="5864">
                  <c:v>27.32</c:v>
                </c:pt>
                <c:pt idx="5865">
                  <c:v>27.32</c:v>
                </c:pt>
                <c:pt idx="5866">
                  <c:v>27.32</c:v>
                </c:pt>
                <c:pt idx="5867">
                  <c:v>27.34</c:v>
                </c:pt>
                <c:pt idx="5868">
                  <c:v>27.34</c:v>
                </c:pt>
                <c:pt idx="5869">
                  <c:v>27.34</c:v>
                </c:pt>
                <c:pt idx="5870">
                  <c:v>27.34</c:v>
                </c:pt>
                <c:pt idx="5871">
                  <c:v>27.34</c:v>
                </c:pt>
                <c:pt idx="5872">
                  <c:v>27.34</c:v>
                </c:pt>
                <c:pt idx="5873">
                  <c:v>27.34</c:v>
                </c:pt>
                <c:pt idx="5874">
                  <c:v>27.34</c:v>
                </c:pt>
                <c:pt idx="5875">
                  <c:v>27.36</c:v>
                </c:pt>
                <c:pt idx="5876">
                  <c:v>27.36</c:v>
                </c:pt>
                <c:pt idx="5877">
                  <c:v>27.36</c:v>
                </c:pt>
                <c:pt idx="5878">
                  <c:v>27.36</c:v>
                </c:pt>
                <c:pt idx="5879">
                  <c:v>27.38</c:v>
                </c:pt>
                <c:pt idx="5880">
                  <c:v>27.38</c:v>
                </c:pt>
                <c:pt idx="5881">
                  <c:v>27.38</c:v>
                </c:pt>
                <c:pt idx="5882">
                  <c:v>27.38</c:v>
                </c:pt>
                <c:pt idx="5883">
                  <c:v>27.38</c:v>
                </c:pt>
                <c:pt idx="5884">
                  <c:v>27.4</c:v>
                </c:pt>
                <c:pt idx="5885">
                  <c:v>27.4</c:v>
                </c:pt>
                <c:pt idx="5886">
                  <c:v>27.4</c:v>
                </c:pt>
                <c:pt idx="5887">
                  <c:v>27.4</c:v>
                </c:pt>
                <c:pt idx="5888">
                  <c:v>27.419999999999991</c:v>
                </c:pt>
                <c:pt idx="5889">
                  <c:v>27.419999999999991</c:v>
                </c:pt>
                <c:pt idx="5890">
                  <c:v>27.419999999999991</c:v>
                </c:pt>
                <c:pt idx="5891">
                  <c:v>27.439999999999991</c:v>
                </c:pt>
                <c:pt idx="5892">
                  <c:v>27.439999999999991</c:v>
                </c:pt>
                <c:pt idx="5893">
                  <c:v>27.439999999999991</c:v>
                </c:pt>
                <c:pt idx="5894">
                  <c:v>27.439999999999991</c:v>
                </c:pt>
                <c:pt idx="5895">
                  <c:v>27.439999999999991</c:v>
                </c:pt>
                <c:pt idx="5896">
                  <c:v>27.45999999999999</c:v>
                </c:pt>
                <c:pt idx="5897">
                  <c:v>27.45999999999999</c:v>
                </c:pt>
                <c:pt idx="5898">
                  <c:v>27.45999999999999</c:v>
                </c:pt>
                <c:pt idx="5899">
                  <c:v>27.45999999999999</c:v>
                </c:pt>
                <c:pt idx="5900">
                  <c:v>27.47999999999999</c:v>
                </c:pt>
                <c:pt idx="5901">
                  <c:v>27.47999999999999</c:v>
                </c:pt>
                <c:pt idx="5902">
                  <c:v>27.47999999999999</c:v>
                </c:pt>
                <c:pt idx="5903">
                  <c:v>27.47999999999999</c:v>
                </c:pt>
                <c:pt idx="5904">
                  <c:v>27.5</c:v>
                </c:pt>
                <c:pt idx="5905">
                  <c:v>27.52</c:v>
                </c:pt>
                <c:pt idx="5906">
                  <c:v>27.52</c:v>
                </c:pt>
                <c:pt idx="5907">
                  <c:v>27.52</c:v>
                </c:pt>
                <c:pt idx="5908">
                  <c:v>27.52</c:v>
                </c:pt>
                <c:pt idx="5909">
                  <c:v>27.52</c:v>
                </c:pt>
                <c:pt idx="5910">
                  <c:v>27.52</c:v>
                </c:pt>
                <c:pt idx="5911">
                  <c:v>27.52</c:v>
                </c:pt>
                <c:pt idx="5912">
                  <c:v>27.52</c:v>
                </c:pt>
                <c:pt idx="5913">
                  <c:v>27.54</c:v>
                </c:pt>
                <c:pt idx="5914">
                  <c:v>27.54</c:v>
                </c:pt>
                <c:pt idx="5915">
                  <c:v>27.54</c:v>
                </c:pt>
                <c:pt idx="5916">
                  <c:v>27.56</c:v>
                </c:pt>
                <c:pt idx="5917">
                  <c:v>27.56</c:v>
                </c:pt>
                <c:pt idx="5918">
                  <c:v>27.56</c:v>
                </c:pt>
                <c:pt idx="5919">
                  <c:v>27.56</c:v>
                </c:pt>
                <c:pt idx="5920">
                  <c:v>27.56</c:v>
                </c:pt>
                <c:pt idx="5921">
                  <c:v>27.56</c:v>
                </c:pt>
                <c:pt idx="5922">
                  <c:v>27.58</c:v>
                </c:pt>
                <c:pt idx="5923">
                  <c:v>27.58</c:v>
                </c:pt>
                <c:pt idx="5924">
                  <c:v>27.58</c:v>
                </c:pt>
                <c:pt idx="5925">
                  <c:v>27.58</c:v>
                </c:pt>
                <c:pt idx="5926">
                  <c:v>27.6</c:v>
                </c:pt>
                <c:pt idx="5927">
                  <c:v>27.6</c:v>
                </c:pt>
                <c:pt idx="5928">
                  <c:v>27.6</c:v>
                </c:pt>
                <c:pt idx="5929">
                  <c:v>27.6</c:v>
                </c:pt>
                <c:pt idx="5930">
                  <c:v>27.6</c:v>
                </c:pt>
                <c:pt idx="5931">
                  <c:v>27.6</c:v>
                </c:pt>
                <c:pt idx="5932">
                  <c:v>27.62</c:v>
                </c:pt>
                <c:pt idx="5933">
                  <c:v>27.62</c:v>
                </c:pt>
                <c:pt idx="5934">
                  <c:v>27.62</c:v>
                </c:pt>
                <c:pt idx="5935">
                  <c:v>27.62</c:v>
                </c:pt>
                <c:pt idx="5936">
                  <c:v>27.62</c:v>
                </c:pt>
                <c:pt idx="5937">
                  <c:v>27.62</c:v>
                </c:pt>
                <c:pt idx="5938">
                  <c:v>27.64</c:v>
                </c:pt>
                <c:pt idx="5939">
                  <c:v>27.64</c:v>
                </c:pt>
                <c:pt idx="5940">
                  <c:v>27.64</c:v>
                </c:pt>
                <c:pt idx="5941">
                  <c:v>27.64</c:v>
                </c:pt>
                <c:pt idx="5942">
                  <c:v>27.64</c:v>
                </c:pt>
                <c:pt idx="5943">
                  <c:v>27.66</c:v>
                </c:pt>
                <c:pt idx="5944">
                  <c:v>27.66</c:v>
                </c:pt>
                <c:pt idx="5945">
                  <c:v>27.66</c:v>
                </c:pt>
                <c:pt idx="5946">
                  <c:v>27.66</c:v>
                </c:pt>
                <c:pt idx="5947">
                  <c:v>27.66</c:v>
                </c:pt>
                <c:pt idx="5948">
                  <c:v>27.66</c:v>
                </c:pt>
                <c:pt idx="5949">
                  <c:v>27.66</c:v>
                </c:pt>
                <c:pt idx="5950">
                  <c:v>27.68</c:v>
                </c:pt>
                <c:pt idx="5951">
                  <c:v>27.68</c:v>
                </c:pt>
                <c:pt idx="5952">
                  <c:v>27.68</c:v>
                </c:pt>
                <c:pt idx="5953">
                  <c:v>27.68</c:v>
                </c:pt>
                <c:pt idx="5954">
                  <c:v>27.68</c:v>
                </c:pt>
                <c:pt idx="5955">
                  <c:v>27.68</c:v>
                </c:pt>
                <c:pt idx="5956">
                  <c:v>27.68</c:v>
                </c:pt>
                <c:pt idx="5957">
                  <c:v>27.7</c:v>
                </c:pt>
                <c:pt idx="5958">
                  <c:v>27.7</c:v>
                </c:pt>
                <c:pt idx="5959">
                  <c:v>27.7</c:v>
                </c:pt>
                <c:pt idx="5960">
                  <c:v>27.7</c:v>
                </c:pt>
                <c:pt idx="5961">
                  <c:v>27.72</c:v>
                </c:pt>
                <c:pt idx="5962">
                  <c:v>27.72</c:v>
                </c:pt>
                <c:pt idx="5963">
                  <c:v>27.72</c:v>
                </c:pt>
                <c:pt idx="5964">
                  <c:v>27.72</c:v>
                </c:pt>
                <c:pt idx="5965">
                  <c:v>27.74</c:v>
                </c:pt>
                <c:pt idx="5966">
                  <c:v>27.74</c:v>
                </c:pt>
                <c:pt idx="5967">
                  <c:v>27.74</c:v>
                </c:pt>
                <c:pt idx="5968">
                  <c:v>27.74</c:v>
                </c:pt>
                <c:pt idx="5969">
                  <c:v>27.759999999999991</c:v>
                </c:pt>
                <c:pt idx="5970">
                  <c:v>27.759999999999991</c:v>
                </c:pt>
                <c:pt idx="5971">
                  <c:v>27.759999999999991</c:v>
                </c:pt>
                <c:pt idx="5972">
                  <c:v>27.77999999999999</c:v>
                </c:pt>
                <c:pt idx="5973">
                  <c:v>27.77999999999999</c:v>
                </c:pt>
                <c:pt idx="5974">
                  <c:v>27.77999999999999</c:v>
                </c:pt>
                <c:pt idx="5975">
                  <c:v>27.77999999999999</c:v>
                </c:pt>
                <c:pt idx="5976">
                  <c:v>27.77999999999999</c:v>
                </c:pt>
                <c:pt idx="5977">
                  <c:v>27.8</c:v>
                </c:pt>
                <c:pt idx="5978">
                  <c:v>27.8</c:v>
                </c:pt>
                <c:pt idx="5979">
                  <c:v>27.8</c:v>
                </c:pt>
                <c:pt idx="5980">
                  <c:v>27.82</c:v>
                </c:pt>
                <c:pt idx="5981">
                  <c:v>27.82</c:v>
                </c:pt>
                <c:pt idx="5982">
                  <c:v>27.82</c:v>
                </c:pt>
                <c:pt idx="5983">
                  <c:v>27.82</c:v>
                </c:pt>
                <c:pt idx="5984">
                  <c:v>27.82</c:v>
                </c:pt>
                <c:pt idx="5985">
                  <c:v>27.82</c:v>
                </c:pt>
                <c:pt idx="5986">
                  <c:v>27.84</c:v>
                </c:pt>
                <c:pt idx="5987">
                  <c:v>27.84</c:v>
                </c:pt>
                <c:pt idx="5988">
                  <c:v>27.84</c:v>
                </c:pt>
                <c:pt idx="5989">
                  <c:v>27.84</c:v>
                </c:pt>
                <c:pt idx="5990">
                  <c:v>27.86</c:v>
                </c:pt>
                <c:pt idx="5991">
                  <c:v>27.86</c:v>
                </c:pt>
                <c:pt idx="5992">
                  <c:v>27.86</c:v>
                </c:pt>
                <c:pt idx="5993">
                  <c:v>27.86</c:v>
                </c:pt>
                <c:pt idx="5994">
                  <c:v>27.86</c:v>
                </c:pt>
                <c:pt idx="5995">
                  <c:v>27.88</c:v>
                </c:pt>
                <c:pt idx="5996">
                  <c:v>27.88</c:v>
                </c:pt>
                <c:pt idx="5997">
                  <c:v>27.88</c:v>
                </c:pt>
                <c:pt idx="5998">
                  <c:v>27.88</c:v>
                </c:pt>
                <c:pt idx="5999">
                  <c:v>27.88</c:v>
                </c:pt>
                <c:pt idx="6000">
                  <c:v>27.88</c:v>
                </c:pt>
                <c:pt idx="6001">
                  <c:v>27.88</c:v>
                </c:pt>
                <c:pt idx="6002">
                  <c:v>27.9</c:v>
                </c:pt>
                <c:pt idx="6003">
                  <c:v>27.9</c:v>
                </c:pt>
                <c:pt idx="6004">
                  <c:v>27.9</c:v>
                </c:pt>
                <c:pt idx="6005">
                  <c:v>27.919999999999991</c:v>
                </c:pt>
                <c:pt idx="6006">
                  <c:v>27.919999999999991</c:v>
                </c:pt>
                <c:pt idx="6007">
                  <c:v>27.919999999999991</c:v>
                </c:pt>
                <c:pt idx="6008">
                  <c:v>27.919999999999991</c:v>
                </c:pt>
                <c:pt idx="6009">
                  <c:v>27.919999999999991</c:v>
                </c:pt>
                <c:pt idx="6010">
                  <c:v>27.919999999999991</c:v>
                </c:pt>
                <c:pt idx="6011">
                  <c:v>27.919999999999991</c:v>
                </c:pt>
                <c:pt idx="6012">
                  <c:v>27.919999999999991</c:v>
                </c:pt>
                <c:pt idx="6013">
                  <c:v>27.919999999999991</c:v>
                </c:pt>
                <c:pt idx="6014">
                  <c:v>27.919999999999991</c:v>
                </c:pt>
                <c:pt idx="6015">
                  <c:v>27.919999999999991</c:v>
                </c:pt>
                <c:pt idx="6016">
                  <c:v>27.939999999999991</c:v>
                </c:pt>
                <c:pt idx="6017">
                  <c:v>27.939999999999991</c:v>
                </c:pt>
                <c:pt idx="6018">
                  <c:v>27.939999999999991</c:v>
                </c:pt>
                <c:pt idx="6019">
                  <c:v>27.939999999999991</c:v>
                </c:pt>
                <c:pt idx="6020">
                  <c:v>27.939999999999991</c:v>
                </c:pt>
                <c:pt idx="6021">
                  <c:v>27.939999999999991</c:v>
                </c:pt>
                <c:pt idx="6022">
                  <c:v>27.939999999999991</c:v>
                </c:pt>
                <c:pt idx="6023">
                  <c:v>27.939999999999991</c:v>
                </c:pt>
                <c:pt idx="6024">
                  <c:v>27.95999999999999</c:v>
                </c:pt>
                <c:pt idx="6025">
                  <c:v>27.95999999999999</c:v>
                </c:pt>
                <c:pt idx="6026">
                  <c:v>27.97999999999999</c:v>
                </c:pt>
                <c:pt idx="6027">
                  <c:v>27.97999999999999</c:v>
                </c:pt>
                <c:pt idx="6028">
                  <c:v>27.97999999999999</c:v>
                </c:pt>
                <c:pt idx="6029">
                  <c:v>27.97999999999999</c:v>
                </c:pt>
                <c:pt idx="6030">
                  <c:v>27.97999999999999</c:v>
                </c:pt>
                <c:pt idx="6031">
                  <c:v>27.97999999999999</c:v>
                </c:pt>
                <c:pt idx="6032">
                  <c:v>27.97999999999999</c:v>
                </c:pt>
                <c:pt idx="6033">
                  <c:v>28</c:v>
                </c:pt>
                <c:pt idx="6034">
                  <c:v>28</c:v>
                </c:pt>
                <c:pt idx="6035">
                  <c:v>28.02</c:v>
                </c:pt>
                <c:pt idx="6036">
                  <c:v>28.02</c:v>
                </c:pt>
                <c:pt idx="6037">
                  <c:v>28.02</c:v>
                </c:pt>
                <c:pt idx="6038">
                  <c:v>28.02</c:v>
                </c:pt>
                <c:pt idx="6039">
                  <c:v>28.02</c:v>
                </c:pt>
                <c:pt idx="6040">
                  <c:v>28.04</c:v>
                </c:pt>
                <c:pt idx="6041">
                  <c:v>28.04</c:v>
                </c:pt>
                <c:pt idx="6042">
                  <c:v>28.04</c:v>
                </c:pt>
                <c:pt idx="6043">
                  <c:v>28.04</c:v>
                </c:pt>
                <c:pt idx="6044">
                  <c:v>28.04</c:v>
                </c:pt>
                <c:pt idx="6045">
                  <c:v>28.04</c:v>
                </c:pt>
                <c:pt idx="6046">
                  <c:v>28.06</c:v>
                </c:pt>
                <c:pt idx="6047">
                  <c:v>28.06</c:v>
                </c:pt>
                <c:pt idx="6048">
                  <c:v>28.06</c:v>
                </c:pt>
                <c:pt idx="6049">
                  <c:v>28.06</c:v>
                </c:pt>
                <c:pt idx="6050">
                  <c:v>28.08</c:v>
                </c:pt>
                <c:pt idx="6051">
                  <c:v>28.08</c:v>
                </c:pt>
                <c:pt idx="6052">
                  <c:v>28.08</c:v>
                </c:pt>
                <c:pt idx="6053">
                  <c:v>28.1</c:v>
                </c:pt>
                <c:pt idx="6054">
                  <c:v>28.1</c:v>
                </c:pt>
                <c:pt idx="6055">
                  <c:v>28.1</c:v>
                </c:pt>
                <c:pt idx="6056">
                  <c:v>28.1</c:v>
                </c:pt>
                <c:pt idx="6057">
                  <c:v>28.1</c:v>
                </c:pt>
                <c:pt idx="6058">
                  <c:v>28.12</c:v>
                </c:pt>
                <c:pt idx="6059">
                  <c:v>28.12</c:v>
                </c:pt>
                <c:pt idx="6060">
                  <c:v>28.12</c:v>
                </c:pt>
                <c:pt idx="6061">
                  <c:v>28.12</c:v>
                </c:pt>
                <c:pt idx="6062">
                  <c:v>28.14</c:v>
                </c:pt>
                <c:pt idx="6063">
                  <c:v>28.14</c:v>
                </c:pt>
                <c:pt idx="6064">
                  <c:v>28.14</c:v>
                </c:pt>
                <c:pt idx="6065">
                  <c:v>28.14</c:v>
                </c:pt>
                <c:pt idx="6066">
                  <c:v>28.14</c:v>
                </c:pt>
                <c:pt idx="6067">
                  <c:v>28.14</c:v>
                </c:pt>
                <c:pt idx="6068">
                  <c:v>28.14</c:v>
                </c:pt>
                <c:pt idx="6069">
                  <c:v>28.16</c:v>
                </c:pt>
                <c:pt idx="6070">
                  <c:v>28.16</c:v>
                </c:pt>
                <c:pt idx="6071">
                  <c:v>28.16</c:v>
                </c:pt>
                <c:pt idx="6072">
                  <c:v>28.16</c:v>
                </c:pt>
                <c:pt idx="6073">
                  <c:v>28.18</c:v>
                </c:pt>
                <c:pt idx="6074">
                  <c:v>28.18</c:v>
                </c:pt>
                <c:pt idx="6075">
                  <c:v>28.2</c:v>
                </c:pt>
                <c:pt idx="6076">
                  <c:v>28.2</c:v>
                </c:pt>
                <c:pt idx="6077">
                  <c:v>28.2</c:v>
                </c:pt>
                <c:pt idx="6078">
                  <c:v>28.22</c:v>
                </c:pt>
                <c:pt idx="6079">
                  <c:v>28.22</c:v>
                </c:pt>
                <c:pt idx="6080">
                  <c:v>28.22</c:v>
                </c:pt>
                <c:pt idx="6081">
                  <c:v>28.22</c:v>
                </c:pt>
                <c:pt idx="6082">
                  <c:v>28.24</c:v>
                </c:pt>
                <c:pt idx="6083">
                  <c:v>28.24</c:v>
                </c:pt>
                <c:pt idx="6084">
                  <c:v>28.24</c:v>
                </c:pt>
                <c:pt idx="6085">
                  <c:v>28.259999999999991</c:v>
                </c:pt>
                <c:pt idx="6086">
                  <c:v>28.259999999999991</c:v>
                </c:pt>
                <c:pt idx="6087">
                  <c:v>28.259999999999991</c:v>
                </c:pt>
                <c:pt idx="6088">
                  <c:v>28.27999999999999</c:v>
                </c:pt>
                <c:pt idx="6089">
                  <c:v>28.27999999999999</c:v>
                </c:pt>
                <c:pt idx="6090">
                  <c:v>28.27999999999999</c:v>
                </c:pt>
                <c:pt idx="6091">
                  <c:v>28.3</c:v>
                </c:pt>
                <c:pt idx="6092">
                  <c:v>28.32</c:v>
                </c:pt>
                <c:pt idx="6093">
                  <c:v>28.32</c:v>
                </c:pt>
                <c:pt idx="6094">
                  <c:v>28.34</c:v>
                </c:pt>
                <c:pt idx="6095">
                  <c:v>28.34</c:v>
                </c:pt>
                <c:pt idx="6096">
                  <c:v>28.34</c:v>
                </c:pt>
                <c:pt idx="6097">
                  <c:v>28.34</c:v>
                </c:pt>
                <c:pt idx="6098">
                  <c:v>28.34</c:v>
                </c:pt>
                <c:pt idx="6099">
                  <c:v>28.34</c:v>
                </c:pt>
                <c:pt idx="6100">
                  <c:v>28.36</c:v>
                </c:pt>
                <c:pt idx="6101">
                  <c:v>28.36</c:v>
                </c:pt>
                <c:pt idx="6102">
                  <c:v>28.36</c:v>
                </c:pt>
                <c:pt idx="6103">
                  <c:v>28.36</c:v>
                </c:pt>
                <c:pt idx="6104">
                  <c:v>28.36</c:v>
                </c:pt>
                <c:pt idx="6105">
                  <c:v>28.38</c:v>
                </c:pt>
                <c:pt idx="6106">
                  <c:v>28.38</c:v>
                </c:pt>
                <c:pt idx="6107">
                  <c:v>28.4</c:v>
                </c:pt>
                <c:pt idx="6108">
                  <c:v>28.4</c:v>
                </c:pt>
                <c:pt idx="6109">
                  <c:v>28.419999999999991</c:v>
                </c:pt>
                <c:pt idx="6110">
                  <c:v>28.419999999999991</c:v>
                </c:pt>
                <c:pt idx="6111">
                  <c:v>28.419999999999991</c:v>
                </c:pt>
                <c:pt idx="6112">
                  <c:v>28.419999999999991</c:v>
                </c:pt>
                <c:pt idx="6113">
                  <c:v>28.419999999999991</c:v>
                </c:pt>
                <c:pt idx="6114">
                  <c:v>28.419999999999991</c:v>
                </c:pt>
                <c:pt idx="6115">
                  <c:v>28.439999999999991</c:v>
                </c:pt>
                <c:pt idx="6116">
                  <c:v>28.439999999999991</c:v>
                </c:pt>
                <c:pt idx="6117">
                  <c:v>28.439999999999991</c:v>
                </c:pt>
                <c:pt idx="6118">
                  <c:v>28.439999999999991</c:v>
                </c:pt>
                <c:pt idx="6119">
                  <c:v>28.45999999999999</c:v>
                </c:pt>
                <c:pt idx="6120">
                  <c:v>28.45999999999999</c:v>
                </c:pt>
                <c:pt idx="6121">
                  <c:v>28.45999999999999</c:v>
                </c:pt>
                <c:pt idx="6122">
                  <c:v>28.45999999999999</c:v>
                </c:pt>
                <c:pt idx="6123">
                  <c:v>28.45999999999999</c:v>
                </c:pt>
                <c:pt idx="6124">
                  <c:v>28.47999999999999</c:v>
                </c:pt>
                <c:pt idx="6125">
                  <c:v>28.47999999999999</c:v>
                </c:pt>
                <c:pt idx="6126">
                  <c:v>28.47999999999999</c:v>
                </c:pt>
                <c:pt idx="6127">
                  <c:v>28.5</c:v>
                </c:pt>
                <c:pt idx="6128">
                  <c:v>28.5</c:v>
                </c:pt>
                <c:pt idx="6129">
                  <c:v>28.5</c:v>
                </c:pt>
                <c:pt idx="6130">
                  <c:v>28.5</c:v>
                </c:pt>
                <c:pt idx="6131">
                  <c:v>28.5</c:v>
                </c:pt>
                <c:pt idx="6132">
                  <c:v>28.52</c:v>
                </c:pt>
                <c:pt idx="6133">
                  <c:v>28.52</c:v>
                </c:pt>
                <c:pt idx="6134">
                  <c:v>28.52</c:v>
                </c:pt>
                <c:pt idx="6135">
                  <c:v>28.52</c:v>
                </c:pt>
                <c:pt idx="6136">
                  <c:v>28.52</c:v>
                </c:pt>
                <c:pt idx="6137">
                  <c:v>28.54</c:v>
                </c:pt>
                <c:pt idx="6138">
                  <c:v>28.54</c:v>
                </c:pt>
                <c:pt idx="6139">
                  <c:v>28.54</c:v>
                </c:pt>
                <c:pt idx="6140">
                  <c:v>28.54</c:v>
                </c:pt>
                <c:pt idx="6141">
                  <c:v>28.56</c:v>
                </c:pt>
                <c:pt idx="6142">
                  <c:v>28.56</c:v>
                </c:pt>
                <c:pt idx="6143">
                  <c:v>28.58</c:v>
                </c:pt>
                <c:pt idx="6144">
                  <c:v>28.58</c:v>
                </c:pt>
                <c:pt idx="6145">
                  <c:v>28.58</c:v>
                </c:pt>
                <c:pt idx="6146">
                  <c:v>28.58</c:v>
                </c:pt>
                <c:pt idx="6147">
                  <c:v>28.58</c:v>
                </c:pt>
                <c:pt idx="6148">
                  <c:v>28.58</c:v>
                </c:pt>
                <c:pt idx="6149">
                  <c:v>28.6</c:v>
                </c:pt>
                <c:pt idx="6150">
                  <c:v>28.6</c:v>
                </c:pt>
                <c:pt idx="6151">
                  <c:v>28.6</c:v>
                </c:pt>
                <c:pt idx="6152">
                  <c:v>28.64</c:v>
                </c:pt>
                <c:pt idx="6153">
                  <c:v>28.68</c:v>
                </c:pt>
                <c:pt idx="6154">
                  <c:v>28.68</c:v>
                </c:pt>
                <c:pt idx="6155">
                  <c:v>28.7</c:v>
                </c:pt>
                <c:pt idx="6156">
                  <c:v>28.7</c:v>
                </c:pt>
                <c:pt idx="6157">
                  <c:v>28.7</c:v>
                </c:pt>
                <c:pt idx="6158">
                  <c:v>28.7</c:v>
                </c:pt>
                <c:pt idx="6159">
                  <c:v>28.72</c:v>
                </c:pt>
                <c:pt idx="6160">
                  <c:v>28.74</c:v>
                </c:pt>
                <c:pt idx="6161">
                  <c:v>28.74</c:v>
                </c:pt>
                <c:pt idx="6162">
                  <c:v>28.74</c:v>
                </c:pt>
                <c:pt idx="6163">
                  <c:v>28.759999999999991</c:v>
                </c:pt>
                <c:pt idx="6164">
                  <c:v>28.77999999999999</c:v>
                </c:pt>
                <c:pt idx="6165">
                  <c:v>28.8</c:v>
                </c:pt>
                <c:pt idx="6166">
                  <c:v>28.8</c:v>
                </c:pt>
                <c:pt idx="6167">
                  <c:v>28.8</c:v>
                </c:pt>
                <c:pt idx="6168">
                  <c:v>28.84</c:v>
                </c:pt>
                <c:pt idx="6169">
                  <c:v>28.84</c:v>
                </c:pt>
                <c:pt idx="6170">
                  <c:v>28.86</c:v>
                </c:pt>
                <c:pt idx="6171">
                  <c:v>28.86</c:v>
                </c:pt>
                <c:pt idx="6172">
                  <c:v>28.86</c:v>
                </c:pt>
                <c:pt idx="6173">
                  <c:v>28.86</c:v>
                </c:pt>
                <c:pt idx="6174">
                  <c:v>28.86</c:v>
                </c:pt>
                <c:pt idx="6175">
                  <c:v>28.86</c:v>
                </c:pt>
                <c:pt idx="6176">
                  <c:v>28.86</c:v>
                </c:pt>
                <c:pt idx="6177">
                  <c:v>28.86</c:v>
                </c:pt>
                <c:pt idx="6178">
                  <c:v>28.86</c:v>
                </c:pt>
                <c:pt idx="6179">
                  <c:v>28.88</c:v>
                </c:pt>
                <c:pt idx="6180">
                  <c:v>28.88</c:v>
                </c:pt>
                <c:pt idx="6181">
                  <c:v>28.88</c:v>
                </c:pt>
                <c:pt idx="6182">
                  <c:v>28.9</c:v>
                </c:pt>
                <c:pt idx="6183">
                  <c:v>28.9</c:v>
                </c:pt>
                <c:pt idx="6184">
                  <c:v>28.919999999999991</c:v>
                </c:pt>
                <c:pt idx="6185">
                  <c:v>28.919999999999991</c:v>
                </c:pt>
                <c:pt idx="6186">
                  <c:v>28.939999999999991</c:v>
                </c:pt>
                <c:pt idx="6187">
                  <c:v>28.95999999999999</c:v>
                </c:pt>
                <c:pt idx="6188">
                  <c:v>28.95999999999999</c:v>
                </c:pt>
                <c:pt idx="6189">
                  <c:v>28.95999999999999</c:v>
                </c:pt>
                <c:pt idx="6190">
                  <c:v>28.97999999999999</c:v>
                </c:pt>
                <c:pt idx="6191">
                  <c:v>28.97999999999999</c:v>
                </c:pt>
                <c:pt idx="6192">
                  <c:v>28.97999999999999</c:v>
                </c:pt>
                <c:pt idx="6193">
                  <c:v>29</c:v>
                </c:pt>
                <c:pt idx="6194">
                  <c:v>29</c:v>
                </c:pt>
                <c:pt idx="6195">
                  <c:v>29</c:v>
                </c:pt>
                <c:pt idx="6196">
                  <c:v>29.04</c:v>
                </c:pt>
                <c:pt idx="6197">
                  <c:v>29.04</c:v>
                </c:pt>
                <c:pt idx="6198">
                  <c:v>29.06</c:v>
                </c:pt>
                <c:pt idx="6199">
                  <c:v>29.06</c:v>
                </c:pt>
                <c:pt idx="6200">
                  <c:v>29.06</c:v>
                </c:pt>
                <c:pt idx="6201">
                  <c:v>29.06</c:v>
                </c:pt>
                <c:pt idx="6202">
                  <c:v>29.08</c:v>
                </c:pt>
                <c:pt idx="6203">
                  <c:v>29.08</c:v>
                </c:pt>
                <c:pt idx="6204">
                  <c:v>29.08</c:v>
                </c:pt>
                <c:pt idx="6205">
                  <c:v>29.1</c:v>
                </c:pt>
                <c:pt idx="6206">
                  <c:v>29.1</c:v>
                </c:pt>
                <c:pt idx="6207">
                  <c:v>29.1</c:v>
                </c:pt>
                <c:pt idx="6208">
                  <c:v>29.1</c:v>
                </c:pt>
                <c:pt idx="6209">
                  <c:v>29.12</c:v>
                </c:pt>
                <c:pt idx="6210">
                  <c:v>29.12</c:v>
                </c:pt>
                <c:pt idx="6211">
                  <c:v>29.12</c:v>
                </c:pt>
                <c:pt idx="6212">
                  <c:v>29.14</c:v>
                </c:pt>
                <c:pt idx="6213">
                  <c:v>29.14</c:v>
                </c:pt>
                <c:pt idx="6214">
                  <c:v>29.16</c:v>
                </c:pt>
                <c:pt idx="6215">
                  <c:v>29.16</c:v>
                </c:pt>
                <c:pt idx="6216">
                  <c:v>29.18</c:v>
                </c:pt>
                <c:pt idx="6217">
                  <c:v>29.18</c:v>
                </c:pt>
                <c:pt idx="6218">
                  <c:v>29.18</c:v>
                </c:pt>
                <c:pt idx="6219">
                  <c:v>29.2</c:v>
                </c:pt>
                <c:pt idx="6220">
                  <c:v>29.2</c:v>
                </c:pt>
                <c:pt idx="6221">
                  <c:v>29.22</c:v>
                </c:pt>
                <c:pt idx="6222">
                  <c:v>29.22</c:v>
                </c:pt>
                <c:pt idx="6223">
                  <c:v>29.24</c:v>
                </c:pt>
                <c:pt idx="6224">
                  <c:v>29.259999999999991</c:v>
                </c:pt>
                <c:pt idx="6225">
                  <c:v>29.259999999999991</c:v>
                </c:pt>
                <c:pt idx="6226">
                  <c:v>29.27999999999999</c:v>
                </c:pt>
                <c:pt idx="6227">
                  <c:v>29.27999999999999</c:v>
                </c:pt>
                <c:pt idx="6228">
                  <c:v>29.3</c:v>
                </c:pt>
                <c:pt idx="6229">
                  <c:v>29.3</c:v>
                </c:pt>
                <c:pt idx="6230">
                  <c:v>29.32</c:v>
                </c:pt>
                <c:pt idx="6231">
                  <c:v>29.32</c:v>
                </c:pt>
                <c:pt idx="6232">
                  <c:v>29.32</c:v>
                </c:pt>
                <c:pt idx="6233">
                  <c:v>29.34</c:v>
                </c:pt>
                <c:pt idx="6234">
                  <c:v>29.34</c:v>
                </c:pt>
                <c:pt idx="6235">
                  <c:v>29.4</c:v>
                </c:pt>
                <c:pt idx="6236">
                  <c:v>29.4</c:v>
                </c:pt>
                <c:pt idx="6237">
                  <c:v>29.4</c:v>
                </c:pt>
                <c:pt idx="6238">
                  <c:v>29.4</c:v>
                </c:pt>
                <c:pt idx="6239">
                  <c:v>29.419999999999991</c:v>
                </c:pt>
                <c:pt idx="6240">
                  <c:v>29.419999999999991</c:v>
                </c:pt>
                <c:pt idx="6241">
                  <c:v>29.439999999999991</c:v>
                </c:pt>
                <c:pt idx="6242">
                  <c:v>29.439999999999991</c:v>
                </c:pt>
                <c:pt idx="6243">
                  <c:v>29.47999999999999</c:v>
                </c:pt>
                <c:pt idx="6244">
                  <c:v>29.47999999999999</c:v>
                </c:pt>
                <c:pt idx="6245">
                  <c:v>29.5</c:v>
                </c:pt>
                <c:pt idx="6246">
                  <c:v>29.52</c:v>
                </c:pt>
                <c:pt idx="6247">
                  <c:v>29.52</c:v>
                </c:pt>
                <c:pt idx="6248">
                  <c:v>29.52</c:v>
                </c:pt>
                <c:pt idx="6249">
                  <c:v>29.54</c:v>
                </c:pt>
                <c:pt idx="6250">
                  <c:v>29.54</c:v>
                </c:pt>
                <c:pt idx="6251">
                  <c:v>29.58</c:v>
                </c:pt>
                <c:pt idx="6252">
                  <c:v>29.58</c:v>
                </c:pt>
                <c:pt idx="6253">
                  <c:v>29.58</c:v>
                </c:pt>
                <c:pt idx="6254">
                  <c:v>29.58</c:v>
                </c:pt>
                <c:pt idx="6255">
                  <c:v>29.6</c:v>
                </c:pt>
                <c:pt idx="6256">
                  <c:v>29.6</c:v>
                </c:pt>
                <c:pt idx="6257">
                  <c:v>29.6</c:v>
                </c:pt>
                <c:pt idx="6258">
                  <c:v>29.6</c:v>
                </c:pt>
                <c:pt idx="6259">
                  <c:v>29.6</c:v>
                </c:pt>
                <c:pt idx="6260">
                  <c:v>29.62</c:v>
                </c:pt>
                <c:pt idx="6261">
                  <c:v>29.64</c:v>
                </c:pt>
                <c:pt idx="6262">
                  <c:v>29.64</c:v>
                </c:pt>
                <c:pt idx="6263">
                  <c:v>29.66</c:v>
                </c:pt>
                <c:pt idx="6264">
                  <c:v>29.66</c:v>
                </c:pt>
                <c:pt idx="6265">
                  <c:v>29.68</c:v>
                </c:pt>
                <c:pt idx="6266">
                  <c:v>29.7</c:v>
                </c:pt>
                <c:pt idx="6267">
                  <c:v>29.7</c:v>
                </c:pt>
                <c:pt idx="6268">
                  <c:v>29.77999999999999</c:v>
                </c:pt>
                <c:pt idx="6269">
                  <c:v>29.8</c:v>
                </c:pt>
                <c:pt idx="6270">
                  <c:v>29.82</c:v>
                </c:pt>
                <c:pt idx="6271">
                  <c:v>29.84</c:v>
                </c:pt>
                <c:pt idx="6272">
                  <c:v>29.84</c:v>
                </c:pt>
                <c:pt idx="6273">
                  <c:v>29.84</c:v>
                </c:pt>
                <c:pt idx="6274">
                  <c:v>29.86</c:v>
                </c:pt>
                <c:pt idx="6275">
                  <c:v>29.88</c:v>
                </c:pt>
                <c:pt idx="6276">
                  <c:v>29.88</c:v>
                </c:pt>
                <c:pt idx="6277">
                  <c:v>29.88</c:v>
                </c:pt>
                <c:pt idx="6278">
                  <c:v>29.9</c:v>
                </c:pt>
                <c:pt idx="6279">
                  <c:v>29.95999999999999</c:v>
                </c:pt>
                <c:pt idx="6280">
                  <c:v>30</c:v>
                </c:pt>
                <c:pt idx="6281">
                  <c:v>30</c:v>
                </c:pt>
                <c:pt idx="6282">
                  <c:v>30.02</c:v>
                </c:pt>
                <c:pt idx="6283">
                  <c:v>30.06</c:v>
                </c:pt>
                <c:pt idx="6284">
                  <c:v>30.08</c:v>
                </c:pt>
                <c:pt idx="6285">
                  <c:v>30.08</c:v>
                </c:pt>
                <c:pt idx="6286">
                  <c:v>30.12</c:v>
                </c:pt>
                <c:pt idx="6287">
                  <c:v>30.12</c:v>
                </c:pt>
                <c:pt idx="6288">
                  <c:v>30.12</c:v>
                </c:pt>
                <c:pt idx="6289">
                  <c:v>30.12</c:v>
                </c:pt>
                <c:pt idx="6290">
                  <c:v>30.14</c:v>
                </c:pt>
                <c:pt idx="6291">
                  <c:v>30.14</c:v>
                </c:pt>
                <c:pt idx="6292">
                  <c:v>30.14</c:v>
                </c:pt>
                <c:pt idx="6293">
                  <c:v>30.16</c:v>
                </c:pt>
                <c:pt idx="6294">
                  <c:v>30.16</c:v>
                </c:pt>
                <c:pt idx="6295">
                  <c:v>30.16</c:v>
                </c:pt>
                <c:pt idx="6296">
                  <c:v>30.16</c:v>
                </c:pt>
                <c:pt idx="6297">
                  <c:v>30.18</c:v>
                </c:pt>
                <c:pt idx="6298">
                  <c:v>30.22</c:v>
                </c:pt>
                <c:pt idx="6299">
                  <c:v>30.22</c:v>
                </c:pt>
                <c:pt idx="6300">
                  <c:v>30.259999999999991</c:v>
                </c:pt>
                <c:pt idx="6301">
                  <c:v>30.259999999999991</c:v>
                </c:pt>
                <c:pt idx="6302">
                  <c:v>30.27999999999999</c:v>
                </c:pt>
                <c:pt idx="6303">
                  <c:v>30.27999999999999</c:v>
                </c:pt>
                <c:pt idx="6304">
                  <c:v>30.3</c:v>
                </c:pt>
                <c:pt idx="6305">
                  <c:v>30.3</c:v>
                </c:pt>
                <c:pt idx="6306">
                  <c:v>30.32</c:v>
                </c:pt>
                <c:pt idx="6307">
                  <c:v>30.32</c:v>
                </c:pt>
                <c:pt idx="6308">
                  <c:v>30.4</c:v>
                </c:pt>
                <c:pt idx="6309">
                  <c:v>30.419999999999991</c:v>
                </c:pt>
                <c:pt idx="6310">
                  <c:v>30.439999999999991</c:v>
                </c:pt>
                <c:pt idx="6311">
                  <c:v>30.439999999999991</c:v>
                </c:pt>
                <c:pt idx="6312">
                  <c:v>30.5</c:v>
                </c:pt>
                <c:pt idx="6313">
                  <c:v>30.52</c:v>
                </c:pt>
                <c:pt idx="6314">
                  <c:v>30.52</c:v>
                </c:pt>
                <c:pt idx="6315">
                  <c:v>30.52</c:v>
                </c:pt>
                <c:pt idx="6316">
                  <c:v>30.56</c:v>
                </c:pt>
                <c:pt idx="6317">
                  <c:v>30.62</c:v>
                </c:pt>
                <c:pt idx="6318">
                  <c:v>30.62</c:v>
                </c:pt>
                <c:pt idx="6319">
                  <c:v>30.66</c:v>
                </c:pt>
                <c:pt idx="6320">
                  <c:v>30.66</c:v>
                </c:pt>
                <c:pt idx="6321">
                  <c:v>30.66</c:v>
                </c:pt>
                <c:pt idx="6322">
                  <c:v>30.66</c:v>
                </c:pt>
                <c:pt idx="6323">
                  <c:v>30.72</c:v>
                </c:pt>
                <c:pt idx="6324">
                  <c:v>30.759999999999991</c:v>
                </c:pt>
                <c:pt idx="6325">
                  <c:v>30.759999999999991</c:v>
                </c:pt>
                <c:pt idx="6326">
                  <c:v>30.8</c:v>
                </c:pt>
                <c:pt idx="6327">
                  <c:v>30.86</c:v>
                </c:pt>
                <c:pt idx="6328">
                  <c:v>30.86</c:v>
                </c:pt>
                <c:pt idx="6329">
                  <c:v>30.86</c:v>
                </c:pt>
                <c:pt idx="6330">
                  <c:v>30.9</c:v>
                </c:pt>
                <c:pt idx="6331">
                  <c:v>30.95999999999999</c:v>
                </c:pt>
                <c:pt idx="6332">
                  <c:v>31</c:v>
                </c:pt>
                <c:pt idx="6333">
                  <c:v>31</c:v>
                </c:pt>
                <c:pt idx="6334">
                  <c:v>31</c:v>
                </c:pt>
                <c:pt idx="6335">
                  <c:v>31.22</c:v>
                </c:pt>
                <c:pt idx="6336">
                  <c:v>31.22</c:v>
                </c:pt>
                <c:pt idx="6337">
                  <c:v>31.3</c:v>
                </c:pt>
                <c:pt idx="6338">
                  <c:v>31.3</c:v>
                </c:pt>
                <c:pt idx="6339">
                  <c:v>31.3</c:v>
                </c:pt>
                <c:pt idx="6340">
                  <c:v>31.3</c:v>
                </c:pt>
                <c:pt idx="6341">
                  <c:v>31.3</c:v>
                </c:pt>
                <c:pt idx="6342">
                  <c:v>31.3</c:v>
                </c:pt>
                <c:pt idx="6343">
                  <c:v>31.34</c:v>
                </c:pt>
                <c:pt idx="6344">
                  <c:v>31.34</c:v>
                </c:pt>
                <c:pt idx="6345">
                  <c:v>31.34</c:v>
                </c:pt>
                <c:pt idx="6346">
                  <c:v>31.34</c:v>
                </c:pt>
                <c:pt idx="6347">
                  <c:v>31.34</c:v>
                </c:pt>
                <c:pt idx="6348">
                  <c:v>31.34</c:v>
                </c:pt>
                <c:pt idx="6349">
                  <c:v>31.34</c:v>
                </c:pt>
                <c:pt idx="6350">
                  <c:v>31.34</c:v>
                </c:pt>
                <c:pt idx="6351">
                  <c:v>31.34</c:v>
                </c:pt>
                <c:pt idx="6352">
                  <c:v>31.34</c:v>
                </c:pt>
                <c:pt idx="6353">
                  <c:v>31.34</c:v>
                </c:pt>
                <c:pt idx="6354">
                  <c:v>31.34</c:v>
                </c:pt>
                <c:pt idx="6355">
                  <c:v>31.34</c:v>
                </c:pt>
                <c:pt idx="6356">
                  <c:v>31.34</c:v>
                </c:pt>
                <c:pt idx="6357">
                  <c:v>31.34</c:v>
                </c:pt>
                <c:pt idx="6358">
                  <c:v>31.34</c:v>
                </c:pt>
                <c:pt idx="6359">
                  <c:v>31.34</c:v>
                </c:pt>
                <c:pt idx="6360">
                  <c:v>31.34</c:v>
                </c:pt>
                <c:pt idx="6361">
                  <c:v>31.34</c:v>
                </c:pt>
                <c:pt idx="6362">
                  <c:v>31.34</c:v>
                </c:pt>
                <c:pt idx="6363">
                  <c:v>31.34</c:v>
                </c:pt>
                <c:pt idx="6364">
                  <c:v>31.34</c:v>
                </c:pt>
                <c:pt idx="6365">
                  <c:v>31.34</c:v>
                </c:pt>
                <c:pt idx="6366">
                  <c:v>31.34</c:v>
                </c:pt>
                <c:pt idx="6367">
                  <c:v>31.34</c:v>
                </c:pt>
                <c:pt idx="6368">
                  <c:v>31.34</c:v>
                </c:pt>
                <c:pt idx="6369">
                  <c:v>31.34</c:v>
                </c:pt>
                <c:pt idx="6370">
                  <c:v>32.04</c:v>
                </c:pt>
                <c:pt idx="6371">
                  <c:v>32.04</c:v>
                </c:pt>
                <c:pt idx="6372">
                  <c:v>32.04</c:v>
                </c:pt>
                <c:pt idx="6373">
                  <c:v>32.04</c:v>
                </c:pt>
                <c:pt idx="6374">
                  <c:v>32.04</c:v>
                </c:pt>
                <c:pt idx="6375">
                  <c:v>32.04</c:v>
                </c:pt>
                <c:pt idx="6376">
                  <c:v>32.04</c:v>
                </c:pt>
                <c:pt idx="6377">
                  <c:v>32.04</c:v>
                </c:pt>
                <c:pt idx="6378">
                  <c:v>32.04</c:v>
                </c:pt>
                <c:pt idx="6379">
                  <c:v>32.04</c:v>
                </c:pt>
                <c:pt idx="6380">
                  <c:v>32.04</c:v>
                </c:pt>
                <c:pt idx="6381">
                  <c:v>32.04</c:v>
                </c:pt>
                <c:pt idx="6382">
                  <c:v>32.04</c:v>
                </c:pt>
                <c:pt idx="6383">
                  <c:v>32.04</c:v>
                </c:pt>
                <c:pt idx="6384">
                  <c:v>32.04</c:v>
                </c:pt>
                <c:pt idx="6385">
                  <c:v>32.04</c:v>
                </c:pt>
                <c:pt idx="6386">
                  <c:v>32.04</c:v>
                </c:pt>
                <c:pt idx="6387">
                  <c:v>32.04</c:v>
                </c:pt>
                <c:pt idx="6388">
                  <c:v>32.04</c:v>
                </c:pt>
                <c:pt idx="6389">
                  <c:v>32.04</c:v>
                </c:pt>
                <c:pt idx="6390">
                  <c:v>32.04</c:v>
                </c:pt>
                <c:pt idx="6391">
                  <c:v>32.04</c:v>
                </c:pt>
                <c:pt idx="6392">
                  <c:v>32.04</c:v>
                </c:pt>
                <c:pt idx="6393">
                  <c:v>32.04</c:v>
                </c:pt>
                <c:pt idx="6394">
                  <c:v>32.04</c:v>
                </c:pt>
                <c:pt idx="6395">
                  <c:v>32.04</c:v>
                </c:pt>
              </c:numCache>
            </c:numRef>
          </c:xVal>
          <c:yVal>
            <c:numRef>
              <c:f>'SS1'!$F$2:$F$6397</c:f>
              <c:numCache>
                <c:formatCode>General</c:formatCode>
                <c:ptCount val="6396"/>
                <c:pt idx="0">
                  <c:v>1.5634771732332724E-4</c:v>
                </c:pt>
                <c:pt idx="1">
                  <c:v>3.1269543464665443E-4</c:v>
                </c:pt>
                <c:pt idx="2">
                  <c:v>4.6904315196998118E-4</c:v>
                </c:pt>
                <c:pt idx="3">
                  <c:v>6.2539086929330886E-4</c:v>
                </c:pt>
                <c:pt idx="4">
                  <c:v>7.817385866166354E-4</c:v>
                </c:pt>
                <c:pt idx="5">
                  <c:v>9.3808630393996334E-4</c:v>
                </c:pt>
                <c:pt idx="6">
                  <c:v>1.0944340212632911E-3</c:v>
                </c:pt>
                <c:pt idx="7">
                  <c:v>1.2507817385866173E-3</c:v>
                </c:pt>
                <c:pt idx="8">
                  <c:v>1.4071294559099431E-3</c:v>
                </c:pt>
                <c:pt idx="9">
                  <c:v>1.5634771732332725E-3</c:v>
                </c:pt>
                <c:pt idx="10">
                  <c:v>1.7198248905565979E-3</c:v>
                </c:pt>
                <c:pt idx="11">
                  <c:v>1.8761726078799263E-3</c:v>
                </c:pt>
                <c:pt idx="12">
                  <c:v>2.0325203252032518E-3</c:v>
                </c:pt>
                <c:pt idx="13">
                  <c:v>2.1888680425265817E-3</c:v>
                </c:pt>
                <c:pt idx="14">
                  <c:v>2.3452157598499055E-3</c:v>
                </c:pt>
                <c:pt idx="15">
                  <c:v>2.5015634771732337E-3</c:v>
                </c:pt>
                <c:pt idx="16">
                  <c:v>2.657911194496561E-3</c:v>
                </c:pt>
                <c:pt idx="17">
                  <c:v>2.8142589118198848E-3</c:v>
                </c:pt>
                <c:pt idx="18">
                  <c:v>2.9706066291432117E-3</c:v>
                </c:pt>
                <c:pt idx="19">
                  <c:v>3.126954346466542E-3</c:v>
                </c:pt>
                <c:pt idx="20">
                  <c:v>3.2833020637898684E-3</c:v>
                </c:pt>
                <c:pt idx="21">
                  <c:v>3.4396497811131936E-3</c:v>
                </c:pt>
                <c:pt idx="22">
                  <c:v>3.595997498436523E-3</c:v>
                </c:pt>
                <c:pt idx="23">
                  <c:v>3.7523452157598482E-3</c:v>
                </c:pt>
                <c:pt idx="24">
                  <c:v>3.9086929330831742E-3</c:v>
                </c:pt>
                <c:pt idx="25">
                  <c:v>4.065040650406501E-3</c:v>
                </c:pt>
                <c:pt idx="26">
                  <c:v>4.2213883677298305E-3</c:v>
                </c:pt>
                <c:pt idx="27">
                  <c:v>4.37773608505316E-3</c:v>
                </c:pt>
                <c:pt idx="28">
                  <c:v>4.5340838023764816E-3</c:v>
                </c:pt>
                <c:pt idx="29">
                  <c:v>4.6904315196998085E-3</c:v>
                </c:pt>
                <c:pt idx="30">
                  <c:v>4.8467792370231405E-3</c:v>
                </c:pt>
                <c:pt idx="31">
                  <c:v>5.0031269543464622E-3</c:v>
                </c:pt>
                <c:pt idx="32">
                  <c:v>5.1594746716697865E-3</c:v>
                </c:pt>
                <c:pt idx="33">
                  <c:v>5.3158223889931203E-3</c:v>
                </c:pt>
                <c:pt idx="34">
                  <c:v>5.4721701063164428E-3</c:v>
                </c:pt>
                <c:pt idx="35">
                  <c:v>5.6285178236397697E-3</c:v>
                </c:pt>
                <c:pt idx="36">
                  <c:v>5.7848655409630974E-3</c:v>
                </c:pt>
                <c:pt idx="37">
                  <c:v>5.9412132582864234E-3</c:v>
                </c:pt>
                <c:pt idx="38">
                  <c:v>6.0975609756097502E-3</c:v>
                </c:pt>
                <c:pt idx="39">
                  <c:v>6.2539086929330823E-3</c:v>
                </c:pt>
                <c:pt idx="40">
                  <c:v>6.4102564102564083E-3</c:v>
                </c:pt>
                <c:pt idx="41">
                  <c:v>6.5666041275797334E-3</c:v>
                </c:pt>
                <c:pt idx="42">
                  <c:v>6.7229518449030577E-3</c:v>
                </c:pt>
                <c:pt idx="43">
                  <c:v>6.8792995622263906E-3</c:v>
                </c:pt>
                <c:pt idx="44">
                  <c:v>7.0356472795497114E-3</c:v>
                </c:pt>
                <c:pt idx="45">
                  <c:v>7.1919949968730409E-3</c:v>
                </c:pt>
                <c:pt idx="46">
                  <c:v>7.3483427141963721E-3</c:v>
                </c:pt>
                <c:pt idx="47">
                  <c:v>7.5046904315196981E-3</c:v>
                </c:pt>
                <c:pt idx="48">
                  <c:v>7.6610381488430223E-3</c:v>
                </c:pt>
                <c:pt idx="49">
                  <c:v>7.8173858661663466E-3</c:v>
                </c:pt>
                <c:pt idx="50">
                  <c:v>7.9737335834896821E-3</c:v>
                </c:pt>
                <c:pt idx="51">
                  <c:v>8.1300813008130003E-3</c:v>
                </c:pt>
                <c:pt idx="52">
                  <c:v>8.2864290181363341E-3</c:v>
                </c:pt>
                <c:pt idx="53">
                  <c:v>8.4427767354596592E-3</c:v>
                </c:pt>
                <c:pt idx="54">
                  <c:v>8.5991244527829878E-3</c:v>
                </c:pt>
                <c:pt idx="55">
                  <c:v>8.7554721701063147E-3</c:v>
                </c:pt>
                <c:pt idx="56">
                  <c:v>8.9118198874296416E-3</c:v>
                </c:pt>
                <c:pt idx="57">
                  <c:v>9.0681676047529667E-3</c:v>
                </c:pt>
                <c:pt idx="58">
                  <c:v>9.2245153220762884E-3</c:v>
                </c:pt>
                <c:pt idx="59">
                  <c:v>9.3808630393996239E-3</c:v>
                </c:pt>
                <c:pt idx="60">
                  <c:v>9.5372107567229473E-3</c:v>
                </c:pt>
                <c:pt idx="61">
                  <c:v>9.6935584740462793E-3</c:v>
                </c:pt>
                <c:pt idx="62">
                  <c:v>9.849906191369601E-3</c:v>
                </c:pt>
                <c:pt idx="63">
                  <c:v>1.0006253908692916E-2</c:v>
                </c:pt>
                <c:pt idx="64">
                  <c:v>1.0162601626016258E-2</c:v>
                </c:pt>
                <c:pt idx="65">
                  <c:v>1.031894934333958E-2</c:v>
                </c:pt>
                <c:pt idx="66">
                  <c:v>1.0475297060662902E-2</c:v>
                </c:pt>
                <c:pt idx="67">
                  <c:v>1.063164477798623E-2</c:v>
                </c:pt>
                <c:pt idx="68">
                  <c:v>1.0787992495309557E-2</c:v>
                </c:pt>
                <c:pt idx="69">
                  <c:v>1.0944340212632891E-2</c:v>
                </c:pt>
                <c:pt idx="70">
                  <c:v>1.1100687929956211E-2</c:v>
                </c:pt>
                <c:pt idx="71">
                  <c:v>1.1257035647279546E-2</c:v>
                </c:pt>
                <c:pt idx="72">
                  <c:v>1.1413383364602871E-2</c:v>
                </c:pt>
                <c:pt idx="73">
                  <c:v>1.1569731081926196E-2</c:v>
                </c:pt>
                <c:pt idx="74">
                  <c:v>1.1726078799249527E-2</c:v>
                </c:pt>
                <c:pt idx="75">
                  <c:v>1.1882426516572854E-2</c:v>
                </c:pt>
                <c:pt idx="76">
                  <c:v>1.2038774233896175E-2</c:v>
                </c:pt>
                <c:pt idx="77">
                  <c:v>1.21951219512195E-2</c:v>
                </c:pt>
                <c:pt idx="78">
                  <c:v>1.2351469668542833E-2</c:v>
                </c:pt>
                <c:pt idx="79">
                  <c:v>1.2507817385866161E-2</c:v>
                </c:pt>
                <c:pt idx="80">
                  <c:v>1.2664165103189481E-2</c:v>
                </c:pt>
                <c:pt idx="81">
                  <c:v>1.2820512820512811E-2</c:v>
                </c:pt>
                <c:pt idx="82">
                  <c:v>1.2976860537836133E-2</c:v>
                </c:pt>
                <c:pt idx="83">
                  <c:v>1.313320825515946E-2</c:v>
                </c:pt>
                <c:pt idx="84">
                  <c:v>1.3289555972482794E-2</c:v>
                </c:pt>
                <c:pt idx="85">
                  <c:v>1.3445903689806122E-2</c:v>
                </c:pt>
                <c:pt idx="86">
                  <c:v>1.3602251407129441E-2</c:v>
                </c:pt>
                <c:pt idx="87">
                  <c:v>1.3758599124452767E-2</c:v>
                </c:pt>
                <c:pt idx="88">
                  <c:v>1.3914946841776094E-2</c:v>
                </c:pt>
                <c:pt idx="89">
                  <c:v>1.4071294559099411E-2</c:v>
                </c:pt>
                <c:pt idx="90">
                  <c:v>1.4227642276422743E-2</c:v>
                </c:pt>
                <c:pt idx="91">
                  <c:v>1.4383989993746075E-2</c:v>
                </c:pt>
                <c:pt idx="92">
                  <c:v>1.4540337711069403E-2</c:v>
                </c:pt>
                <c:pt idx="93">
                  <c:v>1.4696685428392729E-2</c:v>
                </c:pt>
                <c:pt idx="94">
                  <c:v>1.4853033145716061E-2</c:v>
                </c:pt>
                <c:pt idx="95">
                  <c:v>1.5009380863039382E-2</c:v>
                </c:pt>
                <c:pt idx="96">
                  <c:v>1.5165728580362716E-2</c:v>
                </c:pt>
                <c:pt idx="97">
                  <c:v>1.5322076297686048E-2</c:v>
                </c:pt>
                <c:pt idx="98">
                  <c:v>1.5478424015009368E-2</c:v>
                </c:pt>
                <c:pt idx="99">
                  <c:v>1.56347717323327E-2</c:v>
                </c:pt>
                <c:pt idx="100">
                  <c:v>1.5791119449656027E-2</c:v>
                </c:pt>
                <c:pt idx="101">
                  <c:v>1.5947467166979343E-2</c:v>
                </c:pt>
                <c:pt idx="102">
                  <c:v>1.6103814884302681E-2</c:v>
                </c:pt>
                <c:pt idx="103">
                  <c:v>1.6260162601626001E-2</c:v>
                </c:pt>
                <c:pt idx="104">
                  <c:v>1.6416510318949327E-2</c:v>
                </c:pt>
                <c:pt idx="105">
                  <c:v>1.6572858036272665E-2</c:v>
                </c:pt>
                <c:pt idx="106">
                  <c:v>1.6729205753595981E-2</c:v>
                </c:pt>
                <c:pt idx="107">
                  <c:v>1.6885553470919315E-2</c:v>
                </c:pt>
                <c:pt idx="108">
                  <c:v>1.7041901188242631E-2</c:v>
                </c:pt>
                <c:pt idx="109">
                  <c:v>1.7198248905565958E-2</c:v>
                </c:pt>
                <c:pt idx="110">
                  <c:v>1.7354596622889285E-2</c:v>
                </c:pt>
                <c:pt idx="111">
                  <c:v>1.7510944340212622E-2</c:v>
                </c:pt>
                <c:pt idx="112">
                  <c:v>1.7667292057535939E-2</c:v>
                </c:pt>
                <c:pt idx="113">
                  <c:v>1.7823639774859269E-2</c:v>
                </c:pt>
                <c:pt idx="114">
                  <c:v>1.7979987492182593E-2</c:v>
                </c:pt>
                <c:pt idx="115">
                  <c:v>1.813633520950593E-2</c:v>
                </c:pt>
                <c:pt idx="116">
                  <c:v>1.8292682926829239E-2</c:v>
                </c:pt>
                <c:pt idx="117">
                  <c:v>1.8449030644152584E-2</c:v>
                </c:pt>
                <c:pt idx="118">
                  <c:v>1.8605378361475911E-2</c:v>
                </c:pt>
                <c:pt idx="119">
                  <c:v>1.8761726078799227E-2</c:v>
                </c:pt>
                <c:pt idx="120">
                  <c:v>1.8918073796122564E-2</c:v>
                </c:pt>
                <c:pt idx="121">
                  <c:v>1.9074421513445891E-2</c:v>
                </c:pt>
                <c:pt idx="122">
                  <c:v>1.9230769230769225E-2</c:v>
                </c:pt>
                <c:pt idx="123">
                  <c:v>1.9387116948092541E-2</c:v>
                </c:pt>
                <c:pt idx="124">
                  <c:v>1.9543464665415879E-2</c:v>
                </c:pt>
                <c:pt idx="125">
                  <c:v>1.9699812382739199E-2</c:v>
                </c:pt>
                <c:pt idx="126">
                  <c:v>1.9856160100062525E-2</c:v>
                </c:pt>
                <c:pt idx="127">
                  <c:v>2.0012507817385842E-2</c:v>
                </c:pt>
                <c:pt idx="128">
                  <c:v>2.0168855534709172E-2</c:v>
                </c:pt>
                <c:pt idx="129">
                  <c:v>2.0325203252032478E-2</c:v>
                </c:pt>
                <c:pt idx="130">
                  <c:v>2.0481550969355822E-2</c:v>
                </c:pt>
                <c:pt idx="131">
                  <c:v>2.0637898686679194E-2</c:v>
                </c:pt>
                <c:pt idx="132">
                  <c:v>2.0794246404002476E-2</c:v>
                </c:pt>
                <c:pt idx="133">
                  <c:v>2.0950594121325803E-2</c:v>
                </c:pt>
                <c:pt idx="134">
                  <c:v>2.1106941838649144E-2</c:v>
                </c:pt>
                <c:pt idx="135">
                  <c:v>2.1263289555972471E-2</c:v>
                </c:pt>
                <c:pt idx="136">
                  <c:v>2.1419637273295801E-2</c:v>
                </c:pt>
                <c:pt idx="137">
                  <c:v>2.1575984990619121E-2</c:v>
                </c:pt>
                <c:pt idx="138">
                  <c:v>2.1732332707942451E-2</c:v>
                </c:pt>
                <c:pt idx="139">
                  <c:v>2.1888680425265788E-2</c:v>
                </c:pt>
                <c:pt idx="140">
                  <c:v>2.2045028142589091E-2</c:v>
                </c:pt>
                <c:pt idx="141">
                  <c:v>2.2201375859912449E-2</c:v>
                </c:pt>
                <c:pt idx="142">
                  <c:v>2.2357723577235752E-2</c:v>
                </c:pt>
                <c:pt idx="143">
                  <c:v>2.2514071294559072E-2</c:v>
                </c:pt>
                <c:pt idx="144">
                  <c:v>2.2670419011882402E-2</c:v>
                </c:pt>
                <c:pt idx="145">
                  <c:v>2.2826766729205743E-2</c:v>
                </c:pt>
                <c:pt idx="146">
                  <c:v>2.2983114446529077E-2</c:v>
                </c:pt>
                <c:pt idx="147">
                  <c:v>2.3139462163852379E-2</c:v>
                </c:pt>
                <c:pt idx="148">
                  <c:v>2.329580988117573E-2</c:v>
                </c:pt>
                <c:pt idx="149">
                  <c:v>2.3452157598499036E-2</c:v>
                </c:pt>
                <c:pt idx="150">
                  <c:v>2.3608505315822374E-2</c:v>
                </c:pt>
                <c:pt idx="151">
                  <c:v>2.3764853033145669E-2</c:v>
                </c:pt>
                <c:pt idx="152">
                  <c:v>2.3921200750469024E-2</c:v>
                </c:pt>
                <c:pt idx="153">
                  <c:v>2.4077548467792365E-2</c:v>
                </c:pt>
                <c:pt idx="154">
                  <c:v>2.4233896185115695E-2</c:v>
                </c:pt>
                <c:pt idx="155">
                  <c:v>2.4390243902438987E-2</c:v>
                </c:pt>
                <c:pt idx="156">
                  <c:v>2.4546591619762321E-2</c:v>
                </c:pt>
                <c:pt idx="157">
                  <c:v>2.4702939337085634E-2</c:v>
                </c:pt>
                <c:pt idx="158">
                  <c:v>2.4859287054408988E-2</c:v>
                </c:pt>
                <c:pt idx="159">
                  <c:v>2.5015634771732301E-2</c:v>
                </c:pt>
                <c:pt idx="160">
                  <c:v>2.517198248905566E-2</c:v>
                </c:pt>
                <c:pt idx="161">
                  <c:v>2.5328330206378948E-2</c:v>
                </c:pt>
                <c:pt idx="162">
                  <c:v>2.5484677923702292E-2</c:v>
                </c:pt>
                <c:pt idx="163">
                  <c:v>2.5641025641025623E-2</c:v>
                </c:pt>
                <c:pt idx="164">
                  <c:v>2.5797373358348936E-2</c:v>
                </c:pt>
                <c:pt idx="165">
                  <c:v>2.5953721075672266E-2</c:v>
                </c:pt>
                <c:pt idx="166">
                  <c:v>2.6110068792995589E-2</c:v>
                </c:pt>
                <c:pt idx="167">
                  <c:v>2.6266416510318916E-2</c:v>
                </c:pt>
                <c:pt idx="168">
                  <c:v>2.6422764227642243E-2</c:v>
                </c:pt>
                <c:pt idx="169">
                  <c:v>2.6579111944965594E-2</c:v>
                </c:pt>
                <c:pt idx="170">
                  <c:v>2.6735459662288887E-2</c:v>
                </c:pt>
                <c:pt idx="171">
                  <c:v>2.6891807379612252E-2</c:v>
                </c:pt>
                <c:pt idx="172">
                  <c:v>2.7048155096935551E-2</c:v>
                </c:pt>
                <c:pt idx="173">
                  <c:v>2.7204502814258881E-2</c:v>
                </c:pt>
                <c:pt idx="174">
                  <c:v>2.7360850531582191E-2</c:v>
                </c:pt>
                <c:pt idx="175">
                  <c:v>2.7517198248905545E-2</c:v>
                </c:pt>
                <c:pt idx="176">
                  <c:v>2.7673545966228882E-2</c:v>
                </c:pt>
                <c:pt idx="177">
                  <c:v>2.7829893683552202E-2</c:v>
                </c:pt>
                <c:pt idx="178">
                  <c:v>2.798624140087554E-2</c:v>
                </c:pt>
                <c:pt idx="179">
                  <c:v>2.8142589118198814E-2</c:v>
                </c:pt>
                <c:pt idx="180">
                  <c:v>2.8298936835522166E-2</c:v>
                </c:pt>
                <c:pt idx="181">
                  <c:v>2.8455284552845489E-2</c:v>
                </c:pt>
                <c:pt idx="182">
                  <c:v>2.8611632270168819E-2</c:v>
                </c:pt>
                <c:pt idx="183">
                  <c:v>2.8767979987492146E-2</c:v>
                </c:pt>
                <c:pt idx="184">
                  <c:v>2.8924327704815476E-2</c:v>
                </c:pt>
                <c:pt idx="185">
                  <c:v>2.908067542213881E-2</c:v>
                </c:pt>
                <c:pt idx="186">
                  <c:v>2.9237023139462144E-2</c:v>
                </c:pt>
                <c:pt idx="187">
                  <c:v>2.9393370856785464E-2</c:v>
                </c:pt>
                <c:pt idx="188">
                  <c:v>2.9549718574108801E-2</c:v>
                </c:pt>
                <c:pt idx="189">
                  <c:v>2.9706066291432093E-2</c:v>
                </c:pt>
                <c:pt idx="190">
                  <c:v>2.9862414008755434E-2</c:v>
                </c:pt>
                <c:pt idx="191">
                  <c:v>3.0018761726078775E-2</c:v>
                </c:pt>
                <c:pt idx="192">
                  <c:v>3.0175109443402091E-2</c:v>
                </c:pt>
                <c:pt idx="193">
                  <c:v>3.0331457160725425E-2</c:v>
                </c:pt>
                <c:pt idx="194">
                  <c:v>3.0487804878048752E-2</c:v>
                </c:pt>
                <c:pt idx="195">
                  <c:v>3.0644152595372082E-2</c:v>
                </c:pt>
                <c:pt idx="196">
                  <c:v>3.0800500312695395E-2</c:v>
                </c:pt>
                <c:pt idx="197">
                  <c:v>3.0956848030018722E-2</c:v>
                </c:pt>
                <c:pt idx="198">
                  <c:v>3.1113195747342049E-2</c:v>
                </c:pt>
                <c:pt idx="199">
                  <c:v>3.12695434646654E-2</c:v>
                </c:pt>
                <c:pt idx="200">
                  <c:v>3.1425891181988706E-2</c:v>
                </c:pt>
                <c:pt idx="201">
                  <c:v>3.158223889931204E-2</c:v>
                </c:pt>
                <c:pt idx="202">
                  <c:v>3.1738586616635374E-2</c:v>
                </c:pt>
                <c:pt idx="203">
                  <c:v>3.1894934333958687E-2</c:v>
                </c:pt>
                <c:pt idx="204">
                  <c:v>3.2051282051282014E-2</c:v>
                </c:pt>
                <c:pt idx="205">
                  <c:v>3.2207629768605361E-2</c:v>
                </c:pt>
                <c:pt idx="206">
                  <c:v>3.2363977485928702E-2</c:v>
                </c:pt>
                <c:pt idx="207">
                  <c:v>3.2520325203251994E-2</c:v>
                </c:pt>
                <c:pt idx="208">
                  <c:v>3.2676672920575363E-2</c:v>
                </c:pt>
                <c:pt idx="209">
                  <c:v>3.2833020637898655E-2</c:v>
                </c:pt>
                <c:pt idx="210">
                  <c:v>3.2989368355221996E-2</c:v>
                </c:pt>
                <c:pt idx="211">
                  <c:v>3.3145716072545302E-2</c:v>
                </c:pt>
                <c:pt idx="212">
                  <c:v>3.3302063789868629E-2</c:v>
                </c:pt>
                <c:pt idx="213">
                  <c:v>3.3458411507191956E-2</c:v>
                </c:pt>
                <c:pt idx="214">
                  <c:v>3.3614759224515282E-2</c:v>
                </c:pt>
                <c:pt idx="215">
                  <c:v>3.3771106941838609E-2</c:v>
                </c:pt>
                <c:pt idx="216">
                  <c:v>3.3927454659161929E-2</c:v>
                </c:pt>
                <c:pt idx="217">
                  <c:v>3.4083802376485284E-2</c:v>
                </c:pt>
                <c:pt idx="218">
                  <c:v>3.424015009380859E-2</c:v>
                </c:pt>
                <c:pt idx="219">
                  <c:v>3.4396497811131917E-2</c:v>
                </c:pt>
                <c:pt idx="220">
                  <c:v>3.4552845528455264E-2</c:v>
                </c:pt>
                <c:pt idx="221">
                  <c:v>3.470919324577857E-2</c:v>
                </c:pt>
                <c:pt idx="222">
                  <c:v>3.4865540963101897E-2</c:v>
                </c:pt>
                <c:pt idx="223">
                  <c:v>3.5021888680425245E-2</c:v>
                </c:pt>
                <c:pt idx="224">
                  <c:v>3.5178236397748544E-2</c:v>
                </c:pt>
                <c:pt idx="225">
                  <c:v>3.5334584115071878E-2</c:v>
                </c:pt>
                <c:pt idx="226">
                  <c:v>3.5490931832395205E-2</c:v>
                </c:pt>
                <c:pt idx="227">
                  <c:v>3.5647279549718552E-2</c:v>
                </c:pt>
                <c:pt idx="228">
                  <c:v>3.5803627267041858E-2</c:v>
                </c:pt>
                <c:pt idx="229">
                  <c:v>3.5959974984365206E-2</c:v>
                </c:pt>
                <c:pt idx="230">
                  <c:v>3.6116322701688512E-2</c:v>
                </c:pt>
                <c:pt idx="231">
                  <c:v>3.6272670419011874E-2</c:v>
                </c:pt>
                <c:pt idx="232">
                  <c:v>3.6429018136335187E-2</c:v>
                </c:pt>
                <c:pt idx="233">
                  <c:v>3.6585365853658514E-2</c:v>
                </c:pt>
                <c:pt idx="234">
                  <c:v>3.6741713570981847E-2</c:v>
                </c:pt>
                <c:pt idx="235">
                  <c:v>3.6898061288305167E-2</c:v>
                </c:pt>
                <c:pt idx="236">
                  <c:v>3.7054409005628473E-2</c:v>
                </c:pt>
                <c:pt idx="237">
                  <c:v>3.72107567229518E-2</c:v>
                </c:pt>
                <c:pt idx="238">
                  <c:v>3.7367104440275155E-2</c:v>
                </c:pt>
                <c:pt idx="239">
                  <c:v>3.7523452157598454E-2</c:v>
                </c:pt>
                <c:pt idx="240">
                  <c:v>3.7679799874921809E-2</c:v>
                </c:pt>
                <c:pt idx="241">
                  <c:v>3.7836147592245149E-2</c:v>
                </c:pt>
                <c:pt idx="242">
                  <c:v>3.7992495309568435E-2</c:v>
                </c:pt>
                <c:pt idx="243">
                  <c:v>3.8148843026891775E-2</c:v>
                </c:pt>
                <c:pt idx="244">
                  <c:v>3.8305190744215088E-2</c:v>
                </c:pt>
                <c:pt idx="245">
                  <c:v>3.8461538461538415E-2</c:v>
                </c:pt>
                <c:pt idx="246">
                  <c:v>3.8617886178861742E-2</c:v>
                </c:pt>
                <c:pt idx="247">
                  <c:v>3.8774233896185069E-2</c:v>
                </c:pt>
                <c:pt idx="248">
                  <c:v>3.8930581613508396E-2</c:v>
                </c:pt>
                <c:pt idx="249">
                  <c:v>3.9086929330831723E-2</c:v>
                </c:pt>
                <c:pt idx="250">
                  <c:v>3.9243277048155077E-2</c:v>
                </c:pt>
                <c:pt idx="251">
                  <c:v>3.9399624765478376E-2</c:v>
                </c:pt>
                <c:pt idx="252">
                  <c:v>3.9555972482801745E-2</c:v>
                </c:pt>
                <c:pt idx="253">
                  <c:v>3.971232020012503E-2</c:v>
                </c:pt>
                <c:pt idx="254">
                  <c:v>3.9868667917448357E-2</c:v>
                </c:pt>
                <c:pt idx="255">
                  <c:v>4.0025015634771684E-2</c:v>
                </c:pt>
                <c:pt idx="256">
                  <c:v>4.0181363352095011E-2</c:v>
                </c:pt>
                <c:pt idx="257">
                  <c:v>4.0337711069418386E-2</c:v>
                </c:pt>
                <c:pt idx="258">
                  <c:v>4.0494058786741685E-2</c:v>
                </c:pt>
                <c:pt idx="259">
                  <c:v>4.0650406504064956E-2</c:v>
                </c:pt>
                <c:pt idx="260">
                  <c:v>4.0806754221388346E-2</c:v>
                </c:pt>
                <c:pt idx="261">
                  <c:v>4.0963101938711707E-2</c:v>
                </c:pt>
                <c:pt idx="262">
                  <c:v>4.1119449656034965E-2</c:v>
                </c:pt>
                <c:pt idx="263">
                  <c:v>4.1275797373358285E-2</c:v>
                </c:pt>
                <c:pt idx="264">
                  <c:v>4.1432145090681625E-2</c:v>
                </c:pt>
                <c:pt idx="265">
                  <c:v>4.1588492808004952E-2</c:v>
                </c:pt>
                <c:pt idx="266">
                  <c:v>4.1744840525328279E-2</c:v>
                </c:pt>
                <c:pt idx="267">
                  <c:v>4.1901188242651606E-2</c:v>
                </c:pt>
                <c:pt idx="268">
                  <c:v>4.2057535959974933E-2</c:v>
                </c:pt>
                <c:pt idx="269">
                  <c:v>4.2213883677298274E-2</c:v>
                </c:pt>
                <c:pt idx="270">
                  <c:v>4.2370231394621635E-2</c:v>
                </c:pt>
                <c:pt idx="271">
                  <c:v>4.2526579111944914E-2</c:v>
                </c:pt>
                <c:pt idx="272">
                  <c:v>4.2682926829268303E-2</c:v>
                </c:pt>
                <c:pt idx="273">
                  <c:v>4.2839274546591602E-2</c:v>
                </c:pt>
                <c:pt idx="274">
                  <c:v>4.2995622263914887E-2</c:v>
                </c:pt>
                <c:pt idx="275">
                  <c:v>4.3151969981238242E-2</c:v>
                </c:pt>
                <c:pt idx="276">
                  <c:v>4.3308317698561562E-2</c:v>
                </c:pt>
                <c:pt idx="277">
                  <c:v>4.3464665415884875E-2</c:v>
                </c:pt>
                <c:pt idx="278">
                  <c:v>4.3621013133208202E-2</c:v>
                </c:pt>
                <c:pt idx="279">
                  <c:v>4.3777360850531577E-2</c:v>
                </c:pt>
                <c:pt idx="280">
                  <c:v>4.3933708567854828E-2</c:v>
                </c:pt>
                <c:pt idx="281">
                  <c:v>4.4090056285178182E-2</c:v>
                </c:pt>
                <c:pt idx="282">
                  <c:v>4.4246404002501537E-2</c:v>
                </c:pt>
                <c:pt idx="283">
                  <c:v>4.4402751719824871E-2</c:v>
                </c:pt>
                <c:pt idx="284">
                  <c:v>4.455909943714819E-2</c:v>
                </c:pt>
                <c:pt idx="285">
                  <c:v>4.4715447154471531E-2</c:v>
                </c:pt>
                <c:pt idx="286">
                  <c:v>4.4871794871794823E-2</c:v>
                </c:pt>
                <c:pt idx="287">
                  <c:v>4.5028142589118109E-2</c:v>
                </c:pt>
                <c:pt idx="288">
                  <c:v>4.5184490306441505E-2</c:v>
                </c:pt>
                <c:pt idx="289">
                  <c:v>4.5340838023764797E-2</c:v>
                </c:pt>
                <c:pt idx="290">
                  <c:v>4.5497185741088117E-2</c:v>
                </c:pt>
                <c:pt idx="291">
                  <c:v>4.5653533458411499E-2</c:v>
                </c:pt>
                <c:pt idx="292">
                  <c:v>4.5809881175734792E-2</c:v>
                </c:pt>
                <c:pt idx="293">
                  <c:v>4.5966228893058125E-2</c:v>
                </c:pt>
                <c:pt idx="294">
                  <c:v>4.6122576610381417E-2</c:v>
                </c:pt>
                <c:pt idx="295">
                  <c:v>4.6278924327704758E-2</c:v>
                </c:pt>
                <c:pt idx="296">
                  <c:v>4.6435272045028113E-2</c:v>
                </c:pt>
                <c:pt idx="297">
                  <c:v>4.6591619762351405E-2</c:v>
                </c:pt>
                <c:pt idx="298">
                  <c:v>4.6747967479674725E-2</c:v>
                </c:pt>
                <c:pt idx="299">
                  <c:v>4.6904315196998066E-2</c:v>
                </c:pt>
                <c:pt idx="300">
                  <c:v>4.7060662914321448E-2</c:v>
                </c:pt>
                <c:pt idx="301">
                  <c:v>4.7217010631644733E-2</c:v>
                </c:pt>
                <c:pt idx="302">
                  <c:v>4.7373358348968053E-2</c:v>
                </c:pt>
                <c:pt idx="303">
                  <c:v>4.7529706066291373E-2</c:v>
                </c:pt>
                <c:pt idx="304">
                  <c:v>4.76860537836147E-2</c:v>
                </c:pt>
                <c:pt idx="305">
                  <c:v>4.7842401500938075E-2</c:v>
                </c:pt>
                <c:pt idx="306">
                  <c:v>4.7998749218261375E-2</c:v>
                </c:pt>
                <c:pt idx="307">
                  <c:v>4.8155096935584694E-2</c:v>
                </c:pt>
                <c:pt idx="308">
                  <c:v>4.8311444652908035E-2</c:v>
                </c:pt>
                <c:pt idx="309">
                  <c:v>4.8467792370231376E-2</c:v>
                </c:pt>
                <c:pt idx="310">
                  <c:v>4.8624140087554626E-2</c:v>
                </c:pt>
                <c:pt idx="311">
                  <c:v>4.8780487804878037E-2</c:v>
                </c:pt>
                <c:pt idx="312">
                  <c:v>4.8936835522201343E-2</c:v>
                </c:pt>
                <c:pt idx="313">
                  <c:v>4.9093183239524697E-2</c:v>
                </c:pt>
                <c:pt idx="314">
                  <c:v>4.9249530956847996E-2</c:v>
                </c:pt>
                <c:pt idx="315">
                  <c:v>4.9405878674171295E-2</c:v>
                </c:pt>
                <c:pt idx="316">
                  <c:v>4.9562226391494657E-2</c:v>
                </c:pt>
                <c:pt idx="317">
                  <c:v>4.9718574108817991E-2</c:v>
                </c:pt>
                <c:pt idx="318">
                  <c:v>4.9874921826141366E-2</c:v>
                </c:pt>
                <c:pt idx="319">
                  <c:v>5.0031269543464603E-2</c:v>
                </c:pt>
                <c:pt idx="320">
                  <c:v>5.018761726078793E-2</c:v>
                </c:pt>
                <c:pt idx="321">
                  <c:v>5.0343964978111319E-2</c:v>
                </c:pt>
                <c:pt idx="322">
                  <c:v>5.0500312695434556E-2</c:v>
                </c:pt>
                <c:pt idx="323">
                  <c:v>5.0656660412757896E-2</c:v>
                </c:pt>
                <c:pt idx="324">
                  <c:v>5.0813008130081286E-2</c:v>
                </c:pt>
                <c:pt idx="325">
                  <c:v>5.0969355847404557E-2</c:v>
                </c:pt>
                <c:pt idx="326">
                  <c:v>5.1125703564727856E-2</c:v>
                </c:pt>
                <c:pt idx="327">
                  <c:v>5.1282051282051218E-2</c:v>
                </c:pt>
                <c:pt idx="328">
                  <c:v>5.1438398999374545E-2</c:v>
                </c:pt>
                <c:pt idx="329">
                  <c:v>5.1594746716697865E-2</c:v>
                </c:pt>
                <c:pt idx="330">
                  <c:v>5.1751094434021247E-2</c:v>
                </c:pt>
                <c:pt idx="331">
                  <c:v>5.1907442151344525E-2</c:v>
                </c:pt>
                <c:pt idx="332">
                  <c:v>5.206378986866788E-2</c:v>
                </c:pt>
                <c:pt idx="333">
                  <c:v>5.2220137585991179E-2</c:v>
                </c:pt>
                <c:pt idx="334">
                  <c:v>5.2376485303314513E-2</c:v>
                </c:pt>
                <c:pt idx="335">
                  <c:v>5.2532833020637874E-2</c:v>
                </c:pt>
                <c:pt idx="336">
                  <c:v>5.268918073796116E-2</c:v>
                </c:pt>
                <c:pt idx="337">
                  <c:v>5.2845528455284486E-2</c:v>
                </c:pt>
                <c:pt idx="338">
                  <c:v>5.3001876172607786E-2</c:v>
                </c:pt>
                <c:pt idx="339">
                  <c:v>5.3158223889931175E-2</c:v>
                </c:pt>
                <c:pt idx="340">
                  <c:v>5.3314571607254474E-2</c:v>
                </c:pt>
                <c:pt idx="341">
                  <c:v>5.3470919324577787E-2</c:v>
                </c:pt>
                <c:pt idx="342">
                  <c:v>5.3627267041901142E-2</c:v>
                </c:pt>
                <c:pt idx="343">
                  <c:v>5.3783614759224503E-2</c:v>
                </c:pt>
                <c:pt idx="344">
                  <c:v>5.3939962476547768E-2</c:v>
                </c:pt>
                <c:pt idx="345">
                  <c:v>5.4096310193871136E-2</c:v>
                </c:pt>
                <c:pt idx="346">
                  <c:v>5.4252657911194477E-2</c:v>
                </c:pt>
                <c:pt idx="347">
                  <c:v>5.4409005628517762E-2</c:v>
                </c:pt>
                <c:pt idx="348">
                  <c:v>5.456535334584111E-2</c:v>
                </c:pt>
                <c:pt idx="349">
                  <c:v>5.4721701063164409E-2</c:v>
                </c:pt>
                <c:pt idx="350">
                  <c:v>5.4878048780487708E-2</c:v>
                </c:pt>
                <c:pt idx="351">
                  <c:v>5.503439649781109E-2</c:v>
                </c:pt>
                <c:pt idx="352">
                  <c:v>5.5190744215134403E-2</c:v>
                </c:pt>
                <c:pt idx="353">
                  <c:v>5.5347091932457758E-2</c:v>
                </c:pt>
                <c:pt idx="354">
                  <c:v>5.5503439649781092E-2</c:v>
                </c:pt>
                <c:pt idx="355">
                  <c:v>5.565978736710437E-2</c:v>
                </c:pt>
                <c:pt idx="356">
                  <c:v>5.5816135084427732E-2</c:v>
                </c:pt>
                <c:pt idx="357">
                  <c:v>5.5972482801751045E-2</c:v>
                </c:pt>
                <c:pt idx="358">
                  <c:v>5.612883051907433E-2</c:v>
                </c:pt>
                <c:pt idx="359">
                  <c:v>5.6285178236397657E-2</c:v>
                </c:pt>
                <c:pt idx="360">
                  <c:v>5.6441525953721004E-2</c:v>
                </c:pt>
                <c:pt idx="361">
                  <c:v>5.6597873671044317E-2</c:v>
                </c:pt>
                <c:pt idx="362">
                  <c:v>5.6754221388367686E-2</c:v>
                </c:pt>
                <c:pt idx="363">
                  <c:v>5.6910569105690985E-2</c:v>
                </c:pt>
                <c:pt idx="364">
                  <c:v>5.7066916823014374E-2</c:v>
                </c:pt>
                <c:pt idx="365">
                  <c:v>5.722326454033768E-2</c:v>
                </c:pt>
                <c:pt idx="366">
                  <c:v>5.7379612257660972E-2</c:v>
                </c:pt>
                <c:pt idx="367">
                  <c:v>5.7535959974984292E-2</c:v>
                </c:pt>
                <c:pt idx="368">
                  <c:v>5.7692307692307633E-2</c:v>
                </c:pt>
                <c:pt idx="369">
                  <c:v>5.7848655409630953E-2</c:v>
                </c:pt>
                <c:pt idx="370">
                  <c:v>5.8005003126954273E-2</c:v>
                </c:pt>
                <c:pt idx="371">
                  <c:v>5.8161350844277614E-2</c:v>
                </c:pt>
                <c:pt idx="372">
                  <c:v>5.8317698561600934E-2</c:v>
                </c:pt>
                <c:pt idx="373">
                  <c:v>5.8474046278924247E-2</c:v>
                </c:pt>
                <c:pt idx="374">
                  <c:v>5.8630393996247594E-2</c:v>
                </c:pt>
                <c:pt idx="375">
                  <c:v>5.8786741713570914E-2</c:v>
                </c:pt>
                <c:pt idx="376">
                  <c:v>5.8943089430894227E-2</c:v>
                </c:pt>
                <c:pt idx="377">
                  <c:v>5.9099437148217623E-2</c:v>
                </c:pt>
                <c:pt idx="378">
                  <c:v>5.9255784865540916E-2</c:v>
                </c:pt>
                <c:pt idx="379">
                  <c:v>5.9412132582864242E-2</c:v>
                </c:pt>
                <c:pt idx="380">
                  <c:v>5.9568480300187569E-2</c:v>
                </c:pt>
                <c:pt idx="381">
                  <c:v>5.9724828017510896E-2</c:v>
                </c:pt>
                <c:pt idx="382">
                  <c:v>5.9881175734834195E-2</c:v>
                </c:pt>
                <c:pt idx="383">
                  <c:v>6.0037523452157522E-2</c:v>
                </c:pt>
                <c:pt idx="384">
                  <c:v>6.0193871169480863E-2</c:v>
                </c:pt>
                <c:pt idx="385">
                  <c:v>6.0350218886804183E-2</c:v>
                </c:pt>
                <c:pt idx="386">
                  <c:v>6.0506566604127503E-2</c:v>
                </c:pt>
                <c:pt idx="387">
                  <c:v>6.066291432145085E-2</c:v>
                </c:pt>
                <c:pt idx="388">
                  <c:v>6.0819262038774163E-2</c:v>
                </c:pt>
                <c:pt idx="389">
                  <c:v>6.0975609756097476E-2</c:v>
                </c:pt>
                <c:pt idx="390">
                  <c:v>6.1131957473420796E-2</c:v>
                </c:pt>
                <c:pt idx="391">
                  <c:v>6.1288305190744095E-2</c:v>
                </c:pt>
                <c:pt idx="392">
                  <c:v>6.1444652908067457E-2</c:v>
                </c:pt>
                <c:pt idx="393">
                  <c:v>6.1601000625390777E-2</c:v>
                </c:pt>
                <c:pt idx="394">
                  <c:v>6.1757348342714097E-2</c:v>
                </c:pt>
                <c:pt idx="395">
                  <c:v>6.1913696060037479E-2</c:v>
                </c:pt>
                <c:pt idx="396">
                  <c:v>6.2070043777360757E-2</c:v>
                </c:pt>
                <c:pt idx="397">
                  <c:v>6.2226391494684098E-2</c:v>
                </c:pt>
                <c:pt idx="398">
                  <c:v>6.2382739212007488E-2</c:v>
                </c:pt>
                <c:pt idx="399">
                  <c:v>6.25390869293308E-2</c:v>
                </c:pt>
                <c:pt idx="400">
                  <c:v>6.26954346466541E-2</c:v>
                </c:pt>
                <c:pt idx="401">
                  <c:v>6.2851782363977399E-2</c:v>
                </c:pt>
                <c:pt idx="402">
                  <c:v>6.3008130081300739E-2</c:v>
                </c:pt>
                <c:pt idx="403">
                  <c:v>6.316447779862408E-2</c:v>
                </c:pt>
                <c:pt idx="404">
                  <c:v>6.3320825515947393E-2</c:v>
                </c:pt>
                <c:pt idx="405">
                  <c:v>6.347717323327072E-2</c:v>
                </c:pt>
                <c:pt idx="406">
                  <c:v>6.3633520950594089E-2</c:v>
                </c:pt>
                <c:pt idx="407">
                  <c:v>6.378986866791736E-2</c:v>
                </c:pt>
                <c:pt idx="408">
                  <c:v>6.3946216385240701E-2</c:v>
                </c:pt>
                <c:pt idx="409">
                  <c:v>6.4102564102564027E-2</c:v>
                </c:pt>
                <c:pt idx="410">
                  <c:v>6.4258911819887396E-2</c:v>
                </c:pt>
                <c:pt idx="411">
                  <c:v>6.4415259537210723E-2</c:v>
                </c:pt>
                <c:pt idx="412">
                  <c:v>6.457160725453405E-2</c:v>
                </c:pt>
                <c:pt idx="413">
                  <c:v>6.4727954971857377E-2</c:v>
                </c:pt>
                <c:pt idx="414">
                  <c:v>6.4884302689180662E-2</c:v>
                </c:pt>
                <c:pt idx="415">
                  <c:v>6.5040650406503989E-2</c:v>
                </c:pt>
                <c:pt idx="416">
                  <c:v>6.5196998123827357E-2</c:v>
                </c:pt>
                <c:pt idx="417">
                  <c:v>6.5353345841150684E-2</c:v>
                </c:pt>
                <c:pt idx="418">
                  <c:v>6.5509693558473983E-2</c:v>
                </c:pt>
                <c:pt idx="419">
                  <c:v>6.566604127579731E-2</c:v>
                </c:pt>
                <c:pt idx="420">
                  <c:v>6.5822388993120665E-2</c:v>
                </c:pt>
                <c:pt idx="421">
                  <c:v>6.5978736710443964E-2</c:v>
                </c:pt>
                <c:pt idx="422">
                  <c:v>6.6135084427767291E-2</c:v>
                </c:pt>
                <c:pt idx="423">
                  <c:v>6.6291432145090604E-2</c:v>
                </c:pt>
                <c:pt idx="424">
                  <c:v>6.644777986241393E-2</c:v>
                </c:pt>
                <c:pt idx="425">
                  <c:v>6.6604127579737257E-2</c:v>
                </c:pt>
                <c:pt idx="426">
                  <c:v>6.6760475297060584E-2</c:v>
                </c:pt>
                <c:pt idx="427">
                  <c:v>6.6916823014383911E-2</c:v>
                </c:pt>
                <c:pt idx="428">
                  <c:v>6.7073170731707238E-2</c:v>
                </c:pt>
                <c:pt idx="429">
                  <c:v>6.7229518449030565E-2</c:v>
                </c:pt>
                <c:pt idx="430">
                  <c:v>6.7385866166353892E-2</c:v>
                </c:pt>
                <c:pt idx="431">
                  <c:v>6.7542213883677232E-2</c:v>
                </c:pt>
                <c:pt idx="432">
                  <c:v>6.7698561601000559E-2</c:v>
                </c:pt>
                <c:pt idx="433">
                  <c:v>6.7854909318323914E-2</c:v>
                </c:pt>
                <c:pt idx="434">
                  <c:v>6.8011257035647241E-2</c:v>
                </c:pt>
                <c:pt idx="435">
                  <c:v>6.8167604752970568E-2</c:v>
                </c:pt>
                <c:pt idx="436">
                  <c:v>6.8323952470293853E-2</c:v>
                </c:pt>
                <c:pt idx="437">
                  <c:v>6.848030018761718E-2</c:v>
                </c:pt>
                <c:pt idx="438">
                  <c:v>6.8636647904940534E-2</c:v>
                </c:pt>
                <c:pt idx="439">
                  <c:v>6.8792995622263875E-2</c:v>
                </c:pt>
                <c:pt idx="440">
                  <c:v>6.8949343339587146E-2</c:v>
                </c:pt>
                <c:pt idx="441">
                  <c:v>6.910569105691057E-2</c:v>
                </c:pt>
                <c:pt idx="442">
                  <c:v>6.9262038774233814E-2</c:v>
                </c:pt>
                <c:pt idx="443">
                  <c:v>6.9418386491557141E-2</c:v>
                </c:pt>
                <c:pt idx="444">
                  <c:v>6.9574734208880509E-2</c:v>
                </c:pt>
                <c:pt idx="445">
                  <c:v>6.9731081926203864E-2</c:v>
                </c:pt>
                <c:pt idx="446">
                  <c:v>6.9887429643527163E-2</c:v>
                </c:pt>
                <c:pt idx="447">
                  <c:v>7.0043777360850448E-2</c:v>
                </c:pt>
                <c:pt idx="448">
                  <c:v>7.0200125078173775E-2</c:v>
                </c:pt>
                <c:pt idx="449">
                  <c:v>7.0356472795497102E-2</c:v>
                </c:pt>
                <c:pt idx="450">
                  <c:v>7.051282051282047E-2</c:v>
                </c:pt>
                <c:pt idx="451">
                  <c:v>7.066916823014377E-2</c:v>
                </c:pt>
                <c:pt idx="452">
                  <c:v>7.0825515947467083E-2</c:v>
                </c:pt>
                <c:pt idx="453">
                  <c:v>7.0981863664790396E-2</c:v>
                </c:pt>
                <c:pt idx="454">
                  <c:v>7.1138211382113764E-2</c:v>
                </c:pt>
                <c:pt idx="455">
                  <c:v>7.1294559099437063E-2</c:v>
                </c:pt>
                <c:pt idx="456">
                  <c:v>7.145090681676039E-2</c:v>
                </c:pt>
                <c:pt idx="457">
                  <c:v>7.1607254534083717E-2</c:v>
                </c:pt>
                <c:pt idx="458">
                  <c:v>7.1763602251407085E-2</c:v>
                </c:pt>
                <c:pt idx="459">
                  <c:v>7.1919949968730371E-2</c:v>
                </c:pt>
                <c:pt idx="460">
                  <c:v>7.2076297686053739E-2</c:v>
                </c:pt>
                <c:pt idx="461">
                  <c:v>7.2232645403377024E-2</c:v>
                </c:pt>
                <c:pt idx="462">
                  <c:v>7.2388993120700407E-2</c:v>
                </c:pt>
                <c:pt idx="463">
                  <c:v>7.254534083802372E-2</c:v>
                </c:pt>
                <c:pt idx="464">
                  <c:v>7.2701688555347047E-2</c:v>
                </c:pt>
                <c:pt idx="465">
                  <c:v>7.2858036272670332E-2</c:v>
                </c:pt>
                <c:pt idx="466">
                  <c:v>7.30143839899937E-2</c:v>
                </c:pt>
                <c:pt idx="467">
                  <c:v>7.3170731707316999E-2</c:v>
                </c:pt>
                <c:pt idx="468">
                  <c:v>7.3327079424640354E-2</c:v>
                </c:pt>
                <c:pt idx="469">
                  <c:v>7.3483427141963695E-2</c:v>
                </c:pt>
                <c:pt idx="470">
                  <c:v>7.3639774859287008E-2</c:v>
                </c:pt>
                <c:pt idx="471">
                  <c:v>7.3796122576610321E-2</c:v>
                </c:pt>
                <c:pt idx="472">
                  <c:v>7.3952470293933675E-2</c:v>
                </c:pt>
                <c:pt idx="473">
                  <c:v>7.4108818011256947E-2</c:v>
                </c:pt>
                <c:pt idx="474">
                  <c:v>7.4265165728580274E-2</c:v>
                </c:pt>
                <c:pt idx="475">
                  <c:v>7.4421513445903642E-2</c:v>
                </c:pt>
                <c:pt idx="476">
                  <c:v>7.4577861163226927E-2</c:v>
                </c:pt>
                <c:pt idx="477">
                  <c:v>7.4734208880550296E-2</c:v>
                </c:pt>
                <c:pt idx="478">
                  <c:v>7.4890556597873581E-2</c:v>
                </c:pt>
                <c:pt idx="479">
                  <c:v>7.5046904315196949E-2</c:v>
                </c:pt>
                <c:pt idx="480">
                  <c:v>7.5203252032520276E-2</c:v>
                </c:pt>
                <c:pt idx="481">
                  <c:v>7.5359599749843603E-2</c:v>
                </c:pt>
                <c:pt idx="482">
                  <c:v>7.5515947467166888E-2</c:v>
                </c:pt>
                <c:pt idx="483">
                  <c:v>7.5672295184490229E-2</c:v>
                </c:pt>
                <c:pt idx="484">
                  <c:v>7.5828642901813584E-2</c:v>
                </c:pt>
                <c:pt idx="485">
                  <c:v>7.5984990619136911E-2</c:v>
                </c:pt>
                <c:pt idx="486">
                  <c:v>7.6141338336460154E-2</c:v>
                </c:pt>
                <c:pt idx="487">
                  <c:v>7.6297686053783564E-2</c:v>
                </c:pt>
                <c:pt idx="488">
                  <c:v>7.6454033771106863E-2</c:v>
                </c:pt>
                <c:pt idx="489">
                  <c:v>7.6610381488430176E-2</c:v>
                </c:pt>
                <c:pt idx="490">
                  <c:v>7.6766729205753503E-2</c:v>
                </c:pt>
                <c:pt idx="491">
                  <c:v>7.692307692307683E-2</c:v>
                </c:pt>
                <c:pt idx="492">
                  <c:v>7.7079424640400199E-2</c:v>
                </c:pt>
                <c:pt idx="493">
                  <c:v>7.7235772357723484E-2</c:v>
                </c:pt>
                <c:pt idx="494">
                  <c:v>7.739212007504688E-2</c:v>
                </c:pt>
                <c:pt idx="495">
                  <c:v>7.7548467792370138E-2</c:v>
                </c:pt>
                <c:pt idx="496">
                  <c:v>7.7704815509693492E-2</c:v>
                </c:pt>
                <c:pt idx="497">
                  <c:v>7.7861163227016833E-2</c:v>
                </c:pt>
                <c:pt idx="498">
                  <c:v>7.8017510944340174E-2</c:v>
                </c:pt>
                <c:pt idx="499">
                  <c:v>7.8173858661663403E-2</c:v>
                </c:pt>
                <c:pt idx="500">
                  <c:v>7.8330206378986814E-2</c:v>
                </c:pt>
                <c:pt idx="501">
                  <c:v>7.8486554096310113E-2</c:v>
                </c:pt>
                <c:pt idx="502">
                  <c:v>7.8642901813633481E-2</c:v>
                </c:pt>
                <c:pt idx="503">
                  <c:v>7.8799249530956794E-2</c:v>
                </c:pt>
                <c:pt idx="504">
                  <c:v>7.8955597248280093E-2</c:v>
                </c:pt>
                <c:pt idx="505">
                  <c:v>7.9111944965603434E-2</c:v>
                </c:pt>
                <c:pt idx="506">
                  <c:v>7.9268292682926733E-2</c:v>
                </c:pt>
                <c:pt idx="507">
                  <c:v>7.942464040025006E-2</c:v>
                </c:pt>
                <c:pt idx="508">
                  <c:v>7.9580988117573428E-2</c:v>
                </c:pt>
                <c:pt idx="509">
                  <c:v>7.9737335834896797E-2</c:v>
                </c:pt>
                <c:pt idx="510">
                  <c:v>7.9893683552220124E-2</c:v>
                </c:pt>
                <c:pt idx="511">
                  <c:v>8.0050031269543367E-2</c:v>
                </c:pt>
                <c:pt idx="512">
                  <c:v>8.0206378986866791E-2</c:v>
                </c:pt>
                <c:pt idx="513">
                  <c:v>8.0362726704190021E-2</c:v>
                </c:pt>
                <c:pt idx="514">
                  <c:v>8.0519074421513334E-2</c:v>
                </c:pt>
                <c:pt idx="515">
                  <c:v>8.0675422138836786E-2</c:v>
                </c:pt>
                <c:pt idx="516">
                  <c:v>8.0831769856160002E-2</c:v>
                </c:pt>
                <c:pt idx="517">
                  <c:v>8.0988117573483343E-2</c:v>
                </c:pt>
                <c:pt idx="518">
                  <c:v>8.1144465290806739E-2</c:v>
                </c:pt>
                <c:pt idx="519">
                  <c:v>8.1300813008129996E-2</c:v>
                </c:pt>
                <c:pt idx="520">
                  <c:v>8.1457160725453379E-2</c:v>
                </c:pt>
                <c:pt idx="521">
                  <c:v>8.1613508442776664E-2</c:v>
                </c:pt>
                <c:pt idx="522">
                  <c:v>8.1769856160100046E-2</c:v>
                </c:pt>
                <c:pt idx="523">
                  <c:v>8.192620387742329E-2</c:v>
                </c:pt>
                <c:pt idx="524">
                  <c:v>8.2082551594746617E-2</c:v>
                </c:pt>
                <c:pt idx="525">
                  <c:v>8.2238899312070041E-2</c:v>
                </c:pt>
                <c:pt idx="526">
                  <c:v>8.239524702939327E-2</c:v>
                </c:pt>
                <c:pt idx="527">
                  <c:v>8.2551594746716597E-2</c:v>
                </c:pt>
                <c:pt idx="528">
                  <c:v>8.2707942464040021E-2</c:v>
                </c:pt>
                <c:pt idx="529">
                  <c:v>8.286429018136332E-2</c:v>
                </c:pt>
                <c:pt idx="530">
                  <c:v>8.3020637898686619E-2</c:v>
                </c:pt>
                <c:pt idx="531">
                  <c:v>8.3176985616009974E-2</c:v>
                </c:pt>
                <c:pt idx="532">
                  <c:v>8.3333333333333245E-2</c:v>
                </c:pt>
                <c:pt idx="533">
                  <c:v>8.3489681050656531E-2</c:v>
                </c:pt>
                <c:pt idx="534">
                  <c:v>8.3646028767980024E-2</c:v>
                </c:pt>
                <c:pt idx="535">
                  <c:v>8.3802376485303226E-2</c:v>
                </c:pt>
                <c:pt idx="536">
                  <c:v>8.3958724202626567E-2</c:v>
                </c:pt>
                <c:pt idx="537">
                  <c:v>8.4115071919949866E-2</c:v>
                </c:pt>
                <c:pt idx="538">
                  <c:v>8.4271419637273207E-2</c:v>
                </c:pt>
                <c:pt idx="539">
                  <c:v>8.4427767354596547E-2</c:v>
                </c:pt>
                <c:pt idx="540">
                  <c:v>8.4584115071919846E-2</c:v>
                </c:pt>
                <c:pt idx="541">
                  <c:v>8.4740462789243312E-2</c:v>
                </c:pt>
                <c:pt idx="542">
                  <c:v>8.4896810506566556E-2</c:v>
                </c:pt>
                <c:pt idx="543">
                  <c:v>8.5053158223889883E-2</c:v>
                </c:pt>
                <c:pt idx="544">
                  <c:v>8.5209505941213223E-2</c:v>
                </c:pt>
                <c:pt idx="545">
                  <c:v>8.5365853658536522E-2</c:v>
                </c:pt>
                <c:pt idx="546">
                  <c:v>8.5522201375859877E-2</c:v>
                </c:pt>
                <c:pt idx="547">
                  <c:v>8.5678549093183204E-2</c:v>
                </c:pt>
                <c:pt idx="548">
                  <c:v>8.5834896810506517E-2</c:v>
                </c:pt>
                <c:pt idx="549">
                  <c:v>8.599124452782983E-2</c:v>
                </c:pt>
                <c:pt idx="550">
                  <c:v>8.6147592245153171E-2</c:v>
                </c:pt>
                <c:pt idx="551">
                  <c:v>8.6303939962476484E-2</c:v>
                </c:pt>
                <c:pt idx="552">
                  <c:v>8.6460287679799699E-2</c:v>
                </c:pt>
                <c:pt idx="553">
                  <c:v>8.6616635397123151E-2</c:v>
                </c:pt>
                <c:pt idx="554">
                  <c:v>8.6772983114446478E-2</c:v>
                </c:pt>
                <c:pt idx="555">
                  <c:v>8.6929330831769749E-2</c:v>
                </c:pt>
                <c:pt idx="556">
                  <c:v>8.7085678549093132E-2</c:v>
                </c:pt>
                <c:pt idx="557">
                  <c:v>8.7242026266416403E-2</c:v>
                </c:pt>
                <c:pt idx="558">
                  <c:v>8.7398373983739744E-2</c:v>
                </c:pt>
                <c:pt idx="559">
                  <c:v>8.7554721701063154E-2</c:v>
                </c:pt>
                <c:pt idx="560">
                  <c:v>8.7711069418386398E-2</c:v>
                </c:pt>
                <c:pt idx="561">
                  <c:v>8.7867417135709711E-2</c:v>
                </c:pt>
                <c:pt idx="562">
                  <c:v>8.8023764853033065E-2</c:v>
                </c:pt>
                <c:pt idx="563">
                  <c:v>8.8180112570356364E-2</c:v>
                </c:pt>
                <c:pt idx="564">
                  <c:v>8.8336460287679802E-2</c:v>
                </c:pt>
                <c:pt idx="565">
                  <c:v>8.8492808005003074E-2</c:v>
                </c:pt>
                <c:pt idx="566">
                  <c:v>8.8649155722326414E-2</c:v>
                </c:pt>
                <c:pt idx="567">
                  <c:v>8.8805503439649755E-2</c:v>
                </c:pt>
                <c:pt idx="568">
                  <c:v>8.8961851156973082E-2</c:v>
                </c:pt>
                <c:pt idx="569">
                  <c:v>8.9118198874296409E-2</c:v>
                </c:pt>
                <c:pt idx="570">
                  <c:v>8.9274546591619763E-2</c:v>
                </c:pt>
                <c:pt idx="571">
                  <c:v>8.9430894308943007E-2</c:v>
                </c:pt>
                <c:pt idx="572">
                  <c:v>8.9587242026266389E-2</c:v>
                </c:pt>
                <c:pt idx="573">
                  <c:v>8.9743589743589647E-2</c:v>
                </c:pt>
                <c:pt idx="574">
                  <c:v>8.989993746091296E-2</c:v>
                </c:pt>
                <c:pt idx="575">
                  <c:v>9.0056285178236384E-2</c:v>
                </c:pt>
                <c:pt idx="576">
                  <c:v>9.0212632895559614E-2</c:v>
                </c:pt>
                <c:pt idx="577">
                  <c:v>9.0368980612882968E-2</c:v>
                </c:pt>
                <c:pt idx="578">
                  <c:v>9.0525328330206434E-2</c:v>
                </c:pt>
                <c:pt idx="579">
                  <c:v>9.0681676047529594E-2</c:v>
                </c:pt>
                <c:pt idx="580">
                  <c:v>9.0838023764853032E-2</c:v>
                </c:pt>
                <c:pt idx="581">
                  <c:v>9.0994371482176289E-2</c:v>
                </c:pt>
                <c:pt idx="582">
                  <c:v>9.1150719199499658E-2</c:v>
                </c:pt>
                <c:pt idx="583">
                  <c:v>9.1307066916822999E-2</c:v>
                </c:pt>
                <c:pt idx="584">
                  <c:v>9.1463414634146159E-2</c:v>
                </c:pt>
                <c:pt idx="585">
                  <c:v>9.1619762351469652E-2</c:v>
                </c:pt>
                <c:pt idx="586">
                  <c:v>9.1776110068792896E-2</c:v>
                </c:pt>
                <c:pt idx="587">
                  <c:v>9.1932457786116223E-2</c:v>
                </c:pt>
                <c:pt idx="588">
                  <c:v>9.2088805503439564E-2</c:v>
                </c:pt>
                <c:pt idx="589">
                  <c:v>9.2245153220762849E-2</c:v>
                </c:pt>
                <c:pt idx="590">
                  <c:v>9.2401500938086203E-2</c:v>
                </c:pt>
                <c:pt idx="591">
                  <c:v>9.2557848655409641E-2</c:v>
                </c:pt>
                <c:pt idx="592">
                  <c:v>9.2714196372732899E-2</c:v>
                </c:pt>
                <c:pt idx="593">
                  <c:v>9.2870544090056226E-2</c:v>
                </c:pt>
                <c:pt idx="594">
                  <c:v>9.302689180737958E-2</c:v>
                </c:pt>
                <c:pt idx="595">
                  <c:v>9.318323952470281E-2</c:v>
                </c:pt>
                <c:pt idx="596">
                  <c:v>9.3339587242026165E-2</c:v>
                </c:pt>
                <c:pt idx="597">
                  <c:v>9.3495934959349547E-2</c:v>
                </c:pt>
                <c:pt idx="598">
                  <c:v>9.3652282676672902E-2</c:v>
                </c:pt>
                <c:pt idx="599">
                  <c:v>9.3808630393996215E-2</c:v>
                </c:pt>
                <c:pt idx="600">
                  <c:v>9.3964978111319569E-2</c:v>
                </c:pt>
                <c:pt idx="601">
                  <c:v>9.4121325828642896E-2</c:v>
                </c:pt>
                <c:pt idx="602">
                  <c:v>9.4277673545966167E-2</c:v>
                </c:pt>
                <c:pt idx="603">
                  <c:v>9.443402126328955E-2</c:v>
                </c:pt>
                <c:pt idx="604">
                  <c:v>9.4590368980612918E-2</c:v>
                </c:pt>
                <c:pt idx="605">
                  <c:v>9.4746716697936093E-2</c:v>
                </c:pt>
                <c:pt idx="606">
                  <c:v>9.4903064415259503E-2</c:v>
                </c:pt>
                <c:pt idx="607">
                  <c:v>9.5059412132582802E-2</c:v>
                </c:pt>
                <c:pt idx="608">
                  <c:v>9.5215759849906059E-2</c:v>
                </c:pt>
                <c:pt idx="609">
                  <c:v>9.5372107567229428E-2</c:v>
                </c:pt>
                <c:pt idx="610">
                  <c:v>9.5528455284552824E-2</c:v>
                </c:pt>
                <c:pt idx="611">
                  <c:v>9.5684803001876151E-2</c:v>
                </c:pt>
                <c:pt idx="612">
                  <c:v>9.5841150719199394E-2</c:v>
                </c:pt>
                <c:pt idx="613">
                  <c:v>9.5997498436522749E-2</c:v>
                </c:pt>
                <c:pt idx="614">
                  <c:v>9.6153846153846145E-2</c:v>
                </c:pt>
                <c:pt idx="615">
                  <c:v>9.6310193871169333E-2</c:v>
                </c:pt>
                <c:pt idx="616">
                  <c:v>9.6466541588492771E-2</c:v>
                </c:pt>
                <c:pt idx="617">
                  <c:v>9.662288930581607E-2</c:v>
                </c:pt>
                <c:pt idx="618">
                  <c:v>9.6779237023139286E-2</c:v>
                </c:pt>
                <c:pt idx="619">
                  <c:v>9.6935584740462724E-2</c:v>
                </c:pt>
                <c:pt idx="620">
                  <c:v>9.7091932457785995E-2</c:v>
                </c:pt>
                <c:pt idx="621">
                  <c:v>9.7248280175109281E-2</c:v>
                </c:pt>
                <c:pt idx="622">
                  <c:v>9.7404627892432663E-2</c:v>
                </c:pt>
                <c:pt idx="623">
                  <c:v>9.7560975609755976E-2</c:v>
                </c:pt>
                <c:pt idx="624">
                  <c:v>9.77173233270794E-2</c:v>
                </c:pt>
                <c:pt idx="625">
                  <c:v>9.787367104440263E-2</c:v>
                </c:pt>
                <c:pt idx="626">
                  <c:v>9.8030018761726012E-2</c:v>
                </c:pt>
                <c:pt idx="627">
                  <c:v>9.8186366479049395E-2</c:v>
                </c:pt>
                <c:pt idx="628">
                  <c:v>9.8342714196372624E-2</c:v>
                </c:pt>
                <c:pt idx="629">
                  <c:v>9.8499061913696007E-2</c:v>
                </c:pt>
                <c:pt idx="630">
                  <c:v>9.8655409631019375E-2</c:v>
                </c:pt>
                <c:pt idx="631">
                  <c:v>9.8811757348342591E-2</c:v>
                </c:pt>
                <c:pt idx="632">
                  <c:v>9.8968105065666001E-2</c:v>
                </c:pt>
                <c:pt idx="633">
                  <c:v>9.912445278298937E-2</c:v>
                </c:pt>
                <c:pt idx="634">
                  <c:v>9.9280800500312613E-2</c:v>
                </c:pt>
                <c:pt idx="635">
                  <c:v>9.9437148217635898E-2</c:v>
                </c:pt>
                <c:pt idx="636">
                  <c:v>9.9593495934959322E-2</c:v>
                </c:pt>
                <c:pt idx="637">
                  <c:v>9.9749843652282663E-2</c:v>
                </c:pt>
                <c:pt idx="638">
                  <c:v>9.9906191369605934E-2</c:v>
                </c:pt>
                <c:pt idx="639">
                  <c:v>0.10006253908692928</c:v>
                </c:pt>
                <c:pt idx="640">
                  <c:v>0.10021888680425249</c:v>
                </c:pt>
                <c:pt idx="641">
                  <c:v>0.1003752345215759</c:v>
                </c:pt>
                <c:pt idx="642">
                  <c:v>0.10053158223889923</c:v>
                </c:pt>
                <c:pt idx="643">
                  <c:v>0.10068792995622255</c:v>
                </c:pt>
                <c:pt idx="644">
                  <c:v>0.10084427767354588</c:v>
                </c:pt>
                <c:pt idx="645">
                  <c:v>0.10100062539086917</c:v>
                </c:pt>
                <c:pt idx="646">
                  <c:v>0.10115697310819249</c:v>
                </c:pt>
                <c:pt idx="647">
                  <c:v>0.10131332082551582</c:v>
                </c:pt>
                <c:pt idx="648">
                  <c:v>0.10146966854283916</c:v>
                </c:pt>
                <c:pt idx="649">
                  <c:v>0.10162601626016252</c:v>
                </c:pt>
                <c:pt idx="650">
                  <c:v>0.10178236397748584</c:v>
                </c:pt>
                <c:pt idx="651">
                  <c:v>0.10193871169480909</c:v>
                </c:pt>
                <c:pt idx="652">
                  <c:v>0.10209505941213254</c:v>
                </c:pt>
                <c:pt idx="653">
                  <c:v>0.10225140712945574</c:v>
                </c:pt>
                <c:pt idx="654">
                  <c:v>0.10240775484677912</c:v>
                </c:pt>
                <c:pt idx="655">
                  <c:v>0.10256410256410251</c:v>
                </c:pt>
                <c:pt idx="656">
                  <c:v>0.10272045028142583</c:v>
                </c:pt>
                <c:pt idx="657">
                  <c:v>0.10287679799874909</c:v>
                </c:pt>
                <c:pt idx="658">
                  <c:v>0.1030331457160725</c:v>
                </c:pt>
                <c:pt idx="659">
                  <c:v>0.1031894934333957</c:v>
                </c:pt>
                <c:pt idx="660">
                  <c:v>0.10334584115071911</c:v>
                </c:pt>
                <c:pt idx="661">
                  <c:v>0.10350218886804242</c:v>
                </c:pt>
                <c:pt idx="662">
                  <c:v>0.10365853658536567</c:v>
                </c:pt>
                <c:pt idx="663">
                  <c:v>0.10381488430268906</c:v>
                </c:pt>
                <c:pt idx="664">
                  <c:v>0.10397123202001245</c:v>
                </c:pt>
                <c:pt idx="665">
                  <c:v>0.1041275797373357</c:v>
                </c:pt>
                <c:pt idx="666">
                  <c:v>0.10428392745465911</c:v>
                </c:pt>
                <c:pt idx="667">
                  <c:v>0.10444027517198244</c:v>
                </c:pt>
                <c:pt idx="668">
                  <c:v>0.10459662288930573</c:v>
                </c:pt>
                <c:pt idx="669">
                  <c:v>0.10475297060662909</c:v>
                </c:pt>
                <c:pt idx="670">
                  <c:v>0.10490931832395234</c:v>
                </c:pt>
                <c:pt idx="671">
                  <c:v>0.10506566604127573</c:v>
                </c:pt>
                <c:pt idx="672">
                  <c:v>0.10522201375859909</c:v>
                </c:pt>
                <c:pt idx="673">
                  <c:v>0.10537836147592232</c:v>
                </c:pt>
                <c:pt idx="674">
                  <c:v>0.10553470919324566</c:v>
                </c:pt>
                <c:pt idx="675">
                  <c:v>0.10569105691056903</c:v>
                </c:pt>
                <c:pt idx="676">
                  <c:v>0.10584740462789223</c:v>
                </c:pt>
                <c:pt idx="677">
                  <c:v>0.10600375234521571</c:v>
                </c:pt>
                <c:pt idx="678">
                  <c:v>0.10616010006253905</c:v>
                </c:pt>
                <c:pt idx="679">
                  <c:v>0.10631644777986228</c:v>
                </c:pt>
                <c:pt idx="680">
                  <c:v>0.10647279549718562</c:v>
                </c:pt>
                <c:pt idx="681">
                  <c:v>0.106629143214509</c:v>
                </c:pt>
                <c:pt idx="682">
                  <c:v>0.1067854909318323</c:v>
                </c:pt>
                <c:pt idx="683">
                  <c:v>0.10694183864915555</c:v>
                </c:pt>
                <c:pt idx="684">
                  <c:v>0.10709818636647896</c:v>
                </c:pt>
                <c:pt idx="685">
                  <c:v>0.10725453408380228</c:v>
                </c:pt>
                <c:pt idx="686">
                  <c:v>0.10741088180112557</c:v>
                </c:pt>
                <c:pt idx="687">
                  <c:v>0.10756722951844892</c:v>
                </c:pt>
                <c:pt idx="688">
                  <c:v>0.10772357723577228</c:v>
                </c:pt>
                <c:pt idx="689">
                  <c:v>0.10787992495309556</c:v>
                </c:pt>
                <c:pt idx="690">
                  <c:v>0.10803627267041899</c:v>
                </c:pt>
                <c:pt idx="691">
                  <c:v>0.10819262038774224</c:v>
                </c:pt>
                <c:pt idx="692">
                  <c:v>0.10834896810506545</c:v>
                </c:pt>
                <c:pt idx="693">
                  <c:v>0.10850531582238886</c:v>
                </c:pt>
                <c:pt idx="694">
                  <c:v>0.10866166353971222</c:v>
                </c:pt>
                <c:pt idx="695">
                  <c:v>0.10881801125703551</c:v>
                </c:pt>
                <c:pt idx="696">
                  <c:v>0.10897435897435886</c:v>
                </c:pt>
                <c:pt idx="697">
                  <c:v>0.10913070669168223</c:v>
                </c:pt>
                <c:pt idx="698">
                  <c:v>0.10928705440900549</c:v>
                </c:pt>
                <c:pt idx="699">
                  <c:v>0.10944340212632882</c:v>
                </c:pt>
                <c:pt idx="700">
                  <c:v>0.10959974984365223</c:v>
                </c:pt>
                <c:pt idx="701">
                  <c:v>0.10975609756097551</c:v>
                </c:pt>
                <c:pt idx="702">
                  <c:v>0.10991244527829888</c:v>
                </c:pt>
                <c:pt idx="703">
                  <c:v>0.11006879299562213</c:v>
                </c:pt>
                <c:pt idx="704">
                  <c:v>0.11022514071294554</c:v>
                </c:pt>
                <c:pt idx="705">
                  <c:v>0.11038148843026872</c:v>
                </c:pt>
                <c:pt idx="706">
                  <c:v>0.11053783614759204</c:v>
                </c:pt>
                <c:pt idx="707">
                  <c:v>0.11069418386491549</c:v>
                </c:pt>
                <c:pt idx="708">
                  <c:v>0.11085053158223875</c:v>
                </c:pt>
                <c:pt idx="709">
                  <c:v>0.11100687929956204</c:v>
                </c:pt>
                <c:pt idx="710">
                  <c:v>0.1111632270168855</c:v>
                </c:pt>
                <c:pt idx="711">
                  <c:v>0.1113195747342087</c:v>
                </c:pt>
                <c:pt idx="712">
                  <c:v>0.11147592245153214</c:v>
                </c:pt>
                <c:pt idx="713">
                  <c:v>0.11163227016885546</c:v>
                </c:pt>
                <c:pt idx="714">
                  <c:v>0.11178861788617871</c:v>
                </c:pt>
                <c:pt idx="715">
                  <c:v>0.11194496560350205</c:v>
                </c:pt>
                <c:pt idx="716">
                  <c:v>0.11210131332082535</c:v>
                </c:pt>
                <c:pt idx="717">
                  <c:v>0.11225766103814866</c:v>
                </c:pt>
                <c:pt idx="718">
                  <c:v>0.11241400875547203</c:v>
                </c:pt>
                <c:pt idx="719">
                  <c:v>0.11257035647279535</c:v>
                </c:pt>
                <c:pt idx="720">
                  <c:v>0.11272670419011872</c:v>
                </c:pt>
                <c:pt idx="721">
                  <c:v>0.11288305190744201</c:v>
                </c:pt>
                <c:pt idx="722">
                  <c:v>0.11303939962476524</c:v>
                </c:pt>
                <c:pt idx="723">
                  <c:v>0.11319574734208872</c:v>
                </c:pt>
                <c:pt idx="724">
                  <c:v>0.11335209505941198</c:v>
                </c:pt>
                <c:pt idx="725">
                  <c:v>0.11350844277673536</c:v>
                </c:pt>
                <c:pt idx="726">
                  <c:v>0.11366479049405864</c:v>
                </c:pt>
                <c:pt idx="727">
                  <c:v>0.11382113821138201</c:v>
                </c:pt>
                <c:pt idx="728">
                  <c:v>0.1139774859287053</c:v>
                </c:pt>
                <c:pt idx="729">
                  <c:v>0.11413383364602861</c:v>
                </c:pt>
                <c:pt idx="730">
                  <c:v>0.11429018136335203</c:v>
                </c:pt>
                <c:pt idx="731">
                  <c:v>0.11444652908067529</c:v>
                </c:pt>
                <c:pt idx="732">
                  <c:v>0.11460287679799858</c:v>
                </c:pt>
                <c:pt idx="733">
                  <c:v>0.11475922451532193</c:v>
                </c:pt>
                <c:pt idx="734">
                  <c:v>0.11491557223264526</c:v>
                </c:pt>
                <c:pt idx="735">
                  <c:v>0.11507191994996854</c:v>
                </c:pt>
                <c:pt idx="736">
                  <c:v>0.11522826766729195</c:v>
                </c:pt>
                <c:pt idx="737">
                  <c:v>0.11538461538461524</c:v>
                </c:pt>
                <c:pt idx="738">
                  <c:v>0.11554096310193857</c:v>
                </c:pt>
                <c:pt idx="739">
                  <c:v>0.11569731081926188</c:v>
                </c:pt>
                <c:pt idx="740">
                  <c:v>0.11585365853658522</c:v>
                </c:pt>
                <c:pt idx="741">
                  <c:v>0.11601000625390856</c:v>
                </c:pt>
                <c:pt idx="742">
                  <c:v>0.116166353971232</c:v>
                </c:pt>
                <c:pt idx="743">
                  <c:v>0.11632270168855524</c:v>
                </c:pt>
                <c:pt idx="744">
                  <c:v>0.11647904940587853</c:v>
                </c:pt>
                <c:pt idx="745">
                  <c:v>0.11663539712320189</c:v>
                </c:pt>
                <c:pt idx="746">
                  <c:v>0.11679174484052526</c:v>
                </c:pt>
                <c:pt idx="747">
                  <c:v>0.11694809255784845</c:v>
                </c:pt>
                <c:pt idx="748">
                  <c:v>0.11710444027517192</c:v>
                </c:pt>
                <c:pt idx="749">
                  <c:v>0.11726078799249516</c:v>
                </c:pt>
                <c:pt idx="750">
                  <c:v>0.11741713570981845</c:v>
                </c:pt>
                <c:pt idx="751">
                  <c:v>0.11757348342714186</c:v>
                </c:pt>
                <c:pt idx="752">
                  <c:v>0.1177298311444651</c:v>
                </c:pt>
                <c:pt idx="753">
                  <c:v>0.11788617886178851</c:v>
                </c:pt>
                <c:pt idx="754">
                  <c:v>0.11804252657911186</c:v>
                </c:pt>
                <c:pt idx="755">
                  <c:v>0.11819887429643512</c:v>
                </c:pt>
                <c:pt idx="756">
                  <c:v>0.11835522201375846</c:v>
                </c:pt>
                <c:pt idx="757">
                  <c:v>0.11851156973108179</c:v>
                </c:pt>
                <c:pt idx="758">
                  <c:v>0.1186679174484051</c:v>
                </c:pt>
                <c:pt idx="759">
                  <c:v>0.11882426516572843</c:v>
                </c:pt>
                <c:pt idx="760">
                  <c:v>0.11898061288305176</c:v>
                </c:pt>
                <c:pt idx="761">
                  <c:v>0.11913696060037508</c:v>
                </c:pt>
                <c:pt idx="762">
                  <c:v>0.11929330831769842</c:v>
                </c:pt>
                <c:pt idx="763">
                  <c:v>0.11944965603502174</c:v>
                </c:pt>
                <c:pt idx="764">
                  <c:v>0.11960600375234506</c:v>
                </c:pt>
                <c:pt idx="765">
                  <c:v>0.11976235146966843</c:v>
                </c:pt>
                <c:pt idx="766">
                  <c:v>0.11991869918699168</c:v>
                </c:pt>
                <c:pt idx="767">
                  <c:v>0.12007504690431509</c:v>
                </c:pt>
                <c:pt idx="768">
                  <c:v>0.12023139462163841</c:v>
                </c:pt>
                <c:pt idx="769">
                  <c:v>0.1203877423389617</c:v>
                </c:pt>
                <c:pt idx="770">
                  <c:v>0.12054409005628509</c:v>
                </c:pt>
                <c:pt idx="771">
                  <c:v>0.12070043777360843</c:v>
                </c:pt>
                <c:pt idx="772">
                  <c:v>0.12085678549093169</c:v>
                </c:pt>
                <c:pt idx="773">
                  <c:v>0.12101313320825507</c:v>
                </c:pt>
                <c:pt idx="774">
                  <c:v>0.12116948092557839</c:v>
                </c:pt>
                <c:pt idx="775">
                  <c:v>0.12132582864290166</c:v>
                </c:pt>
                <c:pt idx="776">
                  <c:v>0.12148217636022503</c:v>
                </c:pt>
                <c:pt idx="777">
                  <c:v>0.12163852407754835</c:v>
                </c:pt>
                <c:pt idx="778">
                  <c:v>0.12179487179487168</c:v>
                </c:pt>
                <c:pt idx="779">
                  <c:v>0.12195121951219497</c:v>
                </c:pt>
                <c:pt idx="780">
                  <c:v>0.12210756722951828</c:v>
                </c:pt>
                <c:pt idx="781">
                  <c:v>0.12226391494684168</c:v>
                </c:pt>
                <c:pt idx="782">
                  <c:v>0.12242026266416496</c:v>
                </c:pt>
                <c:pt idx="783">
                  <c:v>0.12257661038148833</c:v>
                </c:pt>
                <c:pt idx="784">
                  <c:v>0.12273295809881164</c:v>
                </c:pt>
                <c:pt idx="785">
                  <c:v>0.12288930581613493</c:v>
                </c:pt>
                <c:pt idx="786">
                  <c:v>0.1230456535334583</c:v>
                </c:pt>
                <c:pt idx="787">
                  <c:v>0.12320200125078166</c:v>
                </c:pt>
                <c:pt idx="788">
                  <c:v>0.12335834896810492</c:v>
                </c:pt>
                <c:pt idx="789">
                  <c:v>0.12351469668542824</c:v>
                </c:pt>
                <c:pt idx="790">
                  <c:v>0.12367104440275162</c:v>
                </c:pt>
                <c:pt idx="791">
                  <c:v>0.12382739212007488</c:v>
                </c:pt>
                <c:pt idx="792">
                  <c:v>0.12398373983739817</c:v>
                </c:pt>
                <c:pt idx="793">
                  <c:v>0.12414008755472154</c:v>
                </c:pt>
                <c:pt idx="794">
                  <c:v>0.12429643527204495</c:v>
                </c:pt>
                <c:pt idx="795">
                  <c:v>0.1244527829893682</c:v>
                </c:pt>
                <c:pt idx="796">
                  <c:v>0.12460913070669158</c:v>
                </c:pt>
                <c:pt idx="797">
                  <c:v>0.12476547842401495</c:v>
                </c:pt>
                <c:pt idx="798">
                  <c:v>0.12492182614133819</c:v>
                </c:pt>
                <c:pt idx="799">
                  <c:v>0.12507817385866152</c:v>
                </c:pt>
                <c:pt idx="800">
                  <c:v>0.12523452157598486</c:v>
                </c:pt>
                <c:pt idx="801">
                  <c:v>0.12539086929330817</c:v>
                </c:pt>
                <c:pt idx="802">
                  <c:v>0.12554721701063154</c:v>
                </c:pt>
                <c:pt idx="803">
                  <c:v>0.12570356472795488</c:v>
                </c:pt>
                <c:pt idx="804">
                  <c:v>0.12585991244527822</c:v>
                </c:pt>
                <c:pt idx="805">
                  <c:v>0.12601626016260167</c:v>
                </c:pt>
                <c:pt idx="806">
                  <c:v>0.12617260787992488</c:v>
                </c:pt>
                <c:pt idx="807">
                  <c:v>0.12632895559724824</c:v>
                </c:pt>
                <c:pt idx="808">
                  <c:v>0.12648530331457158</c:v>
                </c:pt>
                <c:pt idx="809">
                  <c:v>0.12664165103189493</c:v>
                </c:pt>
                <c:pt idx="810">
                  <c:v>0.12679799874921829</c:v>
                </c:pt>
                <c:pt idx="811">
                  <c:v>0.12695434646654169</c:v>
                </c:pt>
                <c:pt idx="812">
                  <c:v>0.12711069418386495</c:v>
                </c:pt>
                <c:pt idx="813">
                  <c:v>0.12726704190118829</c:v>
                </c:pt>
                <c:pt idx="814">
                  <c:v>0.12742338961851163</c:v>
                </c:pt>
                <c:pt idx="815">
                  <c:v>0.12757973733583497</c:v>
                </c:pt>
                <c:pt idx="816">
                  <c:v>0.12773608505315831</c:v>
                </c:pt>
                <c:pt idx="817">
                  <c:v>0.12789243277048176</c:v>
                </c:pt>
                <c:pt idx="818">
                  <c:v>0.12804878048780513</c:v>
                </c:pt>
                <c:pt idx="819">
                  <c:v>0.12820512820512833</c:v>
                </c:pt>
                <c:pt idx="820">
                  <c:v>0.1283614759224517</c:v>
                </c:pt>
                <c:pt idx="821">
                  <c:v>0.12851782363977493</c:v>
                </c:pt>
                <c:pt idx="822">
                  <c:v>0.12867417135709835</c:v>
                </c:pt>
                <c:pt idx="823">
                  <c:v>0.1288305190744217</c:v>
                </c:pt>
                <c:pt idx="824">
                  <c:v>0.12898686679174504</c:v>
                </c:pt>
                <c:pt idx="825">
                  <c:v>0.1291432145090684</c:v>
                </c:pt>
                <c:pt idx="826">
                  <c:v>0.1292995622263918</c:v>
                </c:pt>
                <c:pt idx="827">
                  <c:v>0.12945590994371498</c:v>
                </c:pt>
                <c:pt idx="828">
                  <c:v>0.1296122576610384</c:v>
                </c:pt>
                <c:pt idx="829">
                  <c:v>0.12976860537836174</c:v>
                </c:pt>
                <c:pt idx="830">
                  <c:v>0.12992495309568508</c:v>
                </c:pt>
                <c:pt idx="831">
                  <c:v>0.13008130081300842</c:v>
                </c:pt>
                <c:pt idx="832">
                  <c:v>0.13023764853033187</c:v>
                </c:pt>
                <c:pt idx="833">
                  <c:v>0.1303939962476551</c:v>
                </c:pt>
                <c:pt idx="834">
                  <c:v>0.13055034396497842</c:v>
                </c:pt>
                <c:pt idx="835">
                  <c:v>0.13070669168230187</c:v>
                </c:pt>
                <c:pt idx="836">
                  <c:v>0.13086303939962521</c:v>
                </c:pt>
                <c:pt idx="837">
                  <c:v>0.13101938711694863</c:v>
                </c:pt>
                <c:pt idx="838">
                  <c:v>0.13117573483427181</c:v>
                </c:pt>
                <c:pt idx="839">
                  <c:v>0.13133208255159526</c:v>
                </c:pt>
                <c:pt idx="840">
                  <c:v>0.13148843026891849</c:v>
                </c:pt>
                <c:pt idx="841">
                  <c:v>0.13164477798624183</c:v>
                </c:pt>
                <c:pt idx="842">
                  <c:v>0.13180112570356517</c:v>
                </c:pt>
                <c:pt idx="843">
                  <c:v>0.13195747342088851</c:v>
                </c:pt>
                <c:pt idx="844">
                  <c:v>0.13211382113821185</c:v>
                </c:pt>
                <c:pt idx="845">
                  <c:v>0.13227016885553519</c:v>
                </c:pt>
                <c:pt idx="846">
                  <c:v>0.13242651657285853</c:v>
                </c:pt>
                <c:pt idx="847">
                  <c:v>0.13258286429018187</c:v>
                </c:pt>
                <c:pt idx="848">
                  <c:v>0.13273921200750521</c:v>
                </c:pt>
                <c:pt idx="849">
                  <c:v>0.13289555972482855</c:v>
                </c:pt>
                <c:pt idx="850">
                  <c:v>0.1330519074421519</c:v>
                </c:pt>
                <c:pt idx="851">
                  <c:v>0.13320825515947532</c:v>
                </c:pt>
                <c:pt idx="852">
                  <c:v>0.13336460287679866</c:v>
                </c:pt>
                <c:pt idx="853">
                  <c:v>0.133520950594122</c:v>
                </c:pt>
                <c:pt idx="854">
                  <c:v>0.13367729831144526</c:v>
                </c:pt>
                <c:pt idx="855">
                  <c:v>0.1338336460287686</c:v>
                </c:pt>
                <c:pt idx="856">
                  <c:v>0.13398999374609208</c:v>
                </c:pt>
                <c:pt idx="857">
                  <c:v>0.13414634146341536</c:v>
                </c:pt>
                <c:pt idx="858">
                  <c:v>0.1343026891807387</c:v>
                </c:pt>
                <c:pt idx="859">
                  <c:v>0.13445903689806207</c:v>
                </c:pt>
                <c:pt idx="860">
                  <c:v>0.13461538461538539</c:v>
                </c:pt>
                <c:pt idx="861">
                  <c:v>0.13477173233270864</c:v>
                </c:pt>
                <c:pt idx="862">
                  <c:v>0.13492808005003207</c:v>
                </c:pt>
                <c:pt idx="863">
                  <c:v>0.13508442776735541</c:v>
                </c:pt>
                <c:pt idx="864">
                  <c:v>0.13524077548467869</c:v>
                </c:pt>
                <c:pt idx="865">
                  <c:v>0.13539712320200201</c:v>
                </c:pt>
                <c:pt idx="866">
                  <c:v>0.1355534709193254</c:v>
                </c:pt>
                <c:pt idx="867">
                  <c:v>0.13570981863664869</c:v>
                </c:pt>
                <c:pt idx="868">
                  <c:v>0.13586616635397203</c:v>
                </c:pt>
                <c:pt idx="869">
                  <c:v>0.1360225140712954</c:v>
                </c:pt>
                <c:pt idx="870">
                  <c:v>0.1361788617886186</c:v>
                </c:pt>
                <c:pt idx="871">
                  <c:v>0.13633520950594213</c:v>
                </c:pt>
                <c:pt idx="872">
                  <c:v>0.13649155722326539</c:v>
                </c:pt>
                <c:pt idx="873">
                  <c:v>0.13664790494058868</c:v>
                </c:pt>
                <c:pt idx="874">
                  <c:v>0.13680425265791216</c:v>
                </c:pt>
                <c:pt idx="875">
                  <c:v>0.13696060037523541</c:v>
                </c:pt>
                <c:pt idx="876">
                  <c:v>0.13711694809255875</c:v>
                </c:pt>
                <c:pt idx="877">
                  <c:v>0.13727329580988218</c:v>
                </c:pt>
                <c:pt idx="878">
                  <c:v>0.13742964352720552</c:v>
                </c:pt>
                <c:pt idx="879">
                  <c:v>0.13758599124452878</c:v>
                </c:pt>
                <c:pt idx="880">
                  <c:v>0.13774233896185226</c:v>
                </c:pt>
                <c:pt idx="881">
                  <c:v>0.13789868667917546</c:v>
                </c:pt>
                <c:pt idx="882">
                  <c:v>0.13805503439649894</c:v>
                </c:pt>
                <c:pt idx="883">
                  <c:v>0.13821138211382231</c:v>
                </c:pt>
                <c:pt idx="884">
                  <c:v>0.13836772983114548</c:v>
                </c:pt>
                <c:pt idx="885">
                  <c:v>0.1385240775484689</c:v>
                </c:pt>
                <c:pt idx="886">
                  <c:v>0.13868042526579216</c:v>
                </c:pt>
                <c:pt idx="887">
                  <c:v>0.13883677298311542</c:v>
                </c:pt>
                <c:pt idx="888">
                  <c:v>0.13899312070043895</c:v>
                </c:pt>
                <c:pt idx="889">
                  <c:v>0.13914946841776232</c:v>
                </c:pt>
                <c:pt idx="890">
                  <c:v>0.13930581613508553</c:v>
                </c:pt>
                <c:pt idx="891">
                  <c:v>0.13946216385240906</c:v>
                </c:pt>
                <c:pt idx="892">
                  <c:v>0.13961851156973221</c:v>
                </c:pt>
                <c:pt idx="893">
                  <c:v>0.13977485928705555</c:v>
                </c:pt>
                <c:pt idx="894">
                  <c:v>0.13993120700437894</c:v>
                </c:pt>
                <c:pt idx="895">
                  <c:v>0.14008755472170223</c:v>
                </c:pt>
                <c:pt idx="896">
                  <c:v>0.14024390243902574</c:v>
                </c:pt>
                <c:pt idx="897">
                  <c:v>0.14040025015634902</c:v>
                </c:pt>
                <c:pt idx="898">
                  <c:v>0.14055659787367225</c:v>
                </c:pt>
                <c:pt idx="899">
                  <c:v>0.14071294559099579</c:v>
                </c:pt>
                <c:pt idx="900">
                  <c:v>0.14086929330831893</c:v>
                </c:pt>
                <c:pt idx="901">
                  <c:v>0.14102564102564227</c:v>
                </c:pt>
                <c:pt idx="902">
                  <c:v>0.14118198874296572</c:v>
                </c:pt>
                <c:pt idx="903">
                  <c:v>0.14133833646028904</c:v>
                </c:pt>
                <c:pt idx="904">
                  <c:v>0.14149468417761243</c:v>
                </c:pt>
                <c:pt idx="905">
                  <c:v>0.14165103189493572</c:v>
                </c:pt>
                <c:pt idx="906">
                  <c:v>0.14180737961225898</c:v>
                </c:pt>
                <c:pt idx="907">
                  <c:v>0.14196372732958232</c:v>
                </c:pt>
                <c:pt idx="908">
                  <c:v>0.14212007504690566</c:v>
                </c:pt>
                <c:pt idx="909">
                  <c:v>0.14227642276422908</c:v>
                </c:pt>
                <c:pt idx="910">
                  <c:v>0.14243277048155234</c:v>
                </c:pt>
                <c:pt idx="911">
                  <c:v>0.14258911819887571</c:v>
                </c:pt>
                <c:pt idx="912">
                  <c:v>0.14274546591619919</c:v>
                </c:pt>
                <c:pt idx="913">
                  <c:v>0.14290181363352236</c:v>
                </c:pt>
                <c:pt idx="914">
                  <c:v>0.1430581613508457</c:v>
                </c:pt>
                <c:pt idx="915">
                  <c:v>0.14321450906816904</c:v>
                </c:pt>
                <c:pt idx="916">
                  <c:v>0.14337085678549241</c:v>
                </c:pt>
                <c:pt idx="917">
                  <c:v>0.14352720450281581</c:v>
                </c:pt>
                <c:pt idx="918">
                  <c:v>0.14368355222013907</c:v>
                </c:pt>
                <c:pt idx="919">
                  <c:v>0.14383989993746249</c:v>
                </c:pt>
                <c:pt idx="920">
                  <c:v>0.14399624765478583</c:v>
                </c:pt>
                <c:pt idx="921">
                  <c:v>0.14415259537210909</c:v>
                </c:pt>
                <c:pt idx="922">
                  <c:v>0.14430894308943251</c:v>
                </c:pt>
                <c:pt idx="923">
                  <c:v>0.14446529080675594</c:v>
                </c:pt>
                <c:pt idx="924">
                  <c:v>0.14462163852407911</c:v>
                </c:pt>
                <c:pt idx="925">
                  <c:v>0.14477798624140253</c:v>
                </c:pt>
                <c:pt idx="926">
                  <c:v>0.14493433395872593</c:v>
                </c:pt>
                <c:pt idx="927">
                  <c:v>0.14509068167604922</c:v>
                </c:pt>
                <c:pt idx="928">
                  <c:v>0.14524702939337256</c:v>
                </c:pt>
                <c:pt idx="929">
                  <c:v>0.14540337711069592</c:v>
                </c:pt>
                <c:pt idx="930">
                  <c:v>0.14555972482801915</c:v>
                </c:pt>
                <c:pt idx="931">
                  <c:v>0.14571607254534266</c:v>
                </c:pt>
                <c:pt idx="932">
                  <c:v>0.14587242026266584</c:v>
                </c:pt>
                <c:pt idx="933">
                  <c:v>0.14602876797998918</c:v>
                </c:pt>
                <c:pt idx="934">
                  <c:v>0.1461851156973126</c:v>
                </c:pt>
                <c:pt idx="935">
                  <c:v>0.14634146341463591</c:v>
                </c:pt>
                <c:pt idx="936">
                  <c:v>0.14649781113195928</c:v>
                </c:pt>
                <c:pt idx="937">
                  <c:v>0.14665415884928254</c:v>
                </c:pt>
                <c:pt idx="938">
                  <c:v>0.14681050656660591</c:v>
                </c:pt>
                <c:pt idx="939">
                  <c:v>0.1469668542839293</c:v>
                </c:pt>
                <c:pt idx="940">
                  <c:v>0.14712320200125256</c:v>
                </c:pt>
                <c:pt idx="941">
                  <c:v>0.14727954971857588</c:v>
                </c:pt>
                <c:pt idx="942">
                  <c:v>0.14743589743589938</c:v>
                </c:pt>
                <c:pt idx="943">
                  <c:v>0.14759224515322275</c:v>
                </c:pt>
                <c:pt idx="944">
                  <c:v>0.14774859287054601</c:v>
                </c:pt>
                <c:pt idx="945">
                  <c:v>0.14790494058786949</c:v>
                </c:pt>
                <c:pt idx="946">
                  <c:v>0.14806128830519277</c:v>
                </c:pt>
                <c:pt idx="947">
                  <c:v>0.14821763602251603</c:v>
                </c:pt>
                <c:pt idx="948">
                  <c:v>0.14837398373983929</c:v>
                </c:pt>
                <c:pt idx="949">
                  <c:v>0.14853033145716285</c:v>
                </c:pt>
                <c:pt idx="950">
                  <c:v>0.14868667917448597</c:v>
                </c:pt>
                <c:pt idx="951">
                  <c:v>0.14884302689180942</c:v>
                </c:pt>
                <c:pt idx="952">
                  <c:v>0.14899937460913276</c:v>
                </c:pt>
                <c:pt idx="953">
                  <c:v>0.14915572232645591</c:v>
                </c:pt>
                <c:pt idx="954">
                  <c:v>0.14931207004377933</c:v>
                </c:pt>
                <c:pt idx="955">
                  <c:v>0.14946841776110287</c:v>
                </c:pt>
                <c:pt idx="956">
                  <c:v>0.14962476547842601</c:v>
                </c:pt>
                <c:pt idx="957">
                  <c:v>0.14978111319574941</c:v>
                </c:pt>
                <c:pt idx="958">
                  <c:v>0.14993746091307278</c:v>
                </c:pt>
                <c:pt idx="959">
                  <c:v>0.15009380863039612</c:v>
                </c:pt>
                <c:pt idx="960">
                  <c:v>0.1502501563477194</c:v>
                </c:pt>
                <c:pt idx="961">
                  <c:v>0.1504065040650428</c:v>
                </c:pt>
                <c:pt idx="962">
                  <c:v>0.15056285178236625</c:v>
                </c:pt>
                <c:pt idx="963">
                  <c:v>0.15071919949968948</c:v>
                </c:pt>
                <c:pt idx="964">
                  <c:v>0.15087554721701268</c:v>
                </c:pt>
                <c:pt idx="965">
                  <c:v>0.15103189493433616</c:v>
                </c:pt>
                <c:pt idx="966">
                  <c:v>0.15118824265165942</c:v>
                </c:pt>
                <c:pt idx="967">
                  <c:v>0.15134459036898276</c:v>
                </c:pt>
                <c:pt idx="968">
                  <c:v>0.15150093808630624</c:v>
                </c:pt>
                <c:pt idx="969">
                  <c:v>0.15165728580362944</c:v>
                </c:pt>
                <c:pt idx="970">
                  <c:v>0.15181363352095287</c:v>
                </c:pt>
                <c:pt idx="971">
                  <c:v>0.15196998123827626</c:v>
                </c:pt>
                <c:pt idx="972">
                  <c:v>0.15212632895559947</c:v>
                </c:pt>
                <c:pt idx="973">
                  <c:v>0.15228267667292289</c:v>
                </c:pt>
                <c:pt idx="974">
                  <c:v>0.15243902439024626</c:v>
                </c:pt>
                <c:pt idx="975">
                  <c:v>0.15259537210756963</c:v>
                </c:pt>
                <c:pt idx="976">
                  <c:v>0.15275171982489291</c:v>
                </c:pt>
                <c:pt idx="977">
                  <c:v>0.15290806754221636</c:v>
                </c:pt>
                <c:pt idx="978">
                  <c:v>0.15306441525953951</c:v>
                </c:pt>
                <c:pt idx="979">
                  <c:v>0.15322076297686291</c:v>
                </c:pt>
                <c:pt idx="980">
                  <c:v>0.15337711069418619</c:v>
                </c:pt>
                <c:pt idx="981">
                  <c:v>0.15353345841150962</c:v>
                </c:pt>
                <c:pt idx="982">
                  <c:v>0.1536898061288329</c:v>
                </c:pt>
                <c:pt idx="983">
                  <c:v>0.15384615384615632</c:v>
                </c:pt>
                <c:pt idx="984">
                  <c:v>0.15400250156347964</c:v>
                </c:pt>
                <c:pt idx="985">
                  <c:v>0.1541588492808029</c:v>
                </c:pt>
                <c:pt idx="986">
                  <c:v>0.15431519699812632</c:v>
                </c:pt>
                <c:pt idx="987">
                  <c:v>0.15447154471544966</c:v>
                </c:pt>
                <c:pt idx="988">
                  <c:v>0.154627892432773</c:v>
                </c:pt>
                <c:pt idx="989">
                  <c:v>0.15478424015009645</c:v>
                </c:pt>
                <c:pt idx="990">
                  <c:v>0.15494058786741985</c:v>
                </c:pt>
                <c:pt idx="991">
                  <c:v>0.15509693558474308</c:v>
                </c:pt>
                <c:pt idx="992">
                  <c:v>0.15525328330206645</c:v>
                </c:pt>
                <c:pt idx="993">
                  <c:v>0.15540963101938976</c:v>
                </c:pt>
                <c:pt idx="994">
                  <c:v>0.15556597873671296</c:v>
                </c:pt>
                <c:pt idx="995">
                  <c:v>0.15572232645403639</c:v>
                </c:pt>
                <c:pt idx="996">
                  <c:v>0.15587867417135964</c:v>
                </c:pt>
                <c:pt idx="997">
                  <c:v>0.15603502188868298</c:v>
                </c:pt>
                <c:pt idx="998">
                  <c:v>0.15619136960600641</c:v>
                </c:pt>
                <c:pt idx="999">
                  <c:v>0.15634771732332978</c:v>
                </c:pt>
                <c:pt idx="1000">
                  <c:v>0.15650406504065301</c:v>
                </c:pt>
                <c:pt idx="1001">
                  <c:v>0.15666041275797646</c:v>
                </c:pt>
                <c:pt idx="1002">
                  <c:v>0.15681676047529983</c:v>
                </c:pt>
                <c:pt idx="1003">
                  <c:v>0.1569731081926232</c:v>
                </c:pt>
                <c:pt idx="1004">
                  <c:v>0.1571294559099464</c:v>
                </c:pt>
                <c:pt idx="1005">
                  <c:v>0.15728580362726982</c:v>
                </c:pt>
                <c:pt idx="1006">
                  <c:v>0.15744215134459322</c:v>
                </c:pt>
                <c:pt idx="1007">
                  <c:v>0.15759849906191656</c:v>
                </c:pt>
                <c:pt idx="1008">
                  <c:v>0.15775484677923982</c:v>
                </c:pt>
                <c:pt idx="1009">
                  <c:v>0.1579111944965633</c:v>
                </c:pt>
                <c:pt idx="1010">
                  <c:v>0.15806754221388639</c:v>
                </c:pt>
                <c:pt idx="1011">
                  <c:v>0.15822388993120984</c:v>
                </c:pt>
                <c:pt idx="1012">
                  <c:v>0.15838023764853318</c:v>
                </c:pt>
                <c:pt idx="1013">
                  <c:v>0.15853658536585644</c:v>
                </c:pt>
                <c:pt idx="1014">
                  <c:v>0.15869293308317986</c:v>
                </c:pt>
                <c:pt idx="1015">
                  <c:v>0.15884928080050331</c:v>
                </c:pt>
                <c:pt idx="1016">
                  <c:v>0.15900562851782654</c:v>
                </c:pt>
                <c:pt idx="1017">
                  <c:v>0.1591619762351498</c:v>
                </c:pt>
                <c:pt idx="1018">
                  <c:v>0.15931832395247331</c:v>
                </c:pt>
                <c:pt idx="1019">
                  <c:v>0.15947467166979648</c:v>
                </c:pt>
                <c:pt idx="1020">
                  <c:v>0.1596310193871199</c:v>
                </c:pt>
                <c:pt idx="1021">
                  <c:v>0.15978736710444333</c:v>
                </c:pt>
                <c:pt idx="1022">
                  <c:v>0.15994371482176667</c:v>
                </c:pt>
                <c:pt idx="1023">
                  <c:v>0.16010006253908982</c:v>
                </c:pt>
                <c:pt idx="1024">
                  <c:v>0.16025641025641321</c:v>
                </c:pt>
                <c:pt idx="1025">
                  <c:v>0.16041275797373653</c:v>
                </c:pt>
                <c:pt idx="1026">
                  <c:v>0.16056910569105989</c:v>
                </c:pt>
                <c:pt idx="1027">
                  <c:v>0.16072545340838321</c:v>
                </c:pt>
                <c:pt idx="1028">
                  <c:v>0.16088180112570655</c:v>
                </c:pt>
                <c:pt idx="1029">
                  <c:v>0.16103814884302994</c:v>
                </c:pt>
                <c:pt idx="1030">
                  <c:v>0.16119449656035331</c:v>
                </c:pt>
                <c:pt idx="1031">
                  <c:v>0.16135084427767657</c:v>
                </c:pt>
                <c:pt idx="1032">
                  <c:v>0.16150719199499991</c:v>
                </c:pt>
                <c:pt idx="1033">
                  <c:v>0.16166353971232333</c:v>
                </c:pt>
                <c:pt idx="1034">
                  <c:v>0.16181988742964659</c:v>
                </c:pt>
                <c:pt idx="1035">
                  <c:v>0.16197623514697002</c:v>
                </c:pt>
                <c:pt idx="1036">
                  <c:v>0.16213258286429336</c:v>
                </c:pt>
                <c:pt idx="1037">
                  <c:v>0.16228893058161672</c:v>
                </c:pt>
                <c:pt idx="1038">
                  <c:v>0.16244527829893995</c:v>
                </c:pt>
                <c:pt idx="1039">
                  <c:v>0.1626016260162633</c:v>
                </c:pt>
                <c:pt idx="1040">
                  <c:v>0.16275797373358655</c:v>
                </c:pt>
                <c:pt idx="1041">
                  <c:v>0.16291432145091006</c:v>
                </c:pt>
                <c:pt idx="1042">
                  <c:v>0.16307066916823332</c:v>
                </c:pt>
                <c:pt idx="1043">
                  <c:v>0.16322701688555666</c:v>
                </c:pt>
                <c:pt idx="1044">
                  <c:v>0.16338336460288</c:v>
                </c:pt>
                <c:pt idx="1045">
                  <c:v>0.16353971232020334</c:v>
                </c:pt>
                <c:pt idx="1046">
                  <c:v>0.16369606003752671</c:v>
                </c:pt>
                <c:pt idx="1047">
                  <c:v>0.16385240775485002</c:v>
                </c:pt>
                <c:pt idx="1048">
                  <c:v>0.16400875547217345</c:v>
                </c:pt>
                <c:pt idx="1049">
                  <c:v>0.16416510318949679</c:v>
                </c:pt>
                <c:pt idx="1050">
                  <c:v>0.16432145090682004</c:v>
                </c:pt>
                <c:pt idx="1051">
                  <c:v>0.16447779862414338</c:v>
                </c:pt>
                <c:pt idx="1052">
                  <c:v>0.16463414634146681</c:v>
                </c:pt>
                <c:pt idx="1053">
                  <c:v>0.16479049405879023</c:v>
                </c:pt>
                <c:pt idx="1054">
                  <c:v>0.16494684177611349</c:v>
                </c:pt>
                <c:pt idx="1055">
                  <c:v>0.16510318949343683</c:v>
                </c:pt>
                <c:pt idx="1056">
                  <c:v>0.16525953721076009</c:v>
                </c:pt>
                <c:pt idx="1057">
                  <c:v>0.16541588492808343</c:v>
                </c:pt>
                <c:pt idx="1058">
                  <c:v>0.16557223264540685</c:v>
                </c:pt>
                <c:pt idx="1059">
                  <c:v>0.16572858036273022</c:v>
                </c:pt>
                <c:pt idx="1060">
                  <c:v>0.16588492808005337</c:v>
                </c:pt>
                <c:pt idx="1061">
                  <c:v>0.16604127579737693</c:v>
                </c:pt>
                <c:pt idx="1062">
                  <c:v>0.16619762351470013</c:v>
                </c:pt>
                <c:pt idx="1063">
                  <c:v>0.16635397123202347</c:v>
                </c:pt>
                <c:pt idx="1064">
                  <c:v>0.16651031894934681</c:v>
                </c:pt>
                <c:pt idx="1065">
                  <c:v>0.16666666666667015</c:v>
                </c:pt>
                <c:pt idx="1066">
                  <c:v>0.1668230143839935</c:v>
                </c:pt>
                <c:pt idx="1067">
                  <c:v>0.16697936210131692</c:v>
                </c:pt>
                <c:pt idx="1068">
                  <c:v>0.16713570981864018</c:v>
                </c:pt>
                <c:pt idx="1069">
                  <c:v>0.16729205753596368</c:v>
                </c:pt>
                <c:pt idx="1070">
                  <c:v>0.16744840525328691</c:v>
                </c:pt>
                <c:pt idx="1071">
                  <c:v>0.16760475297061017</c:v>
                </c:pt>
                <c:pt idx="1072">
                  <c:v>0.16776110068793368</c:v>
                </c:pt>
                <c:pt idx="1073">
                  <c:v>0.16791744840525699</c:v>
                </c:pt>
                <c:pt idx="1074">
                  <c:v>0.16807379612258022</c:v>
                </c:pt>
                <c:pt idx="1075">
                  <c:v>0.16823014383990367</c:v>
                </c:pt>
                <c:pt idx="1076">
                  <c:v>0.16838649155722707</c:v>
                </c:pt>
                <c:pt idx="1077">
                  <c:v>0.16854283927455022</c:v>
                </c:pt>
                <c:pt idx="1078">
                  <c:v>0.16869918699187367</c:v>
                </c:pt>
                <c:pt idx="1079">
                  <c:v>0.16885553470919692</c:v>
                </c:pt>
                <c:pt idx="1080">
                  <c:v>0.16901188242652043</c:v>
                </c:pt>
                <c:pt idx="1081">
                  <c:v>0.16916823014384369</c:v>
                </c:pt>
                <c:pt idx="1082">
                  <c:v>0.16932457786116695</c:v>
                </c:pt>
                <c:pt idx="1083">
                  <c:v>0.16948092557849043</c:v>
                </c:pt>
                <c:pt idx="1084">
                  <c:v>0.16963727329581363</c:v>
                </c:pt>
                <c:pt idx="1085">
                  <c:v>0.16979362101313697</c:v>
                </c:pt>
                <c:pt idx="1086">
                  <c:v>0.1699499687304605</c:v>
                </c:pt>
                <c:pt idx="1087">
                  <c:v>0.17010631644778371</c:v>
                </c:pt>
                <c:pt idx="1088">
                  <c:v>0.17026266416510699</c:v>
                </c:pt>
                <c:pt idx="1089">
                  <c:v>0.17041901188243058</c:v>
                </c:pt>
                <c:pt idx="1090">
                  <c:v>0.1705753595997537</c:v>
                </c:pt>
                <c:pt idx="1091">
                  <c:v>0.17073170731707701</c:v>
                </c:pt>
                <c:pt idx="1092">
                  <c:v>0.17088805503440041</c:v>
                </c:pt>
                <c:pt idx="1093">
                  <c:v>0.17104440275172386</c:v>
                </c:pt>
                <c:pt idx="1094">
                  <c:v>0.17120075046904704</c:v>
                </c:pt>
                <c:pt idx="1095">
                  <c:v>0.17135709818637049</c:v>
                </c:pt>
                <c:pt idx="1096">
                  <c:v>0.1715134459036938</c:v>
                </c:pt>
                <c:pt idx="1097">
                  <c:v>0.17166979362101706</c:v>
                </c:pt>
                <c:pt idx="1098">
                  <c:v>0.1718261413383404</c:v>
                </c:pt>
                <c:pt idx="1099">
                  <c:v>0.17198248905566388</c:v>
                </c:pt>
                <c:pt idx="1100">
                  <c:v>0.17213883677298716</c:v>
                </c:pt>
                <c:pt idx="1101">
                  <c:v>0.17229518449031059</c:v>
                </c:pt>
                <c:pt idx="1102">
                  <c:v>0.17245153220763376</c:v>
                </c:pt>
                <c:pt idx="1103">
                  <c:v>0.17260787992495702</c:v>
                </c:pt>
                <c:pt idx="1104">
                  <c:v>0.17276422764228044</c:v>
                </c:pt>
                <c:pt idx="1105">
                  <c:v>0.1729205753596037</c:v>
                </c:pt>
                <c:pt idx="1106">
                  <c:v>0.17307692307692721</c:v>
                </c:pt>
                <c:pt idx="1107">
                  <c:v>0.17323327079425049</c:v>
                </c:pt>
                <c:pt idx="1108">
                  <c:v>0.17338961851157381</c:v>
                </c:pt>
                <c:pt idx="1109">
                  <c:v>0.1735459662288972</c:v>
                </c:pt>
                <c:pt idx="1110">
                  <c:v>0.17370231394622063</c:v>
                </c:pt>
                <c:pt idx="1111">
                  <c:v>0.17385866166354375</c:v>
                </c:pt>
                <c:pt idx="1112">
                  <c:v>0.17401500938086728</c:v>
                </c:pt>
                <c:pt idx="1113">
                  <c:v>0.17417135709819051</c:v>
                </c:pt>
                <c:pt idx="1114">
                  <c:v>0.17432770481551385</c:v>
                </c:pt>
                <c:pt idx="1115">
                  <c:v>0.17448405253283736</c:v>
                </c:pt>
                <c:pt idx="1116">
                  <c:v>0.17464040025016062</c:v>
                </c:pt>
                <c:pt idx="1117">
                  <c:v>0.17479674796748398</c:v>
                </c:pt>
                <c:pt idx="1118">
                  <c:v>0.17495309568480721</c:v>
                </c:pt>
                <c:pt idx="1119">
                  <c:v>0.17510944340213075</c:v>
                </c:pt>
                <c:pt idx="1120">
                  <c:v>0.17526579111945398</c:v>
                </c:pt>
                <c:pt idx="1121">
                  <c:v>0.17542213883677732</c:v>
                </c:pt>
                <c:pt idx="1122">
                  <c:v>0.17557848655410074</c:v>
                </c:pt>
                <c:pt idx="1123">
                  <c:v>0.17573483427142408</c:v>
                </c:pt>
                <c:pt idx="1124">
                  <c:v>0.17589118198874726</c:v>
                </c:pt>
                <c:pt idx="1125">
                  <c:v>0.17604752970607068</c:v>
                </c:pt>
                <c:pt idx="1126">
                  <c:v>0.17620387742339394</c:v>
                </c:pt>
                <c:pt idx="1127">
                  <c:v>0.17636022514071728</c:v>
                </c:pt>
                <c:pt idx="1128">
                  <c:v>0.1765165728580407</c:v>
                </c:pt>
                <c:pt idx="1129">
                  <c:v>0.17667292057536396</c:v>
                </c:pt>
                <c:pt idx="1130">
                  <c:v>0.1768292682926873</c:v>
                </c:pt>
                <c:pt idx="1131">
                  <c:v>0.17698561601001064</c:v>
                </c:pt>
                <c:pt idx="1132">
                  <c:v>0.17714196372733407</c:v>
                </c:pt>
                <c:pt idx="1133">
                  <c:v>0.17729831144465741</c:v>
                </c:pt>
                <c:pt idx="1134">
                  <c:v>0.17745465916198078</c:v>
                </c:pt>
                <c:pt idx="1135">
                  <c:v>0.17761100687930409</c:v>
                </c:pt>
                <c:pt idx="1136">
                  <c:v>0.17776735459662754</c:v>
                </c:pt>
                <c:pt idx="1137">
                  <c:v>0.17792370231395069</c:v>
                </c:pt>
                <c:pt idx="1138">
                  <c:v>0.17808005003127411</c:v>
                </c:pt>
                <c:pt idx="1139">
                  <c:v>0.17823639774859748</c:v>
                </c:pt>
                <c:pt idx="1140">
                  <c:v>0.17839274546592082</c:v>
                </c:pt>
                <c:pt idx="1141">
                  <c:v>0.17854909318324422</c:v>
                </c:pt>
                <c:pt idx="1142">
                  <c:v>0.17870544090056747</c:v>
                </c:pt>
                <c:pt idx="1143">
                  <c:v>0.17886178861789082</c:v>
                </c:pt>
                <c:pt idx="1144">
                  <c:v>0.17901813633521424</c:v>
                </c:pt>
                <c:pt idx="1145">
                  <c:v>0.17917448405253741</c:v>
                </c:pt>
                <c:pt idx="1146">
                  <c:v>0.17933083176986084</c:v>
                </c:pt>
                <c:pt idx="1147">
                  <c:v>0.17948717948718423</c:v>
                </c:pt>
                <c:pt idx="1148">
                  <c:v>0.17964352720450733</c:v>
                </c:pt>
                <c:pt idx="1149">
                  <c:v>0.17979987492183086</c:v>
                </c:pt>
                <c:pt idx="1150">
                  <c:v>0.1799562226391542</c:v>
                </c:pt>
                <c:pt idx="1151">
                  <c:v>0.18011257035647746</c:v>
                </c:pt>
                <c:pt idx="1152">
                  <c:v>0.18026891807380088</c:v>
                </c:pt>
                <c:pt idx="1153">
                  <c:v>0.18042526579112431</c:v>
                </c:pt>
                <c:pt idx="1154">
                  <c:v>0.18058161350844748</c:v>
                </c:pt>
                <c:pt idx="1155">
                  <c:v>0.1807379612257709</c:v>
                </c:pt>
                <c:pt idx="1156">
                  <c:v>0.18089430894309425</c:v>
                </c:pt>
                <c:pt idx="1157">
                  <c:v>0.1810506566604175</c:v>
                </c:pt>
                <c:pt idx="1158">
                  <c:v>0.18120700437774095</c:v>
                </c:pt>
                <c:pt idx="1159">
                  <c:v>0.18136335209506432</c:v>
                </c:pt>
                <c:pt idx="1160">
                  <c:v>0.18151969981238769</c:v>
                </c:pt>
                <c:pt idx="1161">
                  <c:v>0.18167604752971089</c:v>
                </c:pt>
                <c:pt idx="1162">
                  <c:v>0.18183239524703429</c:v>
                </c:pt>
                <c:pt idx="1163">
                  <c:v>0.18198874296435763</c:v>
                </c:pt>
                <c:pt idx="1164">
                  <c:v>0.18214509068168094</c:v>
                </c:pt>
                <c:pt idx="1165">
                  <c:v>0.18230143839900431</c:v>
                </c:pt>
                <c:pt idx="1166">
                  <c:v>0.18245778611632779</c:v>
                </c:pt>
                <c:pt idx="1167">
                  <c:v>0.18261413383365091</c:v>
                </c:pt>
                <c:pt idx="1168">
                  <c:v>0.18277048155097442</c:v>
                </c:pt>
                <c:pt idx="1169">
                  <c:v>0.18292682926829759</c:v>
                </c:pt>
                <c:pt idx="1170">
                  <c:v>0.18308317698562093</c:v>
                </c:pt>
                <c:pt idx="1171">
                  <c:v>0.18323952470294436</c:v>
                </c:pt>
                <c:pt idx="1172">
                  <c:v>0.18339587242026772</c:v>
                </c:pt>
                <c:pt idx="1173">
                  <c:v>0.18355222013759104</c:v>
                </c:pt>
                <c:pt idx="1174">
                  <c:v>0.18370856785491438</c:v>
                </c:pt>
                <c:pt idx="1175">
                  <c:v>0.1838649155722378</c:v>
                </c:pt>
                <c:pt idx="1176">
                  <c:v>0.18402126328956098</c:v>
                </c:pt>
                <c:pt idx="1177">
                  <c:v>0.18417761100688432</c:v>
                </c:pt>
                <c:pt idx="1178">
                  <c:v>0.18433395872420771</c:v>
                </c:pt>
                <c:pt idx="1179">
                  <c:v>0.18449030644153117</c:v>
                </c:pt>
                <c:pt idx="1180">
                  <c:v>0.18464665415885434</c:v>
                </c:pt>
                <c:pt idx="1181">
                  <c:v>0.18480300187617779</c:v>
                </c:pt>
                <c:pt idx="1182">
                  <c:v>0.18495934959350119</c:v>
                </c:pt>
                <c:pt idx="1183">
                  <c:v>0.18511569731082445</c:v>
                </c:pt>
                <c:pt idx="1184">
                  <c:v>0.1852720450281477</c:v>
                </c:pt>
                <c:pt idx="1185">
                  <c:v>0.18542839274547127</c:v>
                </c:pt>
                <c:pt idx="1186">
                  <c:v>0.18558474046279452</c:v>
                </c:pt>
                <c:pt idx="1187">
                  <c:v>0.18574108818011789</c:v>
                </c:pt>
                <c:pt idx="1188">
                  <c:v>0.18589743589744137</c:v>
                </c:pt>
                <c:pt idx="1189">
                  <c:v>0.18605378361476441</c:v>
                </c:pt>
                <c:pt idx="1190">
                  <c:v>0.18621013133208791</c:v>
                </c:pt>
                <c:pt idx="1191">
                  <c:v>0.18636647904941123</c:v>
                </c:pt>
                <c:pt idx="1192">
                  <c:v>0.18652282676673443</c:v>
                </c:pt>
                <c:pt idx="1193">
                  <c:v>0.18667917448405777</c:v>
                </c:pt>
                <c:pt idx="1194">
                  <c:v>0.18683552220138111</c:v>
                </c:pt>
                <c:pt idx="1195">
                  <c:v>0.18699186991870445</c:v>
                </c:pt>
                <c:pt idx="1196">
                  <c:v>0.18714821763602793</c:v>
                </c:pt>
                <c:pt idx="1197">
                  <c:v>0.18730456535335113</c:v>
                </c:pt>
                <c:pt idx="1198">
                  <c:v>0.18746091307067456</c:v>
                </c:pt>
                <c:pt idx="1199">
                  <c:v>0.18761726078799801</c:v>
                </c:pt>
                <c:pt idx="1200">
                  <c:v>0.18777360850532127</c:v>
                </c:pt>
                <c:pt idx="1201">
                  <c:v>0.18792995622264458</c:v>
                </c:pt>
                <c:pt idx="1202">
                  <c:v>0.18808630393996792</c:v>
                </c:pt>
                <c:pt idx="1203">
                  <c:v>0.1882426516572914</c:v>
                </c:pt>
                <c:pt idx="1204">
                  <c:v>0.1883989993746146</c:v>
                </c:pt>
                <c:pt idx="1205">
                  <c:v>0.18855534709193797</c:v>
                </c:pt>
                <c:pt idx="1206">
                  <c:v>0.18871169480926137</c:v>
                </c:pt>
                <c:pt idx="1207">
                  <c:v>0.18886804252658468</c:v>
                </c:pt>
                <c:pt idx="1208">
                  <c:v>0.18902439024390791</c:v>
                </c:pt>
                <c:pt idx="1209">
                  <c:v>0.1891807379612313</c:v>
                </c:pt>
                <c:pt idx="1210">
                  <c:v>0.18933708567855456</c:v>
                </c:pt>
                <c:pt idx="1211">
                  <c:v>0.18949343339587807</c:v>
                </c:pt>
                <c:pt idx="1212">
                  <c:v>0.18964978111320138</c:v>
                </c:pt>
                <c:pt idx="1213">
                  <c:v>0.18980612883052467</c:v>
                </c:pt>
                <c:pt idx="1214">
                  <c:v>0.18996247654784809</c:v>
                </c:pt>
                <c:pt idx="1215">
                  <c:v>0.19011882426517127</c:v>
                </c:pt>
                <c:pt idx="1216">
                  <c:v>0.19027517198249469</c:v>
                </c:pt>
                <c:pt idx="1217">
                  <c:v>0.19043151969981786</c:v>
                </c:pt>
                <c:pt idx="1218">
                  <c:v>0.19058786741714129</c:v>
                </c:pt>
                <c:pt idx="1219">
                  <c:v>0.19074421513446477</c:v>
                </c:pt>
                <c:pt idx="1220">
                  <c:v>0.19090056285178797</c:v>
                </c:pt>
                <c:pt idx="1221">
                  <c:v>0.19105691056911131</c:v>
                </c:pt>
                <c:pt idx="1222">
                  <c:v>0.19121325828643476</c:v>
                </c:pt>
                <c:pt idx="1223">
                  <c:v>0.19136960600375785</c:v>
                </c:pt>
                <c:pt idx="1224">
                  <c:v>0.19152595372108133</c:v>
                </c:pt>
                <c:pt idx="1225">
                  <c:v>0.1916823014384047</c:v>
                </c:pt>
                <c:pt idx="1226">
                  <c:v>0.19183864915572801</c:v>
                </c:pt>
                <c:pt idx="1227">
                  <c:v>0.19199499687305141</c:v>
                </c:pt>
                <c:pt idx="1228">
                  <c:v>0.19215134459037478</c:v>
                </c:pt>
                <c:pt idx="1229">
                  <c:v>0.19230769230769804</c:v>
                </c:pt>
                <c:pt idx="1230">
                  <c:v>0.19246404002502149</c:v>
                </c:pt>
                <c:pt idx="1231">
                  <c:v>0.1926203877423448</c:v>
                </c:pt>
                <c:pt idx="1232">
                  <c:v>0.19277673545966806</c:v>
                </c:pt>
                <c:pt idx="1233">
                  <c:v>0.19293308317699157</c:v>
                </c:pt>
                <c:pt idx="1234">
                  <c:v>0.19308943089431488</c:v>
                </c:pt>
                <c:pt idx="1235">
                  <c:v>0.19324577861163808</c:v>
                </c:pt>
                <c:pt idx="1236">
                  <c:v>0.19340212632896142</c:v>
                </c:pt>
                <c:pt idx="1237">
                  <c:v>0.19355847404628476</c:v>
                </c:pt>
                <c:pt idx="1238">
                  <c:v>0.1937148217636081</c:v>
                </c:pt>
                <c:pt idx="1239">
                  <c:v>0.19387116948093142</c:v>
                </c:pt>
                <c:pt idx="1240">
                  <c:v>0.1940275171982547</c:v>
                </c:pt>
                <c:pt idx="1241">
                  <c:v>0.19418386491557804</c:v>
                </c:pt>
                <c:pt idx="1242">
                  <c:v>0.19434021263290149</c:v>
                </c:pt>
                <c:pt idx="1243">
                  <c:v>0.19449656035022489</c:v>
                </c:pt>
                <c:pt idx="1244">
                  <c:v>0.19465290806754815</c:v>
                </c:pt>
                <c:pt idx="1245">
                  <c:v>0.19480925578487149</c:v>
                </c:pt>
                <c:pt idx="1246">
                  <c:v>0.19496560350219497</c:v>
                </c:pt>
                <c:pt idx="1247">
                  <c:v>0.19512195121951803</c:v>
                </c:pt>
                <c:pt idx="1248">
                  <c:v>0.19527829893684151</c:v>
                </c:pt>
                <c:pt idx="1249">
                  <c:v>0.19543464665416491</c:v>
                </c:pt>
                <c:pt idx="1250">
                  <c:v>0.19559099437148827</c:v>
                </c:pt>
                <c:pt idx="1251">
                  <c:v>0.19574734208881162</c:v>
                </c:pt>
                <c:pt idx="1252">
                  <c:v>0.19590368980613498</c:v>
                </c:pt>
                <c:pt idx="1253">
                  <c:v>0.19606003752345821</c:v>
                </c:pt>
                <c:pt idx="1254">
                  <c:v>0.19621638524078164</c:v>
                </c:pt>
                <c:pt idx="1255">
                  <c:v>0.19637273295810487</c:v>
                </c:pt>
                <c:pt idx="1256">
                  <c:v>0.19652908067542832</c:v>
                </c:pt>
                <c:pt idx="1257">
                  <c:v>0.19668542839275158</c:v>
                </c:pt>
                <c:pt idx="1258">
                  <c:v>0.19684177611007492</c:v>
                </c:pt>
                <c:pt idx="1259">
                  <c:v>0.19699812382739845</c:v>
                </c:pt>
                <c:pt idx="1260">
                  <c:v>0.19715447154472168</c:v>
                </c:pt>
                <c:pt idx="1261">
                  <c:v>0.19731081926204488</c:v>
                </c:pt>
                <c:pt idx="1262">
                  <c:v>0.19746716697936836</c:v>
                </c:pt>
                <c:pt idx="1263">
                  <c:v>0.19762351469669162</c:v>
                </c:pt>
                <c:pt idx="1264">
                  <c:v>0.19777986241401488</c:v>
                </c:pt>
                <c:pt idx="1265">
                  <c:v>0.19793621013133844</c:v>
                </c:pt>
                <c:pt idx="1266">
                  <c:v>0.19809255784866164</c:v>
                </c:pt>
                <c:pt idx="1267">
                  <c:v>0.19824890556598507</c:v>
                </c:pt>
                <c:pt idx="1268">
                  <c:v>0.19840525328330841</c:v>
                </c:pt>
                <c:pt idx="1269">
                  <c:v>0.19856160100063169</c:v>
                </c:pt>
                <c:pt idx="1270">
                  <c:v>0.19871794871795509</c:v>
                </c:pt>
                <c:pt idx="1271">
                  <c:v>0.1988742964352784</c:v>
                </c:pt>
                <c:pt idx="1272">
                  <c:v>0.19903064415260174</c:v>
                </c:pt>
                <c:pt idx="1273">
                  <c:v>0.19918699186992511</c:v>
                </c:pt>
                <c:pt idx="1274">
                  <c:v>0.19934333958724856</c:v>
                </c:pt>
                <c:pt idx="1275">
                  <c:v>0.19949968730457171</c:v>
                </c:pt>
                <c:pt idx="1276">
                  <c:v>0.19965603502189513</c:v>
                </c:pt>
                <c:pt idx="1277">
                  <c:v>0.19981238273921847</c:v>
                </c:pt>
                <c:pt idx="1278">
                  <c:v>0.19996873045654182</c:v>
                </c:pt>
                <c:pt idx="1279">
                  <c:v>0.20012507817386507</c:v>
                </c:pt>
                <c:pt idx="1280">
                  <c:v>0.20028142589118841</c:v>
                </c:pt>
                <c:pt idx="1281">
                  <c:v>0.20043777360851167</c:v>
                </c:pt>
                <c:pt idx="1282">
                  <c:v>0.20059412132583518</c:v>
                </c:pt>
                <c:pt idx="1283">
                  <c:v>0.20075046904315838</c:v>
                </c:pt>
                <c:pt idx="1284">
                  <c:v>0.20090681676048186</c:v>
                </c:pt>
                <c:pt idx="1285">
                  <c:v>0.20106316447780526</c:v>
                </c:pt>
                <c:pt idx="1286">
                  <c:v>0.20121951219512854</c:v>
                </c:pt>
                <c:pt idx="1287">
                  <c:v>0.2013758599124518</c:v>
                </c:pt>
                <c:pt idx="1288">
                  <c:v>0.20153220762977514</c:v>
                </c:pt>
                <c:pt idx="1289">
                  <c:v>0.20168855534709848</c:v>
                </c:pt>
                <c:pt idx="1290">
                  <c:v>0.20184490306442196</c:v>
                </c:pt>
                <c:pt idx="1291">
                  <c:v>0.20200125078174525</c:v>
                </c:pt>
                <c:pt idx="1292">
                  <c:v>0.2021575984990685</c:v>
                </c:pt>
                <c:pt idx="1293">
                  <c:v>0.20231394621639195</c:v>
                </c:pt>
                <c:pt idx="1294">
                  <c:v>0.20247029393371518</c:v>
                </c:pt>
                <c:pt idx="1295">
                  <c:v>0.20262664165103852</c:v>
                </c:pt>
                <c:pt idx="1296">
                  <c:v>0.20278298936836198</c:v>
                </c:pt>
                <c:pt idx="1297">
                  <c:v>0.20293933708568529</c:v>
                </c:pt>
                <c:pt idx="1298">
                  <c:v>0.20309568480300863</c:v>
                </c:pt>
                <c:pt idx="1299">
                  <c:v>0.20325203252033203</c:v>
                </c:pt>
                <c:pt idx="1300">
                  <c:v>0.20340838023765531</c:v>
                </c:pt>
                <c:pt idx="1301">
                  <c:v>0.20356472795497857</c:v>
                </c:pt>
                <c:pt idx="1302">
                  <c:v>0.20372107567230191</c:v>
                </c:pt>
                <c:pt idx="1303">
                  <c:v>0.20387742338962525</c:v>
                </c:pt>
                <c:pt idx="1304">
                  <c:v>0.20403377110694859</c:v>
                </c:pt>
                <c:pt idx="1305">
                  <c:v>0.20419011882427193</c:v>
                </c:pt>
                <c:pt idx="1306">
                  <c:v>0.20434646654159544</c:v>
                </c:pt>
                <c:pt idx="1307">
                  <c:v>0.20450281425891853</c:v>
                </c:pt>
                <c:pt idx="1308">
                  <c:v>0.20465916197624195</c:v>
                </c:pt>
                <c:pt idx="1309">
                  <c:v>0.2048155096935653</c:v>
                </c:pt>
                <c:pt idx="1310">
                  <c:v>0.20497185741088864</c:v>
                </c:pt>
                <c:pt idx="1311">
                  <c:v>0.20512820512821198</c:v>
                </c:pt>
                <c:pt idx="1312">
                  <c:v>0.2052845528455354</c:v>
                </c:pt>
                <c:pt idx="1313">
                  <c:v>0.20544090056285877</c:v>
                </c:pt>
                <c:pt idx="1314">
                  <c:v>0.20559724828018208</c:v>
                </c:pt>
                <c:pt idx="1315">
                  <c:v>0.20575359599750534</c:v>
                </c:pt>
                <c:pt idx="1316">
                  <c:v>0.20590994371482879</c:v>
                </c:pt>
                <c:pt idx="1317">
                  <c:v>0.20606629143215219</c:v>
                </c:pt>
                <c:pt idx="1318">
                  <c:v>0.20622263914947545</c:v>
                </c:pt>
                <c:pt idx="1319">
                  <c:v>0.20637898686679879</c:v>
                </c:pt>
                <c:pt idx="1320">
                  <c:v>0.20653533458412227</c:v>
                </c:pt>
                <c:pt idx="1321">
                  <c:v>0.20669168230144541</c:v>
                </c:pt>
                <c:pt idx="1322">
                  <c:v>0.20684803001876881</c:v>
                </c:pt>
                <c:pt idx="1323">
                  <c:v>0.20700437773609223</c:v>
                </c:pt>
                <c:pt idx="1324">
                  <c:v>0.20716072545341538</c:v>
                </c:pt>
                <c:pt idx="1325">
                  <c:v>0.20731707317073883</c:v>
                </c:pt>
                <c:pt idx="1326">
                  <c:v>0.20747342088806223</c:v>
                </c:pt>
                <c:pt idx="1327">
                  <c:v>0.20762976860538537</c:v>
                </c:pt>
                <c:pt idx="1328">
                  <c:v>0.20778611632270885</c:v>
                </c:pt>
                <c:pt idx="1329">
                  <c:v>0.2079424640400323</c:v>
                </c:pt>
                <c:pt idx="1330">
                  <c:v>0.20809881175735553</c:v>
                </c:pt>
                <c:pt idx="1331">
                  <c:v>0.20825515947467879</c:v>
                </c:pt>
                <c:pt idx="1332">
                  <c:v>0.20841150719200227</c:v>
                </c:pt>
                <c:pt idx="1333">
                  <c:v>0.20856785490932556</c:v>
                </c:pt>
                <c:pt idx="1334">
                  <c:v>0.20872420262664881</c:v>
                </c:pt>
                <c:pt idx="1335">
                  <c:v>0.20888055034397215</c:v>
                </c:pt>
                <c:pt idx="1336">
                  <c:v>0.20903689806129566</c:v>
                </c:pt>
                <c:pt idx="1337">
                  <c:v>0.20919324577861884</c:v>
                </c:pt>
                <c:pt idx="1338">
                  <c:v>0.20934959349594229</c:v>
                </c:pt>
                <c:pt idx="1339">
                  <c:v>0.2095059412132656</c:v>
                </c:pt>
                <c:pt idx="1340">
                  <c:v>0.20966228893058886</c:v>
                </c:pt>
                <c:pt idx="1341">
                  <c:v>0.20981863664791228</c:v>
                </c:pt>
                <c:pt idx="1342">
                  <c:v>0.20997498436523568</c:v>
                </c:pt>
                <c:pt idx="1343">
                  <c:v>0.21013133208255891</c:v>
                </c:pt>
                <c:pt idx="1344">
                  <c:v>0.21028767979988222</c:v>
                </c:pt>
                <c:pt idx="1345">
                  <c:v>0.21044402751720576</c:v>
                </c:pt>
                <c:pt idx="1346">
                  <c:v>0.21060037523452887</c:v>
                </c:pt>
                <c:pt idx="1347">
                  <c:v>0.21075672295185222</c:v>
                </c:pt>
                <c:pt idx="1348">
                  <c:v>0.21091307066917567</c:v>
                </c:pt>
                <c:pt idx="1349">
                  <c:v>0.21106941838649909</c:v>
                </c:pt>
                <c:pt idx="1350">
                  <c:v>0.21122576610382229</c:v>
                </c:pt>
                <c:pt idx="1351">
                  <c:v>0.21138211382114569</c:v>
                </c:pt>
                <c:pt idx="1352">
                  <c:v>0.21153846153846911</c:v>
                </c:pt>
                <c:pt idx="1353">
                  <c:v>0.21169480925579229</c:v>
                </c:pt>
                <c:pt idx="1354">
                  <c:v>0.21185115697311563</c:v>
                </c:pt>
                <c:pt idx="1355">
                  <c:v>0.21200750469043905</c:v>
                </c:pt>
                <c:pt idx="1356">
                  <c:v>0.21216385240776242</c:v>
                </c:pt>
                <c:pt idx="1357">
                  <c:v>0.21232020012508571</c:v>
                </c:pt>
                <c:pt idx="1358">
                  <c:v>0.21247654784240913</c:v>
                </c:pt>
                <c:pt idx="1359">
                  <c:v>0.21263289555973242</c:v>
                </c:pt>
                <c:pt idx="1360">
                  <c:v>0.21278924327705578</c:v>
                </c:pt>
                <c:pt idx="1361">
                  <c:v>0.21294559099437912</c:v>
                </c:pt>
                <c:pt idx="1362">
                  <c:v>0.21310193871170241</c:v>
                </c:pt>
                <c:pt idx="1363">
                  <c:v>0.21325828642902586</c:v>
                </c:pt>
                <c:pt idx="1364">
                  <c:v>0.21341463414634923</c:v>
                </c:pt>
                <c:pt idx="1365">
                  <c:v>0.2135709818636724</c:v>
                </c:pt>
                <c:pt idx="1366">
                  <c:v>0.21372732958099588</c:v>
                </c:pt>
                <c:pt idx="1367">
                  <c:v>0.21388367729831897</c:v>
                </c:pt>
                <c:pt idx="1368">
                  <c:v>0.2140400250156424</c:v>
                </c:pt>
                <c:pt idx="1369">
                  <c:v>0.21419637273296588</c:v>
                </c:pt>
                <c:pt idx="1370">
                  <c:v>0.21435272045028908</c:v>
                </c:pt>
                <c:pt idx="1371">
                  <c:v>0.2145090681676125</c:v>
                </c:pt>
                <c:pt idx="1372">
                  <c:v>0.21466541588493587</c:v>
                </c:pt>
                <c:pt idx="1373">
                  <c:v>0.2148217636022591</c:v>
                </c:pt>
                <c:pt idx="1374">
                  <c:v>0.21497811131958242</c:v>
                </c:pt>
                <c:pt idx="1375">
                  <c:v>0.21513445903690587</c:v>
                </c:pt>
                <c:pt idx="1376">
                  <c:v>0.21529080675422926</c:v>
                </c:pt>
                <c:pt idx="1377">
                  <c:v>0.21544715447155263</c:v>
                </c:pt>
                <c:pt idx="1378">
                  <c:v>0.21560350218887581</c:v>
                </c:pt>
                <c:pt idx="1379">
                  <c:v>0.21575984990619926</c:v>
                </c:pt>
                <c:pt idx="1380">
                  <c:v>0.21591619762352263</c:v>
                </c:pt>
                <c:pt idx="1381">
                  <c:v>0.21607254534084583</c:v>
                </c:pt>
                <c:pt idx="1382">
                  <c:v>0.21622889305816928</c:v>
                </c:pt>
                <c:pt idx="1383">
                  <c:v>0.21638524077549273</c:v>
                </c:pt>
                <c:pt idx="1384">
                  <c:v>0.21654158849281596</c:v>
                </c:pt>
                <c:pt idx="1385">
                  <c:v>0.21669793621013927</c:v>
                </c:pt>
                <c:pt idx="1386">
                  <c:v>0.2168542839274627</c:v>
                </c:pt>
                <c:pt idx="1387">
                  <c:v>0.2170106316447859</c:v>
                </c:pt>
                <c:pt idx="1388">
                  <c:v>0.21716697936210921</c:v>
                </c:pt>
                <c:pt idx="1389">
                  <c:v>0.21732332707943264</c:v>
                </c:pt>
                <c:pt idx="1390">
                  <c:v>0.2174796747967559</c:v>
                </c:pt>
                <c:pt idx="1391">
                  <c:v>0.21763602251407924</c:v>
                </c:pt>
                <c:pt idx="1392">
                  <c:v>0.21779237023140274</c:v>
                </c:pt>
                <c:pt idx="1393">
                  <c:v>0.217948717948726</c:v>
                </c:pt>
                <c:pt idx="1394">
                  <c:v>0.21810506566604926</c:v>
                </c:pt>
                <c:pt idx="1395">
                  <c:v>0.21826141338337274</c:v>
                </c:pt>
                <c:pt idx="1396">
                  <c:v>0.21841776110069608</c:v>
                </c:pt>
                <c:pt idx="1397">
                  <c:v>0.21857410881801928</c:v>
                </c:pt>
                <c:pt idx="1398">
                  <c:v>0.21873045653534282</c:v>
                </c:pt>
                <c:pt idx="1399">
                  <c:v>0.21888680425266596</c:v>
                </c:pt>
                <c:pt idx="1400">
                  <c:v>0.21904315196998939</c:v>
                </c:pt>
                <c:pt idx="1401">
                  <c:v>0.21919949968731281</c:v>
                </c:pt>
                <c:pt idx="1402">
                  <c:v>0.21935584740463598</c:v>
                </c:pt>
                <c:pt idx="1403">
                  <c:v>0.21951219512195946</c:v>
                </c:pt>
                <c:pt idx="1404">
                  <c:v>0.21966854283928278</c:v>
                </c:pt>
                <c:pt idx="1405">
                  <c:v>0.21982489055660609</c:v>
                </c:pt>
                <c:pt idx="1406">
                  <c:v>0.21998123827392946</c:v>
                </c:pt>
                <c:pt idx="1407">
                  <c:v>0.22013758599125269</c:v>
                </c:pt>
                <c:pt idx="1408">
                  <c:v>0.22029393370857603</c:v>
                </c:pt>
                <c:pt idx="1409">
                  <c:v>0.22045028142589948</c:v>
                </c:pt>
                <c:pt idx="1410">
                  <c:v>0.22060662914322268</c:v>
                </c:pt>
                <c:pt idx="1411">
                  <c:v>0.22076297686054605</c:v>
                </c:pt>
                <c:pt idx="1412">
                  <c:v>0.22091932457786956</c:v>
                </c:pt>
                <c:pt idx="1413">
                  <c:v>0.22107567229519268</c:v>
                </c:pt>
                <c:pt idx="1414">
                  <c:v>0.22123202001251607</c:v>
                </c:pt>
                <c:pt idx="1415">
                  <c:v>0.22138836772983939</c:v>
                </c:pt>
                <c:pt idx="1416">
                  <c:v>0.22154471544716284</c:v>
                </c:pt>
                <c:pt idx="1417">
                  <c:v>0.22170106316448618</c:v>
                </c:pt>
                <c:pt idx="1418">
                  <c:v>0.22185741088180944</c:v>
                </c:pt>
                <c:pt idx="1419">
                  <c:v>0.22201375859913286</c:v>
                </c:pt>
                <c:pt idx="1420">
                  <c:v>0.22217010631645612</c:v>
                </c:pt>
                <c:pt idx="1421">
                  <c:v>0.22232645403377937</c:v>
                </c:pt>
                <c:pt idx="1422">
                  <c:v>0.22248280175110288</c:v>
                </c:pt>
                <c:pt idx="1423">
                  <c:v>0.22263914946842625</c:v>
                </c:pt>
                <c:pt idx="1424">
                  <c:v>0.22279549718574956</c:v>
                </c:pt>
                <c:pt idx="1425">
                  <c:v>0.22295184490307282</c:v>
                </c:pt>
                <c:pt idx="1426">
                  <c:v>0.22310819262039625</c:v>
                </c:pt>
                <c:pt idx="1427">
                  <c:v>0.2232645403377195</c:v>
                </c:pt>
                <c:pt idx="1428">
                  <c:v>0.22342088805504284</c:v>
                </c:pt>
                <c:pt idx="1429">
                  <c:v>0.22357723577236632</c:v>
                </c:pt>
                <c:pt idx="1430">
                  <c:v>0.22373358348968952</c:v>
                </c:pt>
                <c:pt idx="1431">
                  <c:v>0.22388993120701289</c:v>
                </c:pt>
                <c:pt idx="1432">
                  <c:v>0.22404627892433621</c:v>
                </c:pt>
                <c:pt idx="1433">
                  <c:v>0.22420262664165944</c:v>
                </c:pt>
                <c:pt idx="1434">
                  <c:v>0.2243589743589828</c:v>
                </c:pt>
                <c:pt idx="1435">
                  <c:v>0.22451532207630631</c:v>
                </c:pt>
                <c:pt idx="1436">
                  <c:v>0.22467166979362943</c:v>
                </c:pt>
                <c:pt idx="1437">
                  <c:v>0.22482801751095288</c:v>
                </c:pt>
                <c:pt idx="1438">
                  <c:v>0.22498436522827625</c:v>
                </c:pt>
                <c:pt idx="1439">
                  <c:v>0.22514071294559951</c:v>
                </c:pt>
                <c:pt idx="1440">
                  <c:v>0.22529706066292302</c:v>
                </c:pt>
                <c:pt idx="1441">
                  <c:v>0.22545340838024636</c:v>
                </c:pt>
                <c:pt idx="1442">
                  <c:v>0.22560975609756961</c:v>
                </c:pt>
                <c:pt idx="1443">
                  <c:v>0.22576610381489304</c:v>
                </c:pt>
                <c:pt idx="1444">
                  <c:v>0.22592245153221643</c:v>
                </c:pt>
                <c:pt idx="1445">
                  <c:v>0.22607879924953955</c:v>
                </c:pt>
                <c:pt idx="1446">
                  <c:v>0.22623514696686306</c:v>
                </c:pt>
                <c:pt idx="1447">
                  <c:v>0.2263914946841864</c:v>
                </c:pt>
                <c:pt idx="1448">
                  <c:v>0.22654784240150971</c:v>
                </c:pt>
                <c:pt idx="1449">
                  <c:v>0.22670419011883308</c:v>
                </c:pt>
                <c:pt idx="1450">
                  <c:v>0.22686053783615634</c:v>
                </c:pt>
                <c:pt idx="1451">
                  <c:v>0.22701688555347979</c:v>
                </c:pt>
                <c:pt idx="1452">
                  <c:v>0.22717323327080302</c:v>
                </c:pt>
                <c:pt idx="1453">
                  <c:v>0.22732958098812636</c:v>
                </c:pt>
                <c:pt idx="1454">
                  <c:v>0.2274859287054497</c:v>
                </c:pt>
                <c:pt idx="1455">
                  <c:v>0.22764227642277304</c:v>
                </c:pt>
                <c:pt idx="1456">
                  <c:v>0.22779862414009641</c:v>
                </c:pt>
                <c:pt idx="1457">
                  <c:v>0.22795497185741981</c:v>
                </c:pt>
                <c:pt idx="1458">
                  <c:v>0.22811131957474309</c:v>
                </c:pt>
                <c:pt idx="1459">
                  <c:v>0.22826766729206641</c:v>
                </c:pt>
                <c:pt idx="1460">
                  <c:v>0.22842401500938975</c:v>
                </c:pt>
                <c:pt idx="1461">
                  <c:v>0.22858036272671309</c:v>
                </c:pt>
                <c:pt idx="1462">
                  <c:v>0.22873671044403643</c:v>
                </c:pt>
                <c:pt idx="1463">
                  <c:v>0.22889305816135985</c:v>
                </c:pt>
                <c:pt idx="1464">
                  <c:v>0.22904940587868322</c:v>
                </c:pt>
                <c:pt idx="1465">
                  <c:v>0.22920575359600653</c:v>
                </c:pt>
                <c:pt idx="1466">
                  <c:v>0.22936210131332979</c:v>
                </c:pt>
                <c:pt idx="1467">
                  <c:v>0.22951844903065322</c:v>
                </c:pt>
                <c:pt idx="1468">
                  <c:v>0.22967479674797647</c:v>
                </c:pt>
                <c:pt idx="1469">
                  <c:v>0.22983114446529992</c:v>
                </c:pt>
                <c:pt idx="1470">
                  <c:v>0.22998749218262335</c:v>
                </c:pt>
                <c:pt idx="1471">
                  <c:v>0.23014383989994658</c:v>
                </c:pt>
                <c:pt idx="1472">
                  <c:v>0.23030018761726992</c:v>
                </c:pt>
                <c:pt idx="1473">
                  <c:v>0.2304565353345932</c:v>
                </c:pt>
                <c:pt idx="1474">
                  <c:v>0.2306128830519166</c:v>
                </c:pt>
                <c:pt idx="1475">
                  <c:v>0.23076923076923997</c:v>
                </c:pt>
                <c:pt idx="1476">
                  <c:v>0.2309255784865632</c:v>
                </c:pt>
                <c:pt idx="1477">
                  <c:v>0.23108192620388637</c:v>
                </c:pt>
                <c:pt idx="1478">
                  <c:v>0.23123827392120991</c:v>
                </c:pt>
                <c:pt idx="1479">
                  <c:v>0.23139462163853317</c:v>
                </c:pt>
                <c:pt idx="1480">
                  <c:v>0.23155096935585648</c:v>
                </c:pt>
                <c:pt idx="1481">
                  <c:v>0.2317073170731799</c:v>
                </c:pt>
                <c:pt idx="1482">
                  <c:v>0.23186366479050322</c:v>
                </c:pt>
                <c:pt idx="1483">
                  <c:v>0.23202001250782667</c:v>
                </c:pt>
                <c:pt idx="1484">
                  <c:v>0.23217636022514987</c:v>
                </c:pt>
                <c:pt idx="1485">
                  <c:v>0.23233270794247329</c:v>
                </c:pt>
                <c:pt idx="1486">
                  <c:v>0.23248905565979669</c:v>
                </c:pt>
                <c:pt idx="1487">
                  <c:v>0.23264540337712006</c:v>
                </c:pt>
                <c:pt idx="1488">
                  <c:v>0.23280175109444329</c:v>
                </c:pt>
                <c:pt idx="1489">
                  <c:v>0.23295809881176677</c:v>
                </c:pt>
                <c:pt idx="1490">
                  <c:v>0.23311444652909011</c:v>
                </c:pt>
                <c:pt idx="1491">
                  <c:v>0.23327079424641331</c:v>
                </c:pt>
                <c:pt idx="1492">
                  <c:v>0.23342714196373671</c:v>
                </c:pt>
                <c:pt idx="1493">
                  <c:v>0.23358348968105999</c:v>
                </c:pt>
                <c:pt idx="1494">
                  <c:v>0.23373983739838342</c:v>
                </c:pt>
                <c:pt idx="1495">
                  <c:v>0.23389618511570678</c:v>
                </c:pt>
                <c:pt idx="1496">
                  <c:v>0.23405253283303001</c:v>
                </c:pt>
                <c:pt idx="1497">
                  <c:v>0.23420888055035347</c:v>
                </c:pt>
                <c:pt idx="1498">
                  <c:v>0.2343652282676767</c:v>
                </c:pt>
                <c:pt idx="1499">
                  <c:v>0.23452157598499995</c:v>
                </c:pt>
                <c:pt idx="1500">
                  <c:v>0.2346779237023234</c:v>
                </c:pt>
                <c:pt idx="1501">
                  <c:v>0.23483427141964672</c:v>
                </c:pt>
                <c:pt idx="1502">
                  <c:v>0.23499061913697014</c:v>
                </c:pt>
                <c:pt idx="1503">
                  <c:v>0.23514696685429348</c:v>
                </c:pt>
                <c:pt idx="1504">
                  <c:v>0.23530331457161674</c:v>
                </c:pt>
                <c:pt idx="1505">
                  <c:v>0.23545966228894008</c:v>
                </c:pt>
                <c:pt idx="1506">
                  <c:v>0.2356160100062635</c:v>
                </c:pt>
                <c:pt idx="1507">
                  <c:v>0.23577235772358668</c:v>
                </c:pt>
                <c:pt idx="1508">
                  <c:v>0.23592870544091019</c:v>
                </c:pt>
                <c:pt idx="1509">
                  <c:v>0.23608505315823344</c:v>
                </c:pt>
                <c:pt idx="1510">
                  <c:v>0.23624140087555687</c:v>
                </c:pt>
                <c:pt idx="1511">
                  <c:v>0.23639774859288026</c:v>
                </c:pt>
                <c:pt idx="1512">
                  <c:v>0.23655409631020349</c:v>
                </c:pt>
                <c:pt idx="1513">
                  <c:v>0.23671044402752697</c:v>
                </c:pt>
                <c:pt idx="1514">
                  <c:v>0.2368667917448502</c:v>
                </c:pt>
                <c:pt idx="1515">
                  <c:v>0.23702313946217363</c:v>
                </c:pt>
                <c:pt idx="1516">
                  <c:v>0.23717948717949697</c:v>
                </c:pt>
                <c:pt idx="1517">
                  <c:v>0.23733583489682036</c:v>
                </c:pt>
                <c:pt idx="1518">
                  <c:v>0.23749218261414362</c:v>
                </c:pt>
                <c:pt idx="1519">
                  <c:v>0.23764853033146696</c:v>
                </c:pt>
                <c:pt idx="1520">
                  <c:v>0.23780487804879019</c:v>
                </c:pt>
                <c:pt idx="1521">
                  <c:v>0.23796122576611362</c:v>
                </c:pt>
                <c:pt idx="1522">
                  <c:v>0.2381175734834369</c:v>
                </c:pt>
                <c:pt idx="1523">
                  <c:v>0.23827392120076019</c:v>
                </c:pt>
                <c:pt idx="1524">
                  <c:v>0.23843026891808355</c:v>
                </c:pt>
                <c:pt idx="1525">
                  <c:v>0.2385866166354069</c:v>
                </c:pt>
                <c:pt idx="1526">
                  <c:v>0.23874296435273032</c:v>
                </c:pt>
                <c:pt idx="1527">
                  <c:v>0.23889931207005366</c:v>
                </c:pt>
                <c:pt idx="1528">
                  <c:v>0.239055659787377</c:v>
                </c:pt>
                <c:pt idx="1529">
                  <c:v>0.23921200750470034</c:v>
                </c:pt>
                <c:pt idx="1530">
                  <c:v>0.23936835522202374</c:v>
                </c:pt>
                <c:pt idx="1531">
                  <c:v>0.23952470293934688</c:v>
                </c:pt>
                <c:pt idx="1532">
                  <c:v>0.23968105065667028</c:v>
                </c:pt>
                <c:pt idx="1533">
                  <c:v>0.23983739837399376</c:v>
                </c:pt>
                <c:pt idx="1534">
                  <c:v>0.23999374609131707</c:v>
                </c:pt>
                <c:pt idx="1535">
                  <c:v>0.2401500938086403</c:v>
                </c:pt>
                <c:pt idx="1536">
                  <c:v>0.24030644152596381</c:v>
                </c:pt>
                <c:pt idx="1537">
                  <c:v>0.24046278924328698</c:v>
                </c:pt>
                <c:pt idx="1538">
                  <c:v>0.24061913696061041</c:v>
                </c:pt>
                <c:pt idx="1539">
                  <c:v>0.24077548467793386</c:v>
                </c:pt>
                <c:pt idx="1540">
                  <c:v>0.24093183239525709</c:v>
                </c:pt>
                <c:pt idx="1541">
                  <c:v>0.24108818011258046</c:v>
                </c:pt>
                <c:pt idx="1542">
                  <c:v>0.24124452782990374</c:v>
                </c:pt>
                <c:pt idx="1543">
                  <c:v>0.24140087554722719</c:v>
                </c:pt>
                <c:pt idx="1544">
                  <c:v>0.24155722326455037</c:v>
                </c:pt>
                <c:pt idx="1545">
                  <c:v>0.24171357098187371</c:v>
                </c:pt>
                <c:pt idx="1546">
                  <c:v>0.24186991869919713</c:v>
                </c:pt>
                <c:pt idx="1547">
                  <c:v>0.24202626641652047</c:v>
                </c:pt>
                <c:pt idx="1548">
                  <c:v>0.24218261413384368</c:v>
                </c:pt>
                <c:pt idx="1549">
                  <c:v>0.24233896185116724</c:v>
                </c:pt>
                <c:pt idx="1550">
                  <c:v>0.24249530956849064</c:v>
                </c:pt>
                <c:pt idx="1551">
                  <c:v>0.24265165728581367</c:v>
                </c:pt>
                <c:pt idx="1552">
                  <c:v>0.24280800500313718</c:v>
                </c:pt>
                <c:pt idx="1553">
                  <c:v>0.24296435272046063</c:v>
                </c:pt>
                <c:pt idx="1554">
                  <c:v>0.24312070043778378</c:v>
                </c:pt>
                <c:pt idx="1555">
                  <c:v>0.24327704815510726</c:v>
                </c:pt>
                <c:pt idx="1556">
                  <c:v>0.24343339587243074</c:v>
                </c:pt>
                <c:pt idx="1557">
                  <c:v>0.24358974358975388</c:v>
                </c:pt>
                <c:pt idx="1558">
                  <c:v>0.24374609130707731</c:v>
                </c:pt>
                <c:pt idx="1559">
                  <c:v>0.24390243902440065</c:v>
                </c:pt>
                <c:pt idx="1560">
                  <c:v>0.24405878674172396</c:v>
                </c:pt>
                <c:pt idx="1561">
                  <c:v>0.24421513445904733</c:v>
                </c:pt>
                <c:pt idx="1562">
                  <c:v>0.24437148217637067</c:v>
                </c:pt>
                <c:pt idx="1563">
                  <c:v>0.24452782989369384</c:v>
                </c:pt>
                <c:pt idx="1564">
                  <c:v>0.24468417761101718</c:v>
                </c:pt>
                <c:pt idx="1565">
                  <c:v>0.24484052532834052</c:v>
                </c:pt>
                <c:pt idx="1566">
                  <c:v>0.24499687304566398</c:v>
                </c:pt>
                <c:pt idx="1567">
                  <c:v>0.24515322076298721</c:v>
                </c:pt>
                <c:pt idx="1568">
                  <c:v>0.24530956848031063</c:v>
                </c:pt>
                <c:pt idx="1569">
                  <c:v>0.24546591619763403</c:v>
                </c:pt>
                <c:pt idx="1570">
                  <c:v>0.24562226391495717</c:v>
                </c:pt>
                <c:pt idx="1571">
                  <c:v>0.24577861163228065</c:v>
                </c:pt>
                <c:pt idx="1572">
                  <c:v>0.24593495934960391</c:v>
                </c:pt>
                <c:pt idx="1573">
                  <c:v>0.24609130706692742</c:v>
                </c:pt>
                <c:pt idx="1574">
                  <c:v>0.24624765478425073</c:v>
                </c:pt>
                <c:pt idx="1575">
                  <c:v>0.24640400250157402</c:v>
                </c:pt>
                <c:pt idx="1576">
                  <c:v>0.24656035021889736</c:v>
                </c:pt>
                <c:pt idx="1577">
                  <c:v>0.24671669793622081</c:v>
                </c:pt>
                <c:pt idx="1578">
                  <c:v>0.24687304565354387</c:v>
                </c:pt>
                <c:pt idx="1579">
                  <c:v>0.24702939337086743</c:v>
                </c:pt>
                <c:pt idx="1580">
                  <c:v>0.24718574108819072</c:v>
                </c:pt>
                <c:pt idx="1581">
                  <c:v>0.24734208880551406</c:v>
                </c:pt>
                <c:pt idx="1582">
                  <c:v>0.24749843652283759</c:v>
                </c:pt>
                <c:pt idx="1583">
                  <c:v>0.24765478424016071</c:v>
                </c:pt>
                <c:pt idx="1584">
                  <c:v>0.24781113195748417</c:v>
                </c:pt>
                <c:pt idx="1585">
                  <c:v>0.24796747967480745</c:v>
                </c:pt>
                <c:pt idx="1586">
                  <c:v>0.24812382739213071</c:v>
                </c:pt>
                <c:pt idx="1587">
                  <c:v>0.2482801751094541</c:v>
                </c:pt>
                <c:pt idx="1588">
                  <c:v>0.24843652282677745</c:v>
                </c:pt>
                <c:pt idx="1589">
                  <c:v>0.24859287054410079</c:v>
                </c:pt>
                <c:pt idx="1590">
                  <c:v>0.24874921826142427</c:v>
                </c:pt>
                <c:pt idx="1591">
                  <c:v>0.24890556597874738</c:v>
                </c:pt>
                <c:pt idx="1592">
                  <c:v>0.24906191369607081</c:v>
                </c:pt>
                <c:pt idx="1593">
                  <c:v>0.24921826141339429</c:v>
                </c:pt>
                <c:pt idx="1594">
                  <c:v>0.24937460913071738</c:v>
                </c:pt>
                <c:pt idx="1595">
                  <c:v>0.24953095684804083</c:v>
                </c:pt>
                <c:pt idx="1596">
                  <c:v>0.24968730456536425</c:v>
                </c:pt>
                <c:pt idx="1597">
                  <c:v>0.24984365228268743</c:v>
                </c:pt>
                <c:pt idx="1598">
                  <c:v>0.25000000000001077</c:v>
                </c:pt>
                <c:pt idx="1599">
                  <c:v>0.25015634771733403</c:v>
                </c:pt>
                <c:pt idx="1600">
                  <c:v>0.25031269543465773</c:v>
                </c:pt>
                <c:pt idx="1601">
                  <c:v>0.25046904315198071</c:v>
                </c:pt>
                <c:pt idx="1602">
                  <c:v>0.25062539086930402</c:v>
                </c:pt>
                <c:pt idx="1603">
                  <c:v>0.25078173858662717</c:v>
                </c:pt>
                <c:pt idx="1604">
                  <c:v>0.25093808630395081</c:v>
                </c:pt>
                <c:pt idx="1605">
                  <c:v>0.25109443402127379</c:v>
                </c:pt>
                <c:pt idx="1606">
                  <c:v>0.25125078173859727</c:v>
                </c:pt>
                <c:pt idx="1607">
                  <c:v>0.25140712945592059</c:v>
                </c:pt>
                <c:pt idx="1608">
                  <c:v>0.25156347717324407</c:v>
                </c:pt>
                <c:pt idx="1609">
                  <c:v>0.25171982489056721</c:v>
                </c:pt>
                <c:pt idx="1610">
                  <c:v>0.25187617260789075</c:v>
                </c:pt>
                <c:pt idx="1611">
                  <c:v>0.25203252032521384</c:v>
                </c:pt>
                <c:pt idx="1612">
                  <c:v>0.25218886804253732</c:v>
                </c:pt>
                <c:pt idx="1613">
                  <c:v>0.25234521575986063</c:v>
                </c:pt>
                <c:pt idx="1614">
                  <c:v>0.25250156347718378</c:v>
                </c:pt>
                <c:pt idx="1615">
                  <c:v>0.25265791119450726</c:v>
                </c:pt>
                <c:pt idx="1616">
                  <c:v>0.2528142589118304</c:v>
                </c:pt>
                <c:pt idx="1617">
                  <c:v>0.25297060662915388</c:v>
                </c:pt>
                <c:pt idx="1618">
                  <c:v>0.25312695434647708</c:v>
                </c:pt>
                <c:pt idx="1619">
                  <c:v>0.25328330206380034</c:v>
                </c:pt>
                <c:pt idx="1620">
                  <c:v>0.25343964978112349</c:v>
                </c:pt>
                <c:pt idx="1621">
                  <c:v>0.25359599749844697</c:v>
                </c:pt>
                <c:pt idx="1622">
                  <c:v>0.25375234521577028</c:v>
                </c:pt>
                <c:pt idx="1623">
                  <c:v>0.25390869293309376</c:v>
                </c:pt>
                <c:pt idx="1624">
                  <c:v>0.25406504065041674</c:v>
                </c:pt>
                <c:pt idx="1625">
                  <c:v>0.25422138836774039</c:v>
                </c:pt>
                <c:pt idx="1626">
                  <c:v>0.2543777360850637</c:v>
                </c:pt>
                <c:pt idx="1627">
                  <c:v>0.25453408380238685</c:v>
                </c:pt>
                <c:pt idx="1628">
                  <c:v>0.25469043151971016</c:v>
                </c:pt>
                <c:pt idx="1629">
                  <c:v>0.25484677923703375</c:v>
                </c:pt>
                <c:pt idx="1630">
                  <c:v>0.25500312695435678</c:v>
                </c:pt>
                <c:pt idx="1631">
                  <c:v>0.2551594746716801</c:v>
                </c:pt>
                <c:pt idx="1632">
                  <c:v>0.25531582238900358</c:v>
                </c:pt>
                <c:pt idx="1633">
                  <c:v>0.25547217010632672</c:v>
                </c:pt>
                <c:pt idx="1634">
                  <c:v>0.25562851782365037</c:v>
                </c:pt>
                <c:pt idx="1635">
                  <c:v>0.25578486554097352</c:v>
                </c:pt>
                <c:pt idx="1636">
                  <c:v>0.25594121325829666</c:v>
                </c:pt>
                <c:pt idx="1637">
                  <c:v>0.25609756097561998</c:v>
                </c:pt>
                <c:pt idx="1638">
                  <c:v>0.25625390869294334</c:v>
                </c:pt>
                <c:pt idx="1639">
                  <c:v>0.2564102564102666</c:v>
                </c:pt>
                <c:pt idx="1640">
                  <c:v>0.25656660412758991</c:v>
                </c:pt>
                <c:pt idx="1641">
                  <c:v>0.25672295184491345</c:v>
                </c:pt>
                <c:pt idx="1642">
                  <c:v>0.25687929956223671</c:v>
                </c:pt>
                <c:pt idx="1643">
                  <c:v>0.25703564727955985</c:v>
                </c:pt>
                <c:pt idx="1644">
                  <c:v>0.25719199499688317</c:v>
                </c:pt>
                <c:pt idx="1645">
                  <c:v>0.25734834271420648</c:v>
                </c:pt>
                <c:pt idx="1646">
                  <c:v>0.25750469043152979</c:v>
                </c:pt>
                <c:pt idx="1647">
                  <c:v>0.25766103814885311</c:v>
                </c:pt>
                <c:pt idx="1648">
                  <c:v>0.25781738586617642</c:v>
                </c:pt>
                <c:pt idx="1649">
                  <c:v>0.25797373358349984</c:v>
                </c:pt>
                <c:pt idx="1650">
                  <c:v>0.25813008130082321</c:v>
                </c:pt>
                <c:pt idx="1651">
                  <c:v>0.25828642901814636</c:v>
                </c:pt>
                <c:pt idx="1652">
                  <c:v>0.25844277673546989</c:v>
                </c:pt>
                <c:pt idx="1653">
                  <c:v>0.25859912445279271</c:v>
                </c:pt>
                <c:pt idx="1654">
                  <c:v>0.25875547217011624</c:v>
                </c:pt>
                <c:pt idx="1655">
                  <c:v>0.25891181988743978</c:v>
                </c:pt>
                <c:pt idx="1656">
                  <c:v>0.25906816760476314</c:v>
                </c:pt>
                <c:pt idx="1657">
                  <c:v>0.25922451532208646</c:v>
                </c:pt>
                <c:pt idx="1658">
                  <c:v>0.25938086303940999</c:v>
                </c:pt>
                <c:pt idx="1659">
                  <c:v>0.25953721075673264</c:v>
                </c:pt>
                <c:pt idx="1660">
                  <c:v>0.25969355847405601</c:v>
                </c:pt>
                <c:pt idx="1661">
                  <c:v>0.25984990619137949</c:v>
                </c:pt>
                <c:pt idx="1662">
                  <c:v>0.2600062539087028</c:v>
                </c:pt>
                <c:pt idx="1663">
                  <c:v>0.26016260162602611</c:v>
                </c:pt>
                <c:pt idx="1664">
                  <c:v>0.26031894934334976</c:v>
                </c:pt>
                <c:pt idx="1665">
                  <c:v>0.26047529706067296</c:v>
                </c:pt>
                <c:pt idx="1666">
                  <c:v>0.26063164477799589</c:v>
                </c:pt>
                <c:pt idx="1667">
                  <c:v>0.26078799249531925</c:v>
                </c:pt>
                <c:pt idx="1668">
                  <c:v>0.2609443402126429</c:v>
                </c:pt>
                <c:pt idx="1669">
                  <c:v>0.26110068792996632</c:v>
                </c:pt>
                <c:pt idx="1670">
                  <c:v>0.26125703564728925</c:v>
                </c:pt>
                <c:pt idx="1671">
                  <c:v>0.26141338336461301</c:v>
                </c:pt>
                <c:pt idx="1672">
                  <c:v>0.26156973108193593</c:v>
                </c:pt>
                <c:pt idx="1673">
                  <c:v>0.26172607879925947</c:v>
                </c:pt>
                <c:pt idx="1674">
                  <c:v>0.26188242651658256</c:v>
                </c:pt>
                <c:pt idx="1675">
                  <c:v>0.26203877423390587</c:v>
                </c:pt>
                <c:pt idx="1676">
                  <c:v>0.26219512195122913</c:v>
                </c:pt>
                <c:pt idx="1677">
                  <c:v>0.26235146966855266</c:v>
                </c:pt>
                <c:pt idx="1678">
                  <c:v>0.26250781738587597</c:v>
                </c:pt>
                <c:pt idx="1679">
                  <c:v>0.26266416510319912</c:v>
                </c:pt>
                <c:pt idx="1680">
                  <c:v>0.2628205128205226</c:v>
                </c:pt>
                <c:pt idx="1681">
                  <c:v>0.26297686053784614</c:v>
                </c:pt>
                <c:pt idx="1682">
                  <c:v>0.26313320825516889</c:v>
                </c:pt>
                <c:pt idx="1683">
                  <c:v>0.26328955597249237</c:v>
                </c:pt>
                <c:pt idx="1684">
                  <c:v>0.26344590368981591</c:v>
                </c:pt>
                <c:pt idx="1685">
                  <c:v>0.26360225140713883</c:v>
                </c:pt>
                <c:pt idx="1686">
                  <c:v>0.26375859912446248</c:v>
                </c:pt>
                <c:pt idx="1687">
                  <c:v>0.26391494684178562</c:v>
                </c:pt>
                <c:pt idx="1688">
                  <c:v>0.26407129455910894</c:v>
                </c:pt>
                <c:pt idx="1689">
                  <c:v>0.26422764227643225</c:v>
                </c:pt>
                <c:pt idx="1690">
                  <c:v>0.26438398999375595</c:v>
                </c:pt>
                <c:pt idx="1691">
                  <c:v>0.26454033771107877</c:v>
                </c:pt>
                <c:pt idx="1692">
                  <c:v>0.2646966854284023</c:v>
                </c:pt>
                <c:pt idx="1693">
                  <c:v>0.2648530331457255</c:v>
                </c:pt>
                <c:pt idx="1694">
                  <c:v>0.26500938086304882</c:v>
                </c:pt>
                <c:pt idx="1695">
                  <c:v>0.26516572858037213</c:v>
                </c:pt>
                <c:pt idx="1696">
                  <c:v>0.26532207629769577</c:v>
                </c:pt>
                <c:pt idx="1697">
                  <c:v>0.26547842401501881</c:v>
                </c:pt>
                <c:pt idx="1698">
                  <c:v>0.26563477173234223</c:v>
                </c:pt>
                <c:pt idx="1699">
                  <c:v>0.26579111944966533</c:v>
                </c:pt>
                <c:pt idx="1700">
                  <c:v>0.2659474671669888</c:v>
                </c:pt>
                <c:pt idx="1701">
                  <c:v>0.26610381488431201</c:v>
                </c:pt>
                <c:pt idx="1702">
                  <c:v>0.26626016260163526</c:v>
                </c:pt>
                <c:pt idx="1703">
                  <c:v>0.26641651031895891</c:v>
                </c:pt>
                <c:pt idx="1704">
                  <c:v>0.26657285803628195</c:v>
                </c:pt>
                <c:pt idx="1705">
                  <c:v>0.26672920575360531</c:v>
                </c:pt>
                <c:pt idx="1706">
                  <c:v>0.26688555347092857</c:v>
                </c:pt>
                <c:pt idx="1707">
                  <c:v>0.26704190118825188</c:v>
                </c:pt>
                <c:pt idx="1708">
                  <c:v>0.2671982489055752</c:v>
                </c:pt>
                <c:pt idx="1709">
                  <c:v>0.26735459662289868</c:v>
                </c:pt>
                <c:pt idx="1710">
                  <c:v>0.26751094434022182</c:v>
                </c:pt>
                <c:pt idx="1711">
                  <c:v>0.2676672920575453</c:v>
                </c:pt>
                <c:pt idx="1712">
                  <c:v>0.26782363977486878</c:v>
                </c:pt>
                <c:pt idx="1713">
                  <c:v>0.26797998749219182</c:v>
                </c:pt>
                <c:pt idx="1714">
                  <c:v>0.26813633520951508</c:v>
                </c:pt>
                <c:pt idx="1715">
                  <c:v>0.26829268292683839</c:v>
                </c:pt>
                <c:pt idx="1716">
                  <c:v>0.2684490306441617</c:v>
                </c:pt>
                <c:pt idx="1717">
                  <c:v>0.26860537836148501</c:v>
                </c:pt>
                <c:pt idx="1718">
                  <c:v>0.26876172607880833</c:v>
                </c:pt>
                <c:pt idx="1719">
                  <c:v>0.26891807379613181</c:v>
                </c:pt>
                <c:pt idx="1720">
                  <c:v>0.26907442151345512</c:v>
                </c:pt>
                <c:pt idx="1721">
                  <c:v>0.26923076923077832</c:v>
                </c:pt>
                <c:pt idx="1722">
                  <c:v>0.26938711694810158</c:v>
                </c:pt>
                <c:pt idx="1723">
                  <c:v>0.26954346466542489</c:v>
                </c:pt>
                <c:pt idx="1724">
                  <c:v>0.26969981238274832</c:v>
                </c:pt>
                <c:pt idx="1725">
                  <c:v>0.26985616010007174</c:v>
                </c:pt>
                <c:pt idx="1726">
                  <c:v>0.270012507817395</c:v>
                </c:pt>
                <c:pt idx="1727">
                  <c:v>0.27016885553471831</c:v>
                </c:pt>
                <c:pt idx="1728">
                  <c:v>0.27032520325204179</c:v>
                </c:pt>
                <c:pt idx="1729">
                  <c:v>0.27048155096936488</c:v>
                </c:pt>
                <c:pt idx="1730">
                  <c:v>0.27063789868668803</c:v>
                </c:pt>
                <c:pt idx="1731">
                  <c:v>0.27079424640401129</c:v>
                </c:pt>
                <c:pt idx="1732">
                  <c:v>0.27095059412133471</c:v>
                </c:pt>
                <c:pt idx="1733">
                  <c:v>0.27110694183865824</c:v>
                </c:pt>
                <c:pt idx="1734">
                  <c:v>0.27126328955598134</c:v>
                </c:pt>
                <c:pt idx="1735">
                  <c:v>0.27141963727330481</c:v>
                </c:pt>
                <c:pt idx="1736">
                  <c:v>0.27157598499062813</c:v>
                </c:pt>
                <c:pt idx="1737">
                  <c:v>0.27173233270795127</c:v>
                </c:pt>
                <c:pt idx="1738">
                  <c:v>0.27188868042527486</c:v>
                </c:pt>
                <c:pt idx="1739">
                  <c:v>0.27204502814259779</c:v>
                </c:pt>
                <c:pt idx="1740">
                  <c:v>0.27220137585992132</c:v>
                </c:pt>
                <c:pt idx="1741">
                  <c:v>0.27235772357724486</c:v>
                </c:pt>
                <c:pt idx="1742">
                  <c:v>0.27251407129456817</c:v>
                </c:pt>
                <c:pt idx="1743">
                  <c:v>0.27267041901189132</c:v>
                </c:pt>
                <c:pt idx="1744">
                  <c:v>0.27282676672921485</c:v>
                </c:pt>
                <c:pt idx="1745">
                  <c:v>0.27298311444653761</c:v>
                </c:pt>
                <c:pt idx="1746">
                  <c:v>0.27313946216386126</c:v>
                </c:pt>
                <c:pt idx="1747">
                  <c:v>0.27329580988118429</c:v>
                </c:pt>
                <c:pt idx="1748">
                  <c:v>0.27345215759850772</c:v>
                </c:pt>
                <c:pt idx="1749">
                  <c:v>0.27360850531583136</c:v>
                </c:pt>
                <c:pt idx="1750">
                  <c:v>0.27376485303315434</c:v>
                </c:pt>
                <c:pt idx="1751">
                  <c:v>0.27392120075047782</c:v>
                </c:pt>
                <c:pt idx="1752">
                  <c:v>0.27407754846780097</c:v>
                </c:pt>
                <c:pt idx="1753">
                  <c:v>0.27423389618512423</c:v>
                </c:pt>
                <c:pt idx="1754">
                  <c:v>0.27439024390244787</c:v>
                </c:pt>
                <c:pt idx="1755">
                  <c:v>0.27454659161977107</c:v>
                </c:pt>
                <c:pt idx="1756">
                  <c:v>0.27470293933709439</c:v>
                </c:pt>
                <c:pt idx="1757">
                  <c:v>0.27485928705441787</c:v>
                </c:pt>
                <c:pt idx="1758">
                  <c:v>0.27501563477174085</c:v>
                </c:pt>
                <c:pt idx="1759">
                  <c:v>0.27517198248906433</c:v>
                </c:pt>
                <c:pt idx="1760">
                  <c:v>0.27532833020638747</c:v>
                </c:pt>
                <c:pt idx="1761">
                  <c:v>0.27548467792371117</c:v>
                </c:pt>
                <c:pt idx="1762">
                  <c:v>0.27564102564103393</c:v>
                </c:pt>
                <c:pt idx="1763">
                  <c:v>0.27579737335835741</c:v>
                </c:pt>
                <c:pt idx="1764">
                  <c:v>0.27595372107568089</c:v>
                </c:pt>
                <c:pt idx="1765">
                  <c:v>0.2761100687930042</c:v>
                </c:pt>
                <c:pt idx="1766">
                  <c:v>0.27626641651032724</c:v>
                </c:pt>
                <c:pt idx="1767">
                  <c:v>0.27642276422765116</c:v>
                </c:pt>
                <c:pt idx="1768">
                  <c:v>0.27657911194497425</c:v>
                </c:pt>
                <c:pt idx="1769">
                  <c:v>0.27673545966229729</c:v>
                </c:pt>
                <c:pt idx="1770">
                  <c:v>0.27689180737962088</c:v>
                </c:pt>
                <c:pt idx="1771">
                  <c:v>0.27704815509694392</c:v>
                </c:pt>
                <c:pt idx="1772">
                  <c:v>0.27720450281426745</c:v>
                </c:pt>
                <c:pt idx="1773">
                  <c:v>0.27736085053159054</c:v>
                </c:pt>
                <c:pt idx="1774">
                  <c:v>0.27751719824891385</c:v>
                </c:pt>
                <c:pt idx="1775">
                  <c:v>0.27767354596623717</c:v>
                </c:pt>
                <c:pt idx="1776">
                  <c:v>0.27782989368356076</c:v>
                </c:pt>
                <c:pt idx="1777">
                  <c:v>0.27798624140088402</c:v>
                </c:pt>
                <c:pt idx="1778">
                  <c:v>0.27814258911820727</c:v>
                </c:pt>
                <c:pt idx="1779">
                  <c:v>0.27829893683553025</c:v>
                </c:pt>
                <c:pt idx="1780">
                  <c:v>0.27845528455285395</c:v>
                </c:pt>
                <c:pt idx="1781">
                  <c:v>0.27861163227017705</c:v>
                </c:pt>
                <c:pt idx="1782">
                  <c:v>0.27876797998750052</c:v>
                </c:pt>
                <c:pt idx="1783">
                  <c:v>0.278924327704824</c:v>
                </c:pt>
                <c:pt idx="1784">
                  <c:v>0.27908067542214726</c:v>
                </c:pt>
                <c:pt idx="1785">
                  <c:v>0.2792370231394703</c:v>
                </c:pt>
                <c:pt idx="1786">
                  <c:v>0.27939337085679361</c:v>
                </c:pt>
                <c:pt idx="1787">
                  <c:v>0.27954971857411676</c:v>
                </c:pt>
                <c:pt idx="1788">
                  <c:v>0.27970606629144046</c:v>
                </c:pt>
                <c:pt idx="1789">
                  <c:v>0.27986241400876372</c:v>
                </c:pt>
                <c:pt idx="1790">
                  <c:v>0.28001876172608703</c:v>
                </c:pt>
                <c:pt idx="1791">
                  <c:v>0.28017510944341018</c:v>
                </c:pt>
                <c:pt idx="1792">
                  <c:v>0.28033145716073349</c:v>
                </c:pt>
                <c:pt idx="1793">
                  <c:v>0.28048780487805697</c:v>
                </c:pt>
                <c:pt idx="1794">
                  <c:v>0.28064415259537995</c:v>
                </c:pt>
                <c:pt idx="1795">
                  <c:v>0.28080050031270376</c:v>
                </c:pt>
                <c:pt idx="1796">
                  <c:v>0.2809568480300268</c:v>
                </c:pt>
                <c:pt idx="1797">
                  <c:v>0.28111319574735022</c:v>
                </c:pt>
                <c:pt idx="1798">
                  <c:v>0.28126954346467337</c:v>
                </c:pt>
                <c:pt idx="1799">
                  <c:v>0.2814258911819969</c:v>
                </c:pt>
                <c:pt idx="1800">
                  <c:v>0.28158223889932016</c:v>
                </c:pt>
                <c:pt idx="1801">
                  <c:v>0.28173858661664331</c:v>
                </c:pt>
                <c:pt idx="1802">
                  <c:v>0.28189493433396684</c:v>
                </c:pt>
                <c:pt idx="1803">
                  <c:v>0.28205128205128993</c:v>
                </c:pt>
                <c:pt idx="1804">
                  <c:v>0.2822076297686133</c:v>
                </c:pt>
                <c:pt idx="1805">
                  <c:v>0.28236397748593672</c:v>
                </c:pt>
                <c:pt idx="1806">
                  <c:v>0.28252032520326015</c:v>
                </c:pt>
                <c:pt idx="1807">
                  <c:v>0.28267667292058341</c:v>
                </c:pt>
                <c:pt idx="1808">
                  <c:v>0.2828330206379065</c:v>
                </c:pt>
                <c:pt idx="1809">
                  <c:v>0.28298936835522998</c:v>
                </c:pt>
                <c:pt idx="1810">
                  <c:v>0.28314571607255312</c:v>
                </c:pt>
                <c:pt idx="1811">
                  <c:v>0.28330206378987693</c:v>
                </c:pt>
                <c:pt idx="1812">
                  <c:v>0.2834584115071998</c:v>
                </c:pt>
                <c:pt idx="1813">
                  <c:v>0.28361475922452323</c:v>
                </c:pt>
                <c:pt idx="1814">
                  <c:v>0.28377110694184637</c:v>
                </c:pt>
                <c:pt idx="1815">
                  <c:v>0.2839274546591698</c:v>
                </c:pt>
                <c:pt idx="1816">
                  <c:v>0.28408380237649317</c:v>
                </c:pt>
                <c:pt idx="1817">
                  <c:v>0.28424015009381626</c:v>
                </c:pt>
                <c:pt idx="1818">
                  <c:v>0.28439649781113968</c:v>
                </c:pt>
                <c:pt idx="1819">
                  <c:v>0.28455284552846311</c:v>
                </c:pt>
                <c:pt idx="1820">
                  <c:v>0.28470919324578631</c:v>
                </c:pt>
                <c:pt idx="1821">
                  <c:v>0.28486554096310956</c:v>
                </c:pt>
                <c:pt idx="1822">
                  <c:v>0.28502188868043288</c:v>
                </c:pt>
                <c:pt idx="1823">
                  <c:v>0.28517823639775641</c:v>
                </c:pt>
                <c:pt idx="1824">
                  <c:v>0.28533458411507967</c:v>
                </c:pt>
                <c:pt idx="1825">
                  <c:v>0.28549093183240304</c:v>
                </c:pt>
                <c:pt idx="1826">
                  <c:v>0.2856472795497263</c:v>
                </c:pt>
                <c:pt idx="1827">
                  <c:v>0.28580362726704978</c:v>
                </c:pt>
                <c:pt idx="1828">
                  <c:v>0.28595997498437298</c:v>
                </c:pt>
                <c:pt idx="1829">
                  <c:v>0.28611632270169607</c:v>
                </c:pt>
                <c:pt idx="1830">
                  <c:v>0.28627267041901938</c:v>
                </c:pt>
                <c:pt idx="1831">
                  <c:v>0.28642901813634281</c:v>
                </c:pt>
                <c:pt idx="1832">
                  <c:v>0.2865853658536664</c:v>
                </c:pt>
                <c:pt idx="1833">
                  <c:v>0.28674171357098927</c:v>
                </c:pt>
                <c:pt idx="1834">
                  <c:v>0.28689806128831291</c:v>
                </c:pt>
                <c:pt idx="1835">
                  <c:v>0.28705440900563611</c:v>
                </c:pt>
                <c:pt idx="1836">
                  <c:v>0.28721075672295932</c:v>
                </c:pt>
                <c:pt idx="1837">
                  <c:v>0.28736710444028257</c:v>
                </c:pt>
                <c:pt idx="1838">
                  <c:v>0.28752345215760605</c:v>
                </c:pt>
                <c:pt idx="1839">
                  <c:v>0.28767979987492942</c:v>
                </c:pt>
                <c:pt idx="1840">
                  <c:v>0.28783614759225268</c:v>
                </c:pt>
                <c:pt idx="1841">
                  <c:v>0.28799249530957605</c:v>
                </c:pt>
                <c:pt idx="1842">
                  <c:v>0.2881488430268993</c:v>
                </c:pt>
                <c:pt idx="1843">
                  <c:v>0.28830519074422262</c:v>
                </c:pt>
                <c:pt idx="1844">
                  <c:v>0.28846153846154576</c:v>
                </c:pt>
                <c:pt idx="1845">
                  <c:v>0.28861788617886935</c:v>
                </c:pt>
                <c:pt idx="1846">
                  <c:v>0.28877423389619239</c:v>
                </c:pt>
                <c:pt idx="1847">
                  <c:v>0.28893058161351581</c:v>
                </c:pt>
                <c:pt idx="1848">
                  <c:v>0.28908692933083946</c:v>
                </c:pt>
                <c:pt idx="1849">
                  <c:v>0.28924327704816233</c:v>
                </c:pt>
                <c:pt idx="1850">
                  <c:v>0.28939962476548581</c:v>
                </c:pt>
                <c:pt idx="1851">
                  <c:v>0.28955597248280912</c:v>
                </c:pt>
                <c:pt idx="1852">
                  <c:v>0.28971232020013227</c:v>
                </c:pt>
                <c:pt idx="1853">
                  <c:v>0.28986866791745614</c:v>
                </c:pt>
                <c:pt idx="1854">
                  <c:v>0.29002501563477906</c:v>
                </c:pt>
                <c:pt idx="1855">
                  <c:v>0.29018136335210243</c:v>
                </c:pt>
                <c:pt idx="1856">
                  <c:v>0.29033771106942574</c:v>
                </c:pt>
                <c:pt idx="1857">
                  <c:v>0.29049405878674883</c:v>
                </c:pt>
                <c:pt idx="1858">
                  <c:v>0.29065040650407231</c:v>
                </c:pt>
                <c:pt idx="1859">
                  <c:v>0.29080675422139546</c:v>
                </c:pt>
                <c:pt idx="1860">
                  <c:v>0.29096310193871888</c:v>
                </c:pt>
                <c:pt idx="1861">
                  <c:v>0.29111944965604208</c:v>
                </c:pt>
                <c:pt idx="1862">
                  <c:v>0.29127579737336556</c:v>
                </c:pt>
                <c:pt idx="1863">
                  <c:v>0.29143214509068882</c:v>
                </c:pt>
                <c:pt idx="1864">
                  <c:v>0.29158849280801225</c:v>
                </c:pt>
                <c:pt idx="1865">
                  <c:v>0.29174484052533523</c:v>
                </c:pt>
                <c:pt idx="1866">
                  <c:v>0.29190118824265893</c:v>
                </c:pt>
                <c:pt idx="1867">
                  <c:v>0.29205753595998213</c:v>
                </c:pt>
                <c:pt idx="1868">
                  <c:v>0.29221388367730544</c:v>
                </c:pt>
                <c:pt idx="1869">
                  <c:v>0.29237023139462903</c:v>
                </c:pt>
                <c:pt idx="1870">
                  <c:v>0.29252657911195223</c:v>
                </c:pt>
                <c:pt idx="1871">
                  <c:v>0.29268292682927544</c:v>
                </c:pt>
                <c:pt idx="1872">
                  <c:v>0.29283927454659853</c:v>
                </c:pt>
                <c:pt idx="1873">
                  <c:v>0.29299562226392184</c:v>
                </c:pt>
                <c:pt idx="1874">
                  <c:v>0.29315196998124543</c:v>
                </c:pt>
                <c:pt idx="1875">
                  <c:v>0.29330831769856863</c:v>
                </c:pt>
                <c:pt idx="1876">
                  <c:v>0.29346466541589211</c:v>
                </c:pt>
                <c:pt idx="1877">
                  <c:v>0.29362101313321526</c:v>
                </c:pt>
                <c:pt idx="1878">
                  <c:v>0.2937773608505384</c:v>
                </c:pt>
                <c:pt idx="1879">
                  <c:v>0.29393370856786188</c:v>
                </c:pt>
                <c:pt idx="1880">
                  <c:v>0.29409005628518503</c:v>
                </c:pt>
                <c:pt idx="1881">
                  <c:v>0.29424640400250834</c:v>
                </c:pt>
                <c:pt idx="1882">
                  <c:v>0.29440275171983193</c:v>
                </c:pt>
                <c:pt idx="1883">
                  <c:v>0.29455909943715497</c:v>
                </c:pt>
                <c:pt idx="1884">
                  <c:v>0.29471544715447845</c:v>
                </c:pt>
                <c:pt idx="1885">
                  <c:v>0.29487179487180187</c:v>
                </c:pt>
                <c:pt idx="1886">
                  <c:v>0.29502814258912491</c:v>
                </c:pt>
                <c:pt idx="1887">
                  <c:v>0.29518449030644855</c:v>
                </c:pt>
                <c:pt idx="1888">
                  <c:v>0.2953408380237717</c:v>
                </c:pt>
                <c:pt idx="1889">
                  <c:v>0.29549718574109485</c:v>
                </c:pt>
                <c:pt idx="1890">
                  <c:v>0.29565353345841816</c:v>
                </c:pt>
                <c:pt idx="1891">
                  <c:v>0.29580988117574186</c:v>
                </c:pt>
                <c:pt idx="1892">
                  <c:v>0.29596622889306501</c:v>
                </c:pt>
                <c:pt idx="1893">
                  <c:v>0.29612257661038827</c:v>
                </c:pt>
                <c:pt idx="1894">
                  <c:v>0.29627892432771158</c:v>
                </c:pt>
                <c:pt idx="1895">
                  <c:v>0.29643527204503478</c:v>
                </c:pt>
                <c:pt idx="1896">
                  <c:v>0.29659161976235821</c:v>
                </c:pt>
                <c:pt idx="1897">
                  <c:v>0.29674796747968152</c:v>
                </c:pt>
                <c:pt idx="1898">
                  <c:v>0.296904315197005</c:v>
                </c:pt>
                <c:pt idx="1899">
                  <c:v>0.29706066291432826</c:v>
                </c:pt>
                <c:pt idx="1900">
                  <c:v>0.29721701063165135</c:v>
                </c:pt>
                <c:pt idx="1901">
                  <c:v>0.29737335834897477</c:v>
                </c:pt>
                <c:pt idx="1902">
                  <c:v>0.29752970606629792</c:v>
                </c:pt>
                <c:pt idx="1903">
                  <c:v>0.29768605378362145</c:v>
                </c:pt>
                <c:pt idx="1904">
                  <c:v>0.29784240150094488</c:v>
                </c:pt>
                <c:pt idx="1905">
                  <c:v>0.29799874921826802</c:v>
                </c:pt>
                <c:pt idx="1906">
                  <c:v>0.29815509693559117</c:v>
                </c:pt>
                <c:pt idx="1907">
                  <c:v>0.29831144465291448</c:v>
                </c:pt>
                <c:pt idx="1908">
                  <c:v>0.29846779237023802</c:v>
                </c:pt>
                <c:pt idx="1909">
                  <c:v>0.29862414008756127</c:v>
                </c:pt>
                <c:pt idx="1910">
                  <c:v>0.29878048780488486</c:v>
                </c:pt>
                <c:pt idx="1911">
                  <c:v>0.29893683552220796</c:v>
                </c:pt>
                <c:pt idx="1912">
                  <c:v>0.29909318323953121</c:v>
                </c:pt>
                <c:pt idx="1913">
                  <c:v>0.29924953095685436</c:v>
                </c:pt>
                <c:pt idx="1914">
                  <c:v>0.29940587867417789</c:v>
                </c:pt>
                <c:pt idx="1915">
                  <c:v>0.29956222639150115</c:v>
                </c:pt>
                <c:pt idx="1916">
                  <c:v>0.29971857410882446</c:v>
                </c:pt>
                <c:pt idx="1917">
                  <c:v>0.29987492182614794</c:v>
                </c:pt>
                <c:pt idx="1918">
                  <c:v>0.30003126954347092</c:v>
                </c:pt>
                <c:pt idx="1919">
                  <c:v>0.30018761726079446</c:v>
                </c:pt>
                <c:pt idx="1920">
                  <c:v>0.30034396497811772</c:v>
                </c:pt>
                <c:pt idx="1921">
                  <c:v>0.30050031269544103</c:v>
                </c:pt>
                <c:pt idx="1922">
                  <c:v>0.3006566604127644</c:v>
                </c:pt>
                <c:pt idx="1923">
                  <c:v>0.30081300813008766</c:v>
                </c:pt>
                <c:pt idx="1924">
                  <c:v>0.30096935584741097</c:v>
                </c:pt>
                <c:pt idx="1925">
                  <c:v>0.30112570356473434</c:v>
                </c:pt>
                <c:pt idx="1926">
                  <c:v>0.30128205128205776</c:v>
                </c:pt>
                <c:pt idx="1927">
                  <c:v>0.30143839899938096</c:v>
                </c:pt>
                <c:pt idx="1928">
                  <c:v>0.30159474671670405</c:v>
                </c:pt>
                <c:pt idx="1929">
                  <c:v>0.30175109443402726</c:v>
                </c:pt>
                <c:pt idx="1930">
                  <c:v>0.30190744215135068</c:v>
                </c:pt>
                <c:pt idx="1931">
                  <c:v>0.30206378986867433</c:v>
                </c:pt>
                <c:pt idx="1932">
                  <c:v>0.30222013758599731</c:v>
                </c:pt>
                <c:pt idx="1933">
                  <c:v>0.30237648530332101</c:v>
                </c:pt>
                <c:pt idx="1934">
                  <c:v>0.30253283302064427</c:v>
                </c:pt>
                <c:pt idx="1935">
                  <c:v>0.30268918073796747</c:v>
                </c:pt>
                <c:pt idx="1936">
                  <c:v>0.30284552845529056</c:v>
                </c:pt>
                <c:pt idx="1937">
                  <c:v>0.30300187617261415</c:v>
                </c:pt>
                <c:pt idx="1938">
                  <c:v>0.30315822388993741</c:v>
                </c:pt>
                <c:pt idx="1939">
                  <c:v>0.303314571607261</c:v>
                </c:pt>
                <c:pt idx="1940">
                  <c:v>0.3034709193245842</c:v>
                </c:pt>
                <c:pt idx="1941">
                  <c:v>0.30362726704190734</c:v>
                </c:pt>
                <c:pt idx="1942">
                  <c:v>0.3037836147592306</c:v>
                </c:pt>
                <c:pt idx="1943">
                  <c:v>0.3039399624765538</c:v>
                </c:pt>
                <c:pt idx="1944">
                  <c:v>0.30409631019387723</c:v>
                </c:pt>
                <c:pt idx="1945">
                  <c:v>0.30425265791120037</c:v>
                </c:pt>
                <c:pt idx="1946">
                  <c:v>0.3044090056285238</c:v>
                </c:pt>
                <c:pt idx="1947">
                  <c:v>0.30456535334584733</c:v>
                </c:pt>
                <c:pt idx="1948">
                  <c:v>0.30472170106317031</c:v>
                </c:pt>
                <c:pt idx="1949">
                  <c:v>0.3048780487804939</c:v>
                </c:pt>
                <c:pt idx="1950">
                  <c:v>0.30503439649781711</c:v>
                </c:pt>
                <c:pt idx="1951">
                  <c:v>0.30519074421514031</c:v>
                </c:pt>
                <c:pt idx="1952">
                  <c:v>0.30534709193246395</c:v>
                </c:pt>
                <c:pt idx="1953">
                  <c:v>0.30550343964978688</c:v>
                </c:pt>
                <c:pt idx="1954">
                  <c:v>0.30565978736711041</c:v>
                </c:pt>
                <c:pt idx="1955">
                  <c:v>0.30581613508443389</c:v>
                </c:pt>
                <c:pt idx="1956">
                  <c:v>0.30597248280175704</c:v>
                </c:pt>
                <c:pt idx="1957">
                  <c:v>0.30612883051908041</c:v>
                </c:pt>
                <c:pt idx="1958">
                  <c:v>0.30628517823640361</c:v>
                </c:pt>
                <c:pt idx="1959">
                  <c:v>0.30644152595372681</c:v>
                </c:pt>
                <c:pt idx="1960">
                  <c:v>0.30659787367105035</c:v>
                </c:pt>
                <c:pt idx="1961">
                  <c:v>0.30675422138837338</c:v>
                </c:pt>
                <c:pt idx="1962">
                  <c:v>0.30691056910569708</c:v>
                </c:pt>
                <c:pt idx="1963">
                  <c:v>0.30706691682302018</c:v>
                </c:pt>
                <c:pt idx="1964">
                  <c:v>0.30722326454034332</c:v>
                </c:pt>
                <c:pt idx="1965">
                  <c:v>0.30737961225766702</c:v>
                </c:pt>
                <c:pt idx="1966">
                  <c:v>0.30753595997499011</c:v>
                </c:pt>
                <c:pt idx="1967">
                  <c:v>0.30769230769231332</c:v>
                </c:pt>
                <c:pt idx="1968">
                  <c:v>0.30784865540963685</c:v>
                </c:pt>
                <c:pt idx="1969">
                  <c:v>0.30800500312696005</c:v>
                </c:pt>
                <c:pt idx="1970">
                  <c:v>0.30816135084428331</c:v>
                </c:pt>
                <c:pt idx="1971">
                  <c:v>0.30831769856160668</c:v>
                </c:pt>
                <c:pt idx="1972">
                  <c:v>0.30847404627892988</c:v>
                </c:pt>
                <c:pt idx="1973">
                  <c:v>0.30863039399625342</c:v>
                </c:pt>
                <c:pt idx="1974">
                  <c:v>0.30878674171357662</c:v>
                </c:pt>
                <c:pt idx="1975">
                  <c:v>0.30894308943089982</c:v>
                </c:pt>
                <c:pt idx="1976">
                  <c:v>0.30909943714822308</c:v>
                </c:pt>
                <c:pt idx="1977">
                  <c:v>0.30925578486554656</c:v>
                </c:pt>
                <c:pt idx="1978">
                  <c:v>0.30941213258286993</c:v>
                </c:pt>
                <c:pt idx="1979">
                  <c:v>0.30956848030019324</c:v>
                </c:pt>
                <c:pt idx="1980">
                  <c:v>0.30972482801751638</c:v>
                </c:pt>
                <c:pt idx="1981">
                  <c:v>0.30988117573484003</c:v>
                </c:pt>
                <c:pt idx="1982">
                  <c:v>0.31003752345216296</c:v>
                </c:pt>
                <c:pt idx="1983">
                  <c:v>0.31019387116948655</c:v>
                </c:pt>
                <c:pt idx="1984">
                  <c:v>0.31035021888680986</c:v>
                </c:pt>
                <c:pt idx="1985">
                  <c:v>0.31050656660413306</c:v>
                </c:pt>
                <c:pt idx="1986">
                  <c:v>0.31066291432145643</c:v>
                </c:pt>
                <c:pt idx="1987">
                  <c:v>0.31081926203877974</c:v>
                </c:pt>
                <c:pt idx="1988">
                  <c:v>0.310975609756103</c:v>
                </c:pt>
                <c:pt idx="1989">
                  <c:v>0.31113195747342615</c:v>
                </c:pt>
                <c:pt idx="1990">
                  <c:v>0.31128830519074979</c:v>
                </c:pt>
                <c:pt idx="1991">
                  <c:v>0.31144465290807288</c:v>
                </c:pt>
                <c:pt idx="1992">
                  <c:v>0.31160100062539609</c:v>
                </c:pt>
                <c:pt idx="1993">
                  <c:v>0.3117573483427194</c:v>
                </c:pt>
                <c:pt idx="1994">
                  <c:v>0.31191369606004293</c:v>
                </c:pt>
                <c:pt idx="1995">
                  <c:v>0.31207004377736625</c:v>
                </c:pt>
                <c:pt idx="1996">
                  <c:v>0.31222639149468967</c:v>
                </c:pt>
                <c:pt idx="1997">
                  <c:v>0.31238273921201309</c:v>
                </c:pt>
                <c:pt idx="1998">
                  <c:v>0.31253908692933596</c:v>
                </c:pt>
                <c:pt idx="1999">
                  <c:v>0.31269543464665928</c:v>
                </c:pt>
                <c:pt idx="2000">
                  <c:v>0.31285178236398287</c:v>
                </c:pt>
                <c:pt idx="2001">
                  <c:v>0.3130081300813059</c:v>
                </c:pt>
                <c:pt idx="2002">
                  <c:v>0.31316447779862955</c:v>
                </c:pt>
                <c:pt idx="2003">
                  <c:v>0.31332082551595297</c:v>
                </c:pt>
                <c:pt idx="2004">
                  <c:v>0.31347717323327617</c:v>
                </c:pt>
                <c:pt idx="2005">
                  <c:v>0.31363352095059915</c:v>
                </c:pt>
                <c:pt idx="2006">
                  <c:v>0.31378986866792263</c:v>
                </c:pt>
                <c:pt idx="2007">
                  <c:v>0.31394621638524611</c:v>
                </c:pt>
                <c:pt idx="2008">
                  <c:v>0.31410256410256937</c:v>
                </c:pt>
                <c:pt idx="2009">
                  <c:v>0.31425891181989279</c:v>
                </c:pt>
                <c:pt idx="2010">
                  <c:v>0.31441525953721589</c:v>
                </c:pt>
                <c:pt idx="2011">
                  <c:v>0.31457160725453936</c:v>
                </c:pt>
                <c:pt idx="2012">
                  <c:v>0.31472795497186251</c:v>
                </c:pt>
                <c:pt idx="2013">
                  <c:v>0.31488430268918594</c:v>
                </c:pt>
                <c:pt idx="2014">
                  <c:v>0.3150406504065088</c:v>
                </c:pt>
                <c:pt idx="2015">
                  <c:v>0.31519699812383245</c:v>
                </c:pt>
                <c:pt idx="2016">
                  <c:v>0.31535334584115576</c:v>
                </c:pt>
                <c:pt idx="2017">
                  <c:v>0.31550969355847908</c:v>
                </c:pt>
                <c:pt idx="2018">
                  <c:v>0.31566604127580256</c:v>
                </c:pt>
                <c:pt idx="2019">
                  <c:v>0.31582238899312587</c:v>
                </c:pt>
                <c:pt idx="2020">
                  <c:v>0.31597873671044918</c:v>
                </c:pt>
                <c:pt idx="2021">
                  <c:v>0.31613508442777216</c:v>
                </c:pt>
                <c:pt idx="2022">
                  <c:v>0.31629143214509531</c:v>
                </c:pt>
                <c:pt idx="2023">
                  <c:v>0.31644777986241918</c:v>
                </c:pt>
                <c:pt idx="2024">
                  <c:v>0.31660412757974238</c:v>
                </c:pt>
                <c:pt idx="2025">
                  <c:v>0.3167604752970658</c:v>
                </c:pt>
                <c:pt idx="2026">
                  <c:v>0.31691682301438912</c:v>
                </c:pt>
                <c:pt idx="2027">
                  <c:v>0.31707317073171221</c:v>
                </c:pt>
                <c:pt idx="2028">
                  <c:v>0.31722951844903535</c:v>
                </c:pt>
                <c:pt idx="2029">
                  <c:v>0.317385866166359</c:v>
                </c:pt>
                <c:pt idx="2030">
                  <c:v>0.31754221388368226</c:v>
                </c:pt>
                <c:pt idx="2031">
                  <c:v>0.31769856160100551</c:v>
                </c:pt>
                <c:pt idx="2032">
                  <c:v>0.31785490931832894</c:v>
                </c:pt>
                <c:pt idx="2033">
                  <c:v>0.31801125703565214</c:v>
                </c:pt>
                <c:pt idx="2034">
                  <c:v>0.31816760475297545</c:v>
                </c:pt>
                <c:pt idx="2035">
                  <c:v>0.31832395247029871</c:v>
                </c:pt>
                <c:pt idx="2036">
                  <c:v>0.31848030018762219</c:v>
                </c:pt>
                <c:pt idx="2037">
                  <c:v>0.3186366479049455</c:v>
                </c:pt>
                <c:pt idx="2038">
                  <c:v>0.31879299562226876</c:v>
                </c:pt>
                <c:pt idx="2039">
                  <c:v>0.31894934333959196</c:v>
                </c:pt>
                <c:pt idx="2040">
                  <c:v>0.31910569105691527</c:v>
                </c:pt>
                <c:pt idx="2041">
                  <c:v>0.31926203877423842</c:v>
                </c:pt>
                <c:pt idx="2042">
                  <c:v>0.31941838649156196</c:v>
                </c:pt>
                <c:pt idx="2043">
                  <c:v>0.31957473420888538</c:v>
                </c:pt>
                <c:pt idx="2044">
                  <c:v>0.31973108192620836</c:v>
                </c:pt>
                <c:pt idx="2045">
                  <c:v>0.3198874296435319</c:v>
                </c:pt>
                <c:pt idx="2046">
                  <c:v>0.32004377736085543</c:v>
                </c:pt>
                <c:pt idx="2047">
                  <c:v>0.3202001250781783</c:v>
                </c:pt>
                <c:pt idx="2048">
                  <c:v>0.32035647279550195</c:v>
                </c:pt>
                <c:pt idx="2049">
                  <c:v>0.32051282051282526</c:v>
                </c:pt>
                <c:pt idx="2050">
                  <c:v>0.32066916823014846</c:v>
                </c:pt>
                <c:pt idx="2051">
                  <c:v>0.320825515947472</c:v>
                </c:pt>
                <c:pt idx="2052">
                  <c:v>0.32098186366479525</c:v>
                </c:pt>
                <c:pt idx="2053">
                  <c:v>0.3211382113821184</c:v>
                </c:pt>
                <c:pt idx="2054">
                  <c:v>0.32129455909944182</c:v>
                </c:pt>
                <c:pt idx="2055">
                  <c:v>0.32145090681676497</c:v>
                </c:pt>
                <c:pt idx="2056">
                  <c:v>0.32160725453408812</c:v>
                </c:pt>
                <c:pt idx="2057">
                  <c:v>0.32176360225141148</c:v>
                </c:pt>
                <c:pt idx="2058">
                  <c:v>0.32191994996873496</c:v>
                </c:pt>
                <c:pt idx="2059">
                  <c:v>0.32207629768605839</c:v>
                </c:pt>
                <c:pt idx="2060">
                  <c:v>0.32223264540338126</c:v>
                </c:pt>
                <c:pt idx="2061">
                  <c:v>0.32238899312070518</c:v>
                </c:pt>
                <c:pt idx="2062">
                  <c:v>0.32254534083802799</c:v>
                </c:pt>
                <c:pt idx="2063">
                  <c:v>0.32270168855535131</c:v>
                </c:pt>
                <c:pt idx="2064">
                  <c:v>0.32285803627267501</c:v>
                </c:pt>
                <c:pt idx="2065">
                  <c:v>0.32301438398999843</c:v>
                </c:pt>
                <c:pt idx="2066">
                  <c:v>0.32317073170732147</c:v>
                </c:pt>
                <c:pt idx="2067">
                  <c:v>0.32332707942464511</c:v>
                </c:pt>
                <c:pt idx="2068">
                  <c:v>0.32348342714196815</c:v>
                </c:pt>
                <c:pt idx="2069">
                  <c:v>0.32363977485929141</c:v>
                </c:pt>
                <c:pt idx="2070">
                  <c:v>0.3237961225766145</c:v>
                </c:pt>
                <c:pt idx="2071">
                  <c:v>0.32395247029393798</c:v>
                </c:pt>
                <c:pt idx="2072">
                  <c:v>0.32410881801126135</c:v>
                </c:pt>
                <c:pt idx="2073">
                  <c:v>0.3242651657285846</c:v>
                </c:pt>
                <c:pt idx="2074">
                  <c:v>0.32442151344590797</c:v>
                </c:pt>
                <c:pt idx="2075">
                  <c:v>0.3245778611632314</c:v>
                </c:pt>
                <c:pt idx="2076">
                  <c:v>0.32473420888055438</c:v>
                </c:pt>
                <c:pt idx="2077">
                  <c:v>0.32489055659787791</c:v>
                </c:pt>
                <c:pt idx="2078">
                  <c:v>0.32504690431520133</c:v>
                </c:pt>
                <c:pt idx="2079">
                  <c:v>0.32520325203252426</c:v>
                </c:pt>
                <c:pt idx="2080">
                  <c:v>0.32535959974984818</c:v>
                </c:pt>
                <c:pt idx="2081">
                  <c:v>0.32551594746717111</c:v>
                </c:pt>
                <c:pt idx="2082">
                  <c:v>0.3256722951844947</c:v>
                </c:pt>
                <c:pt idx="2083">
                  <c:v>0.32582864290181796</c:v>
                </c:pt>
                <c:pt idx="2084">
                  <c:v>0.32598499061914132</c:v>
                </c:pt>
                <c:pt idx="2085">
                  <c:v>0.3261413383364643</c:v>
                </c:pt>
                <c:pt idx="2086">
                  <c:v>0.32629768605378751</c:v>
                </c:pt>
                <c:pt idx="2087">
                  <c:v>0.32645403377111082</c:v>
                </c:pt>
                <c:pt idx="2088">
                  <c:v>0.32661038148843441</c:v>
                </c:pt>
                <c:pt idx="2089">
                  <c:v>0.32676672920575778</c:v>
                </c:pt>
                <c:pt idx="2090">
                  <c:v>0.32692307692308098</c:v>
                </c:pt>
                <c:pt idx="2091">
                  <c:v>0.32707942464040435</c:v>
                </c:pt>
                <c:pt idx="2092">
                  <c:v>0.32723577235772738</c:v>
                </c:pt>
                <c:pt idx="2093">
                  <c:v>0.32739212007505092</c:v>
                </c:pt>
                <c:pt idx="2094">
                  <c:v>0.3275484677923744</c:v>
                </c:pt>
                <c:pt idx="2095">
                  <c:v>0.32770481550969754</c:v>
                </c:pt>
                <c:pt idx="2096">
                  <c:v>0.32786116322702102</c:v>
                </c:pt>
                <c:pt idx="2097">
                  <c:v>0.32801751094434428</c:v>
                </c:pt>
                <c:pt idx="2098">
                  <c:v>0.32817385866166732</c:v>
                </c:pt>
                <c:pt idx="2099">
                  <c:v>0.32833020637899085</c:v>
                </c:pt>
                <c:pt idx="2100">
                  <c:v>0.32848655409631405</c:v>
                </c:pt>
                <c:pt idx="2101">
                  <c:v>0.32864290181363742</c:v>
                </c:pt>
                <c:pt idx="2102">
                  <c:v>0.32879924953096051</c:v>
                </c:pt>
                <c:pt idx="2103">
                  <c:v>0.32895559724828416</c:v>
                </c:pt>
                <c:pt idx="2104">
                  <c:v>0.32911194496560742</c:v>
                </c:pt>
                <c:pt idx="2105">
                  <c:v>0.32926829268293062</c:v>
                </c:pt>
                <c:pt idx="2106">
                  <c:v>0.32942464040025404</c:v>
                </c:pt>
                <c:pt idx="2107">
                  <c:v>0.32958098811757747</c:v>
                </c:pt>
                <c:pt idx="2108">
                  <c:v>0.32973733583490056</c:v>
                </c:pt>
                <c:pt idx="2109">
                  <c:v>0.32989368355222393</c:v>
                </c:pt>
                <c:pt idx="2110">
                  <c:v>0.33005003126954746</c:v>
                </c:pt>
                <c:pt idx="2111">
                  <c:v>0.33020637898687066</c:v>
                </c:pt>
                <c:pt idx="2112">
                  <c:v>0.33036272670419392</c:v>
                </c:pt>
                <c:pt idx="2113">
                  <c:v>0.33051907442151696</c:v>
                </c:pt>
                <c:pt idx="2114">
                  <c:v>0.33067542213884055</c:v>
                </c:pt>
                <c:pt idx="2115">
                  <c:v>0.33083176985616386</c:v>
                </c:pt>
                <c:pt idx="2116">
                  <c:v>0.33098811757348723</c:v>
                </c:pt>
                <c:pt idx="2117">
                  <c:v>0.33114446529081065</c:v>
                </c:pt>
                <c:pt idx="2118">
                  <c:v>0.33130081300813374</c:v>
                </c:pt>
                <c:pt idx="2119">
                  <c:v>0.33145716072545717</c:v>
                </c:pt>
                <c:pt idx="2120">
                  <c:v>0.33161350844278031</c:v>
                </c:pt>
                <c:pt idx="2121">
                  <c:v>0.33176985616010346</c:v>
                </c:pt>
                <c:pt idx="2122">
                  <c:v>0.33192620387742727</c:v>
                </c:pt>
                <c:pt idx="2123">
                  <c:v>0.33208255159475053</c:v>
                </c:pt>
                <c:pt idx="2124">
                  <c:v>0.33223889931207373</c:v>
                </c:pt>
                <c:pt idx="2125">
                  <c:v>0.33239524702939682</c:v>
                </c:pt>
                <c:pt idx="2126">
                  <c:v>0.33255159474672008</c:v>
                </c:pt>
                <c:pt idx="2127">
                  <c:v>0.3327079424640435</c:v>
                </c:pt>
                <c:pt idx="2128">
                  <c:v>0.33286429018136693</c:v>
                </c:pt>
                <c:pt idx="2129">
                  <c:v>0.33302063789869035</c:v>
                </c:pt>
                <c:pt idx="2130">
                  <c:v>0.33317698561601361</c:v>
                </c:pt>
                <c:pt idx="2131">
                  <c:v>0.33333333333333676</c:v>
                </c:pt>
                <c:pt idx="2132">
                  <c:v>0.33348968105066046</c:v>
                </c:pt>
                <c:pt idx="2133">
                  <c:v>0.33364602876798338</c:v>
                </c:pt>
                <c:pt idx="2134">
                  <c:v>0.33380237648530686</c:v>
                </c:pt>
                <c:pt idx="2135">
                  <c:v>0.33395872420263017</c:v>
                </c:pt>
                <c:pt idx="2136">
                  <c:v>0.3341150719199536</c:v>
                </c:pt>
                <c:pt idx="2137">
                  <c:v>0.33427141963727663</c:v>
                </c:pt>
                <c:pt idx="2138">
                  <c:v>0.33442776735460034</c:v>
                </c:pt>
                <c:pt idx="2139">
                  <c:v>0.33458411507192337</c:v>
                </c:pt>
                <c:pt idx="2140">
                  <c:v>0.3347404627892468</c:v>
                </c:pt>
                <c:pt idx="2141">
                  <c:v>0.33489681050656989</c:v>
                </c:pt>
                <c:pt idx="2142">
                  <c:v>0.3350531582238932</c:v>
                </c:pt>
                <c:pt idx="2143">
                  <c:v>0.33520950594121651</c:v>
                </c:pt>
                <c:pt idx="2144">
                  <c:v>0.33536585365853983</c:v>
                </c:pt>
                <c:pt idx="2145">
                  <c:v>0.33552220137586353</c:v>
                </c:pt>
                <c:pt idx="2146">
                  <c:v>0.33567854909318645</c:v>
                </c:pt>
                <c:pt idx="2147">
                  <c:v>0.33583489681050988</c:v>
                </c:pt>
                <c:pt idx="2148">
                  <c:v>0.33599124452783291</c:v>
                </c:pt>
                <c:pt idx="2149">
                  <c:v>0.33614759224515639</c:v>
                </c:pt>
                <c:pt idx="2150">
                  <c:v>0.33630393996247998</c:v>
                </c:pt>
                <c:pt idx="2151">
                  <c:v>0.33646028767980335</c:v>
                </c:pt>
                <c:pt idx="2152">
                  <c:v>0.33661663539712644</c:v>
                </c:pt>
                <c:pt idx="2153">
                  <c:v>0.33677298311445003</c:v>
                </c:pt>
                <c:pt idx="2154">
                  <c:v>0.33692933083177301</c:v>
                </c:pt>
                <c:pt idx="2155">
                  <c:v>0.33708567854909638</c:v>
                </c:pt>
                <c:pt idx="2156">
                  <c:v>0.33724202626641941</c:v>
                </c:pt>
                <c:pt idx="2157">
                  <c:v>0.33739837398374328</c:v>
                </c:pt>
                <c:pt idx="2158">
                  <c:v>0.33755472170106637</c:v>
                </c:pt>
                <c:pt idx="2159">
                  <c:v>0.33771106941838935</c:v>
                </c:pt>
                <c:pt idx="2160">
                  <c:v>0.337867417135713</c:v>
                </c:pt>
                <c:pt idx="2161">
                  <c:v>0.33802376485303626</c:v>
                </c:pt>
                <c:pt idx="2162">
                  <c:v>0.33818011257035951</c:v>
                </c:pt>
                <c:pt idx="2163">
                  <c:v>0.33833646028768311</c:v>
                </c:pt>
                <c:pt idx="2164">
                  <c:v>0.33849280800500614</c:v>
                </c:pt>
                <c:pt idx="2165">
                  <c:v>0.33864915572232934</c:v>
                </c:pt>
                <c:pt idx="2166">
                  <c:v>0.33880550343965299</c:v>
                </c:pt>
                <c:pt idx="2167">
                  <c:v>0.33896185115697602</c:v>
                </c:pt>
                <c:pt idx="2168">
                  <c:v>0.3391181988742995</c:v>
                </c:pt>
                <c:pt idx="2169">
                  <c:v>0.33927454659162248</c:v>
                </c:pt>
                <c:pt idx="2170">
                  <c:v>0.33943089430894613</c:v>
                </c:pt>
                <c:pt idx="2171">
                  <c:v>0.33958724202626928</c:v>
                </c:pt>
                <c:pt idx="2172">
                  <c:v>0.33974358974359242</c:v>
                </c:pt>
                <c:pt idx="2173">
                  <c:v>0.33989993746091596</c:v>
                </c:pt>
                <c:pt idx="2174">
                  <c:v>0.34005628517823921</c:v>
                </c:pt>
                <c:pt idx="2175">
                  <c:v>0.34021263289556236</c:v>
                </c:pt>
                <c:pt idx="2176">
                  <c:v>0.34036898061288606</c:v>
                </c:pt>
                <c:pt idx="2177">
                  <c:v>0.34052532833020915</c:v>
                </c:pt>
                <c:pt idx="2178">
                  <c:v>0.3406816760475323</c:v>
                </c:pt>
                <c:pt idx="2179">
                  <c:v>0.34083802376485595</c:v>
                </c:pt>
                <c:pt idx="2180">
                  <c:v>0.34099437148217898</c:v>
                </c:pt>
                <c:pt idx="2181">
                  <c:v>0.34115071919950246</c:v>
                </c:pt>
                <c:pt idx="2182">
                  <c:v>0.34130706691682572</c:v>
                </c:pt>
                <c:pt idx="2183">
                  <c:v>0.34146341463414887</c:v>
                </c:pt>
                <c:pt idx="2184">
                  <c:v>0.3416197623514724</c:v>
                </c:pt>
                <c:pt idx="2185">
                  <c:v>0.34177611006879549</c:v>
                </c:pt>
                <c:pt idx="2186">
                  <c:v>0.34193245778611875</c:v>
                </c:pt>
                <c:pt idx="2187">
                  <c:v>0.34208880550344251</c:v>
                </c:pt>
                <c:pt idx="2188">
                  <c:v>0.34224515322076543</c:v>
                </c:pt>
                <c:pt idx="2189">
                  <c:v>0.3424015009380888</c:v>
                </c:pt>
                <c:pt idx="2190">
                  <c:v>0.34255784865541206</c:v>
                </c:pt>
                <c:pt idx="2191">
                  <c:v>0.34271419637273537</c:v>
                </c:pt>
                <c:pt idx="2192">
                  <c:v>0.3428705440900589</c:v>
                </c:pt>
                <c:pt idx="2193">
                  <c:v>0.34302689180738233</c:v>
                </c:pt>
                <c:pt idx="2194">
                  <c:v>0.34318323952470531</c:v>
                </c:pt>
                <c:pt idx="2195">
                  <c:v>0.34333958724202884</c:v>
                </c:pt>
                <c:pt idx="2196">
                  <c:v>0.3434959349593521</c:v>
                </c:pt>
                <c:pt idx="2197">
                  <c:v>0.3436522826766753</c:v>
                </c:pt>
                <c:pt idx="2198">
                  <c:v>0.34380863039399873</c:v>
                </c:pt>
                <c:pt idx="2199">
                  <c:v>0.34396497811132187</c:v>
                </c:pt>
                <c:pt idx="2200">
                  <c:v>0.34412132582864541</c:v>
                </c:pt>
                <c:pt idx="2201">
                  <c:v>0.34427767354596867</c:v>
                </c:pt>
                <c:pt idx="2202">
                  <c:v>0.34443402126329181</c:v>
                </c:pt>
                <c:pt idx="2203">
                  <c:v>0.34459036898061535</c:v>
                </c:pt>
                <c:pt idx="2204">
                  <c:v>0.34474671669793844</c:v>
                </c:pt>
                <c:pt idx="2205">
                  <c:v>0.34490306441526181</c:v>
                </c:pt>
                <c:pt idx="2206">
                  <c:v>0.34505941213258506</c:v>
                </c:pt>
                <c:pt idx="2207">
                  <c:v>0.34521575984990838</c:v>
                </c:pt>
                <c:pt idx="2208">
                  <c:v>0.34537210756723191</c:v>
                </c:pt>
                <c:pt idx="2209">
                  <c:v>0.34552845528455534</c:v>
                </c:pt>
                <c:pt idx="2210">
                  <c:v>0.34568480300187854</c:v>
                </c:pt>
                <c:pt idx="2211">
                  <c:v>0.34584115071920168</c:v>
                </c:pt>
                <c:pt idx="2212">
                  <c:v>0.34599749843652478</c:v>
                </c:pt>
                <c:pt idx="2213">
                  <c:v>0.34615384615384831</c:v>
                </c:pt>
                <c:pt idx="2214">
                  <c:v>0.34631019387117173</c:v>
                </c:pt>
                <c:pt idx="2215">
                  <c:v>0.34646654158849488</c:v>
                </c:pt>
                <c:pt idx="2216">
                  <c:v>0.34662288930581858</c:v>
                </c:pt>
                <c:pt idx="2217">
                  <c:v>0.34677923702314151</c:v>
                </c:pt>
                <c:pt idx="2218">
                  <c:v>0.34693558474046482</c:v>
                </c:pt>
                <c:pt idx="2219">
                  <c:v>0.34709193245778813</c:v>
                </c:pt>
                <c:pt idx="2220">
                  <c:v>0.34724828017511145</c:v>
                </c:pt>
                <c:pt idx="2221">
                  <c:v>0.34740462789243504</c:v>
                </c:pt>
                <c:pt idx="2222">
                  <c:v>0.34756097560975846</c:v>
                </c:pt>
                <c:pt idx="2223">
                  <c:v>0.34771732332708138</c:v>
                </c:pt>
                <c:pt idx="2224">
                  <c:v>0.34787367104440509</c:v>
                </c:pt>
                <c:pt idx="2225">
                  <c:v>0.34803001876172784</c:v>
                </c:pt>
                <c:pt idx="2226">
                  <c:v>0.34818636647905155</c:v>
                </c:pt>
                <c:pt idx="2227">
                  <c:v>0.3483427141963748</c:v>
                </c:pt>
                <c:pt idx="2228">
                  <c:v>0.34849906191369812</c:v>
                </c:pt>
                <c:pt idx="2229">
                  <c:v>0.34865540963102126</c:v>
                </c:pt>
                <c:pt idx="2230">
                  <c:v>0.34881175734834485</c:v>
                </c:pt>
                <c:pt idx="2231">
                  <c:v>0.34896810506566822</c:v>
                </c:pt>
                <c:pt idx="2232">
                  <c:v>0.34912445278299131</c:v>
                </c:pt>
                <c:pt idx="2233">
                  <c:v>0.34928080050031451</c:v>
                </c:pt>
                <c:pt idx="2234">
                  <c:v>0.34943714821763783</c:v>
                </c:pt>
                <c:pt idx="2235">
                  <c:v>0.34959349593496142</c:v>
                </c:pt>
                <c:pt idx="2236">
                  <c:v>0.34974984365228445</c:v>
                </c:pt>
                <c:pt idx="2237">
                  <c:v>0.34990619136960827</c:v>
                </c:pt>
                <c:pt idx="2238">
                  <c:v>0.35006253908693108</c:v>
                </c:pt>
                <c:pt idx="2239">
                  <c:v>0.35021888680425473</c:v>
                </c:pt>
                <c:pt idx="2240">
                  <c:v>0.35037523452157771</c:v>
                </c:pt>
                <c:pt idx="2241">
                  <c:v>0.35053158223890102</c:v>
                </c:pt>
                <c:pt idx="2242">
                  <c:v>0.3506879299562245</c:v>
                </c:pt>
                <c:pt idx="2243">
                  <c:v>0.35084427767354792</c:v>
                </c:pt>
                <c:pt idx="2244">
                  <c:v>0.35100062539087129</c:v>
                </c:pt>
                <c:pt idx="2245">
                  <c:v>0.35115697310819438</c:v>
                </c:pt>
                <c:pt idx="2246">
                  <c:v>0.35131332082551758</c:v>
                </c:pt>
                <c:pt idx="2247">
                  <c:v>0.35146966854284123</c:v>
                </c:pt>
                <c:pt idx="2248">
                  <c:v>0.35162601626016432</c:v>
                </c:pt>
                <c:pt idx="2249">
                  <c:v>0.35178236397748791</c:v>
                </c:pt>
                <c:pt idx="2250">
                  <c:v>0.35193871169481117</c:v>
                </c:pt>
                <c:pt idx="2251">
                  <c:v>0.35209505941213398</c:v>
                </c:pt>
                <c:pt idx="2252">
                  <c:v>0.35225140712945763</c:v>
                </c:pt>
                <c:pt idx="2253">
                  <c:v>0.35240775484678077</c:v>
                </c:pt>
                <c:pt idx="2254">
                  <c:v>0.35256410256410425</c:v>
                </c:pt>
                <c:pt idx="2255">
                  <c:v>0.3527204502814274</c:v>
                </c:pt>
                <c:pt idx="2256">
                  <c:v>0.35287679799875116</c:v>
                </c:pt>
                <c:pt idx="2257">
                  <c:v>0.35303314571607403</c:v>
                </c:pt>
                <c:pt idx="2258">
                  <c:v>0.35318949343339734</c:v>
                </c:pt>
                <c:pt idx="2259">
                  <c:v>0.35334584115072082</c:v>
                </c:pt>
                <c:pt idx="2260">
                  <c:v>0.35350218886804413</c:v>
                </c:pt>
                <c:pt idx="2261">
                  <c:v>0.35365853658536728</c:v>
                </c:pt>
                <c:pt idx="2262">
                  <c:v>0.35381488430269104</c:v>
                </c:pt>
                <c:pt idx="2263">
                  <c:v>0.3539712320200139</c:v>
                </c:pt>
                <c:pt idx="2264">
                  <c:v>0.35412757973733738</c:v>
                </c:pt>
                <c:pt idx="2265">
                  <c:v>0.35428392745466086</c:v>
                </c:pt>
                <c:pt idx="2266">
                  <c:v>0.35444027517198401</c:v>
                </c:pt>
                <c:pt idx="2267">
                  <c:v>0.35459662288930732</c:v>
                </c:pt>
                <c:pt idx="2268">
                  <c:v>0.35475297060663047</c:v>
                </c:pt>
                <c:pt idx="2269">
                  <c:v>0.35490931832395395</c:v>
                </c:pt>
                <c:pt idx="2270">
                  <c:v>0.35506566604127726</c:v>
                </c:pt>
                <c:pt idx="2271">
                  <c:v>0.35522201375860057</c:v>
                </c:pt>
                <c:pt idx="2272">
                  <c:v>0.35537836147592405</c:v>
                </c:pt>
                <c:pt idx="2273">
                  <c:v>0.35553470919324737</c:v>
                </c:pt>
                <c:pt idx="2274">
                  <c:v>0.35569105691057029</c:v>
                </c:pt>
                <c:pt idx="2275">
                  <c:v>0.35584740462789383</c:v>
                </c:pt>
                <c:pt idx="2276">
                  <c:v>0.35600375234521697</c:v>
                </c:pt>
                <c:pt idx="2277">
                  <c:v>0.35616010006254051</c:v>
                </c:pt>
                <c:pt idx="2278">
                  <c:v>0.3563164477798641</c:v>
                </c:pt>
                <c:pt idx="2279">
                  <c:v>0.35647279549718708</c:v>
                </c:pt>
                <c:pt idx="2280">
                  <c:v>0.35662914321451039</c:v>
                </c:pt>
                <c:pt idx="2281">
                  <c:v>0.3567854909318337</c:v>
                </c:pt>
                <c:pt idx="2282">
                  <c:v>0.35694183864915685</c:v>
                </c:pt>
                <c:pt idx="2283">
                  <c:v>0.35709818636648033</c:v>
                </c:pt>
                <c:pt idx="2284">
                  <c:v>0.35725453408380348</c:v>
                </c:pt>
                <c:pt idx="2285">
                  <c:v>0.35741088180112701</c:v>
                </c:pt>
                <c:pt idx="2286">
                  <c:v>0.35756722951845027</c:v>
                </c:pt>
                <c:pt idx="2287">
                  <c:v>0.35772357723577364</c:v>
                </c:pt>
                <c:pt idx="2288">
                  <c:v>0.35787992495309695</c:v>
                </c:pt>
                <c:pt idx="2289">
                  <c:v>0.35803627267042021</c:v>
                </c:pt>
                <c:pt idx="2290">
                  <c:v>0.35819262038774352</c:v>
                </c:pt>
                <c:pt idx="2291">
                  <c:v>0.358348968105067</c:v>
                </c:pt>
                <c:pt idx="2292">
                  <c:v>0.35850531582238998</c:v>
                </c:pt>
                <c:pt idx="2293">
                  <c:v>0.35866166353971352</c:v>
                </c:pt>
                <c:pt idx="2294">
                  <c:v>0.35881801125703694</c:v>
                </c:pt>
                <c:pt idx="2295">
                  <c:v>0.35897435897436014</c:v>
                </c:pt>
                <c:pt idx="2296">
                  <c:v>0.35913070669168334</c:v>
                </c:pt>
                <c:pt idx="2297">
                  <c:v>0.35928705440900655</c:v>
                </c:pt>
                <c:pt idx="2298">
                  <c:v>0.35944340212632975</c:v>
                </c:pt>
                <c:pt idx="2299">
                  <c:v>0.35959974984365339</c:v>
                </c:pt>
                <c:pt idx="2300">
                  <c:v>0.35975609756097648</c:v>
                </c:pt>
                <c:pt idx="2301">
                  <c:v>0.35991244527829996</c:v>
                </c:pt>
                <c:pt idx="2302">
                  <c:v>0.36006879299562344</c:v>
                </c:pt>
                <c:pt idx="2303">
                  <c:v>0.36022514071294642</c:v>
                </c:pt>
                <c:pt idx="2304">
                  <c:v>0.36038148843026996</c:v>
                </c:pt>
                <c:pt idx="2305">
                  <c:v>0.36053783614759305</c:v>
                </c:pt>
                <c:pt idx="2306">
                  <c:v>0.36069418386491653</c:v>
                </c:pt>
                <c:pt idx="2307">
                  <c:v>0.3608505315822399</c:v>
                </c:pt>
                <c:pt idx="2308">
                  <c:v>0.36100687929956343</c:v>
                </c:pt>
                <c:pt idx="2309">
                  <c:v>0.3611632270168863</c:v>
                </c:pt>
                <c:pt idx="2310">
                  <c:v>0.36131957473421</c:v>
                </c:pt>
                <c:pt idx="2311">
                  <c:v>0.36147592245153293</c:v>
                </c:pt>
                <c:pt idx="2312">
                  <c:v>0.36163227016885646</c:v>
                </c:pt>
                <c:pt idx="2313">
                  <c:v>0.36178861788617972</c:v>
                </c:pt>
                <c:pt idx="2314">
                  <c:v>0.36194496560350303</c:v>
                </c:pt>
                <c:pt idx="2315">
                  <c:v>0.3621013133208264</c:v>
                </c:pt>
                <c:pt idx="2316">
                  <c:v>0.36225766103814966</c:v>
                </c:pt>
                <c:pt idx="2317">
                  <c:v>0.36241400875547297</c:v>
                </c:pt>
                <c:pt idx="2318">
                  <c:v>0.36257035647279612</c:v>
                </c:pt>
                <c:pt idx="2319">
                  <c:v>0.3627267041901196</c:v>
                </c:pt>
                <c:pt idx="2320">
                  <c:v>0.36288305190744313</c:v>
                </c:pt>
                <c:pt idx="2321">
                  <c:v>0.36303939962476622</c:v>
                </c:pt>
                <c:pt idx="2322">
                  <c:v>0.36319574734208937</c:v>
                </c:pt>
                <c:pt idx="2323">
                  <c:v>0.36335209505941307</c:v>
                </c:pt>
                <c:pt idx="2324">
                  <c:v>0.363508442776736</c:v>
                </c:pt>
                <c:pt idx="2325">
                  <c:v>0.36366479049405948</c:v>
                </c:pt>
                <c:pt idx="2326">
                  <c:v>0.36382113821138262</c:v>
                </c:pt>
                <c:pt idx="2327">
                  <c:v>0.36397748592870627</c:v>
                </c:pt>
                <c:pt idx="2328">
                  <c:v>0.36413383364602925</c:v>
                </c:pt>
                <c:pt idx="2329">
                  <c:v>0.36429018136335273</c:v>
                </c:pt>
                <c:pt idx="2330">
                  <c:v>0.36444652908067615</c:v>
                </c:pt>
                <c:pt idx="2331">
                  <c:v>0.36460287679799941</c:v>
                </c:pt>
                <c:pt idx="2332">
                  <c:v>0.36475922451532233</c:v>
                </c:pt>
                <c:pt idx="2333">
                  <c:v>0.3649155722326462</c:v>
                </c:pt>
                <c:pt idx="2334">
                  <c:v>0.36507191994996957</c:v>
                </c:pt>
                <c:pt idx="2335">
                  <c:v>0.36522826766729277</c:v>
                </c:pt>
                <c:pt idx="2336">
                  <c:v>0.36538461538461636</c:v>
                </c:pt>
                <c:pt idx="2337">
                  <c:v>0.36554096310193923</c:v>
                </c:pt>
                <c:pt idx="2338">
                  <c:v>0.36569731081926238</c:v>
                </c:pt>
                <c:pt idx="2339">
                  <c:v>0.36585365853658569</c:v>
                </c:pt>
                <c:pt idx="2340">
                  <c:v>0.36601000625390917</c:v>
                </c:pt>
                <c:pt idx="2341">
                  <c:v>0.36616635397123232</c:v>
                </c:pt>
                <c:pt idx="2342">
                  <c:v>0.36632270168855602</c:v>
                </c:pt>
                <c:pt idx="2343">
                  <c:v>0.36647904940587911</c:v>
                </c:pt>
                <c:pt idx="2344">
                  <c:v>0.36663539712320231</c:v>
                </c:pt>
                <c:pt idx="2345">
                  <c:v>0.3667917448405254</c:v>
                </c:pt>
                <c:pt idx="2346">
                  <c:v>0.36694809255784916</c:v>
                </c:pt>
                <c:pt idx="2347">
                  <c:v>0.36710444027517231</c:v>
                </c:pt>
                <c:pt idx="2348">
                  <c:v>0.3672607879924959</c:v>
                </c:pt>
                <c:pt idx="2349">
                  <c:v>0.36741713570981904</c:v>
                </c:pt>
                <c:pt idx="2350">
                  <c:v>0.36757348342714241</c:v>
                </c:pt>
                <c:pt idx="2351">
                  <c:v>0.36772983114446578</c:v>
                </c:pt>
                <c:pt idx="2352">
                  <c:v>0.36788617886178904</c:v>
                </c:pt>
                <c:pt idx="2353">
                  <c:v>0.36804252657911207</c:v>
                </c:pt>
                <c:pt idx="2354">
                  <c:v>0.36819887429643555</c:v>
                </c:pt>
                <c:pt idx="2355">
                  <c:v>0.36835522201375881</c:v>
                </c:pt>
                <c:pt idx="2356">
                  <c:v>0.36851156973108218</c:v>
                </c:pt>
                <c:pt idx="2357">
                  <c:v>0.36866791744840532</c:v>
                </c:pt>
                <c:pt idx="2358">
                  <c:v>0.36882426516572903</c:v>
                </c:pt>
                <c:pt idx="2359">
                  <c:v>0.36898061288305228</c:v>
                </c:pt>
                <c:pt idx="2360">
                  <c:v>0.36913696060037532</c:v>
                </c:pt>
                <c:pt idx="2361">
                  <c:v>0.36929330831769858</c:v>
                </c:pt>
                <c:pt idx="2362">
                  <c:v>0.36944965603502189</c:v>
                </c:pt>
                <c:pt idx="2363">
                  <c:v>0.36960600375234542</c:v>
                </c:pt>
                <c:pt idx="2364">
                  <c:v>0.36976235146966874</c:v>
                </c:pt>
                <c:pt idx="2365">
                  <c:v>0.36991869918699216</c:v>
                </c:pt>
                <c:pt idx="2366">
                  <c:v>0.37007504690431531</c:v>
                </c:pt>
                <c:pt idx="2367">
                  <c:v>0.37023139462163829</c:v>
                </c:pt>
                <c:pt idx="2368">
                  <c:v>0.37038774233896204</c:v>
                </c:pt>
                <c:pt idx="2369">
                  <c:v>0.37054409005628508</c:v>
                </c:pt>
                <c:pt idx="2370">
                  <c:v>0.37070043777360856</c:v>
                </c:pt>
                <c:pt idx="2371">
                  <c:v>0.37085678549093193</c:v>
                </c:pt>
                <c:pt idx="2372">
                  <c:v>0.37101313320825524</c:v>
                </c:pt>
                <c:pt idx="2373">
                  <c:v>0.3711694809255785</c:v>
                </c:pt>
                <c:pt idx="2374">
                  <c:v>0.37132582864290192</c:v>
                </c:pt>
                <c:pt idx="2375">
                  <c:v>0.37148217636022529</c:v>
                </c:pt>
                <c:pt idx="2376">
                  <c:v>0.37163852407754838</c:v>
                </c:pt>
                <c:pt idx="2377">
                  <c:v>0.37179487179487197</c:v>
                </c:pt>
                <c:pt idx="2378">
                  <c:v>0.3719512195121949</c:v>
                </c:pt>
                <c:pt idx="2379">
                  <c:v>0.37210756722951843</c:v>
                </c:pt>
                <c:pt idx="2380">
                  <c:v>0.37226391494684175</c:v>
                </c:pt>
                <c:pt idx="2381">
                  <c:v>0.37242026266416517</c:v>
                </c:pt>
                <c:pt idx="2382">
                  <c:v>0.37257661038148843</c:v>
                </c:pt>
                <c:pt idx="2383">
                  <c:v>0.37273295809881146</c:v>
                </c:pt>
                <c:pt idx="2384">
                  <c:v>0.37288930581613494</c:v>
                </c:pt>
                <c:pt idx="2385">
                  <c:v>0.37304565353345825</c:v>
                </c:pt>
                <c:pt idx="2386">
                  <c:v>0.37320200125078157</c:v>
                </c:pt>
                <c:pt idx="2387">
                  <c:v>0.37335834896810488</c:v>
                </c:pt>
                <c:pt idx="2388">
                  <c:v>0.37351469668542836</c:v>
                </c:pt>
                <c:pt idx="2389">
                  <c:v>0.37367104440275134</c:v>
                </c:pt>
                <c:pt idx="2390">
                  <c:v>0.37382739212007493</c:v>
                </c:pt>
                <c:pt idx="2391">
                  <c:v>0.37398373983739813</c:v>
                </c:pt>
                <c:pt idx="2392">
                  <c:v>0.37414008755472145</c:v>
                </c:pt>
                <c:pt idx="2393">
                  <c:v>0.37429643527204487</c:v>
                </c:pt>
                <c:pt idx="2394">
                  <c:v>0.37445278298936829</c:v>
                </c:pt>
                <c:pt idx="2395">
                  <c:v>0.37460913070669122</c:v>
                </c:pt>
                <c:pt idx="2396">
                  <c:v>0.3747654784240147</c:v>
                </c:pt>
                <c:pt idx="2397">
                  <c:v>0.37492182614133784</c:v>
                </c:pt>
                <c:pt idx="2398">
                  <c:v>0.3750781738586616</c:v>
                </c:pt>
                <c:pt idx="2399">
                  <c:v>0.37523452157598447</c:v>
                </c:pt>
                <c:pt idx="2400">
                  <c:v>0.37539086929330812</c:v>
                </c:pt>
                <c:pt idx="2401">
                  <c:v>0.37554721701063126</c:v>
                </c:pt>
                <c:pt idx="2402">
                  <c:v>0.37570356472795458</c:v>
                </c:pt>
                <c:pt idx="2403">
                  <c:v>0.37585991244527789</c:v>
                </c:pt>
                <c:pt idx="2404">
                  <c:v>0.37601626016260148</c:v>
                </c:pt>
                <c:pt idx="2405">
                  <c:v>0.37617260787992468</c:v>
                </c:pt>
                <c:pt idx="2406">
                  <c:v>0.37632895559724816</c:v>
                </c:pt>
                <c:pt idx="2407">
                  <c:v>0.37648530331457136</c:v>
                </c:pt>
                <c:pt idx="2408">
                  <c:v>0.37664165103189434</c:v>
                </c:pt>
                <c:pt idx="2409">
                  <c:v>0.37679799874921777</c:v>
                </c:pt>
                <c:pt idx="2410">
                  <c:v>0.37695434646654091</c:v>
                </c:pt>
                <c:pt idx="2411">
                  <c:v>0.37711069418386461</c:v>
                </c:pt>
                <c:pt idx="2412">
                  <c:v>0.37726704190118754</c:v>
                </c:pt>
                <c:pt idx="2413">
                  <c:v>0.37742338961851102</c:v>
                </c:pt>
                <c:pt idx="2414">
                  <c:v>0.3775797373358345</c:v>
                </c:pt>
                <c:pt idx="2415">
                  <c:v>0.37773608505315748</c:v>
                </c:pt>
                <c:pt idx="2416">
                  <c:v>0.37789243277048101</c:v>
                </c:pt>
                <c:pt idx="2417">
                  <c:v>0.37804878048780444</c:v>
                </c:pt>
                <c:pt idx="2418">
                  <c:v>0.37820512820512725</c:v>
                </c:pt>
                <c:pt idx="2419">
                  <c:v>0.37836147592245128</c:v>
                </c:pt>
                <c:pt idx="2420">
                  <c:v>0.37851782363977438</c:v>
                </c:pt>
                <c:pt idx="2421">
                  <c:v>0.37867417135709769</c:v>
                </c:pt>
                <c:pt idx="2422">
                  <c:v>0.378830519074421</c:v>
                </c:pt>
                <c:pt idx="2423">
                  <c:v>0.37898686679174443</c:v>
                </c:pt>
                <c:pt idx="2424">
                  <c:v>0.37914321450906735</c:v>
                </c:pt>
                <c:pt idx="2425">
                  <c:v>0.37929956222639061</c:v>
                </c:pt>
                <c:pt idx="2426">
                  <c:v>0.37945590994371414</c:v>
                </c:pt>
                <c:pt idx="2427">
                  <c:v>0.37961225766103734</c:v>
                </c:pt>
                <c:pt idx="2428">
                  <c:v>0.37976860537836088</c:v>
                </c:pt>
                <c:pt idx="2429">
                  <c:v>0.37992495309568419</c:v>
                </c:pt>
                <c:pt idx="2430">
                  <c:v>0.38008130081300739</c:v>
                </c:pt>
                <c:pt idx="2431">
                  <c:v>0.38023764853033026</c:v>
                </c:pt>
                <c:pt idx="2432">
                  <c:v>0.38039399624765413</c:v>
                </c:pt>
                <c:pt idx="2433">
                  <c:v>0.38055034396497744</c:v>
                </c:pt>
                <c:pt idx="2434">
                  <c:v>0.38070669168230065</c:v>
                </c:pt>
                <c:pt idx="2435">
                  <c:v>0.38086303939962413</c:v>
                </c:pt>
                <c:pt idx="2436">
                  <c:v>0.38101938711694738</c:v>
                </c:pt>
                <c:pt idx="2437">
                  <c:v>0.38117573483427053</c:v>
                </c:pt>
                <c:pt idx="2438">
                  <c:v>0.38133208255159368</c:v>
                </c:pt>
                <c:pt idx="2439">
                  <c:v>0.38148843026891732</c:v>
                </c:pt>
                <c:pt idx="2440">
                  <c:v>0.38164477798624064</c:v>
                </c:pt>
                <c:pt idx="2441">
                  <c:v>0.38180112570356384</c:v>
                </c:pt>
                <c:pt idx="2442">
                  <c:v>0.38195747342088726</c:v>
                </c:pt>
                <c:pt idx="2443">
                  <c:v>0.38211382113821046</c:v>
                </c:pt>
                <c:pt idx="2444">
                  <c:v>0.38227016885553372</c:v>
                </c:pt>
                <c:pt idx="2445">
                  <c:v>0.38242651657285726</c:v>
                </c:pt>
                <c:pt idx="2446">
                  <c:v>0.38258286429018057</c:v>
                </c:pt>
                <c:pt idx="2447">
                  <c:v>0.38273921200750349</c:v>
                </c:pt>
                <c:pt idx="2448">
                  <c:v>0.38289555972482697</c:v>
                </c:pt>
                <c:pt idx="2449">
                  <c:v>0.38305190744215034</c:v>
                </c:pt>
                <c:pt idx="2450">
                  <c:v>0.38320825515947377</c:v>
                </c:pt>
                <c:pt idx="2451">
                  <c:v>0.38336460287679697</c:v>
                </c:pt>
                <c:pt idx="2452">
                  <c:v>0.38352095059412022</c:v>
                </c:pt>
                <c:pt idx="2453">
                  <c:v>0.38367729831144365</c:v>
                </c:pt>
                <c:pt idx="2454">
                  <c:v>0.38383364602876668</c:v>
                </c:pt>
                <c:pt idx="2455">
                  <c:v>0.38398999374609033</c:v>
                </c:pt>
                <c:pt idx="2456">
                  <c:v>0.38414634146341331</c:v>
                </c:pt>
                <c:pt idx="2457">
                  <c:v>0.38430268918073701</c:v>
                </c:pt>
                <c:pt idx="2458">
                  <c:v>0.3844590368980601</c:v>
                </c:pt>
                <c:pt idx="2459">
                  <c:v>0.3846153846153833</c:v>
                </c:pt>
                <c:pt idx="2460">
                  <c:v>0.38477173233270673</c:v>
                </c:pt>
                <c:pt idx="2461">
                  <c:v>0.38492808005003015</c:v>
                </c:pt>
                <c:pt idx="2462">
                  <c:v>0.38508442776735358</c:v>
                </c:pt>
                <c:pt idx="2463">
                  <c:v>0.38524077548467683</c:v>
                </c:pt>
                <c:pt idx="2464">
                  <c:v>0.38539712320199981</c:v>
                </c:pt>
                <c:pt idx="2465">
                  <c:v>0.3855534709193234</c:v>
                </c:pt>
                <c:pt idx="2466">
                  <c:v>0.38570981863664661</c:v>
                </c:pt>
                <c:pt idx="2467">
                  <c:v>0.3858661663539702</c:v>
                </c:pt>
                <c:pt idx="2468">
                  <c:v>0.38602251407129323</c:v>
                </c:pt>
                <c:pt idx="2469">
                  <c:v>0.38617886178861682</c:v>
                </c:pt>
                <c:pt idx="2470">
                  <c:v>0.3863352095059398</c:v>
                </c:pt>
                <c:pt idx="2471">
                  <c:v>0.38649155722326317</c:v>
                </c:pt>
                <c:pt idx="2472">
                  <c:v>0.38664790494058632</c:v>
                </c:pt>
                <c:pt idx="2473">
                  <c:v>0.38680425265790991</c:v>
                </c:pt>
                <c:pt idx="2474">
                  <c:v>0.38696060037523328</c:v>
                </c:pt>
                <c:pt idx="2475">
                  <c:v>0.38711694809255648</c:v>
                </c:pt>
                <c:pt idx="2476">
                  <c:v>0.38727329580987996</c:v>
                </c:pt>
                <c:pt idx="2477">
                  <c:v>0.38742964352720316</c:v>
                </c:pt>
                <c:pt idx="2478">
                  <c:v>0.38758599124452658</c:v>
                </c:pt>
                <c:pt idx="2479">
                  <c:v>0.38774233896184968</c:v>
                </c:pt>
                <c:pt idx="2480">
                  <c:v>0.38789868667917304</c:v>
                </c:pt>
                <c:pt idx="2481">
                  <c:v>0.3880550343964963</c:v>
                </c:pt>
                <c:pt idx="2482">
                  <c:v>0.38821138211381961</c:v>
                </c:pt>
                <c:pt idx="2483">
                  <c:v>0.38836772983114304</c:v>
                </c:pt>
                <c:pt idx="2484">
                  <c:v>0.38852407754846641</c:v>
                </c:pt>
                <c:pt idx="2485">
                  <c:v>0.38868042526578972</c:v>
                </c:pt>
                <c:pt idx="2486">
                  <c:v>0.38883677298311292</c:v>
                </c:pt>
                <c:pt idx="2487">
                  <c:v>0.38899312070043601</c:v>
                </c:pt>
                <c:pt idx="2488">
                  <c:v>0.38914946841775938</c:v>
                </c:pt>
                <c:pt idx="2489">
                  <c:v>0.38930581613508292</c:v>
                </c:pt>
                <c:pt idx="2490">
                  <c:v>0.38946216385240645</c:v>
                </c:pt>
                <c:pt idx="2491">
                  <c:v>0.38961851156972954</c:v>
                </c:pt>
                <c:pt idx="2492">
                  <c:v>0.38977485928705297</c:v>
                </c:pt>
                <c:pt idx="2493">
                  <c:v>0.38993120700437606</c:v>
                </c:pt>
                <c:pt idx="2494">
                  <c:v>0.39008755472169931</c:v>
                </c:pt>
                <c:pt idx="2495">
                  <c:v>0.39024390243902252</c:v>
                </c:pt>
                <c:pt idx="2496">
                  <c:v>0.39040025015634588</c:v>
                </c:pt>
                <c:pt idx="2497">
                  <c:v>0.39055659787366953</c:v>
                </c:pt>
                <c:pt idx="2498">
                  <c:v>0.39071294559099262</c:v>
                </c:pt>
                <c:pt idx="2499">
                  <c:v>0.39086929330831605</c:v>
                </c:pt>
                <c:pt idx="2500">
                  <c:v>0.39102564102563936</c:v>
                </c:pt>
                <c:pt idx="2501">
                  <c:v>0.39118198874296273</c:v>
                </c:pt>
                <c:pt idx="2502">
                  <c:v>0.39133833646028582</c:v>
                </c:pt>
                <c:pt idx="2503">
                  <c:v>0.39149468417760941</c:v>
                </c:pt>
                <c:pt idx="2504">
                  <c:v>0.3916510318949325</c:v>
                </c:pt>
                <c:pt idx="2505">
                  <c:v>0.39180737961225603</c:v>
                </c:pt>
                <c:pt idx="2506">
                  <c:v>0.39196372732957929</c:v>
                </c:pt>
                <c:pt idx="2507">
                  <c:v>0.39212007504690255</c:v>
                </c:pt>
                <c:pt idx="2508">
                  <c:v>0.39227642276422586</c:v>
                </c:pt>
                <c:pt idx="2509">
                  <c:v>0.39243277048154906</c:v>
                </c:pt>
                <c:pt idx="2510">
                  <c:v>0.39258911819887243</c:v>
                </c:pt>
                <c:pt idx="2511">
                  <c:v>0.39274546591619552</c:v>
                </c:pt>
                <c:pt idx="2512">
                  <c:v>0.392901813633519</c:v>
                </c:pt>
                <c:pt idx="2513">
                  <c:v>0.39305816135084276</c:v>
                </c:pt>
                <c:pt idx="2514">
                  <c:v>0.39321450906816563</c:v>
                </c:pt>
                <c:pt idx="2515">
                  <c:v>0.39337085678548911</c:v>
                </c:pt>
                <c:pt idx="2516">
                  <c:v>0.39352720450281237</c:v>
                </c:pt>
                <c:pt idx="2517">
                  <c:v>0.3936835522201354</c:v>
                </c:pt>
                <c:pt idx="2518">
                  <c:v>0.39383989993745916</c:v>
                </c:pt>
                <c:pt idx="2519">
                  <c:v>0.39399624765478236</c:v>
                </c:pt>
                <c:pt idx="2520">
                  <c:v>0.39415259537210567</c:v>
                </c:pt>
                <c:pt idx="2521">
                  <c:v>0.3943089430894291</c:v>
                </c:pt>
                <c:pt idx="2522">
                  <c:v>0.39446529080675213</c:v>
                </c:pt>
                <c:pt idx="2523">
                  <c:v>0.39462163852407545</c:v>
                </c:pt>
                <c:pt idx="2524">
                  <c:v>0.39477798624139876</c:v>
                </c:pt>
                <c:pt idx="2525">
                  <c:v>0.39493433395872207</c:v>
                </c:pt>
                <c:pt idx="2526">
                  <c:v>0.39509068167604555</c:v>
                </c:pt>
                <c:pt idx="2527">
                  <c:v>0.3952470293933687</c:v>
                </c:pt>
                <c:pt idx="2528">
                  <c:v>0.39540337711069218</c:v>
                </c:pt>
                <c:pt idx="2529">
                  <c:v>0.39555972482801532</c:v>
                </c:pt>
                <c:pt idx="2530">
                  <c:v>0.39571607254533847</c:v>
                </c:pt>
                <c:pt idx="2531">
                  <c:v>0.39587242026266228</c:v>
                </c:pt>
                <c:pt idx="2532">
                  <c:v>0.39602876797998571</c:v>
                </c:pt>
                <c:pt idx="2533">
                  <c:v>0.39618511569730858</c:v>
                </c:pt>
                <c:pt idx="2534">
                  <c:v>0.39634146341463206</c:v>
                </c:pt>
                <c:pt idx="2535">
                  <c:v>0.39649781113195537</c:v>
                </c:pt>
                <c:pt idx="2536">
                  <c:v>0.39665415884927852</c:v>
                </c:pt>
                <c:pt idx="2537">
                  <c:v>0.39681050656660194</c:v>
                </c:pt>
                <c:pt idx="2538">
                  <c:v>0.39696685428392525</c:v>
                </c:pt>
                <c:pt idx="2539">
                  <c:v>0.39712320200124851</c:v>
                </c:pt>
                <c:pt idx="2540">
                  <c:v>0.39727954971857177</c:v>
                </c:pt>
                <c:pt idx="2541">
                  <c:v>0.39743589743589508</c:v>
                </c:pt>
                <c:pt idx="2542">
                  <c:v>0.39759224515321845</c:v>
                </c:pt>
                <c:pt idx="2543">
                  <c:v>0.39774859287054187</c:v>
                </c:pt>
                <c:pt idx="2544">
                  <c:v>0.39790494058786519</c:v>
                </c:pt>
                <c:pt idx="2545">
                  <c:v>0.39806128830518833</c:v>
                </c:pt>
                <c:pt idx="2546">
                  <c:v>0.39821763602251148</c:v>
                </c:pt>
                <c:pt idx="2547">
                  <c:v>0.39837398373983535</c:v>
                </c:pt>
                <c:pt idx="2548">
                  <c:v>0.39853033145715827</c:v>
                </c:pt>
                <c:pt idx="2549">
                  <c:v>0.39868667917448197</c:v>
                </c:pt>
                <c:pt idx="2550">
                  <c:v>0.39884302689180495</c:v>
                </c:pt>
                <c:pt idx="2551">
                  <c:v>0.39899937460912821</c:v>
                </c:pt>
                <c:pt idx="2552">
                  <c:v>0.39915572232645152</c:v>
                </c:pt>
                <c:pt idx="2553">
                  <c:v>0.399312070043775</c:v>
                </c:pt>
                <c:pt idx="2554">
                  <c:v>0.39946841776109826</c:v>
                </c:pt>
                <c:pt idx="2555">
                  <c:v>0.39962476547842163</c:v>
                </c:pt>
                <c:pt idx="2556">
                  <c:v>0.39978111319574494</c:v>
                </c:pt>
                <c:pt idx="2557">
                  <c:v>0.39993746091306814</c:v>
                </c:pt>
                <c:pt idx="2558">
                  <c:v>0.40009380863039123</c:v>
                </c:pt>
                <c:pt idx="2559">
                  <c:v>0.40025015634771455</c:v>
                </c:pt>
                <c:pt idx="2560">
                  <c:v>0.40040650406503786</c:v>
                </c:pt>
                <c:pt idx="2561">
                  <c:v>0.4005628517823614</c:v>
                </c:pt>
                <c:pt idx="2562">
                  <c:v>0.40071919949968465</c:v>
                </c:pt>
                <c:pt idx="2563">
                  <c:v>0.40087554721700797</c:v>
                </c:pt>
                <c:pt idx="2564">
                  <c:v>0.40103189493433111</c:v>
                </c:pt>
                <c:pt idx="2565">
                  <c:v>0.40118824265165448</c:v>
                </c:pt>
                <c:pt idx="2566">
                  <c:v>0.40134459036897796</c:v>
                </c:pt>
                <c:pt idx="2567">
                  <c:v>0.40150093808630105</c:v>
                </c:pt>
                <c:pt idx="2568">
                  <c:v>0.40165728580362436</c:v>
                </c:pt>
                <c:pt idx="2569">
                  <c:v>0.4018136335209479</c:v>
                </c:pt>
                <c:pt idx="2570">
                  <c:v>0.40196998123827132</c:v>
                </c:pt>
                <c:pt idx="2571">
                  <c:v>0.4021263289555943</c:v>
                </c:pt>
                <c:pt idx="2572">
                  <c:v>0.40228267667291784</c:v>
                </c:pt>
                <c:pt idx="2573">
                  <c:v>0.40243902439024098</c:v>
                </c:pt>
                <c:pt idx="2574">
                  <c:v>0.4025953721075643</c:v>
                </c:pt>
                <c:pt idx="2575">
                  <c:v>0.40275171982488772</c:v>
                </c:pt>
                <c:pt idx="2576">
                  <c:v>0.40290806754221103</c:v>
                </c:pt>
                <c:pt idx="2577">
                  <c:v>0.4030644152595344</c:v>
                </c:pt>
                <c:pt idx="2578">
                  <c:v>0.40322076297685783</c:v>
                </c:pt>
                <c:pt idx="2579">
                  <c:v>0.40337711069418081</c:v>
                </c:pt>
                <c:pt idx="2580">
                  <c:v>0.40353345841150379</c:v>
                </c:pt>
                <c:pt idx="2581">
                  <c:v>0.4036898061288276</c:v>
                </c:pt>
                <c:pt idx="2582">
                  <c:v>0.4038461538461508</c:v>
                </c:pt>
                <c:pt idx="2583">
                  <c:v>0.40400250156347423</c:v>
                </c:pt>
                <c:pt idx="2584">
                  <c:v>0.40415884928079737</c:v>
                </c:pt>
                <c:pt idx="2585">
                  <c:v>0.4043151969981208</c:v>
                </c:pt>
                <c:pt idx="2586">
                  <c:v>0.40447154471544416</c:v>
                </c:pt>
                <c:pt idx="2587">
                  <c:v>0.40462789243276731</c:v>
                </c:pt>
                <c:pt idx="2588">
                  <c:v>0.40478424015009062</c:v>
                </c:pt>
                <c:pt idx="2589">
                  <c:v>0.40494058786741427</c:v>
                </c:pt>
                <c:pt idx="2590">
                  <c:v>0.40509693558473731</c:v>
                </c:pt>
                <c:pt idx="2591">
                  <c:v>0.40525328330206073</c:v>
                </c:pt>
                <c:pt idx="2592">
                  <c:v>0.40540963101938388</c:v>
                </c:pt>
                <c:pt idx="2593">
                  <c:v>0.4055659787367073</c:v>
                </c:pt>
                <c:pt idx="2594">
                  <c:v>0.4057223264540305</c:v>
                </c:pt>
                <c:pt idx="2595">
                  <c:v>0.40587867417135404</c:v>
                </c:pt>
                <c:pt idx="2596">
                  <c:v>0.40603502188867718</c:v>
                </c:pt>
                <c:pt idx="2597">
                  <c:v>0.40619136960600044</c:v>
                </c:pt>
                <c:pt idx="2598">
                  <c:v>0.40634771732332381</c:v>
                </c:pt>
                <c:pt idx="2599">
                  <c:v>0.40650406504064746</c:v>
                </c:pt>
                <c:pt idx="2600">
                  <c:v>0.40666041275797038</c:v>
                </c:pt>
                <c:pt idx="2601">
                  <c:v>0.40681676047529391</c:v>
                </c:pt>
                <c:pt idx="2602">
                  <c:v>0.40697310819261717</c:v>
                </c:pt>
                <c:pt idx="2603">
                  <c:v>0.40712945590994054</c:v>
                </c:pt>
                <c:pt idx="2604">
                  <c:v>0.40728580362726391</c:v>
                </c:pt>
                <c:pt idx="2605">
                  <c:v>0.40744215134458711</c:v>
                </c:pt>
                <c:pt idx="2606">
                  <c:v>0.40759849906191031</c:v>
                </c:pt>
                <c:pt idx="2607">
                  <c:v>0.40775484677923357</c:v>
                </c:pt>
                <c:pt idx="2608">
                  <c:v>0.40791119449655683</c:v>
                </c:pt>
                <c:pt idx="2609">
                  <c:v>0.40806754221388031</c:v>
                </c:pt>
                <c:pt idx="2610">
                  <c:v>0.40822388993120368</c:v>
                </c:pt>
                <c:pt idx="2611">
                  <c:v>0.40838023764852682</c:v>
                </c:pt>
                <c:pt idx="2612">
                  <c:v>0.40853658536585052</c:v>
                </c:pt>
                <c:pt idx="2613">
                  <c:v>0.40869293308317345</c:v>
                </c:pt>
                <c:pt idx="2614">
                  <c:v>0.40884928080049682</c:v>
                </c:pt>
                <c:pt idx="2615">
                  <c:v>0.40900562851782007</c:v>
                </c:pt>
                <c:pt idx="2616">
                  <c:v>0.40916197623514355</c:v>
                </c:pt>
                <c:pt idx="2617">
                  <c:v>0.40931832395246709</c:v>
                </c:pt>
                <c:pt idx="2618">
                  <c:v>0.4094746716697904</c:v>
                </c:pt>
                <c:pt idx="2619">
                  <c:v>0.40963101938711333</c:v>
                </c:pt>
                <c:pt idx="2620">
                  <c:v>0.40978736710443692</c:v>
                </c:pt>
                <c:pt idx="2621">
                  <c:v>0.40994371482175995</c:v>
                </c:pt>
                <c:pt idx="2622">
                  <c:v>0.41010006253908332</c:v>
                </c:pt>
                <c:pt idx="2623">
                  <c:v>0.41025641025640658</c:v>
                </c:pt>
                <c:pt idx="2624">
                  <c:v>0.41041275797373006</c:v>
                </c:pt>
                <c:pt idx="2625">
                  <c:v>0.41056910569105332</c:v>
                </c:pt>
                <c:pt idx="2626">
                  <c:v>0.41072545340837635</c:v>
                </c:pt>
                <c:pt idx="2627">
                  <c:v>0.41088180112570016</c:v>
                </c:pt>
                <c:pt idx="2628">
                  <c:v>0.41103814884302314</c:v>
                </c:pt>
                <c:pt idx="2629">
                  <c:v>0.41119449656034646</c:v>
                </c:pt>
                <c:pt idx="2630">
                  <c:v>0.41135084427767005</c:v>
                </c:pt>
                <c:pt idx="2631">
                  <c:v>0.41150719199499336</c:v>
                </c:pt>
                <c:pt idx="2632">
                  <c:v>0.4116635397123164</c:v>
                </c:pt>
                <c:pt idx="2633">
                  <c:v>0.41181988742963993</c:v>
                </c:pt>
                <c:pt idx="2634">
                  <c:v>0.41197623514696324</c:v>
                </c:pt>
                <c:pt idx="2635">
                  <c:v>0.4121325828642865</c:v>
                </c:pt>
                <c:pt idx="2636">
                  <c:v>0.41228893058160981</c:v>
                </c:pt>
                <c:pt idx="2637">
                  <c:v>0.41244527829893296</c:v>
                </c:pt>
                <c:pt idx="2638">
                  <c:v>0.41260162601625627</c:v>
                </c:pt>
                <c:pt idx="2639">
                  <c:v>0.41275797373357975</c:v>
                </c:pt>
                <c:pt idx="2640">
                  <c:v>0.41291432145090307</c:v>
                </c:pt>
                <c:pt idx="2641">
                  <c:v>0.41307066916822643</c:v>
                </c:pt>
                <c:pt idx="2642">
                  <c:v>0.41322701688554958</c:v>
                </c:pt>
                <c:pt idx="2643">
                  <c:v>0.41338336460287317</c:v>
                </c:pt>
                <c:pt idx="2644">
                  <c:v>0.41353971232019615</c:v>
                </c:pt>
                <c:pt idx="2645">
                  <c:v>0.41369606003751946</c:v>
                </c:pt>
                <c:pt idx="2646">
                  <c:v>0.41385240775484328</c:v>
                </c:pt>
                <c:pt idx="2647">
                  <c:v>0.41400875547216626</c:v>
                </c:pt>
                <c:pt idx="2648">
                  <c:v>0.41416510318948957</c:v>
                </c:pt>
                <c:pt idx="2649">
                  <c:v>0.41432145090681288</c:v>
                </c:pt>
                <c:pt idx="2650">
                  <c:v>0.41447779862413608</c:v>
                </c:pt>
                <c:pt idx="2651">
                  <c:v>0.41463414634145934</c:v>
                </c:pt>
                <c:pt idx="2652">
                  <c:v>0.41479049405878265</c:v>
                </c:pt>
                <c:pt idx="2653">
                  <c:v>0.41494684177610597</c:v>
                </c:pt>
                <c:pt idx="2654">
                  <c:v>0.41510318949342928</c:v>
                </c:pt>
                <c:pt idx="2655">
                  <c:v>0.41525953721075276</c:v>
                </c:pt>
                <c:pt idx="2656">
                  <c:v>0.41541588492807607</c:v>
                </c:pt>
                <c:pt idx="2657">
                  <c:v>0.41557223264539922</c:v>
                </c:pt>
                <c:pt idx="2658">
                  <c:v>0.41572858036272287</c:v>
                </c:pt>
                <c:pt idx="2659">
                  <c:v>0.41588492808004618</c:v>
                </c:pt>
                <c:pt idx="2660">
                  <c:v>0.41604127579736933</c:v>
                </c:pt>
                <c:pt idx="2661">
                  <c:v>0.41619762351469247</c:v>
                </c:pt>
                <c:pt idx="2662">
                  <c:v>0.41635397123201612</c:v>
                </c:pt>
                <c:pt idx="2663">
                  <c:v>0.41651031894933926</c:v>
                </c:pt>
                <c:pt idx="2664">
                  <c:v>0.41666666666666258</c:v>
                </c:pt>
                <c:pt idx="2665">
                  <c:v>0.41682301438398589</c:v>
                </c:pt>
                <c:pt idx="2666">
                  <c:v>0.4169793621013092</c:v>
                </c:pt>
                <c:pt idx="2667">
                  <c:v>0.41713570981863235</c:v>
                </c:pt>
                <c:pt idx="2668">
                  <c:v>0.41729205753595566</c:v>
                </c:pt>
                <c:pt idx="2669">
                  <c:v>0.41744840525327925</c:v>
                </c:pt>
                <c:pt idx="2670">
                  <c:v>0.41760475297060251</c:v>
                </c:pt>
                <c:pt idx="2671">
                  <c:v>0.4177611006879256</c:v>
                </c:pt>
                <c:pt idx="2672">
                  <c:v>0.41791744840524891</c:v>
                </c:pt>
                <c:pt idx="2673">
                  <c:v>0.41807379612257245</c:v>
                </c:pt>
                <c:pt idx="2674">
                  <c:v>0.41823014383989571</c:v>
                </c:pt>
                <c:pt idx="2675">
                  <c:v>0.41838649155721919</c:v>
                </c:pt>
                <c:pt idx="2676">
                  <c:v>0.4185428392745425</c:v>
                </c:pt>
                <c:pt idx="2677">
                  <c:v>0.41869918699186548</c:v>
                </c:pt>
                <c:pt idx="2678">
                  <c:v>0.41885553470918885</c:v>
                </c:pt>
                <c:pt idx="2679">
                  <c:v>0.41901188242651211</c:v>
                </c:pt>
                <c:pt idx="2680">
                  <c:v>0.41916823014383542</c:v>
                </c:pt>
                <c:pt idx="2681">
                  <c:v>0.41932457786115912</c:v>
                </c:pt>
                <c:pt idx="2682">
                  <c:v>0.41948092557848238</c:v>
                </c:pt>
                <c:pt idx="2683">
                  <c:v>0.41963727329580552</c:v>
                </c:pt>
                <c:pt idx="2684">
                  <c:v>0.4197936210131285</c:v>
                </c:pt>
                <c:pt idx="2685">
                  <c:v>0.41994996873045226</c:v>
                </c:pt>
                <c:pt idx="2686">
                  <c:v>0.4201063164477753</c:v>
                </c:pt>
                <c:pt idx="2687">
                  <c:v>0.42026266416509878</c:v>
                </c:pt>
                <c:pt idx="2688">
                  <c:v>0.42041901188242214</c:v>
                </c:pt>
                <c:pt idx="2689">
                  <c:v>0.42057535959974546</c:v>
                </c:pt>
                <c:pt idx="2690">
                  <c:v>0.42073170731706871</c:v>
                </c:pt>
                <c:pt idx="2691">
                  <c:v>0.42088805503439203</c:v>
                </c:pt>
                <c:pt idx="2692">
                  <c:v>0.42104440275171517</c:v>
                </c:pt>
                <c:pt idx="2693">
                  <c:v>0.42120075046903849</c:v>
                </c:pt>
                <c:pt idx="2694">
                  <c:v>0.4213570981863618</c:v>
                </c:pt>
                <c:pt idx="2695">
                  <c:v>0.42151344590368528</c:v>
                </c:pt>
                <c:pt idx="2696">
                  <c:v>0.42166979362100848</c:v>
                </c:pt>
                <c:pt idx="2697">
                  <c:v>0.42182614133833196</c:v>
                </c:pt>
                <c:pt idx="2698">
                  <c:v>0.42198248905565555</c:v>
                </c:pt>
                <c:pt idx="2699">
                  <c:v>0.42213883677297837</c:v>
                </c:pt>
                <c:pt idx="2700">
                  <c:v>0.42229518449030151</c:v>
                </c:pt>
                <c:pt idx="2701">
                  <c:v>0.42245153220762516</c:v>
                </c:pt>
                <c:pt idx="2702">
                  <c:v>0.42260787992494869</c:v>
                </c:pt>
                <c:pt idx="2703">
                  <c:v>0.42276422764227184</c:v>
                </c:pt>
                <c:pt idx="2704">
                  <c:v>0.42292057535959543</c:v>
                </c:pt>
                <c:pt idx="2705">
                  <c:v>0.42307692307691847</c:v>
                </c:pt>
                <c:pt idx="2706">
                  <c:v>0.42323327079424172</c:v>
                </c:pt>
                <c:pt idx="2707">
                  <c:v>0.42338961851156487</c:v>
                </c:pt>
                <c:pt idx="2708">
                  <c:v>0.4235459662288884</c:v>
                </c:pt>
                <c:pt idx="2709">
                  <c:v>0.42370231394621166</c:v>
                </c:pt>
                <c:pt idx="2710">
                  <c:v>0.42385866166353497</c:v>
                </c:pt>
                <c:pt idx="2711">
                  <c:v>0.42401500938085851</c:v>
                </c:pt>
                <c:pt idx="2712">
                  <c:v>0.42417135709818143</c:v>
                </c:pt>
                <c:pt idx="2713">
                  <c:v>0.42432770481550497</c:v>
                </c:pt>
                <c:pt idx="2714">
                  <c:v>0.42448405253282823</c:v>
                </c:pt>
                <c:pt idx="2715">
                  <c:v>0.42464040025015137</c:v>
                </c:pt>
                <c:pt idx="2716">
                  <c:v>0.42479674796747491</c:v>
                </c:pt>
                <c:pt idx="2717">
                  <c:v>0.42495309568479817</c:v>
                </c:pt>
                <c:pt idx="2718">
                  <c:v>0.42510944340212126</c:v>
                </c:pt>
                <c:pt idx="2719">
                  <c:v>0.42526579111944501</c:v>
                </c:pt>
                <c:pt idx="2720">
                  <c:v>0.4254221388367681</c:v>
                </c:pt>
                <c:pt idx="2721">
                  <c:v>0.42557848655409147</c:v>
                </c:pt>
                <c:pt idx="2722">
                  <c:v>0.42573483427141456</c:v>
                </c:pt>
                <c:pt idx="2723">
                  <c:v>0.42589118198873788</c:v>
                </c:pt>
                <c:pt idx="2724">
                  <c:v>0.4260475297060613</c:v>
                </c:pt>
                <c:pt idx="2725">
                  <c:v>0.4262038774233845</c:v>
                </c:pt>
                <c:pt idx="2726">
                  <c:v>0.42636022514070804</c:v>
                </c:pt>
                <c:pt idx="2727">
                  <c:v>0.42651657285803141</c:v>
                </c:pt>
                <c:pt idx="2728">
                  <c:v>0.42667292057535461</c:v>
                </c:pt>
                <c:pt idx="2729">
                  <c:v>0.4268292682926782</c:v>
                </c:pt>
                <c:pt idx="2730">
                  <c:v>0.42698561601000123</c:v>
                </c:pt>
                <c:pt idx="2731">
                  <c:v>0.42714196372732438</c:v>
                </c:pt>
                <c:pt idx="2732">
                  <c:v>0.42729831144464792</c:v>
                </c:pt>
                <c:pt idx="2733">
                  <c:v>0.42745465916197117</c:v>
                </c:pt>
                <c:pt idx="2734">
                  <c:v>0.42761100687929432</c:v>
                </c:pt>
                <c:pt idx="2735">
                  <c:v>0.42776735459661763</c:v>
                </c:pt>
                <c:pt idx="2736">
                  <c:v>0.42792370231394128</c:v>
                </c:pt>
                <c:pt idx="2737">
                  <c:v>0.42808005003126431</c:v>
                </c:pt>
                <c:pt idx="2738">
                  <c:v>0.42823639774858757</c:v>
                </c:pt>
                <c:pt idx="2739">
                  <c:v>0.42839274546591088</c:v>
                </c:pt>
                <c:pt idx="2740">
                  <c:v>0.42854909318323431</c:v>
                </c:pt>
                <c:pt idx="2741">
                  <c:v>0.42870544090055751</c:v>
                </c:pt>
                <c:pt idx="2742">
                  <c:v>0.42886178861788105</c:v>
                </c:pt>
                <c:pt idx="2743">
                  <c:v>0.42901813633520441</c:v>
                </c:pt>
                <c:pt idx="2744">
                  <c:v>0.42917448405252762</c:v>
                </c:pt>
                <c:pt idx="2745">
                  <c:v>0.42933083176985126</c:v>
                </c:pt>
                <c:pt idx="2746">
                  <c:v>0.42948717948717435</c:v>
                </c:pt>
                <c:pt idx="2747">
                  <c:v>0.42964352720449756</c:v>
                </c:pt>
                <c:pt idx="2748">
                  <c:v>0.42979987492182081</c:v>
                </c:pt>
                <c:pt idx="2749">
                  <c:v>0.42995622263914424</c:v>
                </c:pt>
                <c:pt idx="2750">
                  <c:v>0.43011257035646766</c:v>
                </c:pt>
                <c:pt idx="2751">
                  <c:v>0.43026891807379081</c:v>
                </c:pt>
                <c:pt idx="2752">
                  <c:v>0.43042526579111412</c:v>
                </c:pt>
                <c:pt idx="2753">
                  <c:v>0.43058161350843732</c:v>
                </c:pt>
                <c:pt idx="2754">
                  <c:v>0.43073796122576086</c:v>
                </c:pt>
                <c:pt idx="2755">
                  <c:v>0.43089430894308406</c:v>
                </c:pt>
                <c:pt idx="2756">
                  <c:v>0.43105065666040732</c:v>
                </c:pt>
                <c:pt idx="2757">
                  <c:v>0.43120700437773052</c:v>
                </c:pt>
                <c:pt idx="2758">
                  <c:v>0.431363352095054</c:v>
                </c:pt>
                <c:pt idx="2759">
                  <c:v>0.43151969981237742</c:v>
                </c:pt>
                <c:pt idx="2760">
                  <c:v>0.43167604752970062</c:v>
                </c:pt>
                <c:pt idx="2761">
                  <c:v>0.43183239524702405</c:v>
                </c:pt>
                <c:pt idx="2762">
                  <c:v>0.43198874296434747</c:v>
                </c:pt>
                <c:pt idx="2763">
                  <c:v>0.4321450906816704</c:v>
                </c:pt>
                <c:pt idx="2764">
                  <c:v>0.43230143839899382</c:v>
                </c:pt>
                <c:pt idx="2765">
                  <c:v>0.43245778611631702</c:v>
                </c:pt>
                <c:pt idx="2766">
                  <c:v>0.43261413383364067</c:v>
                </c:pt>
                <c:pt idx="2767">
                  <c:v>0.43277048155096393</c:v>
                </c:pt>
                <c:pt idx="2768">
                  <c:v>0.43292682926828729</c:v>
                </c:pt>
                <c:pt idx="2769">
                  <c:v>0.43308317698561061</c:v>
                </c:pt>
                <c:pt idx="2770">
                  <c:v>0.43323952470293359</c:v>
                </c:pt>
                <c:pt idx="2771">
                  <c:v>0.43339587242025707</c:v>
                </c:pt>
                <c:pt idx="2772">
                  <c:v>0.43355222013758032</c:v>
                </c:pt>
                <c:pt idx="2773">
                  <c:v>0.43370856785490397</c:v>
                </c:pt>
                <c:pt idx="2774">
                  <c:v>0.43386491557222717</c:v>
                </c:pt>
                <c:pt idx="2775">
                  <c:v>0.4340212632895506</c:v>
                </c:pt>
                <c:pt idx="2776">
                  <c:v>0.43417761100687363</c:v>
                </c:pt>
                <c:pt idx="2777">
                  <c:v>0.43433395872419678</c:v>
                </c:pt>
                <c:pt idx="2778">
                  <c:v>0.43449030644152009</c:v>
                </c:pt>
                <c:pt idx="2779">
                  <c:v>0.43464665415884357</c:v>
                </c:pt>
                <c:pt idx="2780">
                  <c:v>0.43480300187616688</c:v>
                </c:pt>
                <c:pt idx="2781">
                  <c:v>0.4349593495934902</c:v>
                </c:pt>
                <c:pt idx="2782">
                  <c:v>0.43511569731081368</c:v>
                </c:pt>
                <c:pt idx="2783">
                  <c:v>0.43527204502813666</c:v>
                </c:pt>
                <c:pt idx="2784">
                  <c:v>0.43542839274546036</c:v>
                </c:pt>
                <c:pt idx="2785">
                  <c:v>0.43558474046278345</c:v>
                </c:pt>
                <c:pt idx="2786">
                  <c:v>0.43574108818010659</c:v>
                </c:pt>
                <c:pt idx="2787">
                  <c:v>0.43589743589743007</c:v>
                </c:pt>
                <c:pt idx="2788">
                  <c:v>0.43605378361475355</c:v>
                </c:pt>
                <c:pt idx="2789">
                  <c:v>0.43621013133207687</c:v>
                </c:pt>
                <c:pt idx="2790">
                  <c:v>0.43636647904940024</c:v>
                </c:pt>
                <c:pt idx="2791">
                  <c:v>0.43652282676672333</c:v>
                </c:pt>
                <c:pt idx="2792">
                  <c:v>0.43667917448404675</c:v>
                </c:pt>
                <c:pt idx="2793">
                  <c:v>0.43683552220136984</c:v>
                </c:pt>
                <c:pt idx="2794">
                  <c:v>0.43699186991869338</c:v>
                </c:pt>
                <c:pt idx="2795">
                  <c:v>0.43714821763601641</c:v>
                </c:pt>
                <c:pt idx="2796">
                  <c:v>0.43730456535334006</c:v>
                </c:pt>
                <c:pt idx="2797">
                  <c:v>0.43746091307066348</c:v>
                </c:pt>
                <c:pt idx="2798">
                  <c:v>0.43761726078798652</c:v>
                </c:pt>
                <c:pt idx="2799">
                  <c:v>0.43777360850530966</c:v>
                </c:pt>
                <c:pt idx="2800">
                  <c:v>0.43792995622263325</c:v>
                </c:pt>
                <c:pt idx="2801">
                  <c:v>0.43808630393995684</c:v>
                </c:pt>
                <c:pt idx="2802">
                  <c:v>0.43824265165727977</c:v>
                </c:pt>
                <c:pt idx="2803">
                  <c:v>0.43839899937460347</c:v>
                </c:pt>
                <c:pt idx="2804">
                  <c:v>0.43855534709192628</c:v>
                </c:pt>
                <c:pt idx="2805">
                  <c:v>0.43871169480924987</c:v>
                </c:pt>
                <c:pt idx="2806">
                  <c:v>0.43886804252657285</c:v>
                </c:pt>
                <c:pt idx="2807">
                  <c:v>0.4390243902438965</c:v>
                </c:pt>
                <c:pt idx="2808">
                  <c:v>0.43918073796121976</c:v>
                </c:pt>
                <c:pt idx="2809">
                  <c:v>0.43933708567854302</c:v>
                </c:pt>
                <c:pt idx="2810">
                  <c:v>0.43949343339586644</c:v>
                </c:pt>
                <c:pt idx="2811">
                  <c:v>0.43964978111318942</c:v>
                </c:pt>
                <c:pt idx="2812">
                  <c:v>0.43980612883051295</c:v>
                </c:pt>
                <c:pt idx="2813">
                  <c:v>0.43996247654783638</c:v>
                </c:pt>
                <c:pt idx="2814">
                  <c:v>0.44011882426515936</c:v>
                </c:pt>
                <c:pt idx="2815">
                  <c:v>0.44027517198248289</c:v>
                </c:pt>
                <c:pt idx="2816">
                  <c:v>0.44043151969980598</c:v>
                </c:pt>
                <c:pt idx="2817">
                  <c:v>0.4405878674171293</c:v>
                </c:pt>
                <c:pt idx="2818">
                  <c:v>0.44074421513445278</c:v>
                </c:pt>
                <c:pt idx="2819">
                  <c:v>0.44090056285177592</c:v>
                </c:pt>
                <c:pt idx="2820">
                  <c:v>0.44105691056909935</c:v>
                </c:pt>
                <c:pt idx="2821">
                  <c:v>0.44121325828642238</c:v>
                </c:pt>
                <c:pt idx="2822">
                  <c:v>0.44136960600374586</c:v>
                </c:pt>
                <c:pt idx="2823">
                  <c:v>0.44152595372106918</c:v>
                </c:pt>
                <c:pt idx="2824">
                  <c:v>0.44168230143839249</c:v>
                </c:pt>
                <c:pt idx="2825">
                  <c:v>0.4418386491557158</c:v>
                </c:pt>
                <c:pt idx="2826">
                  <c:v>0.44199499687303911</c:v>
                </c:pt>
                <c:pt idx="2827">
                  <c:v>0.44215134459036221</c:v>
                </c:pt>
                <c:pt idx="2828">
                  <c:v>0.44230769230768596</c:v>
                </c:pt>
                <c:pt idx="2829">
                  <c:v>0.44246404002500905</c:v>
                </c:pt>
                <c:pt idx="2830">
                  <c:v>0.44262038774233237</c:v>
                </c:pt>
                <c:pt idx="2831">
                  <c:v>0.4427767354596559</c:v>
                </c:pt>
                <c:pt idx="2832">
                  <c:v>0.44293308317697899</c:v>
                </c:pt>
                <c:pt idx="2833">
                  <c:v>0.44308943089430231</c:v>
                </c:pt>
                <c:pt idx="2834">
                  <c:v>0.44324577861162545</c:v>
                </c:pt>
                <c:pt idx="2835">
                  <c:v>0.4434021263289491</c:v>
                </c:pt>
                <c:pt idx="2836">
                  <c:v>0.4435584740462723</c:v>
                </c:pt>
                <c:pt idx="2837">
                  <c:v>0.44371482176359556</c:v>
                </c:pt>
                <c:pt idx="2838">
                  <c:v>0.44387116948091887</c:v>
                </c:pt>
                <c:pt idx="2839">
                  <c:v>0.44402751719824241</c:v>
                </c:pt>
                <c:pt idx="2840">
                  <c:v>0.44418386491556566</c:v>
                </c:pt>
                <c:pt idx="2841">
                  <c:v>0.44434021263288881</c:v>
                </c:pt>
                <c:pt idx="2842">
                  <c:v>0.44449656035021234</c:v>
                </c:pt>
                <c:pt idx="2843">
                  <c:v>0.44465290806753544</c:v>
                </c:pt>
                <c:pt idx="2844">
                  <c:v>0.44480925578485897</c:v>
                </c:pt>
                <c:pt idx="2845">
                  <c:v>0.44496560350218206</c:v>
                </c:pt>
                <c:pt idx="2846">
                  <c:v>0.44512195121950537</c:v>
                </c:pt>
                <c:pt idx="2847">
                  <c:v>0.4452782989368288</c:v>
                </c:pt>
                <c:pt idx="2848">
                  <c:v>0.445434646654152</c:v>
                </c:pt>
                <c:pt idx="2849">
                  <c:v>0.44559099437147531</c:v>
                </c:pt>
                <c:pt idx="2850">
                  <c:v>0.44574734208879835</c:v>
                </c:pt>
                <c:pt idx="2851">
                  <c:v>0.44590368980612194</c:v>
                </c:pt>
                <c:pt idx="2852">
                  <c:v>0.44606003752344531</c:v>
                </c:pt>
                <c:pt idx="2853">
                  <c:v>0.44621638524076873</c:v>
                </c:pt>
                <c:pt idx="2854">
                  <c:v>0.44637273295809188</c:v>
                </c:pt>
                <c:pt idx="2855">
                  <c:v>0.4465290806754153</c:v>
                </c:pt>
                <c:pt idx="2856">
                  <c:v>0.4466854283927385</c:v>
                </c:pt>
                <c:pt idx="2857">
                  <c:v>0.44684177611006182</c:v>
                </c:pt>
                <c:pt idx="2858">
                  <c:v>0.4469981238273853</c:v>
                </c:pt>
                <c:pt idx="2859">
                  <c:v>0.44715447154470861</c:v>
                </c:pt>
                <c:pt idx="2860">
                  <c:v>0.44731081926203198</c:v>
                </c:pt>
                <c:pt idx="2861">
                  <c:v>0.44746716697935524</c:v>
                </c:pt>
                <c:pt idx="2862">
                  <c:v>0.44762351469667833</c:v>
                </c:pt>
                <c:pt idx="2863">
                  <c:v>0.44777986241400181</c:v>
                </c:pt>
                <c:pt idx="2864">
                  <c:v>0.44793621013132484</c:v>
                </c:pt>
                <c:pt idx="2865">
                  <c:v>0.44809255784864832</c:v>
                </c:pt>
                <c:pt idx="2866">
                  <c:v>0.4482489055659718</c:v>
                </c:pt>
                <c:pt idx="2867">
                  <c:v>0.44840525328329495</c:v>
                </c:pt>
                <c:pt idx="2868">
                  <c:v>0.44856160100061832</c:v>
                </c:pt>
                <c:pt idx="2869">
                  <c:v>0.44871794871794157</c:v>
                </c:pt>
                <c:pt idx="2870">
                  <c:v>0.44887429643526505</c:v>
                </c:pt>
                <c:pt idx="2871">
                  <c:v>0.4490306441525882</c:v>
                </c:pt>
                <c:pt idx="2872">
                  <c:v>0.4491869918699119</c:v>
                </c:pt>
                <c:pt idx="2873">
                  <c:v>0.44934333958723477</c:v>
                </c:pt>
                <c:pt idx="2874">
                  <c:v>0.44949968730455842</c:v>
                </c:pt>
                <c:pt idx="2875">
                  <c:v>0.44965603502188145</c:v>
                </c:pt>
                <c:pt idx="2876">
                  <c:v>0.44981238273920504</c:v>
                </c:pt>
                <c:pt idx="2877">
                  <c:v>0.44996873045652791</c:v>
                </c:pt>
                <c:pt idx="2878">
                  <c:v>0.45012507817385156</c:v>
                </c:pt>
                <c:pt idx="2879">
                  <c:v>0.4502814258911747</c:v>
                </c:pt>
                <c:pt idx="2880">
                  <c:v>0.45043777360849802</c:v>
                </c:pt>
                <c:pt idx="2881">
                  <c:v>0.45059412132582138</c:v>
                </c:pt>
                <c:pt idx="2882">
                  <c:v>0.45075046904314481</c:v>
                </c:pt>
                <c:pt idx="2883">
                  <c:v>0.45090681676046812</c:v>
                </c:pt>
                <c:pt idx="2884">
                  <c:v>0.45106316447779127</c:v>
                </c:pt>
                <c:pt idx="2885">
                  <c:v>0.45121951219511441</c:v>
                </c:pt>
                <c:pt idx="2886">
                  <c:v>0.45137585991243806</c:v>
                </c:pt>
                <c:pt idx="2887">
                  <c:v>0.45153220762976132</c:v>
                </c:pt>
                <c:pt idx="2888">
                  <c:v>0.45168855534708474</c:v>
                </c:pt>
                <c:pt idx="2889">
                  <c:v>0.45184490306440817</c:v>
                </c:pt>
                <c:pt idx="2890">
                  <c:v>0.45200125078173098</c:v>
                </c:pt>
                <c:pt idx="2891">
                  <c:v>0.45215759849905446</c:v>
                </c:pt>
                <c:pt idx="2892">
                  <c:v>0.45231394621637777</c:v>
                </c:pt>
                <c:pt idx="2893">
                  <c:v>0.45247029393370136</c:v>
                </c:pt>
                <c:pt idx="2894">
                  <c:v>0.4526266416510244</c:v>
                </c:pt>
                <c:pt idx="2895">
                  <c:v>0.45278298936834793</c:v>
                </c:pt>
                <c:pt idx="2896">
                  <c:v>0.45293933708567102</c:v>
                </c:pt>
                <c:pt idx="2897">
                  <c:v>0.45309568480299434</c:v>
                </c:pt>
                <c:pt idx="2898">
                  <c:v>0.45325203252031748</c:v>
                </c:pt>
                <c:pt idx="2899">
                  <c:v>0.4534083802376413</c:v>
                </c:pt>
                <c:pt idx="2900">
                  <c:v>0.45356472795496461</c:v>
                </c:pt>
                <c:pt idx="2901">
                  <c:v>0.45372107567228775</c:v>
                </c:pt>
                <c:pt idx="2902">
                  <c:v>0.45387742338961123</c:v>
                </c:pt>
                <c:pt idx="2903">
                  <c:v>0.45403377110693421</c:v>
                </c:pt>
                <c:pt idx="2904">
                  <c:v>0.45419011882425758</c:v>
                </c:pt>
                <c:pt idx="2905">
                  <c:v>0.45434646654158084</c:v>
                </c:pt>
                <c:pt idx="2906">
                  <c:v>0.45450281425890432</c:v>
                </c:pt>
                <c:pt idx="2907">
                  <c:v>0.45465916197622747</c:v>
                </c:pt>
                <c:pt idx="2908">
                  <c:v>0.45481550969355095</c:v>
                </c:pt>
                <c:pt idx="2909">
                  <c:v>0.45497185741087426</c:v>
                </c:pt>
                <c:pt idx="2910">
                  <c:v>0.45512820512819741</c:v>
                </c:pt>
                <c:pt idx="2911">
                  <c:v>0.45528455284552072</c:v>
                </c:pt>
                <c:pt idx="2912">
                  <c:v>0.45544090056284436</c:v>
                </c:pt>
                <c:pt idx="2913">
                  <c:v>0.45559724828016729</c:v>
                </c:pt>
                <c:pt idx="2914">
                  <c:v>0.45575359599749082</c:v>
                </c:pt>
                <c:pt idx="2915">
                  <c:v>0.45590994371481425</c:v>
                </c:pt>
                <c:pt idx="2916">
                  <c:v>0.45606629143213728</c:v>
                </c:pt>
                <c:pt idx="2917">
                  <c:v>0.45622263914946087</c:v>
                </c:pt>
                <c:pt idx="2918">
                  <c:v>0.45637898686678408</c:v>
                </c:pt>
                <c:pt idx="2919">
                  <c:v>0.45653533458410706</c:v>
                </c:pt>
                <c:pt idx="2920">
                  <c:v>0.45669168230143053</c:v>
                </c:pt>
                <c:pt idx="2921">
                  <c:v>0.45684803001875385</c:v>
                </c:pt>
                <c:pt idx="2922">
                  <c:v>0.45700437773607733</c:v>
                </c:pt>
                <c:pt idx="2923">
                  <c:v>0.45716072545340047</c:v>
                </c:pt>
                <c:pt idx="2924">
                  <c:v>0.45731707317072401</c:v>
                </c:pt>
                <c:pt idx="2925">
                  <c:v>0.45747342088804727</c:v>
                </c:pt>
                <c:pt idx="2926">
                  <c:v>0.45762976860537041</c:v>
                </c:pt>
                <c:pt idx="2927">
                  <c:v>0.45778611632269395</c:v>
                </c:pt>
                <c:pt idx="2928">
                  <c:v>0.45794246404001721</c:v>
                </c:pt>
                <c:pt idx="2929">
                  <c:v>0.45809881175734052</c:v>
                </c:pt>
                <c:pt idx="2930">
                  <c:v>0.45825515947466366</c:v>
                </c:pt>
                <c:pt idx="2931">
                  <c:v>0.45841150719198698</c:v>
                </c:pt>
                <c:pt idx="2932">
                  <c:v>0.45856785490931035</c:v>
                </c:pt>
                <c:pt idx="2933">
                  <c:v>0.4587242026266336</c:v>
                </c:pt>
                <c:pt idx="2934">
                  <c:v>0.45888055034395714</c:v>
                </c:pt>
                <c:pt idx="2935">
                  <c:v>0.45903689806128034</c:v>
                </c:pt>
                <c:pt idx="2936">
                  <c:v>0.45919324577860354</c:v>
                </c:pt>
                <c:pt idx="2937">
                  <c:v>0.45934959349592686</c:v>
                </c:pt>
                <c:pt idx="2938">
                  <c:v>0.45950594121325034</c:v>
                </c:pt>
                <c:pt idx="2939">
                  <c:v>0.45966228893057348</c:v>
                </c:pt>
                <c:pt idx="2940">
                  <c:v>0.45981863664789702</c:v>
                </c:pt>
                <c:pt idx="2941">
                  <c:v>0.45997498436522044</c:v>
                </c:pt>
                <c:pt idx="2942">
                  <c:v>0.46013133208254325</c:v>
                </c:pt>
                <c:pt idx="2943">
                  <c:v>0.46028767979986712</c:v>
                </c:pt>
                <c:pt idx="2944">
                  <c:v>0.46044402751719005</c:v>
                </c:pt>
                <c:pt idx="2945">
                  <c:v>0.46060037523451353</c:v>
                </c:pt>
                <c:pt idx="2946">
                  <c:v>0.46075672295183667</c:v>
                </c:pt>
                <c:pt idx="2947">
                  <c:v>0.46091307066916015</c:v>
                </c:pt>
                <c:pt idx="2948">
                  <c:v>0.4610694183864833</c:v>
                </c:pt>
                <c:pt idx="2949">
                  <c:v>0.46122576610380678</c:v>
                </c:pt>
                <c:pt idx="2950">
                  <c:v>0.46138211382112992</c:v>
                </c:pt>
                <c:pt idx="2951">
                  <c:v>0.46153846153845346</c:v>
                </c:pt>
                <c:pt idx="2952">
                  <c:v>0.46169480925577672</c:v>
                </c:pt>
                <c:pt idx="2953">
                  <c:v>0.46185115697309975</c:v>
                </c:pt>
                <c:pt idx="2954">
                  <c:v>0.46200750469042318</c:v>
                </c:pt>
                <c:pt idx="2955">
                  <c:v>0.46216385240774649</c:v>
                </c:pt>
                <c:pt idx="2956">
                  <c:v>0.46232020012506997</c:v>
                </c:pt>
                <c:pt idx="2957">
                  <c:v>0.46247654784239334</c:v>
                </c:pt>
                <c:pt idx="2958">
                  <c:v>0.46263289555971648</c:v>
                </c:pt>
                <c:pt idx="2959">
                  <c:v>0.4627892432770398</c:v>
                </c:pt>
                <c:pt idx="2960">
                  <c:v>0.46294559099436322</c:v>
                </c:pt>
                <c:pt idx="2961">
                  <c:v>0.46310193871168626</c:v>
                </c:pt>
                <c:pt idx="2962">
                  <c:v>0.46325828642900968</c:v>
                </c:pt>
                <c:pt idx="2963">
                  <c:v>0.46341463414633299</c:v>
                </c:pt>
                <c:pt idx="2964">
                  <c:v>0.46357098186365669</c:v>
                </c:pt>
                <c:pt idx="2965">
                  <c:v>0.46372732958097962</c:v>
                </c:pt>
                <c:pt idx="2966">
                  <c:v>0.46388367729830327</c:v>
                </c:pt>
                <c:pt idx="2967">
                  <c:v>0.4640400250156263</c:v>
                </c:pt>
                <c:pt idx="2968">
                  <c:v>0.46419637273294972</c:v>
                </c:pt>
                <c:pt idx="2969">
                  <c:v>0.46435272045027287</c:v>
                </c:pt>
                <c:pt idx="2970">
                  <c:v>0.46450906816759618</c:v>
                </c:pt>
                <c:pt idx="2971">
                  <c:v>0.46466541588491966</c:v>
                </c:pt>
                <c:pt idx="2972">
                  <c:v>0.4648217636022432</c:v>
                </c:pt>
                <c:pt idx="2973">
                  <c:v>0.46497811131956651</c:v>
                </c:pt>
                <c:pt idx="2974">
                  <c:v>0.46513445903688944</c:v>
                </c:pt>
                <c:pt idx="2975">
                  <c:v>0.4652908067542128</c:v>
                </c:pt>
                <c:pt idx="2976">
                  <c:v>0.46544715447153573</c:v>
                </c:pt>
                <c:pt idx="2977">
                  <c:v>0.46560350218885938</c:v>
                </c:pt>
                <c:pt idx="2978">
                  <c:v>0.46575984990618269</c:v>
                </c:pt>
                <c:pt idx="2979">
                  <c:v>0.46591619762350617</c:v>
                </c:pt>
                <c:pt idx="2980">
                  <c:v>0.46607254534082948</c:v>
                </c:pt>
                <c:pt idx="2981">
                  <c:v>0.4662288930581529</c:v>
                </c:pt>
                <c:pt idx="2982">
                  <c:v>0.46638524077547611</c:v>
                </c:pt>
                <c:pt idx="2983">
                  <c:v>0.46654158849279925</c:v>
                </c:pt>
                <c:pt idx="2984">
                  <c:v>0.4666979362101224</c:v>
                </c:pt>
                <c:pt idx="2985">
                  <c:v>0.46685428392744632</c:v>
                </c:pt>
                <c:pt idx="2986">
                  <c:v>0.46701063164476941</c:v>
                </c:pt>
                <c:pt idx="2987">
                  <c:v>0.46716697936209289</c:v>
                </c:pt>
                <c:pt idx="2988">
                  <c:v>0.46732332707941604</c:v>
                </c:pt>
                <c:pt idx="2989">
                  <c:v>0.4674796747967393</c:v>
                </c:pt>
                <c:pt idx="2990">
                  <c:v>0.46763602251406244</c:v>
                </c:pt>
                <c:pt idx="2991">
                  <c:v>0.46779237023138576</c:v>
                </c:pt>
                <c:pt idx="2992">
                  <c:v>0.46794871794870935</c:v>
                </c:pt>
                <c:pt idx="2993">
                  <c:v>0.46810506566603233</c:v>
                </c:pt>
                <c:pt idx="2994">
                  <c:v>0.46826141338335581</c:v>
                </c:pt>
                <c:pt idx="2995">
                  <c:v>0.4684177611006794</c:v>
                </c:pt>
                <c:pt idx="2996">
                  <c:v>0.46857410881800232</c:v>
                </c:pt>
                <c:pt idx="2997">
                  <c:v>0.46873045653532536</c:v>
                </c:pt>
                <c:pt idx="2998">
                  <c:v>0.46888680425264945</c:v>
                </c:pt>
                <c:pt idx="2999">
                  <c:v>0.46904315196997232</c:v>
                </c:pt>
                <c:pt idx="3000">
                  <c:v>0.46919949968729557</c:v>
                </c:pt>
                <c:pt idx="3001">
                  <c:v>0.46935584740461905</c:v>
                </c:pt>
                <c:pt idx="3002">
                  <c:v>0.46951219512194242</c:v>
                </c:pt>
                <c:pt idx="3003">
                  <c:v>0.46966854283926568</c:v>
                </c:pt>
                <c:pt idx="3004">
                  <c:v>0.46982489055658888</c:v>
                </c:pt>
                <c:pt idx="3005">
                  <c:v>0.46998123827391231</c:v>
                </c:pt>
                <c:pt idx="3006">
                  <c:v>0.47013758599123545</c:v>
                </c:pt>
                <c:pt idx="3007">
                  <c:v>0.47029393370855876</c:v>
                </c:pt>
                <c:pt idx="3008">
                  <c:v>0.47045028142588236</c:v>
                </c:pt>
                <c:pt idx="3009">
                  <c:v>0.47060662914320556</c:v>
                </c:pt>
                <c:pt idx="3010">
                  <c:v>0.47076297686052881</c:v>
                </c:pt>
                <c:pt idx="3011">
                  <c:v>0.47091932457785224</c:v>
                </c:pt>
                <c:pt idx="3012">
                  <c:v>0.47107567229517538</c:v>
                </c:pt>
                <c:pt idx="3013">
                  <c:v>0.47123202001249864</c:v>
                </c:pt>
                <c:pt idx="3014">
                  <c:v>0.47138836772982251</c:v>
                </c:pt>
                <c:pt idx="3015">
                  <c:v>0.47154471544714532</c:v>
                </c:pt>
                <c:pt idx="3016">
                  <c:v>0.47170106316446886</c:v>
                </c:pt>
                <c:pt idx="3017">
                  <c:v>0.47185741088179189</c:v>
                </c:pt>
                <c:pt idx="3018">
                  <c:v>0.47201375859911521</c:v>
                </c:pt>
                <c:pt idx="3019">
                  <c:v>0.47217010631643852</c:v>
                </c:pt>
                <c:pt idx="3020">
                  <c:v>0.472326454033762</c:v>
                </c:pt>
                <c:pt idx="3021">
                  <c:v>0.47248280175108542</c:v>
                </c:pt>
                <c:pt idx="3022">
                  <c:v>0.47263914946840829</c:v>
                </c:pt>
                <c:pt idx="3023">
                  <c:v>0.47279549718573177</c:v>
                </c:pt>
                <c:pt idx="3024">
                  <c:v>0.47295184490305525</c:v>
                </c:pt>
                <c:pt idx="3025">
                  <c:v>0.4731081926203784</c:v>
                </c:pt>
                <c:pt idx="3026">
                  <c:v>0.47326454033770182</c:v>
                </c:pt>
                <c:pt idx="3027">
                  <c:v>0.47342088805502525</c:v>
                </c:pt>
                <c:pt idx="3028">
                  <c:v>0.4735772357723485</c:v>
                </c:pt>
                <c:pt idx="3029">
                  <c:v>0.47373358348967182</c:v>
                </c:pt>
                <c:pt idx="3030">
                  <c:v>0.47388993120699513</c:v>
                </c:pt>
                <c:pt idx="3031">
                  <c:v>0.47404627892431844</c:v>
                </c:pt>
                <c:pt idx="3032">
                  <c:v>0.47420262664164176</c:v>
                </c:pt>
                <c:pt idx="3033">
                  <c:v>0.47435897435896524</c:v>
                </c:pt>
                <c:pt idx="3034">
                  <c:v>0.47451532207628822</c:v>
                </c:pt>
                <c:pt idx="3035">
                  <c:v>0.47467166979361186</c:v>
                </c:pt>
                <c:pt idx="3036">
                  <c:v>0.47482801751093501</c:v>
                </c:pt>
                <c:pt idx="3037">
                  <c:v>0.4749843652282586</c:v>
                </c:pt>
                <c:pt idx="3038">
                  <c:v>0.47514071294558147</c:v>
                </c:pt>
                <c:pt idx="3039">
                  <c:v>0.47529706066290478</c:v>
                </c:pt>
                <c:pt idx="3040">
                  <c:v>0.47545340838022826</c:v>
                </c:pt>
                <c:pt idx="3041">
                  <c:v>0.47560975609755141</c:v>
                </c:pt>
                <c:pt idx="3042">
                  <c:v>0.47576610381487505</c:v>
                </c:pt>
                <c:pt idx="3043">
                  <c:v>0.4759224515321982</c:v>
                </c:pt>
                <c:pt idx="3044">
                  <c:v>0.47607879924952168</c:v>
                </c:pt>
                <c:pt idx="3045">
                  <c:v>0.47623514696684466</c:v>
                </c:pt>
                <c:pt idx="3046">
                  <c:v>0.47639149468416797</c:v>
                </c:pt>
                <c:pt idx="3047">
                  <c:v>0.47654784240149123</c:v>
                </c:pt>
                <c:pt idx="3048">
                  <c:v>0.47670419011881476</c:v>
                </c:pt>
                <c:pt idx="3049">
                  <c:v>0.47686053783613791</c:v>
                </c:pt>
                <c:pt idx="3050">
                  <c:v>0.47701688555346156</c:v>
                </c:pt>
                <c:pt idx="3051">
                  <c:v>0.4771732332707847</c:v>
                </c:pt>
                <c:pt idx="3052">
                  <c:v>0.47732958098810802</c:v>
                </c:pt>
                <c:pt idx="3053">
                  <c:v>0.47748592870543133</c:v>
                </c:pt>
                <c:pt idx="3054">
                  <c:v>0.47764227642275447</c:v>
                </c:pt>
                <c:pt idx="3055">
                  <c:v>0.47779862414007784</c:v>
                </c:pt>
                <c:pt idx="3056">
                  <c:v>0.4779549718574016</c:v>
                </c:pt>
                <c:pt idx="3057">
                  <c:v>0.47811131957472441</c:v>
                </c:pt>
                <c:pt idx="3058">
                  <c:v>0.47826766729204812</c:v>
                </c:pt>
                <c:pt idx="3059">
                  <c:v>0.47842401500937137</c:v>
                </c:pt>
                <c:pt idx="3060">
                  <c:v>0.47858036272669452</c:v>
                </c:pt>
                <c:pt idx="3061">
                  <c:v>0.47873671044401767</c:v>
                </c:pt>
                <c:pt idx="3062">
                  <c:v>0.47889305816134081</c:v>
                </c:pt>
                <c:pt idx="3063">
                  <c:v>0.47904940587866451</c:v>
                </c:pt>
                <c:pt idx="3064">
                  <c:v>0.4792057535959876</c:v>
                </c:pt>
                <c:pt idx="3065">
                  <c:v>0.47936210131331114</c:v>
                </c:pt>
                <c:pt idx="3066">
                  <c:v>0.47951844903063445</c:v>
                </c:pt>
                <c:pt idx="3067">
                  <c:v>0.47967479674795788</c:v>
                </c:pt>
                <c:pt idx="3068">
                  <c:v>0.47983114446528075</c:v>
                </c:pt>
                <c:pt idx="3069">
                  <c:v>0.4799874921826045</c:v>
                </c:pt>
                <c:pt idx="3070">
                  <c:v>0.48014383989992748</c:v>
                </c:pt>
                <c:pt idx="3071">
                  <c:v>0.48030018761725113</c:v>
                </c:pt>
                <c:pt idx="3072">
                  <c:v>0.48045653533457444</c:v>
                </c:pt>
                <c:pt idx="3073">
                  <c:v>0.48061288305189764</c:v>
                </c:pt>
                <c:pt idx="3074">
                  <c:v>0.48076923076922085</c:v>
                </c:pt>
                <c:pt idx="3075">
                  <c:v>0.48092557848654421</c:v>
                </c:pt>
                <c:pt idx="3076">
                  <c:v>0.48108192620386753</c:v>
                </c:pt>
                <c:pt idx="3077">
                  <c:v>0.48123827392119067</c:v>
                </c:pt>
                <c:pt idx="3078">
                  <c:v>0.48139462163851415</c:v>
                </c:pt>
                <c:pt idx="3079">
                  <c:v>0.48155096935583763</c:v>
                </c:pt>
                <c:pt idx="3080">
                  <c:v>0.48170731707316061</c:v>
                </c:pt>
                <c:pt idx="3081">
                  <c:v>0.48186366479048426</c:v>
                </c:pt>
                <c:pt idx="3082">
                  <c:v>0.48202001250780746</c:v>
                </c:pt>
                <c:pt idx="3083">
                  <c:v>0.48217636022513072</c:v>
                </c:pt>
                <c:pt idx="3084">
                  <c:v>0.48233270794245425</c:v>
                </c:pt>
                <c:pt idx="3085">
                  <c:v>0.4824890556597774</c:v>
                </c:pt>
                <c:pt idx="3086">
                  <c:v>0.48264540337710066</c:v>
                </c:pt>
                <c:pt idx="3087">
                  <c:v>0.48280175109442397</c:v>
                </c:pt>
                <c:pt idx="3088">
                  <c:v>0.48295809881174734</c:v>
                </c:pt>
                <c:pt idx="3089">
                  <c:v>0.48311444652907048</c:v>
                </c:pt>
                <c:pt idx="3090">
                  <c:v>0.4832707942463938</c:v>
                </c:pt>
                <c:pt idx="3091">
                  <c:v>0.48342714196371722</c:v>
                </c:pt>
                <c:pt idx="3092">
                  <c:v>0.48358348968104053</c:v>
                </c:pt>
                <c:pt idx="3093">
                  <c:v>0.48373983739836368</c:v>
                </c:pt>
                <c:pt idx="3094">
                  <c:v>0.48389618511568733</c:v>
                </c:pt>
                <c:pt idx="3095">
                  <c:v>0.48405253283301031</c:v>
                </c:pt>
                <c:pt idx="3096">
                  <c:v>0.48420888055033362</c:v>
                </c:pt>
                <c:pt idx="3097">
                  <c:v>0.48436522826765727</c:v>
                </c:pt>
                <c:pt idx="3098">
                  <c:v>0.48452157598498063</c:v>
                </c:pt>
                <c:pt idx="3099">
                  <c:v>0.48467792370230373</c:v>
                </c:pt>
                <c:pt idx="3100">
                  <c:v>0.48483427141962715</c:v>
                </c:pt>
                <c:pt idx="3101">
                  <c:v>0.48499061913695041</c:v>
                </c:pt>
                <c:pt idx="3102">
                  <c:v>0.48514696685427383</c:v>
                </c:pt>
                <c:pt idx="3103">
                  <c:v>0.48530331457159676</c:v>
                </c:pt>
                <c:pt idx="3104">
                  <c:v>0.48545966228892035</c:v>
                </c:pt>
                <c:pt idx="3105">
                  <c:v>0.4856160100062436</c:v>
                </c:pt>
                <c:pt idx="3106">
                  <c:v>0.48577235772356681</c:v>
                </c:pt>
                <c:pt idx="3107">
                  <c:v>0.48592870544089045</c:v>
                </c:pt>
                <c:pt idx="3108">
                  <c:v>0.48608505315821338</c:v>
                </c:pt>
                <c:pt idx="3109">
                  <c:v>0.48624140087553669</c:v>
                </c:pt>
                <c:pt idx="3110">
                  <c:v>0.48639774859286017</c:v>
                </c:pt>
                <c:pt idx="3111">
                  <c:v>0.48655409631018331</c:v>
                </c:pt>
                <c:pt idx="3112">
                  <c:v>0.48671044402750668</c:v>
                </c:pt>
                <c:pt idx="3113">
                  <c:v>0.48686679174483044</c:v>
                </c:pt>
                <c:pt idx="3114">
                  <c:v>0.48702313946215331</c:v>
                </c:pt>
                <c:pt idx="3115">
                  <c:v>0.48717948717947696</c:v>
                </c:pt>
                <c:pt idx="3116">
                  <c:v>0.48733583489679977</c:v>
                </c:pt>
                <c:pt idx="3117">
                  <c:v>0.4874921826141233</c:v>
                </c:pt>
                <c:pt idx="3118">
                  <c:v>0.48764853033144667</c:v>
                </c:pt>
                <c:pt idx="3119">
                  <c:v>0.48780487804877004</c:v>
                </c:pt>
                <c:pt idx="3120">
                  <c:v>0.4879612257660933</c:v>
                </c:pt>
                <c:pt idx="3121">
                  <c:v>0.48811757348341661</c:v>
                </c:pt>
                <c:pt idx="3122">
                  <c:v>0.48827392120073981</c:v>
                </c:pt>
                <c:pt idx="3123">
                  <c:v>0.48843026891806335</c:v>
                </c:pt>
                <c:pt idx="3124">
                  <c:v>0.48858661663538638</c:v>
                </c:pt>
                <c:pt idx="3125">
                  <c:v>0.48874296435270992</c:v>
                </c:pt>
                <c:pt idx="3126">
                  <c:v>0.48889931207003301</c:v>
                </c:pt>
                <c:pt idx="3127">
                  <c:v>0.48905565978735632</c:v>
                </c:pt>
                <c:pt idx="3128">
                  <c:v>0.48921200750467991</c:v>
                </c:pt>
                <c:pt idx="3129">
                  <c:v>0.48936835522200328</c:v>
                </c:pt>
                <c:pt idx="3130">
                  <c:v>0.48952470293932654</c:v>
                </c:pt>
                <c:pt idx="3131">
                  <c:v>0.48968105065664957</c:v>
                </c:pt>
                <c:pt idx="3132">
                  <c:v>0.48983739837397305</c:v>
                </c:pt>
                <c:pt idx="3133">
                  <c:v>0.4899937460912962</c:v>
                </c:pt>
                <c:pt idx="3134">
                  <c:v>0.49015009380861968</c:v>
                </c:pt>
                <c:pt idx="3135">
                  <c:v>0.49030644152594316</c:v>
                </c:pt>
                <c:pt idx="3136">
                  <c:v>0.49046278924326653</c:v>
                </c:pt>
                <c:pt idx="3137">
                  <c:v>0.49061913696058945</c:v>
                </c:pt>
                <c:pt idx="3138">
                  <c:v>0.49077548467791282</c:v>
                </c:pt>
                <c:pt idx="3139">
                  <c:v>0.49093183239523608</c:v>
                </c:pt>
                <c:pt idx="3140">
                  <c:v>0.49108818011255972</c:v>
                </c:pt>
                <c:pt idx="3141">
                  <c:v>0.49124452782988293</c:v>
                </c:pt>
                <c:pt idx="3142">
                  <c:v>0.49140087554720641</c:v>
                </c:pt>
                <c:pt idx="3143">
                  <c:v>0.4915572232645295</c:v>
                </c:pt>
                <c:pt idx="3144">
                  <c:v>0.49171357098185292</c:v>
                </c:pt>
                <c:pt idx="3145">
                  <c:v>0.49186991869917612</c:v>
                </c:pt>
                <c:pt idx="3146">
                  <c:v>0.49202626641649932</c:v>
                </c:pt>
                <c:pt idx="3147">
                  <c:v>0.49218261413382286</c:v>
                </c:pt>
                <c:pt idx="3148">
                  <c:v>0.49233896185114623</c:v>
                </c:pt>
                <c:pt idx="3149">
                  <c:v>0.49249530956846932</c:v>
                </c:pt>
                <c:pt idx="3150">
                  <c:v>0.49265165728579252</c:v>
                </c:pt>
                <c:pt idx="3151">
                  <c:v>0.492808005003116</c:v>
                </c:pt>
                <c:pt idx="3152">
                  <c:v>0.49296435272043931</c:v>
                </c:pt>
                <c:pt idx="3153">
                  <c:v>0.49312070043776263</c:v>
                </c:pt>
                <c:pt idx="3154">
                  <c:v>0.49327704815508577</c:v>
                </c:pt>
                <c:pt idx="3155">
                  <c:v>0.49343339587240936</c:v>
                </c:pt>
                <c:pt idx="3156">
                  <c:v>0.49358974358973257</c:v>
                </c:pt>
                <c:pt idx="3157">
                  <c:v>0.49374609130705593</c:v>
                </c:pt>
                <c:pt idx="3158">
                  <c:v>0.49390243902437936</c:v>
                </c:pt>
                <c:pt idx="3159">
                  <c:v>0.4940587867417025</c:v>
                </c:pt>
                <c:pt idx="3160">
                  <c:v>0.49421513445902565</c:v>
                </c:pt>
                <c:pt idx="3161">
                  <c:v>0.49437148217634913</c:v>
                </c:pt>
                <c:pt idx="3162">
                  <c:v>0.49452782989367261</c:v>
                </c:pt>
                <c:pt idx="3163">
                  <c:v>0.49468417761099587</c:v>
                </c:pt>
                <c:pt idx="3164">
                  <c:v>0.49484052532831907</c:v>
                </c:pt>
                <c:pt idx="3165">
                  <c:v>0.49499687304564266</c:v>
                </c:pt>
                <c:pt idx="3166">
                  <c:v>0.49515322076296558</c:v>
                </c:pt>
                <c:pt idx="3167">
                  <c:v>0.49530956848028901</c:v>
                </c:pt>
                <c:pt idx="3168">
                  <c:v>0.49546591619761243</c:v>
                </c:pt>
                <c:pt idx="3169">
                  <c:v>0.49562226391493586</c:v>
                </c:pt>
                <c:pt idx="3170">
                  <c:v>0.49577861163225911</c:v>
                </c:pt>
                <c:pt idx="3171">
                  <c:v>0.49593495934958237</c:v>
                </c:pt>
                <c:pt idx="3172">
                  <c:v>0.49609130706690541</c:v>
                </c:pt>
                <c:pt idx="3173">
                  <c:v>0.49624765478422872</c:v>
                </c:pt>
                <c:pt idx="3174">
                  <c:v>0.4964040025015522</c:v>
                </c:pt>
                <c:pt idx="3175">
                  <c:v>0.49656035021887551</c:v>
                </c:pt>
                <c:pt idx="3176">
                  <c:v>0.49671669793619883</c:v>
                </c:pt>
                <c:pt idx="3177">
                  <c:v>0.49687304565352197</c:v>
                </c:pt>
                <c:pt idx="3178">
                  <c:v>0.49702939337084578</c:v>
                </c:pt>
                <c:pt idx="3179">
                  <c:v>0.49718574108816876</c:v>
                </c:pt>
                <c:pt idx="3180">
                  <c:v>0.49734208880549208</c:v>
                </c:pt>
                <c:pt idx="3181">
                  <c:v>0.49749843652281539</c:v>
                </c:pt>
                <c:pt idx="3182">
                  <c:v>0.4976547842401387</c:v>
                </c:pt>
                <c:pt idx="3183">
                  <c:v>0.49781113195746218</c:v>
                </c:pt>
                <c:pt idx="3184">
                  <c:v>0.49796747967478544</c:v>
                </c:pt>
                <c:pt idx="3185">
                  <c:v>0.49812382739210875</c:v>
                </c:pt>
                <c:pt idx="3186">
                  <c:v>0.49828017510943218</c:v>
                </c:pt>
                <c:pt idx="3187">
                  <c:v>0.49843652282675527</c:v>
                </c:pt>
                <c:pt idx="3188">
                  <c:v>0.49859287054407864</c:v>
                </c:pt>
                <c:pt idx="3189">
                  <c:v>0.49874921826140178</c:v>
                </c:pt>
                <c:pt idx="3190">
                  <c:v>0.49890556597872537</c:v>
                </c:pt>
                <c:pt idx="3191">
                  <c:v>0.49906191369604852</c:v>
                </c:pt>
                <c:pt idx="3192">
                  <c:v>0.49921826141337183</c:v>
                </c:pt>
                <c:pt idx="3193">
                  <c:v>0.49937460913069542</c:v>
                </c:pt>
                <c:pt idx="3194">
                  <c:v>0.49953095684801835</c:v>
                </c:pt>
                <c:pt idx="3195">
                  <c:v>0.49968730456534177</c:v>
                </c:pt>
                <c:pt idx="3196">
                  <c:v>0.49984365228266514</c:v>
                </c:pt>
                <c:pt idx="3197">
                  <c:v>0.49999999999998862</c:v>
                </c:pt>
                <c:pt idx="3198">
                  <c:v>0.50015634771731088</c:v>
                </c:pt>
                <c:pt idx="3199">
                  <c:v>0.50031269543463441</c:v>
                </c:pt>
                <c:pt idx="3200">
                  <c:v>0.50046904315195773</c:v>
                </c:pt>
                <c:pt idx="3201">
                  <c:v>0.50062539086928171</c:v>
                </c:pt>
                <c:pt idx="3202">
                  <c:v>0.5007817385866048</c:v>
                </c:pt>
                <c:pt idx="3203">
                  <c:v>0.50093808630392811</c:v>
                </c:pt>
                <c:pt idx="3204">
                  <c:v>0.50109443402125142</c:v>
                </c:pt>
                <c:pt idx="3205">
                  <c:v>0.50125078173857451</c:v>
                </c:pt>
                <c:pt idx="3206">
                  <c:v>0.50140712945589772</c:v>
                </c:pt>
                <c:pt idx="3207">
                  <c:v>0.50156347717322136</c:v>
                </c:pt>
                <c:pt idx="3208">
                  <c:v>0.50171982489054467</c:v>
                </c:pt>
                <c:pt idx="3209">
                  <c:v>0.50187617260786799</c:v>
                </c:pt>
                <c:pt idx="3210">
                  <c:v>0.5020325203251913</c:v>
                </c:pt>
                <c:pt idx="3211">
                  <c:v>0.5021888680425145</c:v>
                </c:pt>
                <c:pt idx="3212">
                  <c:v>0.50234521575983793</c:v>
                </c:pt>
                <c:pt idx="3213">
                  <c:v>0.50250156347716091</c:v>
                </c:pt>
                <c:pt idx="3214">
                  <c:v>0.50265791119448489</c:v>
                </c:pt>
                <c:pt idx="3215">
                  <c:v>0.50281425891180787</c:v>
                </c:pt>
                <c:pt idx="3216">
                  <c:v>0.50297060662913173</c:v>
                </c:pt>
                <c:pt idx="3217">
                  <c:v>0.50312695434645449</c:v>
                </c:pt>
                <c:pt idx="3218">
                  <c:v>0.5032833020637778</c:v>
                </c:pt>
                <c:pt idx="3219">
                  <c:v>0.50343964978110078</c:v>
                </c:pt>
                <c:pt idx="3220">
                  <c:v>0.50359599749842465</c:v>
                </c:pt>
                <c:pt idx="3221">
                  <c:v>0.5037523452157473</c:v>
                </c:pt>
                <c:pt idx="3222">
                  <c:v>0.50390869293307172</c:v>
                </c:pt>
                <c:pt idx="3223">
                  <c:v>0.5040650406503947</c:v>
                </c:pt>
                <c:pt idx="3224">
                  <c:v>0.50422138836771757</c:v>
                </c:pt>
                <c:pt idx="3225">
                  <c:v>0.504377736085041</c:v>
                </c:pt>
                <c:pt idx="3226">
                  <c:v>0.50453408380236364</c:v>
                </c:pt>
                <c:pt idx="3227">
                  <c:v>0.50469043151968795</c:v>
                </c:pt>
                <c:pt idx="3228">
                  <c:v>0.5048467792370106</c:v>
                </c:pt>
                <c:pt idx="3229">
                  <c:v>0.50500312695433391</c:v>
                </c:pt>
                <c:pt idx="3230">
                  <c:v>0.50515947467165767</c:v>
                </c:pt>
                <c:pt idx="3231">
                  <c:v>0.50531582238898121</c:v>
                </c:pt>
                <c:pt idx="3232">
                  <c:v>0.50547217010630385</c:v>
                </c:pt>
                <c:pt idx="3233">
                  <c:v>0.50562851782362761</c:v>
                </c:pt>
                <c:pt idx="3234">
                  <c:v>0.50578486554095059</c:v>
                </c:pt>
                <c:pt idx="3235">
                  <c:v>0.5059412132582749</c:v>
                </c:pt>
                <c:pt idx="3236">
                  <c:v>0.50609756097559744</c:v>
                </c:pt>
                <c:pt idx="3237">
                  <c:v>0.50625390869292031</c:v>
                </c:pt>
                <c:pt idx="3238">
                  <c:v>0.50641025641024406</c:v>
                </c:pt>
                <c:pt idx="3239">
                  <c:v>0.50656660412756693</c:v>
                </c:pt>
                <c:pt idx="3240">
                  <c:v>0.50672295184489069</c:v>
                </c:pt>
                <c:pt idx="3241">
                  <c:v>0.506879299562214</c:v>
                </c:pt>
                <c:pt idx="3242">
                  <c:v>0.50703564727953765</c:v>
                </c:pt>
                <c:pt idx="3243">
                  <c:v>0.50719199499686052</c:v>
                </c:pt>
                <c:pt idx="3244">
                  <c:v>0.50734834271418394</c:v>
                </c:pt>
                <c:pt idx="3245">
                  <c:v>0.50750469043150725</c:v>
                </c:pt>
                <c:pt idx="3246">
                  <c:v>0.50766103814883101</c:v>
                </c:pt>
                <c:pt idx="3247">
                  <c:v>0.50781738586615321</c:v>
                </c:pt>
                <c:pt idx="3248">
                  <c:v>0.50797373358347775</c:v>
                </c:pt>
                <c:pt idx="3249">
                  <c:v>0.50813008130080051</c:v>
                </c:pt>
                <c:pt idx="3250">
                  <c:v>0.50828642901812349</c:v>
                </c:pt>
                <c:pt idx="3251">
                  <c:v>0.5084427767354468</c:v>
                </c:pt>
                <c:pt idx="3252">
                  <c:v>0.50859912445277045</c:v>
                </c:pt>
                <c:pt idx="3253">
                  <c:v>0.50875547217009442</c:v>
                </c:pt>
                <c:pt idx="3254">
                  <c:v>0.50891181988741707</c:v>
                </c:pt>
                <c:pt idx="3255">
                  <c:v>0.50906816760474038</c:v>
                </c:pt>
                <c:pt idx="3256">
                  <c:v>0.50922451532206359</c:v>
                </c:pt>
                <c:pt idx="3257">
                  <c:v>0.50938086303938701</c:v>
                </c:pt>
                <c:pt idx="3258">
                  <c:v>0.50953721075670999</c:v>
                </c:pt>
                <c:pt idx="3259">
                  <c:v>0.50969355847403364</c:v>
                </c:pt>
                <c:pt idx="3260">
                  <c:v>0.50984990619135695</c:v>
                </c:pt>
                <c:pt idx="3261">
                  <c:v>0.5100062539086806</c:v>
                </c:pt>
                <c:pt idx="3262">
                  <c:v>0.51016260162600358</c:v>
                </c:pt>
                <c:pt idx="3263">
                  <c:v>0.51031894934332656</c:v>
                </c:pt>
                <c:pt idx="3264">
                  <c:v>0.5104752970606502</c:v>
                </c:pt>
                <c:pt idx="3265">
                  <c:v>0.51063164477797351</c:v>
                </c:pt>
                <c:pt idx="3266">
                  <c:v>0.51078799249529683</c:v>
                </c:pt>
                <c:pt idx="3267">
                  <c:v>0.51094434021261981</c:v>
                </c:pt>
                <c:pt idx="3268">
                  <c:v>0.51110068792994312</c:v>
                </c:pt>
                <c:pt idx="3269">
                  <c:v>0.51125703564726643</c:v>
                </c:pt>
                <c:pt idx="3270">
                  <c:v>0.51141338336459008</c:v>
                </c:pt>
                <c:pt idx="3271">
                  <c:v>0.51156973108191306</c:v>
                </c:pt>
                <c:pt idx="3272">
                  <c:v>0.51172607879923659</c:v>
                </c:pt>
                <c:pt idx="3273">
                  <c:v>0.51188242651656002</c:v>
                </c:pt>
                <c:pt idx="3274">
                  <c:v>0.51203877423388366</c:v>
                </c:pt>
                <c:pt idx="3275">
                  <c:v>0.5121951219512062</c:v>
                </c:pt>
                <c:pt idx="3276">
                  <c:v>0.51235146966853029</c:v>
                </c:pt>
                <c:pt idx="3277">
                  <c:v>0.5125078173858536</c:v>
                </c:pt>
                <c:pt idx="3278">
                  <c:v>0.51266416510317669</c:v>
                </c:pt>
                <c:pt idx="3279">
                  <c:v>0.51282051282050023</c:v>
                </c:pt>
                <c:pt idx="3280">
                  <c:v>0.51297686053782321</c:v>
                </c:pt>
                <c:pt idx="3281">
                  <c:v>0.51313320825514652</c:v>
                </c:pt>
                <c:pt idx="3282">
                  <c:v>0.51328955597246928</c:v>
                </c:pt>
                <c:pt idx="3283">
                  <c:v>0.5134459036897937</c:v>
                </c:pt>
                <c:pt idx="3284">
                  <c:v>0.51360225140711668</c:v>
                </c:pt>
                <c:pt idx="3285">
                  <c:v>0.51375859912443977</c:v>
                </c:pt>
                <c:pt idx="3286">
                  <c:v>0.51391494684176275</c:v>
                </c:pt>
                <c:pt idx="3287">
                  <c:v>0.51407129455908684</c:v>
                </c:pt>
                <c:pt idx="3288">
                  <c:v>0.51422764227640971</c:v>
                </c:pt>
                <c:pt idx="3289">
                  <c:v>0.51438398999373247</c:v>
                </c:pt>
                <c:pt idx="3290">
                  <c:v>0.51454033771105601</c:v>
                </c:pt>
                <c:pt idx="3291">
                  <c:v>0.51469668542837965</c:v>
                </c:pt>
                <c:pt idx="3292">
                  <c:v>0.5148530331457033</c:v>
                </c:pt>
                <c:pt idx="3293">
                  <c:v>0.51500938086302628</c:v>
                </c:pt>
                <c:pt idx="3294">
                  <c:v>0.51516572858034959</c:v>
                </c:pt>
                <c:pt idx="3295">
                  <c:v>0.5153220762976729</c:v>
                </c:pt>
                <c:pt idx="3296">
                  <c:v>0.51547842401499622</c:v>
                </c:pt>
                <c:pt idx="3297">
                  <c:v>0.5156347717323192</c:v>
                </c:pt>
                <c:pt idx="3298">
                  <c:v>0.51579111944964284</c:v>
                </c:pt>
                <c:pt idx="3299">
                  <c:v>0.51594746716696616</c:v>
                </c:pt>
                <c:pt idx="3300">
                  <c:v>0.51610381488428969</c:v>
                </c:pt>
                <c:pt idx="3301">
                  <c:v>0.51626016260161256</c:v>
                </c:pt>
                <c:pt idx="3302">
                  <c:v>0.51641651031893576</c:v>
                </c:pt>
                <c:pt idx="3303">
                  <c:v>0.51657285803625907</c:v>
                </c:pt>
                <c:pt idx="3304">
                  <c:v>0.51672920575358305</c:v>
                </c:pt>
                <c:pt idx="3305">
                  <c:v>0.51688555347090603</c:v>
                </c:pt>
                <c:pt idx="3306">
                  <c:v>0.51704190118822935</c:v>
                </c:pt>
                <c:pt idx="3307">
                  <c:v>0.51719824890555266</c:v>
                </c:pt>
                <c:pt idx="3308">
                  <c:v>0.51735459662287631</c:v>
                </c:pt>
                <c:pt idx="3309">
                  <c:v>0.51751094434019929</c:v>
                </c:pt>
                <c:pt idx="3310">
                  <c:v>0.5176672920575226</c:v>
                </c:pt>
                <c:pt idx="3311">
                  <c:v>0.51782363977484591</c:v>
                </c:pt>
                <c:pt idx="3312">
                  <c:v>0.51797998749216922</c:v>
                </c:pt>
                <c:pt idx="3313">
                  <c:v>0.51813633520949254</c:v>
                </c:pt>
                <c:pt idx="3314">
                  <c:v>0.51829268292681552</c:v>
                </c:pt>
                <c:pt idx="3315">
                  <c:v>0.51844903064413972</c:v>
                </c:pt>
                <c:pt idx="3316">
                  <c:v>0.5186053783614627</c:v>
                </c:pt>
                <c:pt idx="3317">
                  <c:v>0.51876172607878612</c:v>
                </c:pt>
                <c:pt idx="3318">
                  <c:v>0.5189180737961091</c:v>
                </c:pt>
                <c:pt idx="3319">
                  <c:v>0.51907442151343264</c:v>
                </c:pt>
                <c:pt idx="3320">
                  <c:v>0.51923076923075528</c:v>
                </c:pt>
                <c:pt idx="3321">
                  <c:v>0.51938711694807904</c:v>
                </c:pt>
                <c:pt idx="3322">
                  <c:v>0.51954346466540235</c:v>
                </c:pt>
                <c:pt idx="3323">
                  <c:v>0.51969981238272633</c:v>
                </c:pt>
                <c:pt idx="3324">
                  <c:v>0.51985616010004865</c:v>
                </c:pt>
                <c:pt idx="3325">
                  <c:v>0.52001250781737196</c:v>
                </c:pt>
                <c:pt idx="3326">
                  <c:v>0.52016885553469561</c:v>
                </c:pt>
                <c:pt idx="3327">
                  <c:v>0.52032520325201892</c:v>
                </c:pt>
                <c:pt idx="3328">
                  <c:v>0.5204815509693419</c:v>
                </c:pt>
                <c:pt idx="3329">
                  <c:v>0.52063789868666555</c:v>
                </c:pt>
                <c:pt idx="3330">
                  <c:v>0.52079424640398952</c:v>
                </c:pt>
                <c:pt idx="3331">
                  <c:v>0.52095059412131217</c:v>
                </c:pt>
                <c:pt idx="3332">
                  <c:v>0.52110694183863515</c:v>
                </c:pt>
                <c:pt idx="3333">
                  <c:v>0.52126328955595835</c:v>
                </c:pt>
                <c:pt idx="3334">
                  <c:v>0.52141963727328244</c:v>
                </c:pt>
                <c:pt idx="3335">
                  <c:v>0.52157598499060509</c:v>
                </c:pt>
                <c:pt idx="3336">
                  <c:v>0.52173233270792829</c:v>
                </c:pt>
                <c:pt idx="3337">
                  <c:v>0.52188868042525172</c:v>
                </c:pt>
                <c:pt idx="3338">
                  <c:v>0.52204502814257592</c:v>
                </c:pt>
                <c:pt idx="3339">
                  <c:v>0.52220137585989868</c:v>
                </c:pt>
                <c:pt idx="3340">
                  <c:v>0.52235772357722166</c:v>
                </c:pt>
                <c:pt idx="3341">
                  <c:v>0.5225140712945453</c:v>
                </c:pt>
                <c:pt idx="3342">
                  <c:v>0.52267041901186861</c:v>
                </c:pt>
                <c:pt idx="3343">
                  <c:v>0.52282676672919193</c:v>
                </c:pt>
                <c:pt idx="3344">
                  <c:v>0.52298311444651524</c:v>
                </c:pt>
                <c:pt idx="3345">
                  <c:v>0.52313946216383889</c:v>
                </c:pt>
                <c:pt idx="3346">
                  <c:v>0.52329580988116187</c:v>
                </c:pt>
                <c:pt idx="3347">
                  <c:v>0.52345215759848551</c:v>
                </c:pt>
                <c:pt idx="3348">
                  <c:v>0.5236085053158086</c:v>
                </c:pt>
                <c:pt idx="3349">
                  <c:v>0.52376485303313214</c:v>
                </c:pt>
                <c:pt idx="3350">
                  <c:v>0.52392120075045512</c:v>
                </c:pt>
                <c:pt idx="3351">
                  <c:v>0.52407754846777843</c:v>
                </c:pt>
                <c:pt idx="3352">
                  <c:v>0.52423389618510174</c:v>
                </c:pt>
                <c:pt idx="3353">
                  <c:v>0.52439024390242506</c:v>
                </c:pt>
                <c:pt idx="3354">
                  <c:v>0.52454659161974837</c:v>
                </c:pt>
                <c:pt idx="3355">
                  <c:v>0.52470293933707168</c:v>
                </c:pt>
                <c:pt idx="3356">
                  <c:v>0.52485928705439533</c:v>
                </c:pt>
                <c:pt idx="3357">
                  <c:v>0.52501563477171831</c:v>
                </c:pt>
                <c:pt idx="3358">
                  <c:v>0.52517198248904162</c:v>
                </c:pt>
                <c:pt idx="3359">
                  <c:v>0.5253283302063646</c:v>
                </c:pt>
                <c:pt idx="3360">
                  <c:v>0.52548467792368825</c:v>
                </c:pt>
                <c:pt idx="3361">
                  <c:v>0.52564102564101201</c:v>
                </c:pt>
                <c:pt idx="3362">
                  <c:v>0.52579737335833521</c:v>
                </c:pt>
                <c:pt idx="3363">
                  <c:v>0.52595372107565785</c:v>
                </c:pt>
                <c:pt idx="3364">
                  <c:v>0.52611006879298117</c:v>
                </c:pt>
                <c:pt idx="3365">
                  <c:v>0.52626641651030481</c:v>
                </c:pt>
                <c:pt idx="3366">
                  <c:v>0.52642276422762746</c:v>
                </c:pt>
                <c:pt idx="3367">
                  <c:v>0.52657911194495111</c:v>
                </c:pt>
                <c:pt idx="3368">
                  <c:v>0.52673545966227475</c:v>
                </c:pt>
                <c:pt idx="3369">
                  <c:v>0.52689180737959895</c:v>
                </c:pt>
                <c:pt idx="3370">
                  <c:v>0.52704815509692138</c:v>
                </c:pt>
                <c:pt idx="3371">
                  <c:v>0.52720450281424458</c:v>
                </c:pt>
                <c:pt idx="3372">
                  <c:v>0.527360850531568</c:v>
                </c:pt>
                <c:pt idx="3373">
                  <c:v>0.52751719824889132</c:v>
                </c:pt>
                <c:pt idx="3374">
                  <c:v>0.52767354596621419</c:v>
                </c:pt>
                <c:pt idx="3375">
                  <c:v>0.52782989368353883</c:v>
                </c:pt>
                <c:pt idx="3376">
                  <c:v>0.52798624140086126</c:v>
                </c:pt>
                <c:pt idx="3377">
                  <c:v>0.52814258911818468</c:v>
                </c:pt>
                <c:pt idx="3378">
                  <c:v>0.52829893683550821</c:v>
                </c:pt>
                <c:pt idx="3379">
                  <c:v>0.52845528455283119</c:v>
                </c:pt>
                <c:pt idx="3380">
                  <c:v>0.52861163227015495</c:v>
                </c:pt>
                <c:pt idx="3381">
                  <c:v>0.52876797998747749</c:v>
                </c:pt>
                <c:pt idx="3382">
                  <c:v>0.52892432770480113</c:v>
                </c:pt>
                <c:pt idx="3383">
                  <c:v>0.52908067542212445</c:v>
                </c:pt>
                <c:pt idx="3384">
                  <c:v>0.52923702313944776</c:v>
                </c:pt>
                <c:pt idx="3385">
                  <c:v>0.52939337085677107</c:v>
                </c:pt>
                <c:pt idx="3386">
                  <c:v>0.52954971857409483</c:v>
                </c:pt>
                <c:pt idx="3387">
                  <c:v>0.5297060662914177</c:v>
                </c:pt>
                <c:pt idx="3388">
                  <c:v>0.52986241400874101</c:v>
                </c:pt>
                <c:pt idx="3389">
                  <c:v>0.53001876172606366</c:v>
                </c:pt>
                <c:pt idx="3390">
                  <c:v>0.53017510944338764</c:v>
                </c:pt>
                <c:pt idx="3391">
                  <c:v>0.53033145716071095</c:v>
                </c:pt>
                <c:pt idx="3392">
                  <c:v>0.53048780487803426</c:v>
                </c:pt>
                <c:pt idx="3393">
                  <c:v>0.53064415259535802</c:v>
                </c:pt>
                <c:pt idx="3394">
                  <c:v>0.53080050031268089</c:v>
                </c:pt>
                <c:pt idx="3395">
                  <c:v>0.5309568480300042</c:v>
                </c:pt>
                <c:pt idx="3396">
                  <c:v>0.53111319574732685</c:v>
                </c:pt>
                <c:pt idx="3397">
                  <c:v>0.5312695434646505</c:v>
                </c:pt>
                <c:pt idx="3398">
                  <c:v>0.53142589118197414</c:v>
                </c:pt>
                <c:pt idx="3399">
                  <c:v>0.53158223889929712</c:v>
                </c:pt>
                <c:pt idx="3400">
                  <c:v>0.53173858661662077</c:v>
                </c:pt>
                <c:pt idx="3401">
                  <c:v>0.53189493433394441</c:v>
                </c:pt>
                <c:pt idx="3402">
                  <c:v>0.53205128205126739</c:v>
                </c:pt>
                <c:pt idx="3403">
                  <c:v>0.53220762976859071</c:v>
                </c:pt>
                <c:pt idx="3404">
                  <c:v>0.53236397748591369</c:v>
                </c:pt>
                <c:pt idx="3405">
                  <c:v>0.532520325203237</c:v>
                </c:pt>
                <c:pt idx="3406">
                  <c:v>0.53267667292056065</c:v>
                </c:pt>
                <c:pt idx="3407">
                  <c:v>0.53283302063788429</c:v>
                </c:pt>
                <c:pt idx="3408">
                  <c:v>0.53298936835520727</c:v>
                </c:pt>
                <c:pt idx="3409">
                  <c:v>0.53314571607253103</c:v>
                </c:pt>
                <c:pt idx="3410">
                  <c:v>0.53330206378985356</c:v>
                </c:pt>
                <c:pt idx="3411">
                  <c:v>0.53345841150717754</c:v>
                </c:pt>
                <c:pt idx="3412">
                  <c:v>0.53361475922450063</c:v>
                </c:pt>
                <c:pt idx="3413">
                  <c:v>0.53377110694182384</c:v>
                </c:pt>
                <c:pt idx="3414">
                  <c:v>0.5339274546591477</c:v>
                </c:pt>
                <c:pt idx="3415">
                  <c:v>0.53408380237647091</c:v>
                </c:pt>
                <c:pt idx="3416">
                  <c:v>0.53424015009379411</c:v>
                </c:pt>
                <c:pt idx="3417">
                  <c:v>0.53439649781111709</c:v>
                </c:pt>
                <c:pt idx="3418">
                  <c:v>0.5345528455284404</c:v>
                </c:pt>
                <c:pt idx="3419">
                  <c:v>0.53470919324576371</c:v>
                </c:pt>
                <c:pt idx="3420">
                  <c:v>0.53486554096308703</c:v>
                </c:pt>
                <c:pt idx="3421">
                  <c:v>0.53502188868041078</c:v>
                </c:pt>
                <c:pt idx="3422">
                  <c:v>0.53517823639773365</c:v>
                </c:pt>
                <c:pt idx="3423">
                  <c:v>0.53533458411505652</c:v>
                </c:pt>
                <c:pt idx="3424">
                  <c:v>0.53549093183238028</c:v>
                </c:pt>
                <c:pt idx="3425">
                  <c:v>0.53564727954970404</c:v>
                </c:pt>
                <c:pt idx="3426">
                  <c:v>0.53580362726702691</c:v>
                </c:pt>
                <c:pt idx="3427">
                  <c:v>0.53595997498435022</c:v>
                </c:pt>
                <c:pt idx="3428">
                  <c:v>0.5361163227016732</c:v>
                </c:pt>
                <c:pt idx="3429">
                  <c:v>0.53627267041899684</c:v>
                </c:pt>
                <c:pt idx="3430">
                  <c:v>0.53642901813632049</c:v>
                </c:pt>
                <c:pt idx="3431">
                  <c:v>0.53658536585364303</c:v>
                </c:pt>
                <c:pt idx="3432">
                  <c:v>0.53674171357096712</c:v>
                </c:pt>
                <c:pt idx="3433">
                  <c:v>0.53689806128829043</c:v>
                </c:pt>
                <c:pt idx="3434">
                  <c:v>0.53705440900561341</c:v>
                </c:pt>
                <c:pt idx="3435">
                  <c:v>0.53721075672293628</c:v>
                </c:pt>
                <c:pt idx="3436">
                  <c:v>0.53736710444025948</c:v>
                </c:pt>
                <c:pt idx="3437">
                  <c:v>0.53752345215758379</c:v>
                </c:pt>
                <c:pt idx="3438">
                  <c:v>0.53767979987490666</c:v>
                </c:pt>
                <c:pt idx="3439">
                  <c:v>0.53783614759222953</c:v>
                </c:pt>
                <c:pt idx="3440">
                  <c:v>0.53799249530955362</c:v>
                </c:pt>
                <c:pt idx="3441">
                  <c:v>0.53814884302687693</c:v>
                </c:pt>
                <c:pt idx="3442">
                  <c:v>0.53830519074419991</c:v>
                </c:pt>
                <c:pt idx="3443">
                  <c:v>0.53846153846152323</c:v>
                </c:pt>
                <c:pt idx="3444">
                  <c:v>0.53861788617884665</c:v>
                </c:pt>
                <c:pt idx="3445">
                  <c:v>0.53877423389616985</c:v>
                </c:pt>
                <c:pt idx="3446">
                  <c:v>0.5389305816134935</c:v>
                </c:pt>
                <c:pt idx="3447">
                  <c:v>0.53908692933081648</c:v>
                </c:pt>
                <c:pt idx="3448">
                  <c:v>0.53924327704814012</c:v>
                </c:pt>
                <c:pt idx="3449">
                  <c:v>0.5393996247654631</c:v>
                </c:pt>
                <c:pt idx="3450">
                  <c:v>0.53955597248278664</c:v>
                </c:pt>
                <c:pt idx="3451">
                  <c:v>0.53971232020010951</c:v>
                </c:pt>
                <c:pt idx="3452">
                  <c:v>0.53986866791743271</c:v>
                </c:pt>
                <c:pt idx="3453">
                  <c:v>0.54002501563475691</c:v>
                </c:pt>
                <c:pt idx="3454">
                  <c:v>0.54018136335207967</c:v>
                </c:pt>
                <c:pt idx="3455">
                  <c:v>0.54033771106940298</c:v>
                </c:pt>
                <c:pt idx="3456">
                  <c:v>0.54049405878672629</c:v>
                </c:pt>
                <c:pt idx="3457">
                  <c:v>0.54065040650404994</c:v>
                </c:pt>
                <c:pt idx="3458">
                  <c:v>0.54080675422137292</c:v>
                </c:pt>
                <c:pt idx="3459">
                  <c:v>0.5409631019386959</c:v>
                </c:pt>
                <c:pt idx="3460">
                  <c:v>0.54111944965601955</c:v>
                </c:pt>
                <c:pt idx="3461">
                  <c:v>0.54127579737334319</c:v>
                </c:pt>
                <c:pt idx="3462">
                  <c:v>0.54143214509066528</c:v>
                </c:pt>
                <c:pt idx="3463">
                  <c:v>0.54158849280798949</c:v>
                </c:pt>
                <c:pt idx="3464">
                  <c:v>0.54174484052531313</c:v>
                </c:pt>
                <c:pt idx="3465">
                  <c:v>0.54190118824263578</c:v>
                </c:pt>
                <c:pt idx="3466">
                  <c:v>0.54205753595995909</c:v>
                </c:pt>
                <c:pt idx="3467">
                  <c:v>0.54221388367728252</c:v>
                </c:pt>
                <c:pt idx="3468">
                  <c:v>0.54237023139460605</c:v>
                </c:pt>
                <c:pt idx="3469">
                  <c:v>0.54252657911192881</c:v>
                </c:pt>
                <c:pt idx="3470">
                  <c:v>0.54268292682925257</c:v>
                </c:pt>
                <c:pt idx="3471">
                  <c:v>0.54283927454657666</c:v>
                </c:pt>
                <c:pt idx="3472">
                  <c:v>0.54299562226390019</c:v>
                </c:pt>
                <c:pt idx="3473">
                  <c:v>0.54315196998122217</c:v>
                </c:pt>
                <c:pt idx="3474">
                  <c:v>0.54330831769854626</c:v>
                </c:pt>
                <c:pt idx="3475">
                  <c:v>0.54346466541586891</c:v>
                </c:pt>
                <c:pt idx="3476">
                  <c:v>0.54362101313319355</c:v>
                </c:pt>
                <c:pt idx="3477">
                  <c:v>0.54377736085051587</c:v>
                </c:pt>
                <c:pt idx="3478">
                  <c:v>0.54393370856783918</c:v>
                </c:pt>
                <c:pt idx="3479">
                  <c:v>0.54409005628516294</c:v>
                </c:pt>
                <c:pt idx="3480">
                  <c:v>0.54424640400248581</c:v>
                </c:pt>
                <c:pt idx="3481">
                  <c:v>0.54440275171980879</c:v>
                </c:pt>
                <c:pt idx="3482">
                  <c:v>0.54455909943713243</c:v>
                </c:pt>
                <c:pt idx="3483">
                  <c:v>0.54471544715445575</c:v>
                </c:pt>
                <c:pt idx="3484">
                  <c:v>0.54487179487177939</c:v>
                </c:pt>
                <c:pt idx="3485">
                  <c:v>0.54502814258910293</c:v>
                </c:pt>
                <c:pt idx="3486">
                  <c:v>0.54518449030642568</c:v>
                </c:pt>
                <c:pt idx="3487">
                  <c:v>0.54534083802374933</c:v>
                </c:pt>
                <c:pt idx="3488">
                  <c:v>0.54549718574107198</c:v>
                </c:pt>
                <c:pt idx="3489">
                  <c:v>0.54565353345839596</c:v>
                </c:pt>
                <c:pt idx="3490">
                  <c:v>0.54580988117571894</c:v>
                </c:pt>
                <c:pt idx="3491">
                  <c:v>0.54596622889304192</c:v>
                </c:pt>
                <c:pt idx="3492">
                  <c:v>0.54612257661036567</c:v>
                </c:pt>
                <c:pt idx="3493">
                  <c:v>0.54627892432768888</c:v>
                </c:pt>
                <c:pt idx="3494">
                  <c:v>0.54643527204501252</c:v>
                </c:pt>
                <c:pt idx="3495">
                  <c:v>0.5465916197623355</c:v>
                </c:pt>
                <c:pt idx="3496">
                  <c:v>0.54674796747965881</c:v>
                </c:pt>
                <c:pt idx="3497">
                  <c:v>0.54690431519698213</c:v>
                </c:pt>
                <c:pt idx="3498">
                  <c:v>0.54706066291430544</c:v>
                </c:pt>
                <c:pt idx="3499">
                  <c:v>0.54721701063162853</c:v>
                </c:pt>
                <c:pt idx="3500">
                  <c:v>0.54737335834895207</c:v>
                </c:pt>
                <c:pt idx="3501">
                  <c:v>0.5475297060662756</c:v>
                </c:pt>
                <c:pt idx="3502">
                  <c:v>0.54768605378359903</c:v>
                </c:pt>
                <c:pt idx="3503">
                  <c:v>0.547842401500922</c:v>
                </c:pt>
                <c:pt idx="3504">
                  <c:v>0.54799874921824532</c:v>
                </c:pt>
                <c:pt idx="3505">
                  <c:v>0.54815509693556863</c:v>
                </c:pt>
                <c:pt idx="3506">
                  <c:v>0.54831144465289194</c:v>
                </c:pt>
                <c:pt idx="3507">
                  <c:v>0.54846779237021526</c:v>
                </c:pt>
                <c:pt idx="3508">
                  <c:v>0.54862414008753868</c:v>
                </c:pt>
                <c:pt idx="3509">
                  <c:v>0.54878048780486188</c:v>
                </c:pt>
                <c:pt idx="3510">
                  <c:v>0.54893683552218553</c:v>
                </c:pt>
                <c:pt idx="3511">
                  <c:v>0.54909318323950862</c:v>
                </c:pt>
                <c:pt idx="3512">
                  <c:v>0.54924953095683182</c:v>
                </c:pt>
                <c:pt idx="3513">
                  <c:v>0.54940587867415558</c:v>
                </c:pt>
                <c:pt idx="3514">
                  <c:v>0.54956222639147845</c:v>
                </c:pt>
                <c:pt idx="3515">
                  <c:v>0.54971857410880209</c:v>
                </c:pt>
                <c:pt idx="3516">
                  <c:v>0.54987492182612507</c:v>
                </c:pt>
                <c:pt idx="3517">
                  <c:v>0.55003126954344861</c:v>
                </c:pt>
                <c:pt idx="3518">
                  <c:v>0.55018761726077203</c:v>
                </c:pt>
                <c:pt idx="3519">
                  <c:v>0.55034396497809501</c:v>
                </c:pt>
                <c:pt idx="3520">
                  <c:v>0.55050031269541866</c:v>
                </c:pt>
                <c:pt idx="3521">
                  <c:v>0.55065666041274153</c:v>
                </c:pt>
                <c:pt idx="3522">
                  <c:v>0.55081300813006462</c:v>
                </c:pt>
                <c:pt idx="3523">
                  <c:v>0.55096935584738826</c:v>
                </c:pt>
                <c:pt idx="3524">
                  <c:v>0.55112570356471202</c:v>
                </c:pt>
                <c:pt idx="3525">
                  <c:v>0.55128205128203456</c:v>
                </c:pt>
                <c:pt idx="3526">
                  <c:v>0.55143839899935787</c:v>
                </c:pt>
                <c:pt idx="3527">
                  <c:v>0.55159474671668152</c:v>
                </c:pt>
                <c:pt idx="3528">
                  <c:v>0.55175109443400516</c:v>
                </c:pt>
                <c:pt idx="3529">
                  <c:v>0.55190744215132814</c:v>
                </c:pt>
                <c:pt idx="3530">
                  <c:v>0.5520637898686509</c:v>
                </c:pt>
                <c:pt idx="3531">
                  <c:v>0.5522201375859751</c:v>
                </c:pt>
                <c:pt idx="3532">
                  <c:v>0.55237648530329808</c:v>
                </c:pt>
                <c:pt idx="3533">
                  <c:v>0.55253283302062139</c:v>
                </c:pt>
                <c:pt idx="3534">
                  <c:v>0.55268918073794426</c:v>
                </c:pt>
                <c:pt idx="3535">
                  <c:v>0.55284552845526802</c:v>
                </c:pt>
                <c:pt idx="3536">
                  <c:v>0.55300187617259211</c:v>
                </c:pt>
                <c:pt idx="3537">
                  <c:v>0.55315822388991454</c:v>
                </c:pt>
                <c:pt idx="3538">
                  <c:v>0.5533145716072374</c:v>
                </c:pt>
                <c:pt idx="3539">
                  <c:v>0.55347091932456161</c:v>
                </c:pt>
                <c:pt idx="3540">
                  <c:v>0.55362726704188503</c:v>
                </c:pt>
                <c:pt idx="3541">
                  <c:v>0.5537836147592079</c:v>
                </c:pt>
                <c:pt idx="3542">
                  <c:v>0.55393996247653154</c:v>
                </c:pt>
                <c:pt idx="3543">
                  <c:v>0.55409631019385464</c:v>
                </c:pt>
                <c:pt idx="3544">
                  <c:v>0.55425265791117784</c:v>
                </c:pt>
                <c:pt idx="3545">
                  <c:v>0.55440900562850171</c:v>
                </c:pt>
                <c:pt idx="3546">
                  <c:v>0.55456535334582469</c:v>
                </c:pt>
                <c:pt idx="3547">
                  <c:v>0.55472170106314811</c:v>
                </c:pt>
                <c:pt idx="3548">
                  <c:v>0.55487804878047142</c:v>
                </c:pt>
                <c:pt idx="3549">
                  <c:v>0.55503439649779462</c:v>
                </c:pt>
                <c:pt idx="3550">
                  <c:v>0.55519074421511772</c:v>
                </c:pt>
                <c:pt idx="3551">
                  <c:v>0.5553470919324407</c:v>
                </c:pt>
                <c:pt idx="3552">
                  <c:v>0.55550343964976434</c:v>
                </c:pt>
                <c:pt idx="3553">
                  <c:v>0.55565978736708765</c:v>
                </c:pt>
                <c:pt idx="3554">
                  <c:v>0.55581613508441097</c:v>
                </c:pt>
                <c:pt idx="3555">
                  <c:v>0.55597248280173428</c:v>
                </c:pt>
                <c:pt idx="3556">
                  <c:v>0.55612883051905804</c:v>
                </c:pt>
                <c:pt idx="3557">
                  <c:v>0.55628517823638091</c:v>
                </c:pt>
                <c:pt idx="3558">
                  <c:v>0.55644152595370422</c:v>
                </c:pt>
                <c:pt idx="3559">
                  <c:v>0.55659787367102764</c:v>
                </c:pt>
                <c:pt idx="3560">
                  <c:v>0.55675422138835085</c:v>
                </c:pt>
                <c:pt idx="3561">
                  <c:v>0.55691056910567416</c:v>
                </c:pt>
                <c:pt idx="3562">
                  <c:v>0.55706691682299747</c:v>
                </c:pt>
                <c:pt idx="3563">
                  <c:v>0.55722326454032078</c:v>
                </c:pt>
                <c:pt idx="3564">
                  <c:v>0.55737961225764443</c:v>
                </c:pt>
                <c:pt idx="3565">
                  <c:v>0.55753595997496708</c:v>
                </c:pt>
                <c:pt idx="3566">
                  <c:v>0.55769230769229072</c:v>
                </c:pt>
                <c:pt idx="3567">
                  <c:v>0.55784865540961448</c:v>
                </c:pt>
                <c:pt idx="3568">
                  <c:v>0.55800500312693735</c:v>
                </c:pt>
                <c:pt idx="3569">
                  <c:v>0.55816135084426033</c:v>
                </c:pt>
                <c:pt idx="3570">
                  <c:v>0.55831769856158431</c:v>
                </c:pt>
                <c:pt idx="3571">
                  <c:v>0.55847404627890762</c:v>
                </c:pt>
                <c:pt idx="3572">
                  <c:v>0.55863039399623049</c:v>
                </c:pt>
                <c:pt idx="3573">
                  <c:v>0.55878674171355358</c:v>
                </c:pt>
                <c:pt idx="3574">
                  <c:v>0.55894308943087756</c:v>
                </c:pt>
                <c:pt idx="3575">
                  <c:v>0.55909943714820121</c:v>
                </c:pt>
                <c:pt idx="3576">
                  <c:v>0.55925578486552352</c:v>
                </c:pt>
                <c:pt idx="3577">
                  <c:v>0.55941213258284717</c:v>
                </c:pt>
                <c:pt idx="3578">
                  <c:v>0.5595684803001707</c:v>
                </c:pt>
                <c:pt idx="3579">
                  <c:v>0.55972482801749412</c:v>
                </c:pt>
                <c:pt idx="3580">
                  <c:v>0.5598811757348171</c:v>
                </c:pt>
                <c:pt idx="3581">
                  <c:v>0.56003752345214042</c:v>
                </c:pt>
                <c:pt idx="3582">
                  <c:v>0.56019387116946373</c:v>
                </c:pt>
                <c:pt idx="3583">
                  <c:v>0.56035021888678704</c:v>
                </c:pt>
                <c:pt idx="3584">
                  <c:v>0.56050656660411069</c:v>
                </c:pt>
                <c:pt idx="3585">
                  <c:v>0.56066291432143367</c:v>
                </c:pt>
                <c:pt idx="3586">
                  <c:v>0.56081926203875732</c:v>
                </c:pt>
                <c:pt idx="3587">
                  <c:v>0.56097560975608063</c:v>
                </c:pt>
                <c:pt idx="3588">
                  <c:v>0.56113195747340394</c:v>
                </c:pt>
                <c:pt idx="3589">
                  <c:v>0.56128830519072659</c:v>
                </c:pt>
                <c:pt idx="3590">
                  <c:v>0.56144465290805068</c:v>
                </c:pt>
                <c:pt idx="3591">
                  <c:v>0.56160100062537421</c:v>
                </c:pt>
                <c:pt idx="3592">
                  <c:v>0.56175734834269686</c:v>
                </c:pt>
                <c:pt idx="3593">
                  <c:v>0.56191369606002051</c:v>
                </c:pt>
                <c:pt idx="3594">
                  <c:v>0.56207004377734349</c:v>
                </c:pt>
                <c:pt idx="3595">
                  <c:v>0.56222639149466658</c:v>
                </c:pt>
                <c:pt idx="3596">
                  <c:v>0.56238273921198978</c:v>
                </c:pt>
                <c:pt idx="3597">
                  <c:v>0.56253908692931343</c:v>
                </c:pt>
                <c:pt idx="3598">
                  <c:v>0.56269543464663718</c:v>
                </c:pt>
                <c:pt idx="3599">
                  <c:v>0.56285178236396005</c:v>
                </c:pt>
                <c:pt idx="3600">
                  <c:v>0.5630081300812837</c:v>
                </c:pt>
                <c:pt idx="3601">
                  <c:v>0.56316447779860668</c:v>
                </c:pt>
                <c:pt idx="3602">
                  <c:v>0.56332082551592999</c:v>
                </c:pt>
                <c:pt idx="3603">
                  <c:v>0.5634771732332533</c:v>
                </c:pt>
                <c:pt idx="3604">
                  <c:v>0.56363352095057662</c:v>
                </c:pt>
                <c:pt idx="3605">
                  <c:v>0.56378986866790004</c:v>
                </c:pt>
                <c:pt idx="3606">
                  <c:v>0.56394621638522369</c:v>
                </c:pt>
                <c:pt idx="3607">
                  <c:v>0.56410256410254656</c:v>
                </c:pt>
                <c:pt idx="3608">
                  <c:v>0.56425891181986987</c:v>
                </c:pt>
                <c:pt idx="3609">
                  <c:v>0.56441525953719351</c:v>
                </c:pt>
                <c:pt idx="3610">
                  <c:v>0.56457160725451694</c:v>
                </c:pt>
                <c:pt idx="3611">
                  <c:v>0.56472795497183981</c:v>
                </c:pt>
                <c:pt idx="3612">
                  <c:v>0.56488430268916345</c:v>
                </c:pt>
                <c:pt idx="3613">
                  <c:v>0.5650406504064871</c:v>
                </c:pt>
                <c:pt idx="3614">
                  <c:v>0.56519699812380975</c:v>
                </c:pt>
                <c:pt idx="3615">
                  <c:v>0.5653533458411325</c:v>
                </c:pt>
                <c:pt idx="3616">
                  <c:v>0.56550969355845693</c:v>
                </c:pt>
                <c:pt idx="3617">
                  <c:v>0.56566604127577969</c:v>
                </c:pt>
                <c:pt idx="3618">
                  <c:v>0.565822388993103</c:v>
                </c:pt>
                <c:pt idx="3619">
                  <c:v>0.56597873671042664</c:v>
                </c:pt>
                <c:pt idx="3620">
                  <c:v>0.56613508442774951</c:v>
                </c:pt>
                <c:pt idx="3621">
                  <c:v>0.56629143214507383</c:v>
                </c:pt>
                <c:pt idx="3622">
                  <c:v>0.56644777986239592</c:v>
                </c:pt>
                <c:pt idx="3623">
                  <c:v>0.56660412757972001</c:v>
                </c:pt>
                <c:pt idx="3624">
                  <c:v>0.56676047529704288</c:v>
                </c:pt>
                <c:pt idx="3625">
                  <c:v>0.56691682301436619</c:v>
                </c:pt>
                <c:pt idx="3626">
                  <c:v>0.5670731707316895</c:v>
                </c:pt>
                <c:pt idx="3627">
                  <c:v>0.56722951844901315</c:v>
                </c:pt>
                <c:pt idx="3628">
                  <c:v>0.56738586616633613</c:v>
                </c:pt>
                <c:pt idx="3629">
                  <c:v>0.56754221388365944</c:v>
                </c:pt>
                <c:pt idx="3630">
                  <c:v>0.56769856160098275</c:v>
                </c:pt>
                <c:pt idx="3631">
                  <c:v>0.5678549093183064</c:v>
                </c:pt>
                <c:pt idx="3632">
                  <c:v>0.5680112570356296</c:v>
                </c:pt>
                <c:pt idx="3633">
                  <c:v>0.56816760475295225</c:v>
                </c:pt>
                <c:pt idx="3634">
                  <c:v>0.56832395247027634</c:v>
                </c:pt>
                <c:pt idx="3635">
                  <c:v>0.56848030018759932</c:v>
                </c:pt>
                <c:pt idx="3636">
                  <c:v>0.56863664790492252</c:v>
                </c:pt>
                <c:pt idx="3637">
                  <c:v>0.56879299562224561</c:v>
                </c:pt>
                <c:pt idx="3638">
                  <c:v>0.56894934333956981</c:v>
                </c:pt>
                <c:pt idx="3639">
                  <c:v>0.56910569105689301</c:v>
                </c:pt>
                <c:pt idx="3640">
                  <c:v>0.56926203877421555</c:v>
                </c:pt>
                <c:pt idx="3641">
                  <c:v>0.5694183864915392</c:v>
                </c:pt>
                <c:pt idx="3642">
                  <c:v>0.56957473420886262</c:v>
                </c:pt>
                <c:pt idx="3643">
                  <c:v>0.56973108192618582</c:v>
                </c:pt>
                <c:pt idx="3644">
                  <c:v>0.56988742964350958</c:v>
                </c:pt>
                <c:pt idx="3645">
                  <c:v>0.57004377736083289</c:v>
                </c:pt>
                <c:pt idx="3646">
                  <c:v>0.57020012507815576</c:v>
                </c:pt>
                <c:pt idx="3647">
                  <c:v>0.57035647279547941</c:v>
                </c:pt>
                <c:pt idx="3648">
                  <c:v>0.57051282051280239</c:v>
                </c:pt>
                <c:pt idx="3649">
                  <c:v>0.5706691682301257</c:v>
                </c:pt>
                <c:pt idx="3650">
                  <c:v>0.57082551594744901</c:v>
                </c:pt>
                <c:pt idx="3651">
                  <c:v>0.57098186366477299</c:v>
                </c:pt>
                <c:pt idx="3652">
                  <c:v>0.57113821138209564</c:v>
                </c:pt>
                <c:pt idx="3653">
                  <c:v>0.57129455909941895</c:v>
                </c:pt>
                <c:pt idx="3654">
                  <c:v>0.57145090681674227</c:v>
                </c:pt>
                <c:pt idx="3655">
                  <c:v>0.57160725453406602</c:v>
                </c:pt>
                <c:pt idx="3656">
                  <c:v>0.57176360225138922</c:v>
                </c:pt>
                <c:pt idx="3657">
                  <c:v>0.5719199499687122</c:v>
                </c:pt>
                <c:pt idx="3658">
                  <c:v>0.57207629768603563</c:v>
                </c:pt>
                <c:pt idx="3659">
                  <c:v>0.5722326454033585</c:v>
                </c:pt>
                <c:pt idx="3660">
                  <c:v>0.57238899312068214</c:v>
                </c:pt>
                <c:pt idx="3661">
                  <c:v>0.57254534083800568</c:v>
                </c:pt>
                <c:pt idx="3662">
                  <c:v>0.5727016885553291</c:v>
                </c:pt>
                <c:pt idx="3663">
                  <c:v>0.57285803627265242</c:v>
                </c:pt>
                <c:pt idx="3664">
                  <c:v>0.5730143839899754</c:v>
                </c:pt>
                <c:pt idx="3665">
                  <c:v>0.57317073170729849</c:v>
                </c:pt>
                <c:pt idx="3666">
                  <c:v>0.57332707942462202</c:v>
                </c:pt>
                <c:pt idx="3667">
                  <c:v>0.573483427141945</c:v>
                </c:pt>
                <c:pt idx="3668">
                  <c:v>0.57363977485926854</c:v>
                </c:pt>
                <c:pt idx="3669">
                  <c:v>0.57379612257659263</c:v>
                </c:pt>
                <c:pt idx="3670">
                  <c:v>0.57395247029391561</c:v>
                </c:pt>
                <c:pt idx="3671">
                  <c:v>0.5741088180112387</c:v>
                </c:pt>
                <c:pt idx="3672">
                  <c:v>0.57426516572856157</c:v>
                </c:pt>
                <c:pt idx="3673">
                  <c:v>0.57442151344588588</c:v>
                </c:pt>
                <c:pt idx="3674">
                  <c:v>0.57457786116320853</c:v>
                </c:pt>
                <c:pt idx="3675">
                  <c:v>0.57473420888053184</c:v>
                </c:pt>
                <c:pt idx="3676">
                  <c:v>0.57489055659785571</c:v>
                </c:pt>
                <c:pt idx="3677">
                  <c:v>0.57504690431517891</c:v>
                </c:pt>
                <c:pt idx="3678">
                  <c:v>0.57520325203250211</c:v>
                </c:pt>
                <c:pt idx="3679">
                  <c:v>0.57535959974982509</c:v>
                </c:pt>
                <c:pt idx="3680">
                  <c:v>0.5755159474671484</c:v>
                </c:pt>
                <c:pt idx="3681">
                  <c:v>0.57567229518447205</c:v>
                </c:pt>
                <c:pt idx="3682">
                  <c:v>0.57582864290179536</c:v>
                </c:pt>
                <c:pt idx="3683">
                  <c:v>0.57598499061911879</c:v>
                </c:pt>
                <c:pt idx="3684">
                  <c:v>0.57614133833644199</c:v>
                </c:pt>
                <c:pt idx="3685">
                  <c:v>0.5762976860537653</c:v>
                </c:pt>
                <c:pt idx="3686">
                  <c:v>0.57645403377108861</c:v>
                </c:pt>
                <c:pt idx="3687">
                  <c:v>0.57661038148841171</c:v>
                </c:pt>
                <c:pt idx="3688">
                  <c:v>0.57676672920573457</c:v>
                </c:pt>
                <c:pt idx="3689">
                  <c:v>0.57692307692305855</c:v>
                </c:pt>
                <c:pt idx="3690">
                  <c:v>0.5770794246403822</c:v>
                </c:pt>
                <c:pt idx="3691">
                  <c:v>0.57723577235770485</c:v>
                </c:pt>
                <c:pt idx="3692">
                  <c:v>0.57739212007502816</c:v>
                </c:pt>
                <c:pt idx="3693">
                  <c:v>0.57754846779235147</c:v>
                </c:pt>
                <c:pt idx="3694">
                  <c:v>0.57770481550967545</c:v>
                </c:pt>
                <c:pt idx="3695">
                  <c:v>0.5778611632269981</c:v>
                </c:pt>
                <c:pt idx="3696">
                  <c:v>0.57801751094432141</c:v>
                </c:pt>
                <c:pt idx="3697">
                  <c:v>0.57817385866164472</c:v>
                </c:pt>
                <c:pt idx="3698">
                  <c:v>0.57833020637896804</c:v>
                </c:pt>
                <c:pt idx="3699">
                  <c:v>0.57848655409629102</c:v>
                </c:pt>
                <c:pt idx="3700">
                  <c:v>0.57864290181361466</c:v>
                </c:pt>
                <c:pt idx="3701">
                  <c:v>0.57879924953093831</c:v>
                </c:pt>
                <c:pt idx="3702">
                  <c:v>0.57895559724826162</c:v>
                </c:pt>
                <c:pt idx="3703">
                  <c:v>0.5791119449655846</c:v>
                </c:pt>
                <c:pt idx="3704">
                  <c:v>0.57926829268290791</c:v>
                </c:pt>
                <c:pt idx="3705">
                  <c:v>0.57942464040023123</c:v>
                </c:pt>
                <c:pt idx="3706">
                  <c:v>0.57958098811755421</c:v>
                </c:pt>
                <c:pt idx="3707">
                  <c:v>0.57973733583487785</c:v>
                </c:pt>
                <c:pt idx="3708">
                  <c:v>0.5798936835522015</c:v>
                </c:pt>
                <c:pt idx="3709">
                  <c:v>0.5800500312695247</c:v>
                </c:pt>
                <c:pt idx="3710">
                  <c:v>0.58020637898684735</c:v>
                </c:pt>
                <c:pt idx="3711">
                  <c:v>0.58036272670417077</c:v>
                </c:pt>
                <c:pt idx="3712">
                  <c:v>0.58051907442149442</c:v>
                </c:pt>
                <c:pt idx="3713">
                  <c:v>0.58067542213881806</c:v>
                </c:pt>
                <c:pt idx="3714">
                  <c:v>0.58083176985614038</c:v>
                </c:pt>
                <c:pt idx="3715">
                  <c:v>0.58098811757346469</c:v>
                </c:pt>
                <c:pt idx="3716">
                  <c:v>0.58114446529078767</c:v>
                </c:pt>
                <c:pt idx="3717">
                  <c:v>0.58130081300811132</c:v>
                </c:pt>
                <c:pt idx="3718">
                  <c:v>0.58145716072543352</c:v>
                </c:pt>
                <c:pt idx="3719">
                  <c:v>0.58161350844275717</c:v>
                </c:pt>
                <c:pt idx="3720">
                  <c:v>0.58176985616008126</c:v>
                </c:pt>
                <c:pt idx="3721">
                  <c:v>0.5819262038774039</c:v>
                </c:pt>
                <c:pt idx="3722">
                  <c:v>0.58208255159472722</c:v>
                </c:pt>
                <c:pt idx="3723">
                  <c:v>0.58223889931205042</c:v>
                </c:pt>
                <c:pt idx="3724">
                  <c:v>0.58239524702937451</c:v>
                </c:pt>
                <c:pt idx="3725">
                  <c:v>0.58255159474669715</c:v>
                </c:pt>
                <c:pt idx="3726">
                  <c:v>0.5827079424640208</c:v>
                </c:pt>
                <c:pt idx="3727">
                  <c:v>0.58286429018134378</c:v>
                </c:pt>
                <c:pt idx="3728">
                  <c:v>0.58302063789866743</c:v>
                </c:pt>
                <c:pt idx="3729">
                  <c:v>0.5831769856159903</c:v>
                </c:pt>
                <c:pt idx="3730">
                  <c:v>0.58333333333331372</c:v>
                </c:pt>
                <c:pt idx="3731">
                  <c:v>0.58348968105063681</c:v>
                </c:pt>
                <c:pt idx="3732">
                  <c:v>0.58364602876796012</c:v>
                </c:pt>
                <c:pt idx="3733">
                  <c:v>0.58380237648528399</c:v>
                </c:pt>
                <c:pt idx="3734">
                  <c:v>0.58395872420260697</c:v>
                </c:pt>
                <c:pt idx="3735">
                  <c:v>0.58411507191993017</c:v>
                </c:pt>
                <c:pt idx="3736">
                  <c:v>0.5842714196372536</c:v>
                </c:pt>
                <c:pt idx="3737">
                  <c:v>0.58442776735457724</c:v>
                </c:pt>
                <c:pt idx="3738">
                  <c:v>0.5845841150719</c:v>
                </c:pt>
                <c:pt idx="3739">
                  <c:v>0.58474046278922387</c:v>
                </c:pt>
                <c:pt idx="3740">
                  <c:v>0.58489681050654752</c:v>
                </c:pt>
                <c:pt idx="3741">
                  <c:v>0.58505315822387061</c:v>
                </c:pt>
                <c:pt idx="3742">
                  <c:v>0.58520950594119359</c:v>
                </c:pt>
                <c:pt idx="3743">
                  <c:v>0.58536585365851745</c:v>
                </c:pt>
                <c:pt idx="3744">
                  <c:v>0.5855222013758401</c:v>
                </c:pt>
                <c:pt idx="3745">
                  <c:v>0.58567854909316353</c:v>
                </c:pt>
                <c:pt idx="3746">
                  <c:v>0.58583489681048739</c:v>
                </c:pt>
                <c:pt idx="3747">
                  <c:v>0.5859912445278106</c:v>
                </c:pt>
                <c:pt idx="3748">
                  <c:v>0.58614759224513369</c:v>
                </c:pt>
                <c:pt idx="3749">
                  <c:v>0.58630393996245644</c:v>
                </c:pt>
                <c:pt idx="3750">
                  <c:v>0.58646028767978031</c:v>
                </c:pt>
                <c:pt idx="3751">
                  <c:v>0.58661663539710351</c:v>
                </c:pt>
                <c:pt idx="3752">
                  <c:v>0.58677298311442661</c:v>
                </c:pt>
                <c:pt idx="3753">
                  <c:v>0.58692933083174992</c:v>
                </c:pt>
                <c:pt idx="3754">
                  <c:v>0.58708567854907401</c:v>
                </c:pt>
                <c:pt idx="3755">
                  <c:v>0.58724202626639688</c:v>
                </c:pt>
                <c:pt idx="3756">
                  <c:v>0.58739837398372019</c:v>
                </c:pt>
                <c:pt idx="3757">
                  <c:v>0.58755472170104284</c:v>
                </c:pt>
                <c:pt idx="3758">
                  <c:v>0.58771106941836659</c:v>
                </c:pt>
                <c:pt idx="3759">
                  <c:v>0.58786741713569013</c:v>
                </c:pt>
                <c:pt idx="3760">
                  <c:v>0.58802376485301311</c:v>
                </c:pt>
                <c:pt idx="3761">
                  <c:v>0.58818011257033653</c:v>
                </c:pt>
                <c:pt idx="3762">
                  <c:v>0.58833646028765929</c:v>
                </c:pt>
                <c:pt idx="3763">
                  <c:v>0.58849280800498338</c:v>
                </c:pt>
                <c:pt idx="3764">
                  <c:v>0.58864915572230658</c:v>
                </c:pt>
                <c:pt idx="3765">
                  <c:v>0.58880550343963001</c:v>
                </c:pt>
                <c:pt idx="3766">
                  <c:v>0.58896185115695299</c:v>
                </c:pt>
                <c:pt idx="3767">
                  <c:v>0.58911819887427619</c:v>
                </c:pt>
                <c:pt idx="3768">
                  <c:v>0.58927454659159995</c:v>
                </c:pt>
                <c:pt idx="3769">
                  <c:v>0.58943089430892326</c:v>
                </c:pt>
                <c:pt idx="3770">
                  <c:v>0.58958724202624613</c:v>
                </c:pt>
                <c:pt idx="3771">
                  <c:v>0.58974358974356955</c:v>
                </c:pt>
                <c:pt idx="3772">
                  <c:v>0.58989993746089375</c:v>
                </c:pt>
                <c:pt idx="3773">
                  <c:v>0.59005628517821618</c:v>
                </c:pt>
                <c:pt idx="3774">
                  <c:v>0.59021263289553949</c:v>
                </c:pt>
                <c:pt idx="3775">
                  <c:v>0.59036898061286247</c:v>
                </c:pt>
                <c:pt idx="3776">
                  <c:v>0.59052532833018645</c:v>
                </c:pt>
                <c:pt idx="3777">
                  <c:v>0.5906816760475101</c:v>
                </c:pt>
                <c:pt idx="3778">
                  <c:v>0.59083802376483308</c:v>
                </c:pt>
                <c:pt idx="3779">
                  <c:v>0.59099437148215639</c:v>
                </c:pt>
                <c:pt idx="3780">
                  <c:v>0.5911507191994797</c:v>
                </c:pt>
                <c:pt idx="3781">
                  <c:v>0.59130706691680268</c:v>
                </c:pt>
                <c:pt idx="3782">
                  <c:v>0.59146341463412633</c:v>
                </c:pt>
                <c:pt idx="3783">
                  <c:v>0.59161976235144953</c:v>
                </c:pt>
                <c:pt idx="3784">
                  <c:v>0.59177611006877295</c:v>
                </c:pt>
                <c:pt idx="3785">
                  <c:v>0.59193245778609627</c:v>
                </c:pt>
                <c:pt idx="3786">
                  <c:v>0.59208880550341969</c:v>
                </c:pt>
                <c:pt idx="3787">
                  <c:v>0.59224515322074289</c:v>
                </c:pt>
                <c:pt idx="3788">
                  <c:v>0.59240150093806587</c:v>
                </c:pt>
                <c:pt idx="3789">
                  <c:v>0.59255784865538952</c:v>
                </c:pt>
                <c:pt idx="3790">
                  <c:v>0.5927141963727125</c:v>
                </c:pt>
                <c:pt idx="3791">
                  <c:v>0.59287054409003581</c:v>
                </c:pt>
                <c:pt idx="3792">
                  <c:v>0.5930268918073589</c:v>
                </c:pt>
                <c:pt idx="3793">
                  <c:v>0.59318323952468277</c:v>
                </c:pt>
                <c:pt idx="3794">
                  <c:v>0.59333958724200575</c:v>
                </c:pt>
                <c:pt idx="3795">
                  <c:v>0.5934959349593294</c:v>
                </c:pt>
                <c:pt idx="3796">
                  <c:v>0.59365228267665249</c:v>
                </c:pt>
                <c:pt idx="3797">
                  <c:v>0.59380863039397636</c:v>
                </c:pt>
                <c:pt idx="3798">
                  <c:v>0.593964978111299</c:v>
                </c:pt>
                <c:pt idx="3799">
                  <c:v>0.5941213258286222</c:v>
                </c:pt>
                <c:pt idx="3800">
                  <c:v>0.59427767354594596</c:v>
                </c:pt>
                <c:pt idx="3801">
                  <c:v>0.59443402126326883</c:v>
                </c:pt>
                <c:pt idx="3802">
                  <c:v>0.59459036898059259</c:v>
                </c:pt>
                <c:pt idx="3803">
                  <c:v>0.5947467166979159</c:v>
                </c:pt>
                <c:pt idx="3804">
                  <c:v>0.59490306441523888</c:v>
                </c:pt>
                <c:pt idx="3805">
                  <c:v>0.59505941213256264</c:v>
                </c:pt>
                <c:pt idx="3806">
                  <c:v>0.59521575984988551</c:v>
                </c:pt>
                <c:pt idx="3807">
                  <c:v>0.59537210756720849</c:v>
                </c:pt>
                <c:pt idx="3808">
                  <c:v>0.59552845528453269</c:v>
                </c:pt>
                <c:pt idx="3809">
                  <c:v>0.59568480300185578</c:v>
                </c:pt>
                <c:pt idx="3810">
                  <c:v>0.59584115071917942</c:v>
                </c:pt>
                <c:pt idx="3811">
                  <c:v>0.59599749843650263</c:v>
                </c:pt>
                <c:pt idx="3812">
                  <c:v>0.59615384615382572</c:v>
                </c:pt>
                <c:pt idx="3813">
                  <c:v>0.59631019387114848</c:v>
                </c:pt>
                <c:pt idx="3814">
                  <c:v>0.59646654158847201</c:v>
                </c:pt>
                <c:pt idx="3815">
                  <c:v>0.59662288930579566</c:v>
                </c:pt>
                <c:pt idx="3816">
                  <c:v>0.59677923702311964</c:v>
                </c:pt>
                <c:pt idx="3817">
                  <c:v>0.59693558474044195</c:v>
                </c:pt>
                <c:pt idx="3818">
                  <c:v>0.5970919324577656</c:v>
                </c:pt>
                <c:pt idx="3819">
                  <c:v>0.59724828017508891</c:v>
                </c:pt>
                <c:pt idx="3820">
                  <c:v>0.59740462789241189</c:v>
                </c:pt>
                <c:pt idx="3821">
                  <c:v>0.5975609756097352</c:v>
                </c:pt>
                <c:pt idx="3822">
                  <c:v>0.59771732332705829</c:v>
                </c:pt>
                <c:pt idx="3823">
                  <c:v>0.59787367104438249</c:v>
                </c:pt>
                <c:pt idx="3824">
                  <c:v>0.59803001876170547</c:v>
                </c:pt>
                <c:pt idx="3825">
                  <c:v>0.59818636647902856</c:v>
                </c:pt>
                <c:pt idx="3826">
                  <c:v>0.59834271419635177</c:v>
                </c:pt>
                <c:pt idx="3827">
                  <c:v>0.59849906191367541</c:v>
                </c:pt>
                <c:pt idx="3828">
                  <c:v>0.59865540963099872</c:v>
                </c:pt>
                <c:pt idx="3829">
                  <c:v>0.59881175734832204</c:v>
                </c:pt>
                <c:pt idx="3830">
                  <c:v>0.59896810506564468</c:v>
                </c:pt>
                <c:pt idx="3831">
                  <c:v>0.59912445278296833</c:v>
                </c:pt>
                <c:pt idx="3832">
                  <c:v>0.59928080050029198</c:v>
                </c:pt>
                <c:pt idx="3833">
                  <c:v>0.59943714821761451</c:v>
                </c:pt>
                <c:pt idx="3834">
                  <c:v>0.59959349593493816</c:v>
                </c:pt>
                <c:pt idx="3835">
                  <c:v>0.59974984365226192</c:v>
                </c:pt>
                <c:pt idx="3836">
                  <c:v>0.59990619136958523</c:v>
                </c:pt>
                <c:pt idx="3837">
                  <c:v>0.60006253908690821</c:v>
                </c:pt>
                <c:pt idx="3838">
                  <c:v>0.60021888680423152</c:v>
                </c:pt>
                <c:pt idx="3839">
                  <c:v>0.60037523452155572</c:v>
                </c:pt>
                <c:pt idx="3840">
                  <c:v>0.60053158223887892</c:v>
                </c:pt>
                <c:pt idx="3841">
                  <c:v>0.60068792995620157</c:v>
                </c:pt>
                <c:pt idx="3842">
                  <c:v>0.60084427767352611</c:v>
                </c:pt>
                <c:pt idx="3843">
                  <c:v>0.60100062539084864</c:v>
                </c:pt>
                <c:pt idx="3844">
                  <c:v>0.60115697310817207</c:v>
                </c:pt>
                <c:pt idx="3845">
                  <c:v>0.60131332082549471</c:v>
                </c:pt>
                <c:pt idx="3846">
                  <c:v>0.60146966854281869</c:v>
                </c:pt>
                <c:pt idx="3847">
                  <c:v>0.60162601626014234</c:v>
                </c:pt>
                <c:pt idx="3848">
                  <c:v>0.60178236397746465</c:v>
                </c:pt>
                <c:pt idx="3849">
                  <c:v>0.60193871169478885</c:v>
                </c:pt>
                <c:pt idx="3850">
                  <c:v>0.60209505941211194</c:v>
                </c:pt>
                <c:pt idx="3851">
                  <c:v>0.60225140712943526</c:v>
                </c:pt>
                <c:pt idx="3852">
                  <c:v>0.6024077548467579</c:v>
                </c:pt>
                <c:pt idx="3853">
                  <c:v>0.60256410256408188</c:v>
                </c:pt>
                <c:pt idx="3854">
                  <c:v>0.60272045028140553</c:v>
                </c:pt>
                <c:pt idx="3855">
                  <c:v>0.60287679799872851</c:v>
                </c:pt>
                <c:pt idx="3856">
                  <c:v>0.60303314571605116</c:v>
                </c:pt>
                <c:pt idx="3857">
                  <c:v>0.60318949343337547</c:v>
                </c:pt>
                <c:pt idx="3858">
                  <c:v>0.60334584115069845</c:v>
                </c:pt>
                <c:pt idx="3859">
                  <c:v>0.60350218886802109</c:v>
                </c:pt>
                <c:pt idx="3860">
                  <c:v>0.60365853658534518</c:v>
                </c:pt>
                <c:pt idx="3861">
                  <c:v>0.60381488430266772</c:v>
                </c:pt>
                <c:pt idx="3862">
                  <c:v>0.60397123201999214</c:v>
                </c:pt>
                <c:pt idx="3863">
                  <c:v>0.60412757973731457</c:v>
                </c:pt>
                <c:pt idx="3864">
                  <c:v>0.60428392745463799</c:v>
                </c:pt>
                <c:pt idx="3865">
                  <c:v>0.60444027517196131</c:v>
                </c:pt>
                <c:pt idx="3866">
                  <c:v>0.60459662288928462</c:v>
                </c:pt>
                <c:pt idx="3867">
                  <c:v>0.60475297060660793</c:v>
                </c:pt>
                <c:pt idx="3868">
                  <c:v>0.6049093183239318</c:v>
                </c:pt>
                <c:pt idx="3869">
                  <c:v>0.60506566604125467</c:v>
                </c:pt>
                <c:pt idx="3870">
                  <c:v>0.60522201375857854</c:v>
                </c:pt>
                <c:pt idx="3871">
                  <c:v>0.60537836147590118</c:v>
                </c:pt>
                <c:pt idx="3872">
                  <c:v>0.6055347091932245</c:v>
                </c:pt>
                <c:pt idx="3873">
                  <c:v>0.60569105691054848</c:v>
                </c:pt>
                <c:pt idx="3874">
                  <c:v>0.6058474046278719</c:v>
                </c:pt>
                <c:pt idx="3875">
                  <c:v>0.6060037523451951</c:v>
                </c:pt>
                <c:pt idx="3876">
                  <c:v>0.60616010006251753</c:v>
                </c:pt>
                <c:pt idx="3877">
                  <c:v>0.60631644777984106</c:v>
                </c:pt>
                <c:pt idx="3878">
                  <c:v>0.60647279549716437</c:v>
                </c:pt>
                <c:pt idx="3879">
                  <c:v>0.60662914321448835</c:v>
                </c:pt>
                <c:pt idx="3880">
                  <c:v>0.60678549093181133</c:v>
                </c:pt>
                <c:pt idx="3881">
                  <c:v>0.6069418386491352</c:v>
                </c:pt>
                <c:pt idx="3882">
                  <c:v>0.60709818636645763</c:v>
                </c:pt>
                <c:pt idx="3883">
                  <c:v>0.60725453408378138</c:v>
                </c:pt>
                <c:pt idx="3884">
                  <c:v>0.60741088180110392</c:v>
                </c:pt>
                <c:pt idx="3885">
                  <c:v>0.60756722951842768</c:v>
                </c:pt>
                <c:pt idx="3886">
                  <c:v>0.60772357723575121</c:v>
                </c:pt>
                <c:pt idx="3887">
                  <c:v>0.60787992495307475</c:v>
                </c:pt>
                <c:pt idx="3888">
                  <c:v>0.60803627267039795</c:v>
                </c:pt>
                <c:pt idx="3889">
                  <c:v>0.60819262038772082</c:v>
                </c:pt>
                <c:pt idx="3890">
                  <c:v>0.60834896810504413</c:v>
                </c:pt>
                <c:pt idx="3891">
                  <c:v>0.60850531582236711</c:v>
                </c:pt>
                <c:pt idx="3892">
                  <c:v>0.60866166353969142</c:v>
                </c:pt>
                <c:pt idx="3893">
                  <c:v>0.6088180112570144</c:v>
                </c:pt>
                <c:pt idx="3894">
                  <c:v>0.6089743589743376</c:v>
                </c:pt>
                <c:pt idx="3895">
                  <c:v>0.60913070669166069</c:v>
                </c:pt>
                <c:pt idx="3896">
                  <c:v>0.60928705440898434</c:v>
                </c:pt>
                <c:pt idx="3897">
                  <c:v>0.60944340212630765</c:v>
                </c:pt>
                <c:pt idx="3898">
                  <c:v>0.60959974984363052</c:v>
                </c:pt>
                <c:pt idx="3899">
                  <c:v>0.60975609756095395</c:v>
                </c:pt>
                <c:pt idx="3900">
                  <c:v>0.60991244527827759</c:v>
                </c:pt>
                <c:pt idx="3901">
                  <c:v>0.61006879299560068</c:v>
                </c:pt>
                <c:pt idx="3902">
                  <c:v>0.61022514071292355</c:v>
                </c:pt>
                <c:pt idx="3903">
                  <c:v>0.6103814884302472</c:v>
                </c:pt>
                <c:pt idx="3904">
                  <c:v>0.61053783614757096</c:v>
                </c:pt>
                <c:pt idx="3905">
                  <c:v>0.61069418386489416</c:v>
                </c:pt>
                <c:pt idx="3906">
                  <c:v>0.61085053158221714</c:v>
                </c:pt>
                <c:pt idx="3907">
                  <c:v>0.61100687929954089</c:v>
                </c:pt>
                <c:pt idx="3908">
                  <c:v>0.61116322701686376</c:v>
                </c:pt>
                <c:pt idx="3909">
                  <c:v>0.61131957473418741</c:v>
                </c:pt>
                <c:pt idx="3910">
                  <c:v>0.61147592245151083</c:v>
                </c:pt>
                <c:pt idx="3911">
                  <c:v>0.61163227016883404</c:v>
                </c:pt>
                <c:pt idx="3912">
                  <c:v>0.61178861788615735</c:v>
                </c:pt>
                <c:pt idx="3913">
                  <c:v>0.61194496560348099</c:v>
                </c:pt>
                <c:pt idx="3914">
                  <c:v>0.61210131332080409</c:v>
                </c:pt>
                <c:pt idx="3915">
                  <c:v>0.61225766103812695</c:v>
                </c:pt>
                <c:pt idx="3916">
                  <c:v>0.61241400875545027</c:v>
                </c:pt>
                <c:pt idx="3917">
                  <c:v>0.61257035647277402</c:v>
                </c:pt>
                <c:pt idx="3918">
                  <c:v>0.61272670419009723</c:v>
                </c:pt>
                <c:pt idx="3919">
                  <c:v>0.61288305190742021</c:v>
                </c:pt>
                <c:pt idx="3920">
                  <c:v>0.61303939962474363</c:v>
                </c:pt>
                <c:pt idx="3921">
                  <c:v>0.61319574734206683</c:v>
                </c:pt>
                <c:pt idx="3922">
                  <c:v>0.61335209505939015</c:v>
                </c:pt>
                <c:pt idx="3923">
                  <c:v>0.61350844277671368</c:v>
                </c:pt>
                <c:pt idx="3924">
                  <c:v>0.6136647904940371</c:v>
                </c:pt>
                <c:pt idx="3925">
                  <c:v>0.61382113821136042</c:v>
                </c:pt>
                <c:pt idx="3926">
                  <c:v>0.61397748592868362</c:v>
                </c:pt>
                <c:pt idx="3927">
                  <c:v>0.61413383364600704</c:v>
                </c:pt>
                <c:pt idx="3928">
                  <c:v>0.61429018136333002</c:v>
                </c:pt>
                <c:pt idx="3929">
                  <c:v>0.614446529080653</c:v>
                </c:pt>
                <c:pt idx="3930">
                  <c:v>0.61460287679797665</c:v>
                </c:pt>
                <c:pt idx="3931">
                  <c:v>0.61475922451530063</c:v>
                </c:pt>
                <c:pt idx="3932">
                  <c:v>0.61491557223262361</c:v>
                </c:pt>
                <c:pt idx="3933">
                  <c:v>0.6150719199499467</c:v>
                </c:pt>
                <c:pt idx="3934">
                  <c:v>0.6152282676672699</c:v>
                </c:pt>
                <c:pt idx="3935">
                  <c:v>0.61538461538459388</c:v>
                </c:pt>
                <c:pt idx="3936">
                  <c:v>0.61554096310191653</c:v>
                </c:pt>
                <c:pt idx="3937">
                  <c:v>0.61569731081923984</c:v>
                </c:pt>
                <c:pt idx="3938">
                  <c:v>0.61585365853656371</c:v>
                </c:pt>
                <c:pt idx="3939">
                  <c:v>0.61601000625388724</c:v>
                </c:pt>
                <c:pt idx="3940">
                  <c:v>0.61616635397120956</c:v>
                </c:pt>
                <c:pt idx="3941">
                  <c:v>0.61632270168853343</c:v>
                </c:pt>
                <c:pt idx="3942">
                  <c:v>0.61647904940585663</c:v>
                </c:pt>
                <c:pt idx="3943">
                  <c:v>0.6166353971231805</c:v>
                </c:pt>
                <c:pt idx="3944">
                  <c:v>0.61679174484050336</c:v>
                </c:pt>
                <c:pt idx="3945">
                  <c:v>0.61694809255782712</c:v>
                </c:pt>
                <c:pt idx="3946">
                  <c:v>0.61710444027514999</c:v>
                </c:pt>
                <c:pt idx="3947">
                  <c:v>0.61726078799247297</c:v>
                </c:pt>
                <c:pt idx="3948">
                  <c:v>0.61741713570979628</c:v>
                </c:pt>
                <c:pt idx="3949">
                  <c:v>0.6175734834271196</c:v>
                </c:pt>
                <c:pt idx="3950">
                  <c:v>0.61772983114444358</c:v>
                </c:pt>
                <c:pt idx="3951">
                  <c:v>0.61788617886176589</c:v>
                </c:pt>
                <c:pt idx="3952">
                  <c:v>0.6180425265790902</c:v>
                </c:pt>
                <c:pt idx="3953">
                  <c:v>0.6181988742964134</c:v>
                </c:pt>
                <c:pt idx="3954">
                  <c:v>0.61835522201373672</c:v>
                </c:pt>
                <c:pt idx="3955">
                  <c:v>0.61851156973105903</c:v>
                </c:pt>
                <c:pt idx="3956">
                  <c:v>0.61866791744838345</c:v>
                </c:pt>
                <c:pt idx="3957">
                  <c:v>0.61882426516570643</c:v>
                </c:pt>
                <c:pt idx="3958">
                  <c:v>0.61898061288302986</c:v>
                </c:pt>
                <c:pt idx="3959">
                  <c:v>0.6191369606003525</c:v>
                </c:pt>
                <c:pt idx="3960">
                  <c:v>0.61929330831767604</c:v>
                </c:pt>
                <c:pt idx="3961">
                  <c:v>0.61944965603500013</c:v>
                </c:pt>
                <c:pt idx="3962">
                  <c:v>0.61960600375232266</c:v>
                </c:pt>
                <c:pt idx="3963">
                  <c:v>0.61976235146964598</c:v>
                </c:pt>
                <c:pt idx="3964">
                  <c:v>0.61991869918696929</c:v>
                </c:pt>
                <c:pt idx="3965">
                  <c:v>0.62007504690429294</c:v>
                </c:pt>
                <c:pt idx="3966">
                  <c:v>0.62023139462161592</c:v>
                </c:pt>
                <c:pt idx="3967">
                  <c:v>0.62038774233893923</c:v>
                </c:pt>
                <c:pt idx="3968">
                  <c:v>0.62054409005626254</c:v>
                </c:pt>
                <c:pt idx="3969">
                  <c:v>0.62070043777358685</c:v>
                </c:pt>
                <c:pt idx="3970">
                  <c:v>0.62085678549090917</c:v>
                </c:pt>
                <c:pt idx="3971">
                  <c:v>0.6210131332082327</c:v>
                </c:pt>
                <c:pt idx="3972">
                  <c:v>0.62116948092555579</c:v>
                </c:pt>
                <c:pt idx="3973">
                  <c:v>0.62132582864287977</c:v>
                </c:pt>
                <c:pt idx="3974">
                  <c:v>0.62148217636020242</c:v>
                </c:pt>
                <c:pt idx="3975">
                  <c:v>0.62163852407752573</c:v>
                </c:pt>
                <c:pt idx="3976">
                  <c:v>0.6217948717948496</c:v>
                </c:pt>
                <c:pt idx="3977">
                  <c:v>0.62195121951217314</c:v>
                </c:pt>
                <c:pt idx="3978">
                  <c:v>0.62210756722949601</c:v>
                </c:pt>
                <c:pt idx="3979">
                  <c:v>0.62226391494681899</c:v>
                </c:pt>
                <c:pt idx="3980">
                  <c:v>0.62242026266414285</c:v>
                </c:pt>
                <c:pt idx="3981">
                  <c:v>0.62257661038146561</c:v>
                </c:pt>
                <c:pt idx="3982">
                  <c:v>0.62273295809878926</c:v>
                </c:pt>
                <c:pt idx="3983">
                  <c:v>0.62288930581611224</c:v>
                </c:pt>
                <c:pt idx="3984">
                  <c:v>0.62304565353343655</c:v>
                </c:pt>
                <c:pt idx="3985">
                  <c:v>0.62320200125075886</c:v>
                </c:pt>
                <c:pt idx="3986">
                  <c:v>0.62335834896808251</c:v>
                </c:pt>
                <c:pt idx="3987">
                  <c:v>0.62351469668540593</c:v>
                </c:pt>
                <c:pt idx="3988">
                  <c:v>0.62367104440272914</c:v>
                </c:pt>
                <c:pt idx="3989">
                  <c:v>0.62382739212005245</c:v>
                </c:pt>
                <c:pt idx="3990">
                  <c:v>0.62398373983737543</c:v>
                </c:pt>
                <c:pt idx="3991">
                  <c:v>0.62414008755469919</c:v>
                </c:pt>
                <c:pt idx="3992">
                  <c:v>0.62429643527202205</c:v>
                </c:pt>
                <c:pt idx="3993">
                  <c:v>0.62445278298934537</c:v>
                </c:pt>
                <c:pt idx="3994">
                  <c:v>0.62460913070666868</c:v>
                </c:pt>
                <c:pt idx="3995">
                  <c:v>0.62476547842399266</c:v>
                </c:pt>
                <c:pt idx="3996">
                  <c:v>0.62492182614131586</c:v>
                </c:pt>
                <c:pt idx="3997">
                  <c:v>0.62507817385863862</c:v>
                </c:pt>
                <c:pt idx="3998">
                  <c:v>0.6252345215759616</c:v>
                </c:pt>
                <c:pt idx="3999">
                  <c:v>0.6253908692932858</c:v>
                </c:pt>
                <c:pt idx="4000">
                  <c:v>0.625547217010609</c:v>
                </c:pt>
                <c:pt idx="4001">
                  <c:v>0.62570356472793143</c:v>
                </c:pt>
                <c:pt idx="4002">
                  <c:v>0.62585991244525574</c:v>
                </c:pt>
                <c:pt idx="4003">
                  <c:v>0.62601626016257861</c:v>
                </c:pt>
                <c:pt idx="4004">
                  <c:v>0.62617260787990181</c:v>
                </c:pt>
                <c:pt idx="4005">
                  <c:v>0.62632895559722512</c:v>
                </c:pt>
                <c:pt idx="4006">
                  <c:v>0.62648530331454877</c:v>
                </c:pt>
                <c:pt idx="4007">
                  <c:v>0.62664165103187264</c:v>
                </c:pt>
                <c:pt idx="4008">
                  <c:v>0.62679799874919573</c:v>
                </c:pt>
                <c:pt idx="4009">
                  <c:v>0.62695434646651882</c:v>
                </c:pt>
                <c:pt idx="4010">
                  <c:v>0.62711069418384202</c:v>
                </c:pt>
                <c:pt idx="4011">
                  <c:v>0.62726704190116467</c:v>
                </c:pt>
                <c:pt idx="4012">
                  <c:v>0.62742338961848865</c:v>
                </c:pt>
                <c:pt idx="4013">
                  <c:v>0.62757973733581196</c:v>
                </c:pt>
                <c:pt idx="4014">
                  <c:v>0.62773608505313494</c:v>
                </c:pt>
                <c:pt idx="4015">
                  <c:v>0.62789243277045881</c:v>
                </c:pt>
                <c:pt idx="4016">
                  <c:v>0.62804878048778201</c:v>
                </c:pt>
                <c:pt idx="4017">
                  <c:v>0.62820512820510521</c:v>
                </c:pt>
                <c:pt idx="4018">
                  <c:v>0.62836147592242819</c:v>
                </c:pt>
                <c:pt idx="4019">
                  <c:v>0.62851782363975162</c:v>
                </c:pt>
                <c:pt idx="4020">
                  <c:v>0.62867417135707515</c:v>
                </c:pt>
                <c:pt idx="4021">
                  <c:v>0.62883051907439846</c:v>
                </c:pt>
                <c:pt idx="4022">
                  <c:v>0.62898686679172144</c:v>
                </c:pt>
                <c:pt idx="4023">
                  <c:v>0.62914321450904542</c:v>
                </c:pt>
                <c:pt idx="4024">
                  <c:v>0.6292995622263684</c:v>
                </c:pt>
                <c:pt idx="4025">
                  <c:v>0.6294559099436916</c:v>
                </c:pt>
                <c:pt idx="4026">
                  <c:v>0.62961225766101503</c:v>
                </c:pt>
                <c:pt idx="4027">
                  <c:v>0.62976860537833834</c:v>
                </c:pt>
                <c:pt idx="4028">
                  <c:v>0.62992495309566165</c:v>
                </c:pt>
                <c:pt idx="4029">
                  <c:v>0.63008130081298452</c:v>
                </c:pt>
                <c:pt idx="4030">
                  <c:v>0.63023764853030795</c:v>
                </c:pt>
                <c:pt idx="4031">
                  <c:v>0.63039399624763159</c:v>
                </c:pt>
                <c:pt idx="4032">
                  <c:v>0.63055034396495457</c:v>
                </c:pt>
                <c:pt idx="4033">
                  <c:v>0.63070669168227822</c:v>
                </c:pt>
                <c:pt idx="4034">
                  <c:v>0.63086303939960153</c:v>
                </c:pt>
                <c:pt idx="4035">
                  <c:v>0.63101938711692451</c:v>
                </c:pt>
                <c:pt idx="4036">
                  <c:v>0.63117573483424783</c:v>
                </c:pt>
                <c:pt idx="4037">
                  <c:v>0.63133208255157158</c:v>
                </c:pt>
                <c:pt idx="4038">
                  <c:v>0.63148843026889512</c:v>
                </c:pt>
                <c:pt idx="4039">
                  <c:v>0.6316447779862181</c:v>
                </c:pt>
                <c:pt idx="4040">
                  <c:v>0.63180112570354141</c:v>
                </c:pt>
                <c:pt idx="4041">
                  <c:v>0.63195747342086483</c:v>
                </c:pt>
                <c:pt idx="4042">
                  <c:v>0.63211382113818804</c:v>
                </c:pt>
                <c:pt idx="4043">
                  <c:v>0.63227016885551102</c:v>
                </c:pt>
                <c:pt idx="4044">
                  <c:v>0.63242651657283466</c:v>
                </c:pt>
                <c:pt idx="4045">
                  <c:v>0.63258286429015753</c:v>
                </c:pt>
                <c:pt idx="4046">
                  <c:v>0.63273921200748184</c:v>
                </c:pt>
                <c:pt idx="4047">
                  <c:v>0.63289555972480482</c:v>
                </c:pt>
                <c:pt idx="4048">
                  <c:v>0.63305190744212803</c:v>
                </c:pt>
                <c:pt idx="4049">
                  <c:v>0.63320825515945123</c:v>
                </c:pt>
                <c:pt idx="4050">
                  <c:v>0.63336460287677454</c:v>
                </c:pt>
                <c:pt idx="4051">
                  <c:v>0.63352095059409796</c:v>
                </c:pt>
                <c:pt idx="4052">
                  <c:v>0.63367729831142128</c:v>
                </c:pt>
                <c:pt idx="4053">
                  <c:v>0.6338336460287447</c:v>
                </c:pt>
                <c:pt idx="4054">
                  <c:v>0.63398999374606768</c:v>
                </c:pt>
                <c:pt idx="4055">
                  <c:v>0.63414634146339111</c:v>
                </c:pt>
                <c:pt idx="4056">
                  <c:v>0.63430268918071409</c:v>
                </c:pt>
                <c:pt idx="4057">
                  <c:v>0.63445903689803784</c:v>
                </c:pt>
                <c:pt idx="4058">
                  <c:v>0.63461538461536071</c:v>
                </c:pt>
                <c:pt idx="4059">
                  <c:v>0.6347717323326848</c:v>
                </c:pt>
                <c:pt idx="4060">
                  <c:v>0.63492808005000778</c:v>
                </c:pt>
                <c:pt idx="4061">
                  <c:v>0.63508442776733054</c:v>
                </c:pt>
                <c:pt idx="4062">
                  <c:v>0.6352407754846543</c:v>
                </c:pt>
                <c:pt idx="4063">
                  <c:v>0.63539712320197761</c:v>
                </c:pt>
                <c:pt idx="4064">
                  <c:v>0.6355534709193007</c:v>
                </c:pt>
                <c:pt idx="4065">
                  <c:v>0.63570981863662457</c:v>
                </c:pt>
                <c:pt idx="4066">
                  <c:v>0.63586616635394722</c:v>
                </c:pt>
                <c:pt idx="4067">
                  <c:v>0.63602251407127064</c:v>
                </c:pt>
                <c:pt idx="4068">
                  <c:v>0.63617886178859429</c:v>
                </c:pt>
                <c:pt idx="4069">
                  <c:v>0.63633520950591715</c:v>
                </c:pt>
                <c:pt idx="4070">
                  <c:v>0.63649155722324091</c:v>
                </c:pt>
                <c:pt idx="4071">
                  <c:v>0.63664790494056411</c:v>
                </c:pt>
                <c:pt idx="4072">
                  <c:v>0.63680425265788809</c:v>
                </c:pt>
                <c:pt idx="4073">
                  <c:v>0.63696060037521063</c:v>
                </c:pt>
                <c:pt idx="4074">
                  <c:v>0.6371169480925335</c:v>
                </c:pt>
                <c:pt idx="4075">
                  <c:v>0.63727329580985703</c:v>
                </c:pt>
                <c:pt idx="4076">
                  <c:v>0.63742964352718112</c:v>
                </c:pt>
                <c:pt idx="4077">
                  <c:v>0.63758599124450399</c:v>
                </c:pt>
                <c:pt idx="4078">
                  <c:v>0.6377423389618273</c:v>
                </c:pt>
                <c:pt idx="4079">
                  <c:v>0.63789868667915106</c:v>
                </c:pt>
                <c:pt idx="4080">
                  <c:v>0.63805503439647426</c:v>
                </c:pt>
                <c:pt idx="4081">
                  <c:v>0.63821138211379724</c:v>
                </c:pt>
                <c:pt idx="4082">
                  <c:v>0.63836772983111989</c:v>
                </c:pt>
                <c:pt idx="4083">
                  <c:v>0.6385240775484442</c:v>
                </c:pt>
                <c:pt idx="4084">
                  <c:v>0.63868042526576685</c:v>
                </c:pt>
                <c:pt idx="4085">
                  <c:v>0.63883677298309072</c:v>
                </c:pt>
                <c:pt idx="4086">
                  <c:v>0.6389931207004137</c:v>
                </c:pt>
                <c:pt idx="4087">
                  <c:v>0.63914946841773712</c:v>
                </c:pt>
                <c:pt idx="4088">
                  <c:v>0.63930581613506077</c:v>
                </c:pt>
                <c:pt idx="4089">
                  <c:v>0.63946216385238308</c:v>
                </c:pt>
                <c:pt idx="4090">
                  <c:v>0.63961851156970706</c:v>
                </c:pt>
                <c:pt idx="4091">
                  <c:v>0.63977485928703048</c:v>
                </c:pt>
                <c:pt idx="4092">
                  <c:v>0.6399312070043538</c:v>
                </c:pt>
                <c:pt idx="4093">
                  <c:v>0.64008755472167667</c:v>
                </c:pt>
                <c:pt idx="4094">
                  <c:v>0.64024390243900065</c:v>
                </c:pt>
                <c:pt idx="4095">
                  <c:v>0.64040025015632362</c:v>
                </c:pt>
                <c:pt idx="4096">
                  <c:v>0.64055659787364649</c:v>
                </c:pt>
                <c:pt idx="4097">
                  <c:v>0.64071294559096958</c:v>
                </c:pt>
                <c:pt idx="4098">
                  <c:v>0.6408692933082939</c:v>
                </c:pt>
                <c:pt idx="4099">
                  <c:v>0.64102564102561665</c:v>
                </c:pt>
                <c:pt idx="4100">
                  <c:v>0.64118198874293941</c:v>
                </c:pt>
                <c:pt idx="4101">
                  <c:v>0.6413383364602635</c:v>
                </c:pt>
                <c:pt idx="4102">
                  <c:v>0.64149468417758693</c:v>
                </c:pt>
                <c:pt idx="4103">
                  <c:v>0.64165103189491013</c:v>
                </c:pt>
                <c:pt idx="4104">
                  <c:v>0.64180737961223311</c:v>
                </c:pt>
                <c:pt idx="4105">
                  <c:v>0.64196372732955664</c:v>
                </c:pt>
                <c:pt idx="4106">
                  <c:v>0.64212007504688018</c:v>
                </c:pt>
                <c:pt idx="4107">
                  <c:v>0.64227642276420305</c:v>
                </c:pt>
                <c:pt idx="4108">
                  <c:v>0.64243277048152669</c:v>
                </c:pt>
                <c:pt idx="4109">
                  <c:v>0.64258911819885001</c:v>
                </c:pt>
                <c:pt idx="4110">
                  <c:v>0.64274546591617365</c:v>
                </c:pt>
                <c:pt idx="4111">
                  <c:v>0.64290181363349752</c:v>
                </c:pt>
                <c:pt idx="4112">
                  <c:v>0.64305816135081961</c:v>
                </c:pt>
                <c:pt idx="4113">
                  <c:v>0.64321450906814293</c:v>
                </c:pt>
                <c:pt idx="4114">
                  <c:v>0.64337085678546668</c:v>
                </c:pt>
                <c:pt idx="4115">
                  <c:v>0.64352720450278988</c:v>
                </c:pt>
                <c:pt idx="4116">
                  <c:v>0.64368355222011353</c:v>
                </c:pt>
                <c:pt idx="4117">
                  <c:v>0.64383989993743651</c:v>
                </c:pt>
                <c:pt idx="4118">
                  <c:v>0.64399624765475993</c:v>
                </c:pt>
                <c:pt idx="4119">
                  <c:v>0.6441525953720828</c:v>
                </c:pt>
                <c:pt idx="4120">
                  <c:v>0.64430894308940645</c:v>
                </c:pt>
                <c:pt idx="4121">
                  <c:v>0.64446529080672943</c:v>
                </c:pt>
                <c:pt idx="4122">
                  <c:v>0.64462163852405363</c:v>
                </c:pt>
                <c:pt idx="4123">
                  <c:v>0.64477798624137672</c:v>
                </c:pt>
                <c:pt idx="4124">
                  <c:v>0.64493433395869992</c:v>
                </c:pt>
                <c:pt idx="4125">
                  <c:v>0.64509068167602301</c:v>
                </c:pt>
                <c:pt idx="4126">
                  <c:v>0.64524702939334633</c:v>
                </c:pt>
                <c:pt idx="4127">
                  <c:v>0.64540337711066931</c:v>
                </c:pt>
                <c:pt idx="4128">
                  <c:v>0.64555972482799251</c:v>
                </c:pt>
                <c:pt idx="4129">
                  <c:v>0.64571607254531638</c:v>
                </c:pt>
                <c:pt idx="4130">
                  <c:v>0.64587242026263925</c:v>
                </c:pt>
                <c:pt idx="4131">
                  <c:v>0.64602876797996267</c:v>
                </c:pt>
                <c:pt idx="4132">
                  <c:v>0.64618511569728621</c:v>
                </c:pt>
                <c:pt idx="4133">
                  <c:v>0.64634146341460974</c:v>
                </c:pt>
                <c:pt idx="4134">
                  <c:v>0.64649781113193261</c:v>
                </c:pt>
                <c:pt idx="4135">
                  <c:v>0.64665415884925581</c:v>
                </c:pt>
                <c:pt idx="4136">
                  <c:v>0.6468105065665799</c:v>
                </c:pt>
                <c:pt idx="4137">
                  <c:v>0.64696685428390277</c:v>
                </c:pt>
                <c:pt idx="4138">
                  <c:v>0.64712320200122575</c:v>
                </c:pt>
                <c:pt idx="4139">
                  <c:v>0.6472795497185494</c:v>
                </c:pt>
                <c:pt idx="4140">
                  <c:v>0.64743589743587315</c:v>
                </c:pt>
                <c:pt idx="4141">
                  <c:v>0.64759224515319602</c:v>
                </c:pt>
                <c:pt idx="4142">
                  <c:v>0.64774859287051967</c:v>
                </c:pt>
                <c:pt idx="4143">
                  <c:v>0.64790494058784265</c:v>
                </c:pt>
                <c:pt idx="4144">
                  <c:v>0.64806128830516563</c:v>
                </c:pt>
                <c:pt idx="4145">
                  <c:v>0.64821763602248939</c:v>
                </c:pt>
                <c:pt idx="4146">
                  <c:v>0.64837398373981225</c:v>
                </c:pt>
                <c:pt idx="4147">
                  <c:v>0.64853033145713568</c:v>
                </c:pt>
                <c:pt idx="4148">
                  <c:v>0.64868667917445921</c:v>
                </c:pt>
                <c:pt idx="4149">
                  <c:v>0.64884302689178275</c:v>
                </c:pt>
                <c:pt idx="4150">
                  <c:v>0.64899937460910639</c:v>
                </c:pt>
                <c:pt idx="4151">
                  <c:v>0.64915572232642915</c:v>
                </c:pt>
                <c:pt idx="4152">
                  <c:v>0.64931207004375213</c:v>
                </c:pt>
                <c:pt idx="4153">
                  <c:v>0.64946841776107589</c:v>
                </c:pt>
                <c:pt idx="4154">
                  <c:v>0.64962476547839942</c:v>
                </c:pt>
                <c:pt idx="4155">
                  <c:v>0.64978111319572274</c:v>
                </c:pt>
                <c:pt idx="4156">
                  <c:v>0.64993746091304561</c:v>
                </c:pt>
                <c:pt idx="4157">
                  <c:v>0.65009380863036903</c:v>
                </c:pt>
                <c:pt idx="4158">
                  <c:v>0.65025015634769234</c:v>
                </c:pt>
                <c:pt idx="4159">
                  <c:v>0.65040650406501532</c:v>
                </c:pt>
                <c:pt idx="4160">
                  <c:v>0.65056285178233819</c:v>
                </c:pt>
                <c:pt idx="4161">
                  <c:v>0.65071919949966195</c:v>
                </c:pt>
                <c:pt idx="4162">
                  <c:v>0.65087554721698582</c:v>
                </c:pt>
                <c:pt idx="4163">
                  <c:v>0.65103189493430902</c:v>
                </c:pt>
                <c:pt idx="4164">
                  <c:v>0.65118824265163222</c:v>
                </c:pt>
                <c:pt idx="4165">
                  <c:v>0.65134459036895553</c:v>
                </c:pt>
                <c:pt idx="4166">
                  <c:v>0.65150093808627862</c:v>
                </c:pt>
                <c:pt idx="4167">
                  <c:v>0.65165728580360183</c:v>
                </c:pt>
                <c:pt idx="4168">
                  <c:v>0.65181363352092558</c:v>
                </c:pt>
                <c:pt idx="4169">
                  <c:v>0.65196998123824845</c:v>
                </c:pt>
                <c:pt idx="4170">
                  <c:v>0.6521263289555721</c:v>
                </c:pt>
                <c:pt idx="4171">
                  <c:v>0.65228267667289574</c:v>
                </c:pt>
                <c:pt idx="4172">
                  <c:v>0.65243902439021861</c:v>
                </c:pt>
                <c:pt idx="4173">
                  <c:v>0.65259537210754204</c:v>
                </c:pt>
                <c:pt idx="4174">
                  <c:v>0.65275171982486535</c:v>
                </c:pt>
                <c:pt idx="4175">
                  <c:v>0.652908067542189</c:v>
                </c:pt>
                <c:pt idx="4176">
                  <c:v>0.65306441525951209</c:v>
                </c:pt>
                <c:pt idx="4177">
                  <c:v>0.65322076297683529</c:v>
                </c:pt>
                <c:pt idx="4178">
                  <c:v>0.65337711069415882</c:v>
                </c:pt>
                <c:pt idx="4179">
                  <c:v>0.65353345841148203</c:v>
                </c:pt>
                <c:pt idx="4180">
                  <c:v>0.65368980612880601</c:v>
                </c:pt>
                <c:pt idx="4181">
                  <c:v>0.65384615384612854</c:v>
                </c:pt>
                <c:pt idx="4182">
                  <c:v>0.65400250156345163</c:v>
                </c:pt>
                <c:pt idx="4183">
                  <c:v>0.65415884928077528</c:v>
                </c:pt>
                <c:pt idx="4184">
                  <c:v>0.6543151969980987</c:v>
                </c:pt>
                <c:pt idx="4185">
                  <c:v>0.65447154471542168</c:v>
                </c:pt>
                <c:pt idx="4186">
                  <c:v>0.65462789243274544</c:v>
                </c:pt>
                <c:pt idx="4187">
                  <c:v>0.65478424015006842</c:v>
                </c:pt>
                <c:pt idx="4188">
                  <c:v>0.65494058786739162</c:v>
                </c:pt>
                <c:pt idx="4189">
                  <c:v>0.65509693558471505</c:v>
                </c:pt>
                <c:pt idx="4190">
                  <c:v>0.65525328330203803</c:v>
                </c:pt>
                <c:pt idx="4191">
                  <c:v>0.65540963101936178</c:v>
                </c:pt>
                <c:pt idx="4192">
                  <c:v>0.65556597873668454</c:v>
                </c:pt>
                <c:pt idx="4193">
                  <c:v>0.65572232645400863</c:v>
                </c:pt>
                <c:pt idx="4194">
                  <c:v>0.65587867417133183</c:v>
                </c:pt>
                <c:pt idx="4195">
                  <c:v>0.6560350218886547</c:v>
                </c:pt>
                <c:pt idx="4196">
                  <c:v>0.65619136960597824</c:v>
                </c:pt>
                <c:pt idx="4197">
                  <c:v>0.65634771732330188</c:v>
                </c:pt>
                <c:pt idx="4198">
                  <c:v>0.65650406504062453</c:v>
                </c:pt>
                <c:pt idx="4199">
                  <c:v>0.65666041275794784</c:v>
                </c:pt>
                <c:pt idx="4200">
                  <c:v>0.65681676047527149</c:v>
                </c:pt>
                <c:pt idx="4201">
                  <c:v>0.65697310819259491</c:v>
                </c:pt>
                <c:pt idx="4202">
                  <c:v>0.65712945590991811</c:v>
                </c:pt>
                <c:pt idx="4203">
                  <c:v>0.65728580362724143</c:v>
                </c:pt>
                <c:pt idx="4204">
                  <c:v>0.65744215134456463</c:v>
                </c:pt>
                <c:pt idx="4205">
                  <c:v>0.65759849906188805</c:v>
                </c:pt>
                <c:pt idx="4206">
                  <c:v>0.65775484677921148</c:v>
                </c:pt>
                <c:pt idx="4207">
                  <c:v>0.65791119449653479</c:v>
                </c:pt>
                <c:pt idx="4208">
                  <c:v>0.65806754221385799</c:v>
                </c:pt>
                <c:pt idx="4209">
                  <c:v>0.65822388993118131</c:v>
                </c:pt>
                <c:pt idx="4210">
                  <c:v>0.65838023764850506</c:v>
                </c:pt>
                <c:pt idx="4211">
                  <c:v>0.65853658536582749</c:v>
                </c:pt>
                <c:pt idx="4212">
                  <c:v>0.65869293308315169</c:v>
                </c:pt>
                <c:pt idx="4213">
                  <c:v>0.65884928080047489</c:v>
                </c:pt>
                <c:pt idx="4214">
                  <c:v>0.6590056285177982</c:v>
                </c:pt>
                <c:pt idx="4215">
                  <c:v>0.65916197623512141</c:v>
                </c:pt>
                <c:pt idx="4216">
                  <c:v>0.65931832395244416</c:v>
                </c:pt>
                <c:pt idx="4217">
                  <c:v>0.65947467166976792</c:v>
                </c:pt>
                <c:pt idx="4218">
                  <c:v>0.65963101938709146</c:v>
                </c:pt>
                <c:pt idx="4219">
                  <c:v>0.65978736710441444</c:v>
                </c:pt>
                <c:pt idx="4220">
                  <c:v>0.65994371482173764</c:v>
                </c:pt>
                <c:pt idx="4221">
                  <c:v>0.66010006253906106</c:v>
                </c:pt>
                <c:pt idx="4222">
                  <c:v>0.66025641025638449</c:v>
                </c:pt>
                <c:pt idx="4223">
                  <c:v>0.66041275797370735</c:v>
                </c:pt>
                <c:pt idx="4224">
                  <c:v>0.66056910569103067</c:v>
                </c:pt>
                <c:pt idx="4225">
                  <c:v>0.66072545340835487</c:v>
                </c:pt>
                <c:pt idx="4226">
                  <c:v>0.66088180112567785</c:v>
                </c:pt>
                <c:pt idx="4227">
                  <c:v>0.66103814884300061</c:v>
                </c:pt>
                <c:pt idx="4228">
                  <c:v>0.6611944965603247</c:v>
                </c:pt>
                <c:pt idx="4229">
                  <c:v>0.66135084427764723</c:v>
                </c:pt>
                <c:pt idx="4230">
                  <c:v>0.66150719199497054</c:v>
                </c:pt>
                <c:pt idx="4231">
                  <c:v>0.66166353971229386</c:v>
                </c:pt>
                <c:pt idx="4232">
                  <c:v>0.66181988742961773</c:v>
                </c:pt>
                <c:pt idx="4233">
                  <c:v>0.66197623514694071</c:v>
                </c:pt>
                <c:pt idx="4234">
                  <c:v>0.66213258286426357</c:v>
                </c:pt>
                <c:pt idx="4235">
                  <c:v>0.66228893058158778</c:v>
                </c:pt>
                <c:pt idx="4236">
                  <c:v>0.66244527829891098</c:v>
                </c:pt>
                <c:pt idx="4237">
                  <c:v>0.66260162601623418</c:v>
                </c:pt>
                <c:pt idx="4238">
                  <c:v>0.6627579737335576</c:v>
                </c:pt>
                <c:pt idx="4239">
                  <c:v>0.66291432145088092</c:v>
                </c:pt>
                <c:pt idx="4240">
                  <c:v>0.66307066916820401</c:v>
                </c:pt>
                <c:pt idx="4241">
                  <c:v>0.66322701688552765</c:v>
                </c:pt>
                <c:pt idx="4242">
                  <c:v>0.6633833646028503</c:v>
                </c:pt>
                <c:pt idx="4243">
                  <c:v>0.66353971232017439</c:v>
                </c:pt>
                <c:pt idx="4244">
                  <c:v>0.66369606003749726</c:v>
                </c:pt>
                <c:pt idx="4245">
                  <c:v>0.66385240775482068</c:v>
                </c:pt>
                <c:pt idx="4246">
                  <c:v>0.66400875547214389</c:v>
                </c:pt>
                <c:pt idx="4247">
                  <c:v>0.6641651031894672</c:v>
                </c:pt>
                <c:pt idx="4248">
                  <c:v>0.66432145090679073</c:v>
                </c:pt>
                <c:pt idx="4249">
                  <c:v>0.66447779862411394</c:v>
                </c:pt>
                <c:pt idx="4250">
                  <c:v>0.66463414634143714</c:v>
                </c:pt>
                <c:pt idx="4251">
                  <c:v>0.66479049405876089</c:v>
                </c:pt>
                <c:pt idx="4252">
                  <c:v>0.66494684177608365</c:v>
                </c:pt>
                <c:pt idx="4253">
                  <c:v>0.66510318949340674</c:v>
                </c:pt>
                <c:pt idx="4254">
                  <c:v>0.66525953721073072</c:v>
                </c:pt>
                <c:pt idx="4255">
                  <c:v>0.6654158849280537</c:v>
                </c:pt>
                <c:pt idx="4256">
                  <c:v>0.66557223264537735</c:v>
                </c:pt>
                <c:pt idx="4257">
                  <c:v>0.66572858036270033</c:v>
                </c:pt>
                <c:pt idx="4258">
                  <c:v>0.66588492808002364</c:v>
                </c:pt>
                <c:pt idx="4259">
                  <c:v>0.66604127579734662</c:v>
                </c:pt>
                <c:pt idx="4260">
                  <c:v>0.6661976235146706</c:v>
                </c:pt>
                <c:pt idx="4261">
                  <c:v>0.66635397123199325</c:v>
                </c:pt>
                <c:pt idx="4262">
                  <c:v>0.66651031894931667</c:v>
                </c:pt>
                <c:pt idx="4263">
                  <c:v>0.66666666666664021</c:v>
                </c:pt>
                <c:pt idx="4264">
                  <c:v>0.66682301438396374</c:v>
                </c:pt>
                <c:pt idx="4265">
                  <c:v>0.66697936210128694</c:v>
                </c:pt>
                <c:pt idx="4266">
                  <c:v>0.66713570981860981</c:v>
                </c:pt>
                <c:pt idx="4267">
                  <c:v>0.66729205753593346</c:v>
                </c:pt>
                <c:pt idx="4268">
                  <c:v>0.66744840525325677</c:v>
                </c:pt>
                <c:pt idx="4269">
                  <c:v>0.66760475297058064</c:v>
                </c:pt>
                <c:pt idx="4270">
                  <c:v>0.6677611006879034</c:v>
                </c:pt>
                <c:pt idx="4271">
                  <c:v>0.6679174484052266</c:v>
                </c:pt>
                <c:pt idx="4272">
                  <c:v>0.66807379612255002</c:v>
                </c:pt>
                <c:pt idx="4273">
                  <c:v>0.66823014383987334</c:v>
                </c:pt>
                <c:pt idx="4274">
                  <c:v>0.66838649155719665</c:v>
                </c:pt>
                <c:pt idx="4275">
                  <c:v>0.66854283927451996</c:v>
                </c:pt>
                <c:pt idx="4276">
                  <c:v>0.66869918699184339</c:v>
                </c:pt>
                <c:pt idx="4277">
                  <c:v>0.66885553470916681</c:v>
                </c:pt>
                <c:pt idx="4278">
                  <c:v>0.66901188242649035</c:v>
                </c:pt>
                <c:pt idx="4279">
                  <c:v>0.66916823014381355</c:v>
                </c:pt>
                <c:pt idx="4280">
                  <c:v>0.66932457786113653</c:v>
                </c:pt>
                <c:pt idx="4281">
                  <c:v>0.66948092557845962</c:v>
                </c:pt>
                <c:pt idx="4282">
                  <c:v>0.6696372732957836</c:v>
                </c:pt>
                <c:pt idx="4283">
                  <c:v>0.66979362101310691</c:v>
                </c:pt>
                <c:pt idx="4284">
                  <c:v>0.66994996873042989</c:v>
                </c:pt>
                <c:pt idx="4285">
                  <c:v>0.67010631644775309</c:v>
                </c:pt>
                <c:pt idx="4286">
                  <c:v>0.6702626641650764</c:v>
                </c:pt>
                <c:pt idx="4287">
                  <c:v>0.67041901188239961</c:v>
                </c:pt>
                <c:pt idx="4288">
                  <c:v>0.67057535959972303</c:v>
                </c:pt>
                <c:pt idx="4289">
                  <c:v>0.67073170731704634</c:v>
                </c:pt>
                <c:pt idx="4290">
                  <c:v>0.67088805503436966</c:v>
                </c:pt>
                <c:pt idx="4291">
                  <c:v>0.67104440275169308</c:v>
                </c:pt>
                <c:pt idx="4292">
                  <c:v>0.6712007504690165</c:v>
                </c:pt>
                <c:pt idx="4293">
                  <c:v>0.6713570981863396</c:v>
                </c:pt>
                <c:pt idx="4294">
                  <c:v>0.67151344590366258</c:v>
                </c:pt>
                <c:pt idx="4295">
                  <c:v>0.67166979362098655</c:v>
                </c:pt>
                <c:pt idx="4296">
                  <c:v>0.67182614133830953</c:v>
                </c:pt>
                <c:pt idx="4297">
                  <c:v>0.67198248905563251</c:v>
                </c:pt>
                <c:pt idx="4298">
                  <c:v>0.67213883677295583</c:v>
                </c:pt>
                <c:pt idx="4299">
                  <c:v>0.67229518449027958</c:v>
                </c:pt>
                <c:pt idx="4300">
                  <c:v>0.6724515322076029</c:v>
                </c:pt>
                <c:pt idx="4301">
                  <c:v>0.6726078799249261</c:v>
                </c:pt>
                <c:pt idx="4302">
                  <c:v>0.67276422764224941</c:v>
                </c:pt>
                <c:pt idx="4303">
                  <c:v>0.67292057535957317</c:v>
                </c:pt>
                <c:pt idx="4304">
                  <c:v>0.67307692307689604</c:v>
                </c:pt>
                <c:pt idx="4305">
                  <c:v>0.67323327079421902</c:v>
                </c:pt>
                <c:pt idx="4306">
                  <c:v>0.673389618511543</c:v>
                </c:pt>
                <c:pt idx="4307">
                  <c:v>0.6735459662288662</c:v>
                </c:pt>
                <c:pt idx="4308">
                  <c:v>0.67370231394618962</c:v>
                </c:pt>
                <c:pt idx="4309">
                  <c:v>0.67385866166351305</c:v>
                </c:pt>
                <c:pt idx="4310">
                  <c:v>0.67401500938083603</c:v>
                </c:pt>
                <c:pt idx="4311">
                  <c:v>0.67417135709815956</c:v>
                </c:pt>
                <c:pt idx="4312">
                  <c:v>0.67432770481548254</c:v>
                </c:pt>
                <c:pt idx="4313">
                  <c:v>0.67448405253280608</c:v>
                </c:pt>
                <c:pt idx="4314">
                  <c:v>0.67464040025012972</c:v>
                </c:pt>
                <c:pt idx="4315">
                  <c:v>0.67479674796745215</c:v>
                </c:pt>
                <c:pt idx="4316">
                  <c:v>0.67495309568477624</c:v>
                </c:pt>
                <c:pt idx="4317">
                  <c:v>0.67510944340209944</c:v>
                </c:pt>
                <c:pt idx="4318">
                  <c:v>0.67526579111942242</c:v>
                </c:pt>
                <c:pt idx="4319">
                  <c:v>0.6754221388367454</c:v>
                </c:pt>
                <c:pt idx="4320">
                  <c:v>0.67557848655406905</c:v>
                </c:pt>
                <c:pt idx="4321">
                  <c:v>0.6757348342713928</c:v>
                </c:pt>
                <c:pt idx="4322">
                  <c:v>0.67589118198871578</c:v>
                </c:pt>
                <c:pt idx="4323">
                  <c:v>0.67604752970603854</c:v>
                </c:pt>
                <c:pt idx="4324">
                  <c:v>0.67620387742336263</c:v>
                </c:pt>
                <c:pt idx="4325">
                  <c:v>0.67636022514068561</c:v>
                </c:pt>
                <c:pt idx="4326">
                  <c:v>0.6765165728580087</c:v>
                </c:pt>
                <c:pt idx="4327">
                  <c:v>0.67667292057533224</c:v>
                </c:pt>
                <c:pt idx="4328">
                  <c:v>0.67682926829265555</c:v>
                </c:pt>
                <c:pt idx="4329">
                  <c:v>0.67698561600997953</c:v>
                </c:pt>
                <c:pt idx="4330">
                  <c:v>0.67714196372730184</c:v>
                </c:pt>
                <c:pt idx="4331">
                  <c:v>0.67729831144462571</c:v>
                </c:pt>
                <c:pt idx="4332">
                  <c:v>0.67745465916194869</c:v>
                </c:pt>
                <c:pt idx="4333">
                  <c:v>0.67761100687927245</c:v>
                </c:pt>
                <c:pt idx="4334">
                  <c:v>0.67776735459659576</c:v>
                </c:pt>
                <c:pt idx="4335">
                  <c:v>0.67792370231391885</c:v>
                </c:pt>
                <c:pt idx="4336">
                  <c:v>0.67808005003124172</c:v>
                </c:pt>
                <c:pt idx="4337">
                  <c:v>0.67823639774856503</c:v>
                </c:pt>
                <c:pt idx="4338">
                  <c:v>0.67839274546588879</c:v>
                </c:pt>
                <c:pt idx="4339">
                  <c:v>0.67854909318321233</c:v>
                </c:pt>
                <c:pt idx="4340">
                  <c:v>0.67870544090053564</c:v>
                </c:pt>
                <c:pt idx="4341">
                  <c:v>0.67886178861785862</c:v>
                </c:pt>
                <c:pt idx="4342">
                  <c:v>0.67901813633518227</c:v>
                </c:pt>
                <c:pt idx="4343">
                  <c:v>0.67917448405250525</c:v>
                </c:pt>
                <c:pt idx="4344">
                  <c:v>0.67933083176982856</c:v>
                </c:pt>
                <c:pt idx="4345">
                  <c:v>0.67948717948715154</c:v>
                </c:pt>
                <c:pt idx="4346">
                  <c:v>0.67964352720447574</c:v>
                </c:pt>
                <c:pt idx="4347">
                  <c:v>0.67979987492179905</c:v>
                </c:pt>
                <c:pt idx="4348">
                  <c:v>0.67995622263912225</c:v>
                </c:pt>
                <c:pt idx="4349">
                  <c:v>0.68011257035644457</c:v>
                </c:pt>
                <c:pt idx="4350">
                  <c:v>0.6802689180737681</c:v>
                </c:pt>
                <c:pt idx="4351">
                  <c:v>0.68042526579109142</c:v>
                </c:pt>
                <c:pt idx="4352">
                  <c:v>0.68058161350841506</c:v>
                </c:pt>
                <c:pt idx="4353">
                  <c:v>0.68073796122573771</c:v>
                </c:pt>
                <c:pt idx="4354">
                  <c:v>0.68089430894306135</c:v>
                </c:pt>
                <c:pt idx="4355">
                  <c:v>0.68105065666038533</c:v>
                </c:pt>
                <c:pt idx="4356">
                  <c:v>0.68120700437770798</c:v>
                </c:pt>
                <c:pt idx="4357">
                  <c:v>0.68136335209503129</c:v>
                </c:pt>
                <c:pt idx="4358">
                  <c:v>0.68151969981235416</c:v>
                </c:pt>
                <c:pt idx="4359">
                  <c:v>0.68167604752967825</c:v>
                </c:pt>
                <c:pt idx="4360">
                  <c:v>0.6818323952470009</c:v>
                </c:pt>
                <c:pt idx="4361">
                  <c:v>0.68198874296432455</c:v>
                </c:pt>
                <c:pt idx="4362">
                  <c:v>0.68214509068164819</c:v>
                </c:pt>
                <c:pt idx="4363">
                  <c:v>0.68230143839897173</c:v>
                </c:pt>
                <c:pt idx="4364">
                  <c:v>0.68245778611629448</c:v>
                </c:pt>
                <c:pt idx="4365">
                  <c:v>0.6826141338336178</c:v>
                </c:pt>
                <c:pt idx="4366">
                  <c:v>0.68277048155094111</c:v>
                </c:pt>
                <c:pt idx="4367">
                  <c:v>0.68292682926826442</c:v>
                </c:pt>
                <c:pt idx="4368">
                  <c:v>0.68308317698558774</c:v>
                </c:pt>
                <c:pt idx="4369">
                  <c:v>0.68323952470291038</c:v>
                </c:pt>
                <c:pt idx="4370">
                  <c:v>0.68339587242023492</c:v>
                </c:pt>
                <c:pt idx="4371">
                  <c:v>0.68355222013755756</c:v>
                </c:pt>
                <c:pt idx="4372">
                  <c:v>0.68370856785488132</c:v>
                </c:pt>
                <c:pt idx="4373">
                  <c:v>0.6838649155722043</c:v>
                </c:pt>
                <c:pt idx="4374">
                  <c:v>0.68402126328952795</c:v>
                </c:pt>
                <c:pt idx="4375">
                  <c:v>0.68417761100685093</c:v>
                </c:pt>
                <c:pt idx="4376">
                  <c:v>0.68433395872417424</c:v>
                </c:pt>
                <c:pt idx="4377">
                  <c:v>0.68449030644149789</c:v>
                </c:pt>
                <c:pt idx="4378">
                  <c:v>0.68464665415882153</c:v>
                </c:pt>
                <c:pt idx="4379">
                  <c:v>0.68480300187614418</c:v>
                </c:pt>
                <c:pt idx="4380">
                  <c:v>0.6849593495934676</c:v>
                </c:pt>
                <c:pt idx="4381">
                  <c:v>0.68511569731079114</c:v>
                </c:pt>
                <c:pt idx="4382">
                  <c:v>0.68527204502811412</c:v>
                </c:pt>
                <c:pt idx="4383">
                  <c:v>0.68542839274543743</c:v>
                </c:pt>
                <c:pt idx="4384">
                  <c:v>0.6855847404627603</c:v>
                </c:pt>
                <c:pt idx="4385">
                  <c:v>0.68574108818008472</c:v>
                </c:pt>
                <c:pt idx="4386">
                  <c:v>0.6858974358974077</c:v>
                </c:pt>
                <c:pt idx="4387">
                  <c:v>0.68605378361473068</c:v>
                </c:pt>
                <c:pt idx="4388">
                  <c:v>0.68621013133205366</c:v>
                </c:pt>
                <c:pt idx="4389">
                  <c:v>0.68636647904937731</c:v>
                </c:pt>
                <c:pt idx="4390">
                  <c:v>0.68652282676670051</c:v>
                </c:pt>
                <c:pt idx="4391">
                  <c:v>0.68667917448402438</c:v>
                </c:pt>
                <c:pt idx="4392">
                  <c:v>0.68683552220134725</c:v>
                </c:pt>
                <c:pt idx="4393">
                  <c:v>0.68699186991867101</c:v>
                </c:pt>
                <c:pt idx="4394">
                  <c:v>0.68714821763599454</c:v>
                </c:pt>
                <c:pt idx="4395">
                  <c:v>0.68730456535331719</c:v>
                </c:pt>
                <c:pt idx="4396">
                  <c:v>0.6874609130706405</c:v>
                </c:pt>
                <c:pt idx="4397">
                  <c:v>0.68761726078796337</c:v>
                </c:pt>
                <c:pt idx="4398">
                  <c:v>0.68777360850528746</c:v>
                </c:pt>
                <c:pt idx="4399">
                  <c:v>0.68792995622261077</c:v>
                </c:pt>
                <c:pt idx="4400">
                  <c:v>0.68808630393993331</c:v>
                </c:pt>
                <c:pt idx="4401">
                  <c:v>0.68824265165725707</c:v>
                </c:pt>
                <c:pt idx="4402">
                  <c:v>0.68839899937458082</c:v>
                </c:pt>
                <c:pt idx="4403">
                  <c:v>0.68855534709190358</c:v>
                </c:pt>
                <c:pt idx="4404">
                  <c:v>0.688711694809227</c:v>
                </c:pt>
                <c:pt idx="4405">
                  <c:v>0.68886804252655065</c:v>
                </c:pt>
                <c:pt idx="4406">
                  <c:v>0.68902439024387396</c:v>
                </c:pt>
                <c:pt idx="4407">
                  <c:v>0.68918073796119694</c:v>
                </c:pt>
                <c:pt idx="4408">
                  <c:v>0.68933708567852059</c:v>
                </c:pt>
                <c:pt idx="4409">
                  <c:v>0.68949343339584401</c:v>
                </c:pt>
                <c:pt idx="4410">
                  <c:v>0.68964978111316722</c:v>
                </c:pt>
                <c:pt idx="4411">
                  <c:v>0.6898061288304902</c:v>
                </c:pt>
                <c:pt idx="4412">
                  <c:v>0.68996247654781362</c:v>
                </c:pt>
                <c:pt idx="4413">
                  <c:v>0.69011882426513682</c:v>
                </c:pt>
                <c:pt idx="4414">
                  <c:v>0.6902751719824598</c:v>
                </c:pt>
                <c:pt idx="4415">
                  <c:v>0.69043151969978389</c:v>
                </c:pt>
                <c:pt idx="4416">
                  <c:v>0.69058786741710676</c:v>
                </c:pt>
                <c:pt idx="4417">
                  <c:v>0.69074421513443074</c:v>
                </c:pt>
                <c:pt idx="4418">
                  <c:v>0.69090056285175339</c:v>
                </c:pt>
                <c:pt idx="4419">
                  <c:v>0.69105691056907703</c:v>
                </c:pt>
                <c:pt idx="4420">
                  <c:v>0.69121325828640001</c:v>
                </c:pt>
                <c:pt idx="4421">
                  <c:v>0.69136960600372366</c:v>
                </c:pt>
                <c:pt idx="4422">
                  <c:v>0.69152595372104653</c:v>
                </c:pt>
                <c:pt idx="4423">
                  <c:v>0.69168230143836962</c:v>
                </c:pt>
                <c:pt idx="4424">
                  <c:v>0.6918386491556936</c:v>
                </c:pt>
                <c:pt idx="4425">
                  <c:v>0.69199499687301702</c:v>
                </c:pt>
                <c:pt idx="4426">
                  <c:v>0.69215134459033989</c:v>
                </c:pt>
                <c:pt idx="4427">
                  <c:v>0.6923076923076632</c:v>
                </c:pt>
                <c:pt idx="4428">
                  <c:v>0.69246404002498652</c:v>
                </c:pt>
                <c:pt idx="4429">
                  <c:v>0.6926203877423095</c:v>
                </c:pt>
                <c:pt idx="4430">
                  <c:v>0.69277673545963314</c:v>
                </c:pt>
                <c:pt idx="4431">
                  <c:v>0.69293308317695612</c:v>
                </c:pt>
                <c:pt idx="4432">
                  <c:v>0.6930894308942801</c:v>
                </c:pt>
                <c:pt idx="4433">
                  <c:v>0.69324577861160341</c:v>
                </c:pt>
                <c:pt idx="4434">
                  <c:v>0.69340212632892639</c:v>
                </c:pt>
                <c:pt idx="4435">
                  <c:v>0.69355847404624948</c:v>
                </c:pt>
                <c:pt idx="4436">
                  <c:v>0.69371482176357335</c:v>
                </c:pt>
                <c:pt idx="4437">
                  <c:v>0.69387116948089667</c:v>
                </c:pt>
                <c:pt idx="4438">
                  <c:v>0.69402751719821965</c:v>
                </c:pt>
                <c:pt idx="4439">
                  <c:v>0.69418386491554296</c:v>
                </c:pt>
                <c:pt idx="4440">
                  <c:v>0.69434021263286683</c:v>
                </c:pt>
                <c:pt idx="4441">
                  <c:v>0.6944965603501897</c:v>
                </c:pt>
                <c:pt idx="4442">
                  <c:v>0.6946529080675129</c:v>
                </c:pt>
                <c:pt idx="4443">
                  <c:v>0.69480925578483654</c:v>
                </c:pt>
                <c:pt idx="4444">
                  <c:v>0.69496560350215963</c:v>
                </c:pt>
                <c:pt idx="4445">
                  <c:v>0.69512195121948328</c:v>
                </c:pt>
                <c:pt idx="4446">
                  <c:v>0.69527829893680615</c:v>
                </c:pt>
                <c:pt idx="4447">
                  <c:v>0.69543464665412991</c:v>
                </c:pt>
                <c:pt idx="4448">
                  <c:v>0.69559099437145278</c:v>
                </c:pt>
                <c:pt idx="4449">
                  <c:v>0.69574734208877675</c:v>
                </c:pt>
                <c:pt idx="4450">
                  <c:v>0.6959036898060994</c:v>
                </c:pt>
                <c:pt idx="4451">
                  <c:v>0.69606003752342305</c:v>
                </c:pt>
                <c:pt idx="4452">
                  <c:v>0.69621638524074547</c:v>
                </c:pt>
                <c:pt idx="4453">
                  <c:v>0.69637273295806934</c:v>
                </c:pt>
                <c:pt idx="4454">
                  <c:v>0.69652908067539265</c:v>
                </c:pt>
                <c:pt idx="4455">
                  <c:v>0.6966854283927163</c:v>
                </c:pt>
                <c:pt idx="4456">
                  <c:v>0.69684177611003983</c:v>
                </c:pt>
                <c:pt idx="4457">
                  <c:v>0.69699812382736259</c:v>
                </c:pt>
                <c:pt idx="4458">
                  <c:v>0.69715447154468624</c:v>
                </c:pt>
                <c:pt idx="4459">
                  <c:v>0.69731081926200922</c:v>
                </c:pt>
                <c:pt idx="4460">
                  <c:v>0.6974671669793322</c:v>
                </c:pt>
                <c:pt idx="4461">
                  <c:v>0.69762351469665584</c:v>
                </c:pt>
                <c:pt idx="4462">
                  <c:v>0.69777986241398005</c:v>
                </c:pt>
                <c:pt idx="4463">
                  <c:v>0.69793621013130269</c:v>
                </c:pt>
                <c:pt idx="4464">
                  <c:v>0.69809255784862578</c:v>
                </c:pt>
                <c:pt idx="4465">
                  <c:v>0.6982489055659491</c:v>
                </c:pt>
                <c:pt idx="4466">
                  <c:v>0.69840525328327285</c:v>
                </c:pt>
                <c:pt idx="4467">
                  <c:v>0.69856160100059572</c:v>
                </c:pt>
                <c:pt idx="4468">
                  <c:v>0.69871794871791848</c:v>
                </c:pt>
                <c:pt idx="4469">
                  <c:v>0.69887429643524279</c:v>
                </c:pt>
                <c:pt idx="4470">
                  <c:v>0.69903064415256566</c:v>
                </c:pt>
                <c:pt idx="4471">
                  <c:v>0.69918699186988897</c:v>
                </c:pt>
                <c:pt idx="4472">
                  <c:v>0.69934333958721229</c:v>
                </c:pt>
                <c:pt idx="4473">
                  <c:v>0.69949968730453593</c:v>
                </c:pt>
                <c:pt idx="4474">
                  <c:v>0.69965603502185891</c:v>
                </c:pt>
                <c:pt idx="4475">
                  <c:v>0.69981238273918223</c:v>
                </c:pt>
                <c:pt idx="4476">
                  <c:v>0.69996873045650565</c:v>
                </c:pt>
                <c:pt idx="4477">
                  <c:v>0.70012507817382941</c:v>
                </c:pt>
                <c:pt idx="4478">
                  <c:v>0.70028142589115216</c:v>
                </c:pt>
                <c:pt idx="4479">
                  <c:v>0.70043777360847592</c:v>
                </c:pt>
                <c:pt idx="4480">
                  <c:v>0.70059412132579879</c:v>
                </c:pt>
                <c:pt idx="4481">
                  <c:v>0.70075046904312244</c:v>
                </c:pt>
                <c:pt idx="4482">
                  <c:v>0.70090681676044564</c:v>
                </c:pt>
                <c:pt idx="4483">
                  <c:v>0.70106316447776829</c:v>
                </c:pt>
                <c:pt idx="4484">
                  <c:v>0.70121951219509249</c:v>
                </c:pt>
                <c:pt idx="4485">
                  <c:v>0.70137585991241569</c:v>
                </c:pt>
                <c:pt idx="4486">
                  <c:v>0.70153220762973867</c:v>
                </c:pt>
                <c:pt idx="4487">
                  <c:v>0.70168855534706198</c:v>
                </c:pt>
                <c:pt idx="4488">
                  <c:v>0.70184490306438585</c:v>
                </c:pt>
                <c:pt idx="4489">
                  <c:v>0.70200125078170861</c:v>
                </c:pt>
                <c:pt idx="4490">
                  <c:v>0.70215759849903192</c:v>
                </c:pt>
                <c:pt idx="4491">
                  <c:v>0.7023139462163549</c:v>
                </c:pt>
                <c:pt idx="4492">
                  <c:v>0.70247029393367888</c:v>
                </c:pt>
                <c:pt idx="4493">
                  <c:v>0.70262664165100219</c:v>
                </c:pt>
                <c:pt idx="4494">
                  <c:v>0.70278298936832517</c:v>
                </c:pt>
                <c:pt idx="4495">
                  <c:v>0.7029393370856486</c:v>
                </c:pt>
                <c:pt idx="4496">
                  <c:v>0.7030956848029718</c:v>
                </c:pt>
                <c:pt idx="4497">
                  <c:v>0.70325203252029544</c:v>
                </c:pt>
                <c:pt idx="4498">
                  <c:v>0.70340838023761809</c:v>
                </c:pt>
                <c:pt idx="4499">
                  <c:v>0.70356472795494129</c:v>
                </c:pt>
                <c:pt idx="4500">
                  <c:v>0.70372107567226505</c:v>
                </c:pt>
                <c:pt idx="4501">
                  <c:v>0.70387742338958914</c:v>
                </c:pt>
                <c:pt idx="4502">
                  <c:v>0.70403377110691157</c:v>
                </c:pt>
                <c:pt idx="4503">
                  <c:v>0.70419011882423499</c:v>
                </c:pt>
                <c:pt idx="4504">
                  <c:v>0.70434646654155864</c:v>
                </c:pt>
                <c:pt idx="4505">
                  <c:v>0.70450281425888195</c:v>
                </c:pt>
                <c:pt idx="4506">
                  <c:v>0.7046591619762046</c:v>
                </c:pt>
                <c:pt idx="4507">
                  <c:v>0.70481550969352869</c:v>
                </c:pt>
                <c:pt idx="4508">
                  <c:v>0.70497185741085222</c:v>
                </c:pt>
                <c:pt idx="4509">
                  <c:v>0.70512820512817553</c:v>
                </c:pt>
                <c:pt idx="4510">
                  <c:v>0.70528455284549851</c:v>
                </c:pt>
                <c:pt idx="4511">
                  <c:v>0.7054409005628216</c:v>
                </c:pt>
                <c:pt idx="4512">
                  <c:v>0.70559724828014481</c:v>
                </c:pt>
                <c:pt idx="4513">
                  <c:v>0.70575359599746779</c:v>
                </c:pt>
                <c:pt idx="4514">
                  <c:v>0.70590994371479165</c:v>
                </c:pt>
                <c:pt idx="4515">
                  <c:v>0.70606629143211452</c:v>
                </c:pt>
                <c:pt idx="4516">
                  <c:v>0.70622263914943839</c:v>
                </c:pt>
                <c:pt idx="4517">
                  <c:v>0.70637898686676137</c:v>
                </c:pt>
                <c:pt idx="4518">
                  <c:v>0.70653533458408502</c:v>
                </c:pt>
                <c:pt idx="4519">
                  <c:v>0.70669168230140866</c:v>
                </c:pt>
                <c:pt idx="4520">
                  <c:v>0.70684803001873187</c:v>
                </c:pt>
                <c:pt idx="4521">
                  <c:v>0.70700437773605451</c:v>
                </c:pt>
                <c:pt idx="4522">
                  <c:v>0.70716072545337794</c:v>
                </c:pt>
                <c:pt idx="4523">
                  <c:v>0.70731707317070125</c:v>
                </c:pt>
                <c:pt idx="4524">
                  <c:v>0.70747342088802467</c:v>
                </c:pt>
                <c:pt idx="4525">
                  <c:v>0.70762976860534821</c:v>
                </c:pt>
                <c:pt idx="4526">
                  <c:v>0.70778611632267152</c:v>
                </c:pt>
                <c:pt idx="4527">
                  <c:v>0.70794246403999461</c:v>
                </c:pt>
                <c:pt idx="4528">
                  <c:v>0.70809881175731781</c:v>
                </c:pt>
                <c:pt idx="4529">
                  <c:v>0.70825515947464113</c:v>
                </c:pt>
                <c:pt idx="4530">
                  <c:v>0.70841150719196411</c:v>
                </c:pt>
                <c:pt idx="4531">
                  <c:v>0.70856785490928753</c:v>
                </c:pt>
                <c:pt idx="4532">
                  <c:v>0.70872420262661173</c:v>
                </c:pt>
                <c:pt idx="4533">
                  <c:v>0.7088805503439346</c:v>
                </c:pt>
                <c:pt idx="4534">
                  <c:v>0.70903689806125758</c:v>
                </c:pt>
                <c:pt idx="4535">
                  <c:v>0.70919324577858134</c:v>
                </c:pt>
                <c:pt idx="4536">
                  <c:v>0.70934959349590465</c:v>
                </c:pt>
                <c:pt idx="4537">
                  <c:v>0.70950594121322752</c:v>
                </c:pt>
                <c:pt idx="4538">
                  <c:v>0.70966228893055061</c:v>
                </c:pt>
                <c:pt idx="4539">
                  <c:v>0.70981863664787515</c:v>
                </c:pt>
                <c:pt idx="4540">
                  <c:v>0.70997498436519801</c:v>
                </c:pt>
                <c:pt idx="4541">
                  <c:v>0.71013133208252122</c:v>
                </c:pt>
                <c:pt idx="4542">
                  <c:v>0.7102876797998442</c:v>
                </c:pt>
                <c:pt idx="4543">
                  <c:v>0.71044402751716762</c:v>
                </c:pt>
                <c:pt idx="4544">
                  <c:v>0.71060037523449116</c:v>
                </c:pt>
                <c:pt idx="4545">
                  <c:v>0.71075672295181413</c:v>
                </c:pt>
                <c:pt idx="4546">
                  <c:v>0.71091307066913789</c:v>
                </c:pt>
                <c:pt idx="4547">
                  <c:v>0.71106941838646109</c:v>
                </c:pt>
                <c:pt idx="4548">
                  <c:v>0.71122576610378474</c:v>
                </c:pt>
                <c:pt idx="4549">
                  <c:v>0.71138211382110739</c:v>
                </c:pt>
                <c:pt idx="4550">
                  <c:v>0.7115384615384307</c:v>
                </c:pt>
                <c:pt idx="4551">
                  <c:v>0.71169480925575435</c:v>
                </c:pt>
                <c:pt idx="4552">
                  <c:v>0.71185115697307799</c:v>
                </c:pt>
                <c:pt idx="4553">
                  <c:v>0.71200750469040064</c:v>
                </c:pt>
                <c:pt idx="4554">
                  <c:v>0.71216385240772395</c:v>
                </c:pt>
                <c:pt idx="4555">
                  <c:v>0.7123202001250476</c:v>
                </c:pt>
                <c:pt idx="4556">
                  <c:v>0.71247654784237058</c:v>
                </c:pt>
                <c:pt idx="4557">
                  <c:v>0.71263289555969422</c:v>
                </c:pt>
                <c:pt idx="4558">
                  <c:v>0.71278924327701754</c:v>
                </c:pt>
                <c:pt idx="4559">
                  <c:v>0.71294559099434063</c:v>
                </c:pt>
                <c:pt idx="4560">
                  <c:v>0.7131019387116635</c:v>
                </c:pt>
                <c:pt idx="4561">
                  <c:v>0.71325828642898759</c:v>
                </c:pt>
                <c:pt idx="4562">
                  <c:v>0.71341463414631068</c:v>
                </c:pt>
                <c:pt idx="4563">
                  <c:v>0.71357098186363344</c:v>
                </c:pt>
                <c:pt idx="4564">
                  <c:v>0.71372732958095708</c:v>
                </c:pt>
                <c:pt idx="4565">
                  <c:v>0.71388367729828084</c:v>
                </c:pt>
                <c:pt idx="4566">
                  <c:v>0.71404002501560371</c:v>
                </c:pt>
                <c:pt idx="4567">
                  <c:v>0.71419637273292669</c:v>
                </c:pt>
                <c:pt idx="4568">
                  <c:v>0.71435272045025</c:v>
                </c:pt>
                <c:pt idx="4569">
                  <c:v>0.71450906816757365</c:v>
                </c:pt>
                <c:pt idx="4570">
                  <c:v>0.71466541588489763</c:v>
                </c:pt>
                <c:pt idx="4571">
                  <c:v>0.71482176360222061</c:v>
                </c:pt>
                <c:pt idx="4572">
                  <c:v>0.71497811131954403</c:v>
                </c:pt>
                <c:pt idx="4573">
                  <c:v>0.7151344590368669</c:v>
                </c:pt>
                <c:pt idx="4574">
                  <c:v>0.71529080675419088</c:v>
                </c:pt>
                <c:pt idx="4575">
                  <c:v>0.71544715447151364</c:v>
                </c:pt>
                <c:pt idx="4576">
                  <c:v>0.71560350218883728</c:v>
                </c:pt>
                <c:pt idx="4577">
                  <c:v>0.71575984990616015</c:v>
                </c:pt>
                <c:pt idx="4578">
                  <c:v>0.71591619762348391</c:v>
                </c:pt>
                <c:pt idx="4579">
                  <c:v>0.71607254534080678</c:v>
                </c:pt>
                <c:pt idx="4580">
                  <c:v>0.71622889305813076</c:v>
                </c:pt>
                <c:pt idx="4581">
                  <c:v>0.7163852407754534</c:v>
                </c:pt>
                <c:pt idx="4582">
                  <c:v>0.71654158849277672</c:v>
                </c:pt>
                <c:pt idx="4583">
                  <c:v>0.71669793621010081</c:v>
                </c:pt>
                <c:pt idx="4584">
                  <c:v>0.71685428392742334</c:v>
                </c:pt>
                <c:pt idx="4585">
                  <c:v>0.71701063164474665</c:v>
                </c:pt>
                <c:pt idx="4586">
                  <c:v>0.71716697936206952</c:v>
                </c:pt>
                <c:pt idx="4587">
                  <c:v>0.71732332707939361</c:v>
                </c:pt>
                <c:pt idx="4588">
                  <c:v>0.7174796747967167</c:v>
                </c:pt>
                <c:pt idx="4589">
                  <c:v>0.71763602251404024</c:v>
                </c:pt>
                <c:pt idx="4590">
                  <c:v>0.71779237023136322</c:v>
                </c:pt>
                <c:pt idx="4591">
                  <c:v>0.71794871794868709</c:v>
                </c:pt>
                <c:pt idx="4592">
                  <c:v>0.71810506566600985</c:v>
                </c:pt>
                <c:pt idx="4593">
                  <c:v>0.71826141338333371</c:v>
                </c:pt>
                <c:pt idx="4594">
                  <c:v>0.71841776110065603</c:v>
                </c:pt>
                <c:pt idx="4595">
                  <c:v>0.71857410881797956</c:v>
                </c:pt>
                <c:pt idx="4596">
                  <c:v>0.71873045653530376</c:v>
                </c:pt>
                <c:pt idx="4597">
                  <c:v>0.71888680425262641</c:v>
                </c:pt>
                <c:pt idx="4598">
                  <c:v>0.7190431519699495</c:v>
                </c:pt>
                <c:pt idx="4599">
                  <c:v>0.71919949968727348</c:v>
                </c:pt>
                <c:pt idx="4600">
                  <c:v>0.71935584740459713</c:v>
                </c:pt>
                <c:pt idx="4601">
                  <c:v>0.719512195121919</c:v>
                </c:pt>
                <c:pt idx="4602">
                  <c:v>0.71966854283924298</c:v>
                </c:pt>
                <c:pt idx="4603">
                  <c:v>0.71982489055656684</c:v>
                </c:pt>
                <c:pt idx="4604">
                  <c:v>0.71998123827389027</c:v>
                </c:pt>
                <c:pt idx="4605">
                  <c:v>0.72013758599121236</c:v>
                </c:pt>
                <c:pt idx="4606">
                  <c:v>0.72029393370853656</c:v>
                </c:pt>
                <c:pt idx="4607">
                  <c:v>0.72045028142585954</c:v>
                </c:pt>
                <c:pt idx="4608">
                  <c:v>0.72060662914318341</c:v>
                </c:pt>
                <c:pt idx="4609">
                  <c:v>0.7207629768605065</c:v>
                </c:pt>
                <c:pt idx="4610">
                  <c:v>0.7209193245778297</c:v>
                </c:pt>
                <c:pt idx="4611">
                  <c:v>0.72107567229515346</c:v>
                </c:pt>
                <c:pt idx="4612">
                  <c:v>0.7212320200124761</c:v>
                </c:pt>
                <c:pt idx="4613">
                  <c:v>0.72138836772979942</c:v>
                </c:pt>
                <c:pt idx="4614">
                  <c:v>0.72154471544712273</c:v>
                </c:pt>
                <c:pt idx="4615">
                  <c:v>0.72170106316444649</c:v>
                </c:pt>
                <c:pt idx="4616">
                  <c:v>0.72185741088176969</c:v>
                </c:pt>
                <c:pt idx="4617">
                  <c:v>0.722013758599093</c:v>
                </c:pt>
                <c:pt idx="4618">
                  <c:v>0.72217010631641632</c:v>
                </c:pt>
                <c:pt idx="4619">
                  <c:v>0.72232645403373963</c:v>
                </c:pt>
                <c:pt idx="4620">
                  <c:v>0.72248280175106216</c:v>
                </c:pt>
                <c:pt idx="4621">
                  <c:v>0.72263914946838625</c:v>
                </c:pt>
                <c:pt idx="4622">
                  <c:v>0.72279549718571001</c:v>
                </c:pt>
                <c:pt idx="4623">
                  <c:v>0.72295184490303288</c:v>
                </c:pt>
                <c:pt idx="4624">
                  <c:v>0.72310819262035619</c:v>
                </c:pt>
                <c:pt idx="4625">
                  <c:v>0.72326454033767917</c:v>
                </c:pt>
                <c:pt idx="4626">
                  <c:v>0.7234208880550026</c:v>
                </c:pt>
                <c:pt idx="4627">
                  <c:v>0.72357723577232558</c:v>
                </c:pt>
                <c:pt idx="4628">
                  <c:v>0.72373358348964911</c:v>
                </c:pt>
                <c:pt idx="4629">
                  <c:v>0.72388993120697265</c:v>
                </c:pt>
                <c:pt idx="4630">
                  <c:v>0.72404627892429574</c:v>
                </c:pt>
                <c:pt idx="4631">
                  <c:v>0.72420262664161905</c:v>
                </c:pt>
                <c:pt idx="4632">
                  <c:v>0.7243589743589427</c:v>
                </c:pt>
                <c:pt idx="4633">
                  <c:v>0.72451532207626557</c:v>
                </c:pt>
                <c:pt idx="4634">
                  <c:v>0.72467166979358966</c:v>
                </c:pt>
                <c:pt idx="4635">
                  <c:v>0.72482801751091286</c:v>
                </c:pt>
                <c:pt idx="4636">
                  <c:v>0.72498436522823551</c:v>
                </c:pt>
                <c:pt idx="4637">
                  <c:v>0.72514071294555926</c:v>
                </c:pt>
                <c:pt idx="4638">
                  <c:v>0.72529706066288269</c:v>
                </c:pt>
                <c:pt idx="4639">
                  <c:v>0.72545340838020567</c:v>
                </c:pt>
                <c:pt idx="4640">
                  <c:v>0.72560975609752953</c:v>
                </c:pt>
                <c:pt idx="4641">
                  <c:v>0.72576610381485218</c:v>
                </c:pt>
                <c:pt idx="4642">
                  <c:v>0.72592245153217594</c:v>
                </c:pt>
                <c:pt idx="4643">
                  <c:v>0.72607879924949914</c:v>
                </c:pt>
                <c:pt idx="4644">
                  <c:v>0.72623514696682212</c:v>
                </c:pt>
                <c:pt idx="4645">
                  <c:v>0.7263914946841461</c:v>
                </c:pt>
                <c:pt idx="4646">
                  <c:v>0.72654784240146875</c:v>
                </c:pt>
                <c:pt idx="4647">
                  <c:v>0.72670419011879273</c:v>
                </c:pt>
                <c:pt idx="4648">
                  <c:v>0.72686053783611571</c:v>
                </c:pt>
                <c:pt idx="4649">
                  <c:v>0.72701688555343869</c:v>
                </c:pt>
                <c:pt idx="4650">
                  <c:v>0.72717323327076233</c:v>
                </c:pt>
                <c:pt idx="4651">
                  <c:v>0.72732958098808564</c:v>
                </c:pt>
                <c:pt idx="4652">
                  <c:v>0.72748592870540851</c:v>
                </c:pt>
                <c:pt idx="4653">
                  <c:v>0.72764227642273238</c:v>
                </c:pt>
                <c:pt idx="4654">
                  <c:v>0.72779862414005581</c:v>
                </c:pt>
                <c:pt idx="4655">
                  <c:v>0.72795497185737867</c:v>
                </c:pt>
                <c:pt idx="4656">
                  <c:v>0.72811131957470221</c:v>
                </c:pt>
                <c:pt idx="4657">
                  <c:v>0.72826766729202519</c:v>
                </c:pt>
                <c:pt idx="4658">
                  <c:v>0.72842401500934861</c:v>
                </c:pt>
                <c:pt idx="4659">
                  <c:v>0.72858036272667159</c:v>
                </c:pt>
                <c:pt idx="4660">
                  <c:v>0.72873671044399546</c:v>
                </c:pt>
                <c:pt idx="4661">
                  <c:v>0.72889305816131877</c:v>
                </c:pt>
                <c:pt idx="4662">
                  <c:v>0.72904940587864175</c:v>
                </c:pt>
                <c:pt idx="4663">
                  <c:v>0.7292057535959654</c:v>
                </c:pt>
                <c:pt idx="4664">
                  <c:v>0.72936210131328838</c:v>
                </c:pt>
                <c:pt idx="4665">
                  <c:v>0.72951844903061158</c:v>
                </c:pt>
                <c:pt idx="4666">
                  <c:v>0.72967479674793501</c:v>
                </c:pt>
                <c:pt idx="4667">
                  <c:v>0.72983114446525832</c:v>
                </c:pt>
                <c:pt idx="4668">
                  <c:v>0.72998749218258197</c:v>
                </c:pt>
                <c:pt idx="4669">
                  <c:v>0.73014383989990495</c:v>
                </c:pt>
                <c:pt idx="4670">
                  <c:v>0.73030018761722826</c:v>
                </c:pt>
                <c:pt idx="4671">
                  <c:v>0.73045653533455168</c:v>
                </c:pt>
                <c:pt idx="4672">
                  <c:v>0.73061288305187522</c:v>
                </c:pt>
                <c:pt idx="4673">
                  <c:v>0.73076923076919875</c:v>
                </c:pt>
                <c:pt idx="4674">
                  <c:v>0.73092557848652195</c:v>
                </c:pt>
                <c:pt idx="4675">
                  <c:v>0.73108192620384516</c:v>
                </c:pt>
                <c:pt idx="4676">
                  <c:v>0.73123827392116814</c:v>
                </c:pt>
                <c:pt idx="4677">
                  <c:v>0.73139462163849212</c:v>
                </c:pt>
                <c:pt idx="4678">
                  <c:v>0.73155096935581476</c:v>
                </c:pt>
                <c:pt idx="4679">
                  <c:v>0.73170731707313874</c:v>
                </c:pt>
                <c:pt idx="4680">
                  <c:v>0.73186366479046139</c:v>
                </c:pt>
                <c:pt idx="4681">
                  <c:v>0.73202001250778537</c:v>
                </c:pt>
                <c:pt idx="4682">
                  <c:v>0.73217636022510801</c:v>
                </c:pt>
                <c:pt idx="4683">
                  <c:v>0.73233270794243099</c:v>
                </c:pt>
                <c:pt idx="4684">
                  <c:v>0.73248905565975464</c:v>
                </c:pt>
                <c:pt idx="4685">
                  <c:v>0.73264540337707884</c:v>
                </c:pt>
                <c:pt idx="4686">
                  <c:v>0.73280175109440182</c:v>
                </c:pt>
                <c:pt idx="4687">
                  <c:v>0.73295809881172469</c:v>
                </c:pt>
                <c:pt idx="4688">
                  <c:v>0.73311444652904822</c:v>
                </c:pt>
                <c:pt idx="4689">
                  <c:v>0.73327079424637154</c:v>
                </c:pt>
                <c:pt idx="4690">
                  <c:v>0.73342714196369452</c:v>
                </c:pt>
                <c:pt idx="4691">
                  <c:v>0.7335834896810175</c:v>
                </c:pt>
                <c:pt idx="4692">
                  <c:v>0.73373983739834192</c:v>
                </c:pt>
                <c:pt idx="4693">
                  <c:v>0.73389618511566446</c:v>
                </c:pt>
                <c:pt idx="4694">
                  <c:v>0.73405253283298777</c:v>
                </c:pt>
                <c:pt idx="4695">
                  <c:v>0.73420888055031142</c:v>
                </c:pt>
                <c:pt idx="4696">
                  <c:v>0.7343652282676344</c:v>
                </c:pt>
                <c:pt idx="4697">
                  <c:v>0.73452157598495749</c:v>
                </c:pt>
                <c:pt idx="4698">
                  <c:v>0.73467792370228102</c:v>
                </c:pt>
                <c:pt idx="4699">
                  <c:v>0.73483427141960478</c:v>
                </c:pt>
                <c:pt idx="4700">
                  <c:v>0.73499061913692765</c:v>
                </c:pt>
                <c:pt idx="4701">
                  <c:v>0.73514696685425096</c:v>
                </c:pt>
                <c:pt idx="4702">
                  <c:v>0.73530331457157483</c:v>
                </c:pt>
                <c:pt idx="4703">
                  <c:v>0.73545966228889836</c:v>
                </c:pt>
                <c:pt idx="4704">
                  <c:v>0.7356160100062209</c:v>
                </c:pt>
                <c:pt idx="4705">
                  <c:v>0.73577235772354455</c:v>
                </c:pt>
                <c:pt idx="4706">
                  <c:v>0.73592870544086764</c:v>
                </c:pt>
                <c:pt idx="4707">
                  <c:v>0.73608505315819173</c:v>
                </c:pt>
                <c:pt idx="4708">
                  <c:v>0.73624140087551471</c:v>
                </c:pt>
                <c:pt idx="4709">
                  <c:v>0.73639774859283769</c:v>
                </c:pt>
                <c:pt idx="4710">
                  <c:v>0.73655409631016111</c:v>
                </c:pt>
                <c:pt idx="4711">
                  <c:v>0.73671044402748442</c:v>
                </c:pt>
                <c:pt idx="4712">
                  <c:v>0.7368667917448074</c:v>
                </c:pt>
                <c:pt idx="4713">
                  <c:v>0.73702313946213072</c:v>
                </c:pt>
                <c:pt idx="4714">
                  <c:v>0.73717948717945436</c:v>
                </c:pt>
                <c:pt idx="4715">
                  <c:v>0.73733583489677779</c:v>
                </c:pt>
                <c:pt idx="4716">
                  <c:v>0.73749218261410099</c:v>
                </c:pt>
                <c:pt idx="4717">
                  <c:v>0.73764853033142463</c:v>
                </c:pt>
                <c:pt idx="4718">
                  <c:v>0.73780487804874784</c:v>
                </c:pt>
                <c:pt idx="4719">
                  <c:v>0.73796122576607071</c:v>
                </c:pt>
                <c:pt idx="4720">
                  <c:v>0.73811757348339424</c:v>
                </c:pt>
                <c:pt idx="4721">
                  <c:v>0.73827392120071722</c:v>
                </c:pt>
                <c:pt idx="4722">
                  <c:v>0.73843026891804053</c:v>
                </c:pt>
                <c:pt idx="4723">
                  <c:v>0.73858661663536385</c:v>
                </c:pt>
                <c:pt idx="4724">
                  <c:v>0.73874296435268749</c:v>
                </c:pt>
                <c:pt idx="4725">
                  <c:v>0.73889931207001125</c:v>
                </c:pt>
                <c:pt idx="4726">
                  <c:v>0.73905565978733379</c:v>
                </c:pt>
                <c:pt idx="4727">
                  <c:v>0.7392120075046571</c:v>
                </c:pt>
                <c:pt idx="4728">
                  <c:v>0.73936835522198041</c:v>
                </c:pt>
                <c:pt idx="4729">
                  <c:v>0.73952470293930372</c:v>
                </c:pt>
                <c:pt idx="4730">
                  <c:v>0.73968105065662748</c:v>
                </c:pt>
                <c:pt idx="4731">
                  <c:v>0.73983739837395035</c:v>
                </c:pt>
                <c:pt idx="4732">
                  <c:v>0.739993746091274</c:v>
                </c:pt>
                <c:pt idx="4733">
                  <c:v>0.74015009380859764</c:v>
                </c:pt>
                <c:pt idx="4734">
                  <c:v>0.74030644152592029</c:v>
                </c:pt>
                <c:pt idx="4735">
                  <c:v>0.74046278924324316</c:v>
                </c:pt>
                <c:pt idx="4736">
                  <c:v>0.74061913696056725</c:v>
                </c:pt>
                <c:pt idx="4737">
                  <c:v>0.74077548467789089</c:v>
                </c:pt>
                <c:pt idx="4738">
                  <c:v>0.74093183239521421</c:v>
                </c:pt>
                <c:pt idx="4739">
                  <c:v>0.74108818011253652</c:v>
                </c:pt>
                <c:pt idx="4740">
                  <c:v>0.7412445278298605</c:v>
                </c:pt>
                <c:pt idx="4741">
                  <c:v>0.74140087554718392</c:v>
                </c:pt>
                <c:pt idx="4742">
                  <c:v>0.74155722326450713</c:v>
                </c:pt>
                <c:pt idx="4743">
                  <c:v>0.74171357098183011</c:v>
                </c:pt>
                <c:pt idx="4744">
                  <c:v>0.74186991869915386</c:v>
                </c:pt>
                <c:pt idx="4745">
                  <c:v>0.74202626641647706</c:v>
                </c:pt>
                <c:pt idx="4746">
                  <c:v>0.7421826141338006</c:v>
                </c:pt>
                <c:pt idx="4747">
                  <c:v>0.74233896185112336</c:v>
                </c:pt>
                <c:pt idx="4748">
                  <c:v>0.742495309568447</c:v>
                </c:pt>
                <c:pt idx="4749">
                  <c:v>0.74265165728577087</c:v>
                </c:pt>
                <c:pt idx="4750">
                  <c:v>0.74280800500309385</c:v>
                </c:pt>
                <c:pt idx="4751">
                  <c:v>0.74296435272041661</c:v>
                </c:pt>
                <c:pt idx="4752">
                  <c:v>0.74312070043773992</c:v>
                </c:pt>
                <c:pt idx="4753">
                  <c:v>0.74327704815506324</c:v>
                </c:pt>
                <c:pt idx="4754">
                  <c:v>0.74343339587238622</c:v>
                </c:pt>
                <c:pt idx="4755">
                  <c:v>0.74358974358971019</c:v>
                </c:pt>
                <c:pt idx="4756">
                  <c:v>0.74374609130703351</c:v>
                </c:pt>
                <c:pt idx="4757">
                  <c:v>0.7439024390243566</c:v>
                </c:pt>
                <c:pt idx="4758">
                  <c:v>0.7440587867416798</c:v>
                </c:pt>
                <c:pt idx="4759">
                  <c:v>0.74421513445900345</c:v>
                </c:pt>
                <c:pt idx="4760">
                  <c:v>0.74437148217632665</c:v>
                </c:pt>
                <c:pt idx="4761">
                  <c:v>0.74452782989364952</c:v>
                </c:pt>
                <c:pt idx="4762">
                  <c:v>0.74468417761097361</c:v>
                </c:pt>
                <c:pt idx="4763">
                  <c:v>0.74484052532829692</c:v>
                </c:pt>
                <c:pt idx="4764">
                  <c:v>0.74499687304562001</c:v>
                </c:pt>
                <c:pt idx="4765">
                  <c:v>0.74515322076294266</c:v>
                </c:pt>
                <c:pt idx="4766">
                  <c:v>0.7453095684802663</c:v>
                </c:pt>
                <c:pt idx="4767">
                  <c:v>0.74546591619758995</c:v>
                </c:pt>
                <c:pt idx="4768">
                  <c:v>0.74562226391491293</c:v>
                </c:pt>
                <c:pt idx="4769">
                  <c:v>0.74577861163223669</c:v>
                </c:pt>
                <c:pt idx="4770">
                  <c:v>0.74593495934956</c:v>
                </c:pt>
                <c:pt idx="4771">
                  <c:v>0.74609130706688354</c:v>
                </c:pt>
                <c:pt idx="4772">
                  <c:v>0.74624765478420652</c:v>
                </c:pt>
                <c:pt idx="4773">
                  <c:v>0.74640400250152994</c:v>
                </c:pt>
                <c:pt idx="4774">
                  <c:v>0.74656035021885281</c:v>
                </c:pt>
                <c:pt idx="4775">
                  <c:v>0.74671669793617645</c:v>
                </c:pt>
                <c:pt idx="4776">
                  <c:v>0.7468730456535001</c:v>
                </c:pt>
                <c:pt idx="4777">
                  <c:v>0.7470293933708233</c:v>
                </c:pt>
                <c:pt idx="4778">
                  <c:v>0.74718574108814639</c:v>
                </c:pt>
                <c:pt idx="4779">
                  <c:v>0.74734208880546937</c:v>
                </c:pt>
                <c:pt idx="4780">
                  <c:v>0.74749843652279335</c:v>
                </c:pt>
                <c:pt idx="4781">
                  <c:v>0.74765478424011633</c:v>
                </c:pt>
                <c:pt idx="4782">
                  <c:v>0.74781113195743931</c:v>
                </c:pt>
                <c:pt idx="4783">
                  <c:v>0.74796747967476263</c:v>
                </c:pt>
                <c:pt idx="4784">
                  <c:v>0.74812382739208638</c:v>
                </c:pt>
                <c:pt idx="4785">
                  <c:v>0.74828017510940925</c:v>
                </c:pt>
                <c:pt idx="4786">
                  <c:v>0.74843652282673256</c:v>
                </c:pt>
                <c:pt idx="4787">
                  <c:v>0.74859287054405621</c:v>
                </c:pt>
                <c:pt idx="4788">
                  <c:v>0.74874921826138019</c:v>
                </c:pt>
                <c:pt idx="4789">
                  <c:v>0.74890556597870261</c:v>
                </c:pt>
                <c:pt idx="4790">
                  <c:v>0.74906191369602615</c:v>
                </c:pt>
                <c:pt idx="4791">
                  <c:v>0.74921826141334913</c:v>
                </c:pt>
                <c:pt idx="4792">
                  <c:v>0.74937460913067278</c:v>
                </c:pt>
                <c:pt idx="4793">
                  <c:v>0.74953095684799576</c:v>
                </c:pt>
                <c:pt idx="4794">
                  <c:v>0.7496873045653194</c:v>
                </c:pt>
                <c:pt idx="4795">
                  <c:v>0.74984365228264283</c:v>
                </c:pt>
                <c:pt idx="4796">
                  <c:v>0.74999999999996569</c:v>
                </c:pt>
                <c:pt idx="4797">
                  <c:v>0.75015634771728867</c:v>
                </c:pt>
                <c:pt idx="4798">
                  <c:v>0.75031269543461232</c:v>
                </c:pt>
                <c:pt idx="4799">
                  <c:v>0.75046904315193552</c:v>
                </c:pt>
                <c:pt idx="4800">
                  <c:v>0.75062539086925895</c:v>
                </c:pt>
                <c:pt idx="4801">
                  <c:v>0.75078173858658315</c:v>
                </c:pt>
                <c:pt idx="4802">
                  <c:v>0.75093808630390602</c:v>
                </c:pt>
                <c:pt idx="4803">
                  <c:v>0.75109443402122922</c:v>
                </c:pt>
                <c:pt idx="4804">
                  <c:v>0.7512507817385522</c:v>
                </c:pt>
                <c:pt idx="4805">
                  <c:v>0.75140712945587562</c:v>
                </c:pt>
                <c:pt idx="4806">
                  <c:v>0.75156347717319916</c:v>
                </c:pt>
                <c:pt idx="4807">
                  <c:v>0.75171982489052258</c:v>
                </c:pt>
                <c:pt idx="4808">
                  <c:v>0.75187617260784589</c:v>
                </c:pt>
                <c:pt idx="4809">
                  <c:v>0.75203252032516876</c:v>
                </c:pt>
                <c:pt idx="4810">
                  <c:v>0.75218886804249241</c:v>
                </c:pt>
                <c:pt idx="4811">
                  <c:v>0.75234521575981583</c:v>
                </c:pt>
                <c:pt idx="4812">
                  <c:v>0.7525015634771387</c:v>
                </c:pt>
                <c:pt idx="4813">
                  <c:v>0.75265791119446235</c:v>
                </c:pt>
                <c:pt idx="4814">
                  <c:v>0.75281425891178566</c:v>
                </c:pt>
                <c:pt idx="4815">
                  <c:v>0.75297060662910953</c:v>
                </c:pt>
                <c:pt idx="4816">
                  <c:v>0.75312695434643195</c:v>
                </c:pt>
                <c:pt idx="4817">
                  <c:v>0.7532833020637556</c:v>
                </c:pt>
                <c:pt idx="4818">
                  <c:v>0.75343964978107869</c:v>
                </c:pt>
                <c:pt idx="4819">
                  <c:v>0.75359599749840256</c:v>
                </c:pt>
                <c:pt idx="4820">
                  <c:v>0.75375234521572521</c:v>
                </c:pt>
                <c:pt idx="4821">
                  <c:v>0.75390869293304896</c:v>
                </c:pt>
                <c:pt idx="4822">
                  <c:v>0.75406504065037216</c:v>
                </c:pt>
                <c:pt idx="4823">
                  <c:v>0.75422138836769514</c:v>
                </c:pt>
                <c:pt idx="4824">
                  <c:v>0.7543777360850189</c:v>
                </c:pt>
                <c:pt idx="4825">
                  <c:v>0.75453408380234144</c:v>
                </c:pt>
                <c:pt idx="4826">
                  <c:v>0.75469043151966575</c:v>
                </c:pt>
                <c:pt idx="4827">
                  <c:v>0.75484677923698862</c:v>
                </c:pt>
                <c:pt idx="4828">
                  <c:v>0.75500312695431171</c:v>
                </c:pt>
                <c:pt idx="4829">
                  <c:v>0.75515947467163536</c:v>
                </c:pt>
                <c:pt idx="4830">
                  <c:v>0.75531582238895878</c:v>
                </c:pt>
                <c:pt idx="4831">
                  <c:v>0.75547217010628154</c:v>
                </c:pt>
                <c:pt idx="4832">
                  <c:v>0.75562851782360563</c:v>
                </c:pt>
                <c:pt idx="4833">
                  <c:v>0.75578486554092861</c:v>
                </c:pt>
                <c:pt idx="4834">
                  <c:v>0.75594121325825236</c:v>
                </c:pt>
                <c:pt idx="4835">
                  <c:v>0.75609756097557523</c:v>
                </c:pt>
                <c:pt idx="4836">
                  <c:v>0.75625390869289855</c:v>
                </c:pt>
                <c:pt idx="4837">
                  <c:v>0.75641025641022164</c:v>
                </c:pt>
                <c:pt idx="4838">
                  <c:v>0.75656660412754451</c:v>
                </c:pt>
                <c:pt idx="4839">
                  <c:v>0.75672295184486815</c:v>
                </c:pt>
                <c:pt idx="4840">
                  <c:v>0.75687929956219224</c:v>
                </c:pt>
                <c:pt idx="4841">
                  <c:v>0.75703564727951544</c:v>
                </c:pt>
                <c:pt idx="4842">
                  <c:v>0.75719199499683842</c:v>
                </c:pt>
                <c:pt idx="4843">
                  <c:v>0.75734834271416163</c:v>
                </c:pt>
                <c:pt idx="4844">
                  <c:v>0.75750469043148505</c:v>
                </c:pt>
                <c:pt idx="4845">
                  <c:v>0.75766103814880881</c:v>
                </c:pt>
                <c:pt idx="4846">
                  <c:v>0.75781738586613101</c:v>
                </c:pt>
                <c:pt idx="4847">
                  <c:v>0.75797373358345532</c:v>
                </c:pt>
                <c:pt idx="4848">
                  <c:v>0.7581300813007783</c:v>
                </c:pt>
                <c:pt idx="4849">
                  <c:v>0.75828642901810162</c:v>
                </c:pt>
                <c:pt idx="4850">
                  <c:v>0.7584427767354246</c:v>
                </c:pt>
                <c:pt idx="4851">
                  <c:v>0.75859912445274791</c:v>
                </c:pt>
                <c:pt idx="4852">
                  <c:v>0.75875547217007222</c:v>
                </c:pt>
                <c:pt idx="4853">
                  <c:v>0.75891181988739465</c:v>
                </c:pt>
                <c:pt idx="4854">
                  <c:v>0.75906816760471785</c:v>
                </c:pt>
                <c:pt idx="4855">
                  <c:v>0.75922451532204149</c:v>
                </c:pt>
                <c:pt idx="4856">
                  <c:v>0.7593808630393647</c:v>
                </c:pt>
                <c:pt idx="4857">
                  <c:v>0.75953721075668779</c:v>
                </c:pt>
                <c:pt idx="4858">
                  <c:v>0.75969355847401177</c:v>
                </c:pt>
                <c:pt idx="4859">
                  <c:v>0.75984990619133486</c:v>
                </c:pt>
                <c:pt idx="4860">
                  <c:v>0.76000625390865773</c:v>
                </c:pt>
                <c:pt idx="4861">
                  <c:v>0.76016260162598104</c:v>
                </c:pt>
                <c:pt idx="4862">
                  <c:v>0.76031894934330435</c:v>
                </c:pt>
                <c:pt idx="4863">
                  <c:v>0.760475297060628</c:v>
                </c:pt>
                <c:pt idx="4864">
                  <c:v>0.76063164477795098</c:v>
                </c:pt>
                <c:pt idx="4865">
                  <c:v>0.76078799249527485</c:v>
                </c:pt>
                <c:pt idx="4866">
                  <c:v>0.76094434021259794</c:v>
                </c:pt>
                <c:pt idx="4867">
                  <c:v>0.76110068792992092</c:v>
                </c:pt>
                <c:pt idx="4868">
                  <c:v>0.76125703564724423</c:v>
                </c:pt>
                <c:pt idx="4869">
                  <c:v>0.76141338336456754</c:v>
                </c:pt>
                <c:pt idx="4870">
                  <c:v>0.76156973108189085</c:v>
                </c:pt>
                <c:pt idx="4871">
                  <c:v>0.7617260787992145</c:v>
                </c:pt>
                <c:pt idx="4872">
                  <c:v>0.76188242651653793</c:v>
                </c:pt>
                <c:pt idx="4873">
                  <c:v>0.76203877423386113</c:v>
                </c:pt>
                <c:pt idx="4874">
                  <c:v>0.76219512195118444</c:v>
                </c:pt>
                <c:pt idx="4875">
                  <c:v>0.76235146966850786</c:v>
                </c:pt>
                <c:pt idx="4876">
                  <c:v>0.76250781738583107</c:v>
                </c:pt>
                <c:pt idx="4877">
                  <c:v>0.76266416510315405</c:v>
                </c:pt>
                <c:pt idx="4878">
                  <c:v>0.76282051282047814</c:v>
                </c:pt>
                <c:pt idx="4879">
                  <c:v>0.762976860537801</c:v>
                </c:pt>
                <c:pt idx="4880">
                  <c:v>0.76313320825512432</c:v>
                </c:pt>
                <c:pt idx="4881">
                  <c:v>0.7632895559724473</c:v>
                </c:pt>
                <c:pt idx="4882">
                  <c:v>0.76344590368977128</c:v>
                </c:pt>
                <c:pt idx="4883">
                  <c:v>0.76360225140709426</c:v>
                </c:pt>
                <c:pt idx="4884">
                  <c:v>0.76375859912441768</c:v>
                </c:pt>
                <c:pt idx="4885">
                  <c:v>0.76391494684174055</c:v>
                </c:pt>
                <c:pt idx="4886">
                  <c:v>0.76407129455906453</c:v>
                </c:pt>
                <c:pt idx="4887">
                  <c:v>0.76422764227638773</c:v>
                </c:pt>
                <c:pt idx="4888">
                  <c:v>0.76438398999371049</c:v>
                </c:pt>
                <c:pt idx="4889">
                  <c:v>0.7645403377110338</c:v>
                </c:pt>
                <c:pt idx="4890">
                  <c:v>0.76469668542835745</c:v>
                </c:pt>
                <c:pt idx="4891">
                  <c:v>0.76485303314568098</c:v>
                </c:pt>
                <c:pt idx="4892">
                  <c:v>0.76500938086300374</c:v>
                </c:pt>
                <c:pt idx="4893">
                  <c:v>0.76516572858032705</c:v>
                </c:pt>
                <c:pt idx="4894">
                  <c:v>0.7653220762976507</c:v>
                </c:pt>
                <c:pt idx="4895">
                  <c:v>0.76547842401497401</c:v>
                </c:pt>
                <c:pt idx="4896">
                  <c:v>0.76563477173229699</c:v>
                </c:pt>
                <c:pt idx="4897">
                  <c:v>0.76579111944962086</c:v>
                </c:pt>
                <c:pt idx="4898">
                  <c:v>0.76594746716694362</c:v>
                </c:pt>
                <c:pt idx="4899">
                  <c:v>0.76610381488426693</c:v>
                </c:pt>
                <c:pt idx="4900">
                  <c:v>0.7662601626015908</c:v>
                </c:pt>
                <c:pt idx="4901">
                  <c:v>0.76641651031891367</c:v>
                </c:pt>
                <c:pt idx="4902">
                  <c:v>0.76657285803623687</c:v>
                </c:pt>
                <c:pt idx="4903">
                  <c:v>0.76672920575356074</c:v>
                </c:pt>
                <c:pt idx="4904">
                  <c:v>0.76688555347088427</c:v>
                </c:pt>
                <c:pt idx="4905">
                  <c:v>0.76704190118820714</c:v>
                </c:pt>
                <c:pt idx="4906">
                  <c:v>0.76719824890553046</c:v>
                </c:pt>
                <c:pt idx="4907">
                  <c:v>0.76735459662285377</c:v>
                </c:pt>
                <c:pt idx="4908">
                  <c:v>0.76751094434017675</c:v>
                </c:pt>
                <c:pt idx="4909">
                  <c:v>0.76766729205750073</c:v>
                </c:pt>
                <c:pt idx="4910">
                  <c:v>0.76782363977482382</c:v>
                </c:pt>
                <c:pt idx="4911">
                  <c:v>0.76797998749214702</c:v>
                </c:pt>
                <c:pt idx="4912">
                  <c:v>0.76813633520947033</c:v>
                </c:pt>
                <c:pt idx="4913">
                  <c:v>0.76829268292679365</c:v>
                </c:pt>
                <c:pt idx="4914">
                  <c:v>0.7684490306441174</c:v>
                </c:pt>
                <c:pt idx="4915">
                  <c:v>0.76860537836144038</c:v>
                </c:pt>
                <c:pt idx="4916">
                  <c:v>0.76876172607876381</c:v>
                </c:pt>
                <c:pt idx="4917">
                  <c:v>0.76891807379608701</c:v>
                </c:pt>
                <c:pt idx="4918">
                  <c:v>0.76907442151341054</c:v>
                </c:pt>
                <c:pt idx="4919">
                  <c:v>0.76923076923073319</c:v>
                </c:pt>
                <c:pt idx="4920">
                  <c:v>0.76938711694805662</c:v>
                </c:pt>
                <c:pt idx="4921">
                  <c:v>0.76954346466538015</c:v>
                </c:pt>
                <c:pt idx="4922">
                  <c:v>0.76969981238270424</c:v>
                </c:pt>
                <c:pt idx="4923">
                  <c:v>0.76985616010002644</c:v>
                </c:pt>
                <c:pt idx="4924">
                  <c:v>0.77001250781734931</c:v>
                </c:pt>
                <c:pt idx="4925">
                  <c:v>0.77016885553467374</c:v>
                </c:pt>
                <c:pt idx="4926">
                  <c:v>0.77032520325199683</c:v>
                </c:pt>
                <c:pt idx="4927">
                  <c:v>0.7704815509693197</c:v>
                </c:pt>
                <c:pt idx="4928">
                  <c:v>0.77063789868664334</c:v>
                </c:pt>
                <c:pt idx="4929">
                  <c:v>0.77079424640396699</c:v>
                </c:pt>
                <c:pt idx="4930">
                  <c:v>0.77095059412128963</c:v>
                </c:pt>
                <c:pt idx="4931">
                  <c:v>0.77110694183861261</c:v>
                </c:pt>
                <c:pt idx="4932">
                  <c:v>0.77126328955593626</c:v>
                </c:pt>
                <c:pt idx="4933">
                  <c:v>0.77141963727326002</c:v>
                </c:pt>
                <c:pt idx="4934">
                  <c:v>0.77157598499058322</c:v>
                </c:pt>
                <c:pt idx="4935">
                  <c:v>0.7717323327079062</c:v>
                </c:pt>
                <c:pt idx="4936">
                  <c:v>0.77188868042522962</c:v>
                </c:pt>
                <c:pt idx="4937">
                  <c:v>0.77204502814255316</c:v>
                </c:pt>
                <c:pt idx="4938">
                  <c:v>0.77220137585987658</c:v>
                </c:pt>
                <c:pt idx="4939">
                  <c:v>0.7723577235771999</c:v>
                </c:pt>
                <c:pt idx="4940">
                  <c:v>0.7725140712945231</c:v>
                </c:pt>
                <c:pt idx="4941">
                  <c:v>0.77267041901184674</c:v>
                </c:pt>
                <c:pt idx="4942">
                  <c:v>0.77282676672916961</c:v>
                </c:pt>
                <c:pt idx="4943">
                  <c:v>0.77298311444649304</c:v>
                </c:pt>
                <c:pt idx="4944">
                  <c:v>0.77313946216381679</c:v>
                </c:pt>
                <c:pt idx="4945">
                  <c:v>0.77329580988113966</c:v>
                </c:pt>
                <c:pt idx="4946">
                  <c:v>0.77345215759846264</c:v>
                </c:pt>
                <c:pt idx="4947">
                  <c:v>0.77360850531578651</c:v>
                </c:pt>
                <c:pt idx="4948">
                  <c:v>0.77376485303311004</c:v>
                </c:pt>
                <c:pt idx="4949">
                  <c:v>0.77392120075043302</c:v>
                </c:pt>
                <c:pt idx="4950">
                  <c:v>0.77407754846775589</c:v>
                </c:pt>
                <c:pt idx="4951">
                  <c:v>0.77423389618507976</c:v>
                </c:pt>
                <c:pt idx="4952">
                  <c:v>0.77439024390240263</c:v>
                </c:pt>
                <c:pt idx="4953">
                  <c:v>0.77454659161972583</c:v>
                </c:pt>
                <c:pt idx="4954">
                  <c:v>0.77470293933704915</c:v>
                </c:pt>
                <c:pt idx="4955">
                  <c:v>0.77485928705437324</c:v>
                </c:pt>
                <c:pt idx="4956">
                  <c:v>0.7750156347716961</c:v>
                </c:pt>
                <c:pt idx="4957">
                  <c:v>0.77517198248901975</c:v>
                </c:pt>
                <c:pt idx="4958">
                  <c:v>0.77532833020634262</c:v>
                </c:pt>
                <c:pt idx="4959">
                  <c:v>0.77548467792366571</c:v>
                </c:pt>
                <c:pt idx="4960">
                  <c:v>0.7756410256409898</c:v>
                </c:pt>
                <c:pt idx="4961">
                  <c:v>0.77579737335831311</c:v>
                </c:pt>
                <c:pt idx="4962">
                  <c:v>0.77595372107563554</c:v>
                </c:pt>
                <c:pt idx="4963">
                  <c:v>0.77611006879295841</c:v>
                </c:pt>
                <c:pt idx="4964">
                  <c:v>0.77626641651028283</c:v>
                </c:pt>
                <c:pt idx="4965">
                  <c:v>0.77642276422760559</c:v>
                </c:pt>
                <c:pt idx="4966">
                  <c:v>0.7765791119449289</c:v>
                </c:pt>
                <c:pt idx="4967">
                  <c:v>0.77673545966225255</c:v>
                </c:pt>
                <c:pt idx="4968">
                  <c:v>0.77689180737957686</c:v>
                </c:pt>
                <c:pt idx="4969">
                  <c:v>0.77704815509689928</c:v>
                </c:pt>
                <c:pt idx="4970">
                  <c:v>0.77720450281422215</c:v>
                </c:pt>
                <c:pt idx="4971">
                  <c:v>0.77736085053154591</c:v>
                </c:pt>
                <c:pt idx="4972">
                  <c:v>0.77751719824886878</c:v>
                </c:pt>
                <c:pt idx="4973">
                  <c:v>0.77767354596619243</c:v>
                </c:pt>
                <c:pt idx="4974">
                  <c:v>0.77782989368351663</c:v>
                </c:pt>
                <c:pt idx="4975">
                  <c:v>0.77798624140083872</c:v>
                </c:pt>
                <c:pt idx="4976">
                  <c:v>0.77814258911816203</c:v>
                </c:pt>
                <c:pt idx="4977">
                  <c:v>0.77829893683548612</c:v>
                </c:pt>
                <c:pt idx="4978">
                  <c:v>0.77845528455280899</c:v>
                </c:pt>
                <c:pt idx="4979">
                  <c:v>0.77861163227013286</c:v>
                </c:pt>
                <c:pt idx="4980">
                  <c:v>0.77876797998745528</c:v>
                </c:pt>
                <c:pt idx="4981">
                  <c:v>0.77892432770477893</c:v>
                </c:pt>
                <c:pt idx="4982">
                  <c:v>0.77908067542210224</c:v>
                </c:pt>
                <c:pt idx="4983">
                  <c:v>0.77923702313942556</c:v>
                </c:pt>
                <c:pt idx="4984">
                  <c:v>0.77939337085674854</c:v>
                </c:pt>
                <c:pt idx="4985">
                  <c:v>0.77954971857407274</c:v>
                </c:pt>
                <c:pt idx="4986">
                  <c:v>0.77970606629139572</c:v>
                </c:pt>
                <c:pt idx="4987">
                  <c:v>0.77986241400871892</c:v>
                </c:pt>
                <c:pt idx="4988">
                  <c:v>0.78001876172604123</c:v>
                </c:pt>
                <c:pt idx="4989">
                  <c:v>0.7801751094433651</c:v>
                </c:pt>
                <c:pt idx="4990">
                  <c:v>0.78033145716068864</c:v>
                </c:pt>
                <c:pt idx="4991">
                  <c:v>0.7804878048780115</c:v>
                </c:pt>
                <c:pt idx="4992">
                  <c:v>0.78064415259533548</c:v>
                </c:pt>
                <c:pt idx="4993">
                  <c:v>0.78080050031265802</c:v>
                </c:pt>
                <c:pt idx="4994">
                  <c:v>0.78095684802998167</c:v>
                </c:pt>
                <c:pt idx="4995">
                  <c:v>0.78111319574730431</c:v>
                </c:pt>
                <c:pt idx="4996">
                  <c:v>0.78126954346462829</c:v>
                </c:pt>
                <c:pt idx="4997">
                  <c:v>0.78142589118195149</c:v>
                </c:pt>
                <c:pt idx="4998">
                  <c:v>0.78158223889927458</c:v>
                </c:pt>
                <c:pt idx="4999">
                  <c:v>0.78173858661659856</c:v>
                </c:pt>
                <c:pt idx="5000">
                  <c:v>0.78189493433392165</c:v>
                </c:pt>
                <c:pt idx="5001">
                  <c:v>0.78205128205124486</c:v>
                </c:pt>
                <c:pt idx="5002">
                  <c:v>0.78220762976856817</c:v>
                </c:pt>
                <c:pt idx="5003">
                  <c:v>0.7823639774858917</c:v>
                </c:pt>
                <c:pt idx="5004">
                  <c:v>0.78252032520321457</c:v>
                </c:pt>
                <c:pt idx="5005">
                  <c:v>0.78267667292053844</c:v>
                </c:pt>
                <c:pt idx="5006">
                  <c:v>0.78283302063786142</c:v>
                </c:pt>
                <c:pt idx="5007">
                  <c:v>0.78298936835518473</c:v>
                </c:pt>
                <c:pt idx="5008">
                  <c:v>0.7831457160725086</c:v>
                </c:pt>
                <c:pt idx="5009">
                  <c:v>0.78330206378983136</c:v>
                </c:pt>
                <c:pt idx="5010">
                  <c:v>0.78345841150715467</c:v>
                </c:pt>
                <c:pt idx="5011">
                  <c:v>0.78361475922447832</c:v>
                </c:pt>
                <c:pt idx="5012">
                  <c:v>0.78377110694180163</c:v>
                </c:pt>
                <c:pt idx="5013">
                  <c:v>0.78392745465912494</c:v>
                </c:pt>
                <c:pt idx="5014">
                  <c:v>0.78408380237644792</c:v>
                </c:pt>
                <c:pt idx="5015">
                  <c:v>0.78424015009377168</c:v>
                </c:pt>
                <c:pt idx="5016">
                  <c:v>0.78439649781109455</c:v>
                </c:pt>
                <c:pt idx="5017">
                  <c:v>0.78455284552841786</c:v>
                </c:pt>
                <c:pt idx="5018">
                  <c:v>0.78470919324574151</c:v>
                </c:pt>
                <c:pt idx="5019">
                  <c:v>0.78486554096306449</c:v>
                </c:pt>
                <c:pt idx="5020">
                  <c:v>0.78502188868038814</c:v>
                </c:pt>
                <c:pt idx="5021">
                  <c:v>0.78517823639771145</c:v>
                </c:pt>
                <c:pt idx="5022">
                  <c:v>0.7853345841150341</c:v>
                </c:pt>
                <c:pt idx="5023">
                  <c:v>0.7854909318323573</c:v>
                </c:pt>
                <c:pt idx="5024">
                  <c:v>0.78564727954968161</c:v>
                </c:pt>
                <c:pt idx="5025">
                  <c:v>0.7858036272670047</c:v>
                </c:pt>
                <c:pt idx="5026">
                  <c:v>0.78595997498432768</c:v>
                </c:pt>
                <c:pt idx="5027">
                  <c:v>0.78611632270165033</c:v>
                </c:pt>
                <c:pt idx="5028">
                  <c:v>0.78627267041897464</c:v>
                </c:pt>
                <c:pt idx="5029">
                  <c:v>0.78642901813629762</c:v>
                </c:pt>
                <c:pt idx="5030">
                  <c:v>0.78658536585362038</c:v>
                </c:pt>
                <c:pt idx="5031">
                  <c:v>0.7867417135709448</c:v>
                </c:pt>
                <c:pt idx="5032">
                  <c:v>0.78689806128826767</c:v>
                </c:pt>
                <c:pt idx="5033">
                  <c:v>0.7870544090055912</c:v>
                </c:pt>
                <c:pt idx="5034">
                  <c:v>0.78721075672291385</c:v>
                </c:pt>
                <c:pt idx="5035">
                  <c:v>0.78736710444023716</c:v>
                </c:pt>
                <c:pt idx="5036">
                  <c:v>0.78752345215756081</c:v>
                </c:pt>
                <c:pt idx="5037">
                  <c:v>0.78767979987488446</c:v>
                </c:pt>
                <c:pt idx="5038">
                  <c:v>0.7878361475922071</c:v>
                </c:pt>
                <c:pt idx="5039">
                  <c:v>0.78799249530953075</c:v>
                </c:pt>
                <c:pt idx="5040">
                  <c:v>0.7881488430268544</c:v>
                </c:pt>
                <c:pt idx="5041">
                  <c:v>0.7883051907441776</c:v>
                </c:pt>
                <c:pt idx="5042">
                  <c:v>0.78846153846150069</c:v>
                </c:pt>
                <c:pt idx="5043">
                  <c:v>0.78861788617882433</c:v>
                </c:pt>
                <c:pt idx="5044">
                  <c:v>0.78877423389614765</c:v>
                </c:pt>
                <c:pt idx="5045">
                  <c:v>0.78893058161347063</c:v>
                </c:pt>
                <c:pt idx="5046">
                  <c:v>0.78908692933079361</c:v>
                </c:pt>
                <c:pt idx="5047">
                  <c:v>0.78924327704811781</c:v>
                </c:pt>
                <c:pt idx="5048">
                  <c:v>0.78939962476544068</c:v>
                </c:pt>
                <c:pt idx="5049">
                  <c:v>0.78955597248276388</c:v>
                </c:pt>
                <c:pt idx="5050">
                  <c:v>0.78971232020008719</c:v>
                </c:pt>
                <c:pt idx="5051">
                  <c:v>0.78986866791741051</c:v>
                </c:pt>
                <c:pt idx="5052">
                  <c:v>0.79002501563473415</c:v>
                </c:pt>
                <c:pt idx="5053">
                  <c:v>0.7901813633520568</c:v>
                </c:pt>
                <c:pt idx="5054">
                  <c:v>0.79033771106938044</c:v>
                </c:pt>
                <c:pt idx="5055">
                  <c:v>0.79049405878670376</c:v>
                </c:pt>
                <c:pt idx="5056">
                  <c:v>0.79065040650402774</c:v>
                </c:pt>
                <c:pt idx="5057">
                  <c:v>0.79080675422135038</c:v>
                </c:pt>
                <c:pt idx="5058">
                  <c:v>0.79096310193867359</c:v>
                </c:pt>
                <c:pt idx="5059">
                  <c:v>0.79111944965599701</c:v>
                </c:pt>
                <c:pt idx="5060">
                  <c:v>0.79127579737332066</c:v>
                </c:pt>
                <c:pt idx="5061">
                  <c:v>0.79143214509064286</c:v>
                </c:pt>
                <c:pt idx="5062">
                  <c:v>0.79158849280796639</c:v>
                </c:pt>
                <c:pt idx="5063">
                  <c:v>0.79174484052529082</c:v>
                </c:pt>
                <c:pt idx="5064">
                  <c:v>0.79190118824261357</c:v>
                </c:pt>
                <c:pt idx="5065">
                  <c:v>0.79205753595993655</c:v>
                </c:pt>
                <c:pt idx="5066">
                  <c:v>0.79221388367725987</c:v>
                </c:pt>
                <c:pt idx="5067">
                  <c:v>0.79237023139458396</c:v>
                </c:pt>
                <c:pt idx="5068">
                  <c:v>0.79252657911190627</c:v>
                </c:pt>
                <c:pt idx="5069">
                  <c:v>0.79268292682922981</c:v>
                </c:pt>
                <c:pt idx="5070">
                  <c:v>0.7928392745465539</c:v>
                </c:pt>
                <c:pt idx="5071">
                  <c:v>0.79299562226387776</c:v>
                </c:pt>
                <c:pt idx="5072">
                  <c:v>0.79315196998119997</c:v>
                </c:pt>
                <c:pt idx="5073">
                  <c:v>0.79330831769852383</c:v>
                </c:pt>
                <c:pt idx="5074">
                  <c:v>0.79346466541584659</c:v>
                </c:pt>
                <c:pt idx="5075">
                  <c:v>0.79362101313317102</c:v>
                </c:pt>
                <c:pt idx="5076">
                  <c:v>0.79377736085049333</c:v>
                </c:pt>
                <c:pt idx="5077">
                  <c:v>0.79393370856781653</c:v>
                </c:pt>
                <c:pt idx="5078">
                  <c:v>0.79409005628514062</c:v>
                </c:pt>
                <c:pt idx="5079">
                  <c:v>0.79424640400246327</c:v>
                </c:pt>
                <c:pt idx="5080">
                  <c:v>0.79440275171978658</c:v>
                </c:pt>
                <c:pt idx="5081">
                  <c:v>0.79455909943710989</c:v>
                </c:pt>
                <c:pt idx="5082">
                  <c:v>0.79471544715443354</c:v>
                </c:pt>
                <c:pt idx="5083">
                  <c:v>0.79487179487175652</c:v>
                </c:pt>
                <c:pt idx="5084">
                  <c:v>0.79502814258908028</c:v>
                </c:pt>
                <c:pt idx="5085">
                  <c:v>0.79518449030640315</c:v>
                </c:pt>
                <c:pt idx="5086">
                  <c:v>0.7953408380237269</c:v>
                </c:pt>
                <c:pt idx="5087">
                  <c:v>0.79549718574104911</c:v>
                </c:pt>
                <c:pt idx="5088">
                  <c:v>0.79565353345837375</c:v>
                </c:pt>
                <c:pt idx="5089">
                  <c:v>0.79580988117569662</c:v>
                </c:pt>
                <c:pt idx="5090">
                  <c:v>0.79596622889301949</c:v>
                </c:pt>
                <c:pt idx="5091">
                  <c:v>0.79612257661034302</c:v>
                </c:pt>
                <c:pt idx="5092">
                  <c:v>0.796278924327666</c:v>
                </c:pt>
                <c:pt idx="5093">
                  <c:v>0.79643527204498965</c:v>
                </c:pt>
                <c:pt idx="5094">
                  <c:v>0.79659161976231296</c:v>
                </c:pt>
                <c:pt idx="5095">
                  <c:v>0.79674796747963661</c:v>
                </c:pt>
                <c:pt idx="5096">
                  <c:v>0.79690431519695959</c:v>
                </c:pt>
                <c:pt idx="5097">
                  <c:v>0.7970606629142829</c:v>
                </c:pt>
                <c:pt idx="5098">
                  <c:v>0.79721701063160622</c:v>
                </c:pt>
                <c:pt idx="5099">
                  <c:v>0.79737335834892953</c:v>
                </c:pt>
                <c:pt idx="5100">
                  <c:v>0.79752970606625251</c:v>
                </c:pt>
                <c:pt idx="5101">
                  <c:v>0.79768605378357671</c:v>
                </c:pt>
                <c:pt idx="5102">
                  <c:v>0.79784240150089991</c:v>
                </c:pt>
                <c:pt idx="5103">
                  <c:v>0.79799874921822278</c:v>
                </c:pt>
                <c:pt idx="5104">
                  <c:v>0.79815509693554643</c:v>
                </c:pt>
                <c:pt idx="5105">
                  <c:v>0.79831144465286941</c:v>
                </c:pt>
                <c:pt idx="5106">
                  <c:v>0.79846779237019272</c:v>
                </c:pt>
                <c:pt idx="5107">
                  <c:v>0.79862414008751603</c:v>
                </c:pt>
                <c:pt idx="5108">
                  <c:v>0.79878048780483935</c:v>
                </c:pt>
                <c:pt idx="5109">
                  <c:v>0.79893683552216266</c:v>
                </c:pt>
                <c:pt idx="5110">
                  <c:v>0.7990931832394863</c:v>
                </c:pt>
                <c:pt idx="5111">
                  <c:v>0.79924953095680962</c:v>
                </c:pt>
                <c:pt idx="5112">
                  <c:v>0.79940587867413293</c:v>
                </c:pt>
                <c:pt idx="5113">
                  <c:v>0.79956222639145558</c:v>
                </c:pt>
                <c:pt idx="5114">
                  <c:v>0.79971857410877956</c:v>
                </c:pt>
                <c:pt idx="5115">
                  <c:v>0.79987492182610254</c:v>
                </c:pt>
                <c:pt idx="5116">
                  <c:v>0.80003126954342585</c:v>
                </c:pt>
                <c:pt idx="5117">
                  <c:v>0.8001876172607495</c:v>
                </c:pt>
                <c:pt idx="5118">
                  <c:v>0.8003439649780727</c:v>
                </c:pt>
                <c:pt idx="5119">
                  <c:v>0.80050031269539612</c:v>
                </c:pt>
                <c:pt idx="5120">
                  <c:v>0.8006566604127191</c:v>
                </c:pt>
                <c:pt idx="5121">
                  <c:v>0.80081300813004241</c:v>
                </c:pt>
                <c:pt idx="5122">
                  <c:v>0.80096935584736528</c:v>
                </c:pt>
                <c:pt idx="5123">
                  <c:v>0.80112570356468948</c:v>
                </c:pt>
                <c:pt idx="5124">
                  <c:v>0.80128205128201202</c:v>
                </c:pt>
                <c:pt idx="5125">
                  <c:v>0.80143839899933556</c:v>
                </c:pt>
                <c:pt idx="5126">
                  <c:v>0.80159474671665865</c:v>
                </c:pt>
                <c:pt idx="5127">
                  <c:v>0.80175109443398285</c:v>
                </c:pt>
                <c:pt idx="5128">
                  <c:v>0.80190744215130561</c:v>
                </c:pt>
                <c:pt idx="5129">
                  <c:v>0.80206378986862836</c:v>
                </c:pt>
                <c:pt idx="5130">
                  <c:v>0.80222013758595223</c:v>
                </c:pt>
                <c:pt idx="5131">
                  <c:v>0.80237648530327554</c:v>
                </c:pt>
                <c:pt idx="5132">
                  <c:v>0.80253283302059919</c:v>
                </c:pt>
                <c:pt idx="5133">
                  <c:v>0.80268918073792173</c:v>
                </c:pt>
                <c:pt idx="5134">
                  <c:v>0.8028455284552457</c:v>
                </c:pt>
                <c:pt idx="5135">
                  <c:v>0.80300187617256913</c:v>
                </c:pt>
                <c:pt idx="5136">
                  <c:v>0.80315822388989244</c:v>
                </c:pt>
                <c:pt idx="5137">
                  <c:v>0.80331457160721509</c:v>
                </c:pt>
                <c:pt idx="5138">
                  <c:v>0.80347091932453873</c:v>
                </c:pt>
                <c:pt idx="5139">
                  <c:v>0.80362726704186205</c:v>
                </c:pt>
                <c:pt idx="5140">
                  <c:v>0.80378361475918592</c:v>
                </c:pt>
                <c:pt idx="5141">
                  <c:v>0.80393996247650901</c:v>
                </c:pt>
                <c:pt idx="5142">
                  <c:v>0.80409631019383232</c:v>
                </c:pt>
                <c:pt idx="5143">
                  <c:v>0.8042526579111553</c:v>
                </c:pt>
                <c:pt idx="5144">
                  <c:v>0.80440900562847895</c:v>
                </c:pt>
                <c:pt idx="5145">
                  <c:v>0.80456535334580193</c:v>
                </c:pt>
                <c:pt idx="5146">
                  <c:v>0.80472170106312568</c:v>
                </c:pt>
                <c:pt idx="5147">
                  <c:v>0.80487804878044855</c:v>
                </c:pt>
                <c:pt idx="5148">
                  <c:v>0.8050343964977722</c:v>
                </c:pt>
                <c:pt idx="5149">
                  <c:v>0.80519074421509551</c:v>
                </c:pt>
                <c:pt idx="5150">
                  <c:v>0.80534709193241849</c:v>
                </c:pt>
                <c:pt idx="5151">
                  <c:v>0.8055034396497418</c:v>
                </c:pt>
                <c:pt idx="5152">
                  <c:v>0.80565978736706512</c:v>
                </c:pt>
                <c:pt idx="5153">
                  <c:v>0.80581613508438843</c:v>
                </c:pt>
                <c:pt idx="5154">
                  <c:v>0.80597248280171152</c:v>
                </c:pt>
                <c:pt idx="5155">
                  <c:v>0.80612883051903572</c:v>
                </c:pt>
                <c:pt idx="5156">
                  <c:v>0.80628517823635837</c:v>
                </c:pt>
                <c:pt idx="5157">
                  <c:v>0.80644152595368168</c:v>
                </c:pt>
                <c:pt idx="5158">
                  <c:v>0.80659787367100533</c:v>
                </c:pt>
                <c:pt idx="5159">
                  <c:v>0.80675422138832864</c:v>
                </c:pt>
                <c:pt idx="5160">
                  <c:v>0.80691056910565118</c:v>
                </c:pt>
                <c:pt idx="5161">
                  <c:v>0.8070669168229746</c:v>
                </c:pt>
                <c:pt idx="5162">
                  <c:v>0.80722326454029825</c:v>
                </c:pt>
                <c:pt idx="5163">
                  <c:v>0.807379612257622</c:v>
                </c:pt>
                <c:pt idx="5164">
                  <c:v>0.80753595997494443</c:v>
                </c:pt>
                <c:pt idx="5165">
                  <c:v>0.80769230769226819</c:v>
                </c:pt>
                <c:pt idx="5166">
                  <c:v>0.80784865540959228</c:v>
                </c:pt>
                <c:pt idx="5167">
                  <c:v>0.80800500312691481</c:v>
                </c:pt>
                <c:pt idx="5168">
                  <c:v>0.80816135084423779</c:v>
                </c:pt>
                <c:pt idx="5169">
                  <c:v>0.80831769856156144</c:v>
                </c:pt>
                <c:pt idx="5170">
                  <c:v>0.80847404627888531</c:v>
                </c:pt>
                <c:pt idx="5171">
                  <c:v>0.80863039399620806</c:v>
                </c:pt>
                <c:pt idx="5172">
                  <c:v>0.80878674171353138</c:v>
                </c:pt>
                <c:pt idx="5173">
                  <c:v>0.80894308943085469</c:v>
                </c:pt>
                <c:pt idx="5174">
                  <c:v>0.809099437148179</c:v>
                </c:pt>
                <c:pt idx="5175">
                  <c:v>0.80925578486550132</c:v>
                </c:pt>
                <c:pt idx="5176">
                  <c:v>0.80941213258282452</c:v>
                </c:pt>
                <c:pt idx="5177">
                  <c:v>0.80956848030014761</c:v>
                </c:pt>
                <c:pt idx="5178">
                  <c:v>0.80972482801747181</c:v>
                </c:pt>
                <c:pt idx="5179">
                  <c:v>0.80988117573479468</c:v>
                </c:pt>
                <c:pt idx="5180">
                  <c:v>0.81003752345211788</c:v>
                </c:pt>
                <c:pt idx="5181">
                  <c:v>0.81019387116944153</c:v>
                </c:pt>
                <c:pt idx="5182">
                  <c:v>0.81035021888676451</c:v>
                </c:pt>
                <c:pt idx="5183">
                  <c:v>0.81050656660408782</c:v>
                </c:pt>
                <c:pt idx="5184">
                  <c:v>0.81066291432141113</c:v>
                </c:pt>
                <c:pt idx="5185">
                  <c:v>0.81081926203873489</c:v>
                </c:pt>
                <c:pt idx="5186">
                  <c:v>0.81097560975605776</c:v>
                </c:pt>
                <c:pt idx="5187">
                  <c:v>0.81113195747338174</c:v>
                </c:pt>
                <c:pt idx="5188">
                  <c:v>0.81128830519070438</c:v>
                </c:pt>
                <c:pt idx="5189">
                  <c:v>0.81144465290802803</c:v>
                </c:pt>
                <c:pt idx="5190">
                  <c:v>0.81160100062535134</c:v>
                </c:pt>
                <c:pt idx="5191">
                  <c:v>0.81175734834267432</c:v>
                </c:pt>
                <c:pt idx="5192">
                  <c:v>0.81191369605999764</c:v>
                </c:pt>
                <c:pt idx="5193">
                  <c:v>0.81207004377732062</c:v>
                </c:pt>
                <c:pt idx="5194">
                  <c:v>0.81222639149464426</c:v>
                </c:pt>
                <c:pt idx="5195">
                  <c:v>0.81238273921196713</c:v>
                </c:pt>
                <c:pt idx="5196">
                  <c:v>0.81253908692929089</c:v>
                </c:pt>
                <c:pt idx="5197">
                  <c:v>0.81269543464661476</c:v>
                </c:pt>
                <c:pt idx="5198">
                  <c:v>0.81285178236393762</c:v>
                </c:pt>
                <c:pt idx="5199">
                  <c:v>0.81300813008126049</c:v>
                </c:pt>
                <c:pt idx="5200">
                  <c:v>0.81316447779858458</c:v>
                </c:pt>
                <c:pt idx="5201">
                  <c:v>0.81332082551590745</c:v>
                </c:pt>
                <c:pt idx="5202">
                  <c:v>0.81347717323323077</c:v>
                </c:pt>
                <c:pt idx="5203">
                  <c:v>0.81363352095055408</c:v>
                </c:pt>
                <c:pt idx="5204">
                  <c:v>0.81378986866787784</c:v>
                </c:pt>
                <c:pt idx="5205">
                  <c:v>0.81394621638520104</c:v>
                </c:pt>
                <c:pt idx="5206">
                  <c:v>0.81410256410252368</c:v>
                </c:pt>
                <c:pt idx="5207">
                  <c:v>0.81425891181984733</c:v>
                </c:pt>
                <c:pt idx="5208">
                  <c:v>0.81441525953717064</c:v>
                </c:pt>
                <c:pt idx="5209">
                  <c:v>0.81457160725449462</c:v>
                </c:pt>
                <c:pt idx="5210">
                  <c:v>0.8147279549718176</c:v>
                </c:pt>
                <c:pt idx="5211">
                  <c:v>0.81488430268914103</c:v>
                </c:pt>
                <c:pt idx="5212">
                  <c:v>0.81504065040646423</c:v>
                </c:pt>
                <c:pt idx="5213">
                  <c:v>0.81519699812378754</c:v>
                </c:pt>
                <c:pt idx="5214">
                  <c:v>0.81535334584111019</c:v>
                </c:pt>
                <c:pt idx="5215">
                  <c:v>0.81550969355843428</c:v>
                </c:pt>
                <c:pt idx="5216">
                  <c:v>0.81566604127575681</c:v>
                </c:pt>
                <c:pt idx="5217">
                  <c:v>0.81582238899308068</c:v>
                </c:pt>
                <c:pt idx="5218">
                  <c:v>0.81597873671040411</c:v>
                </c:pt>
                <c:pt idx="5219">
                  <c:v>0.81613508442772709</c:v>
                </c:pt>
                <c:pt idx="5220">
                  <c:v>0.81629143214505084</c:v>
                </c:pt>
                <c:pt idx="5221">
                  <c:v>0.81644777986237349</c:v>
                </c:pt>
                <c:pt idx="5222">
                  <c:v>0.81660412757969736</c:v>
                </c:pt>
                <c:pt idx="5223">
                  <c:v>0.81676047529702034</c:v>
                </c:pt>
                <c:pt idx="5224">
                  <c:v>0.81691682301434354</c:v>
                </c:pt>
                <c:pt idx="5225">
                  <c:v>0.81707317073166641</c:v>
                </c:pt>
                <c:pt idx="5226">
                  <c:v>0.81722951844899083</c:v>
                </c:pt>
                <c:pt idx="5227">
                  <c:v>0.8173858661663137</c:v>
                </c:pt>
                <c:pt idx="5228">
                  <c:v>0.8175422138836369</c:v>
                </c:pt>
                <c:pt idx="5229">
                  <c:v>0.81769856160096022</c:v>
                </c:pt>
                <c:pt idx="5230">
                  <c:v>0.81785490931828364</c:v>
                </c:pt>
                <c:pt idx="5231">
                  <c:v>0.81801125703560684</c:v>
                </c:pt>
                <c:pt idx="5232">
                  <c:v>0.8181676047529296</c:v>
                </c:pt>
                <c:pt idx="5233">
                  <c:v>0.81832395247025369</c:v>
                </c:pt>
                <c:pt idx="5234">
                  <c:v>0.81848030018757678</c:v>
                </c:pt>
                <c:pt idx="5235">
                  <c:v>0.81863664790490009</c:v>
                </c:pt>
                <c:pt idx="5236">
                  <c:v>0.81879299562222341</c:v>
                </c:pt>
                <c:pt idx="5237">
                  <c:v>0.81894934333954705</c:v>
                </c:pt>
                <c:pt idx="5238">
                  <c:v>0.81910569105687048</c:v>
                </c:pt>
                <c:pt idx="5239">
                  <c:v>0.81926203877419335</c:v>
                </c:pt>
                <c:pt idx="5240">
                  <c:v>0.81941838649151666</c:v>
                </c:pt>
                <c:pt idx="5241">
                  <c:v>0.81957473420884031</c:v>
                </c:pt>
                <c:pt idx="5242">
                  <c:v>0.81973108192616329</c:v>
                </c:pt>
                <c:pt idx="5243">
                  <c:v>0.81988742964348693</c:v>
                </c:pt>
                <c:pt idx="5244">
                  <c:v>0.82004377736081024</c:v>
                </c:pt>
                <c:pt idx="5245">
                  <c:v>0.82020012507813322</c:v>
                </c:pt>
                <c:pt idx="5246">
                  <c:v>0.82035647279545654</c:v>
                </c:pt>
                <c:pt idx="5247">
                  <c:v>0.82051282051277952</c:v>
                </c:pt>
                <c:pt idx="5248">
                  <c:v>0.8206691682301035</c:v>
                </c:pt>
                <c:pt idx="5249">
                  <c:v>0.8208255159474267</c:v>
                </c:pt>
                <c:pt idx="5250">
                  <c:v>0.82098186366475012</c:v>
                </c:pt>
                <c:pt idx="5251">
                  <c:v>0.82113821138207344</c:v>
                </c:pt>
                <c:pt idx="5252">
                  <c:v>0.82129455909939664</c:v>
                </c:pt>
                <c:pt idx="5253">
                  <c:v>0.82145090681671951</c:v>
                </c:pt>
                <c:pt idx="5254">
                  <c:v>0.82160725453404349</c:v>
                </c:pt>
                <c:pt idx="5255">
                  <c:v>0.82176360225136635</c:v>
                </c:pt>
                <c:pt idx="5256">
                  <c:v>0.82191994996868967</c:v>
                </c:pt>
                <c:pt idx="5257">
                  <c:v>0.82207629768601331</c:v>
                </c:pt>
                <c:pt idx="5258">
                  <c:v>0.82223264540333629</c:v>
                </c:pt>
                <c:pt idx="5259">
                  <c:v>0.82238899312065949</c:v>
                </c:pt>
                <c:pt idx="5260">
                  <c:v>0.82254534083798259</c:v>
                </c:pt>
                <c:pt idx="5261">
                  <c:v>0.82270168855530657</c:v>
                </c:pt>
                <c:pt idx="5262">
                  <c:v>0.82285803627262988</c:v>
                </c:pt>
                <c:pt idx="5263">
                  <c:v>0.82301438398995241</c:v>
                </c:pt>
                <c:pt idx="5264">
                  <c:v>0.82317073170727617</c:v>
                </c:pt>
                <c:pt idx="5265">
                  <c:v>0.82332707942459993</c:v>
                </c:pt>
                <c:pt idx="5266">
                  <c:v>0.82348342714192257</c:v>
                </c:pt>
                <c:pt idx="5267">
                  <c:v>0.82363977485924611</c:v>
                </c:pt>
                <c:pt idx="5268">
                  <c:v>0.82379612257656964</c:v>
                </c:pt>
                <c:pt idx="5269">
                  <c:v>0.82395247029389318</c:v>
                </c:pt>
                <c:pt idx="5270">
                  <c:v>0.82410881801121605</c:v>
                </c:pt>
                <c:pt idx="5271">
                  <c:v>0.82426516572853936</c:v>
                </c:pt>
                <c:pt idx="5272">
                  <c:v>0.82442151344586301</c:v>
                </c:pt>
                <c:pt idx="5273">
                  <c:v>0.82457786116318632</c:v>
                </c:pt>
                <c:pt idx="5274">
                  <c:v>0.82473420888050963</c:v>
                </c:pt>
                <c:pt idx="5275">
                  <c:v>0.82489055659783295</c:v>
                </c:pt>
                <c:pt idx="5276">
                  <c:v>0.82504690431515593</c:v>
                </c:pt>
                <c:pt idx="5277">
                  <c:v>0.82520325203247968</c:v>
                </c:pt>
                <c:pt idx="5278">
                  <c:v>0.82535959974980255</c:v>
                </c:pt>
                <c:pt idx="5279">
                  <c:v>0.82551594746712587</c:v>
                </c:pt>
                <c:pt idx="5280">
                  <c:v>0.82567229518444951</c:v>
                </c:pt>
                <c:pt idx="5281">
                  <c:v>0.82582864290177294</c:v>
                </c:pt>
                <c:pt idx="5282">
                  <c:v>0.82598499061909614</c:v>
                </c:pt>
                <c:pt idx="5283">
                  <c:v>0.82614133833641945</c:v>
                </c:pt>
                <c:pt idx="5284">
                  <c:v>0.82629768605374265</c:v>
                </c:pt>
                <c:pt idx="5285">
                  <c:v>0.82645403377106552</c:v>
                </c:pt>
                <c:pt idx="5286">
                  <c:v>0.82661038148838939</c:v>
                </c:pt>
                <c:pt idx="5287">
                  <c:v>0.82676672920571237</c:v>
                </c:pt>
                <c:pt idx="5288">
                  <c:v>0.82692307692303602</c:v>
                </c:pt>
                <c:pt idx="5289">
                  <c:v>0.82707942464035933</c:v>
                </c:pt>
                <c:pt idx="5290">
                  <c:v>0.82723577235768264</c:v>
                </c:pt>
                <c:pt idx="5291">
                  <c:v>0.82739212007500551</c:v>
                </c:pt>
                <c:pt idx="5292">
                  <c:v>0.8275484677923286</c:v>
                </c:pt>
                <c:pt idx="5293">
                  <c:v>0.8277048155096528</c:v>
                </c:pt>
                <c:pt idx="5294">
                  <c:v>0.82786116322697567</c:v>
                </c:pt>
                <c:pt idx="5295">
                  <c:v>0.82801751094429887</c:v>
                </c:pt>
                <c:pt idx="5296">
                  <c:v>0.82817385866162252</c:v>
                </c:pt>
                <c:pt idx="5297">
                  <c:v>0.82833020637894561</c:v>
                </c:pt>
                <c:pt idx="5298">
                  <c:v>0.82848655409626837</c:v>
                </c:pt>
                <c:pt idx="5299">
                  <c:v>0.82864290181359246</c:v>
                </c:pt>
                <c:pt idx="5300">
                  <c:v>0.82879924953091577</c:v>
                </c:pt>
                <c:pt idx="5301">
                  <c:v>0.82895559724823875</c:v>
                </c:pt>
                <c:pt idx="5302">
                  <c:v>0.82911194496556206</c:v>
                </c:pt>
                <c:pt idx="5303">
                  <c:v>0.82926829268288582</c:v>
                </c:pt>
                <c:pt idx="5304">
                  <c:v>0.82942464040020869</c:v>
                </c:pt>
                <c:pt idx="5305">
                  <c:v>0.82958098811753167</c:v>
                </c:pt>
                <c:pt idx="5306">
                  <c:v>0.82973733583485532</c:v>
                </c:pt>
                <c:pt idx="5307">
                  <c:v>0.82989368355217896</c:v>
                </c:pt>
                <c:pt idx="5308">
                  <c:v>0.83005003126950239</c:v>
                </c:pt>
                <c:pt idx="5309">
                  <c:v>0.83020637898682526</c:v>
                </c:pt>
                <c:pt idx="5310">
                  <c:v>0.83036272670414857</c:v>
                </c:pt>
                <c:pt idx="5311">
                  <c:v>0.83051907442147221</c:v>
                </c:pt>
                <c:pt idx="5312">
                  <c:v>0.83067542213879619</c:v>
                </c:pt>
                <c:pt idx="5313">
                  <c:v>0.83083176985611851</c:v>
                </c:pt>
                <c:pt idx="5314">
                  <c:v>0.83098811757344215</c:v>
                </c:pt>
                <c:pt idx="5315">
                  <c:v>0.83114446529076513</c:v>
                </c:pt>
                <c:pt idx="5316">
                  <c:v>0.83130081300808911</c:v>
                </c:pt>
                <c:pt idx="5317">
                  <c:v>0.83145716072541132</c:v>
                </c:pt>
                <c:pt idx="5318">
                  <c:v>0.83161350844273507</c:v>
                </c:pt>
                <c:pt idx="5319">
                  <c:v>0.83176985616005883</c:v>
                </c:pt>
                <c:pt idx="5320">
                  <c:v>0.8319262038773817</c:v>
                </c:pt>
                <c:pt idx="5321">
                  <c:v>0.83208255159470501</c:v>
                </c:pt>
                <c:pt idx="5322">
                  <c:v>0.83223889931202832</c:v>
                </c:pt>
                <c:pt idx="5323">
                  <c:v>0.83239524702935164</c:v>
                </c:pt>
                <c:pt idx="5324">
                  <c:v>0.83255159474667462</c:v>
                </c:pt>
                <c:pt idx="5325">
                  <c:v>0.83270794246399882</c:v>
                </c:pt>
                <c:pt idx="5326">
                  <c:v>0.83286429018132169</c:v>
                </c:pt>
                <c:pt idx="5327">
                  <c:v>0.83302063789864522</c:v>
                </c:pt>
                <c:pt idx="5328">
                  <c:v>0.83317698561596787</c:v>
                </c:pt>
                <c:pt idx="5329">
                  <c:v>0.83333333333329163</c:v>
                </c:pt>
                <c:pt idx="5330">
                  <c:v>0.83348968105061449</c:v>
                </c:pt>
                <c:pt idx="5331">
                  <c:v>0.83364602876793781</c:v>
                </c:pt>
                <c:pt idx="5332">
                  <c:v>0.83380237648526145</c:v>
                </c:pt>
                <c:pt idx="5333">
                  <c:v>0.8339587242025851</c:v>
                </c:pt>
                <c:pt idx="5334">
                  <c:v>0.83411507191990808</c:v>
                </c:pt>
                <c:pt idx="5335">
                  <c:v>0.83427141963723161</c:v>
                </c:pt>
                <c:pt idx="5336">
                  <c:v>0.83442776735455471</c:v>
                </c:pt>
                <c:pt idx="5337">
                  <c:v>0.83458411507187802</c:v>
                </c:pt>
                <c:pt idx="5338">
                  <c:v>0.83474046278920166</c:v>
                </c:pt>
                <c:pt idx="5339">
                  <c:v>0.8348968105065252</c:v>
                </c:pt>
                <c:pt idx="5340">
                  <c:v>0.83505315822384829</c:v>
                </c:pt>
                <c:pt idx="5341">
                  <c:v>0.8352095059411716</c:v>
                </c:pt>
                <c:pt idx="5342">
                  <c:v>0.83536585365849536</c:v>
                </c:pt>
                <c:pt idx="5343">
                  <c:v>0.8355222013758179</c:v>
                </c:pt>
                <c:pt idx="5344">
                  <c:v>0.83567854909314154</c:v>
                </c:pt>
                <c:pt idx="5345">
                  <c:v>0.83583489681046463</c:v>
                </c:pt>
                <c:pt idx="5346">
                  <c:v>0.83599124452778828</c:v>
                </c:pt>
                <c:pt idx="5347">
                  <c:v>0.8361475922451117</c:v>
                </c:pt>
                <c:pt idx="5348">
                  <c:v>0.83630393996243446</c:v>
                </c:pt>
                <c:pt idx="5349">
                  <c:v>0.83646028767975777</c:v>
                </c:pt>
                <c:pt idx="5350">
                  <c:v>0.83661663539708142</c:v>
                </c:pt>
                <c:pt idx="5351">
                  <c:v>0.83677298311440462</c:v>
                </c:pt>
                <c:pt idx="5352">
                  <c:v>0.83692933083172771</c:v>
                </c:pt>
                <c:pt idx="5353">
                  <c:v>0.83708567854905136</c:v>
                </c:pt>
                <c:pt idx="5354">
                  <c:v>0.83724202626637478</c:v>
                </c:pt>
                <c:pt idx="5355">
                  <c:v>0.83739837398369765</c:v>
                </c:pt>
                <c:pt idx="5356">
                  <c:v>0.83755472170102041</c:v>
                </c:pt>
                <c:pt idx="5357">
                  <c:v>0.83771106941834461</c:v>
                </c:pt>
                <c:pt idx="5358">
                  <c:v>0.8378674171356677</c:v>
                </c:pt>
                <c:pt idx="5359">
                  <c:v>0.83802376485299057</c:v>
                </c:pt>
                <c:pt idx="5360">
                  <c:v>0.83818011257031455</c:v>
                </c:pt>
                <c:pt idx="5361">
                  <c:v>0.8383364602876372</c:v>
                </c:pt>
                <c:pt idx="5362">
                  <c:v>0.83849280800496051</c:v>
                </c:pt>
                <c:pt idx="5363">
                  <c:v>0.83864915572228449</c:v>
                </c:pt>
                <c:pt idx="5364">
                  <c:v>0.83880550343960791</c:v>
                </c:pt>
                <c:pt idx="5365">
                  <c:v>0.83896185115693078</c:v>
                </c:pt>
                <c:pt idx="5366">
                  <c:v>0.83911819887425376</c:v>
                </c:pt>
                <c:pt idx="5367">
                  <c:v>0.83927454659157785</c:v>
                </c:pt>
                <c:pt idx="5368">
                  <c:v>0.83943089430890072</c:v>
                </c:pt>
                <c:pt idx="5369">
                  <c:v>0.8395872420262237</c:v>
                </c:pt>
                <c:pt idx="5370">
                  <c:v>0.83974358974354735</c:v>
                </c:pt>
                <c:pt idx="5371">
                  <c:v>0.83989993746087166</c:v>
                </c:pt>
                <c:pt idx="5372">
                  <c:v>0.84005628517819431</c:v>
                </c:pt>
                <c:pt idx="5373">
                  <c:v>0.84021263289551762</c:v>
                </c:pt>
                <c:pt idx="5374">
                  <c:v>0.84036898061284049</c:v>
                </c:pt>
                <c:pt idx="5375">
                  <c:v>0.84052532833016391</c:v>
                </c:pt>
                <c:pt idx="5376">
                  <c:v>0.84068167604748789</c:v>
                </c:pt>
                <c:pt idx="5377">
                  <c:v>0.84083802376481065</c:v>
                </c:pt>
                <c:pt idx="5378">
                  <c:v>0.84099437148213385</c:v>
                </c:pt>
                <c:pt idx="5379">
                  <c:v>0.8411507191994575</c:v>
                </c:pt>
                <c:pt idx="5380">
                  <c:v>0.8413070669167807</c:v>
                </c:pt>
                <c:pt idx="5381">
                  <c:v>0.84146341463410412</c:v>
                </c:pt>
                <c:pt idx="5382">
                  <c:v>0.84161976235142744</c:v>
                </c:pt>
                <c:pt idx="5383">
                  <c:v>0.84177611006875064</c:v>
                </c:pt>
                <c:pt idx="5384">
                  <c:v>0.84193245778607373</c:v>
                </c:pt>
                <c:pt idx="5385">
                  <c:v>0.84208880550339749</c:v>
                </c:pt>
                <c:pt idx="5386">
                  <c:v>0.84224515322072091</c:v>
                </c:pt>
                <c:pt idx="5387">
                  <c:v>0.84240150093804367</c:v>
                </c:pt>
                <c:pt idx="5388">
                  <c:v>0.84255784865536698</c:v>
                </c:pt>
                <c:pt idx="5389">
                  <c:v>0.84271419637269063</c:v>
                </c:pt>
                <c:pt idx="5390">
                  <c:v>0.84287054409001361</c:v>
                </c:pt>
                <c:pt idx="5391">
                  <c:v>0.84302689180733659</c:v>
                </c:pt>
                <c:pt idx="5392">
                  <c:v>0.84318323952466023</c:v>
                </c:pt>
                <c:pt idx="5393">
                  <c:v>0.84333958724198355</c:v>
                </c:pt>
                <c:pt idx="5394">
                  <c:v>0.84349593495930719</c:v>
                </c:pt>
                <c:pt idx="5395">
                  <c:v>0.8436522826766305</c:v>
                </c:pt>
                <c:pt idx="5396">
                  <c:v>0.84380863039395393</c:v>
                </c:pt>
                <c:pt idx="5397">
                  <c:v>0.8439649781112768</c:v>
                </c:pt>
                <c:pt idx="5398">
                  <c:v>0.84412132582860011</c:v>
                </c:pt>
                <c:pt idx="5399">
                  <c:v>0.84427767354592365</c:v>
                </c:pt>
                <c:pt idx="5400">
                  <c:v>0.84443402126324651</c:v>
                </c:pt>
                <c:pt idx="5401">
                  <c:v>0.84459036898057005</c:v>
                </c:pt>
                <c:pt idx="5402">
                  <c:v>0.84474671669789414</c:v>
                </c:pt>
                <c:pt idx="5403">
                  <c:v>0.84490306441521668</c:v>
                </c:pt>
                <c:pt idx="5404">
                  <c:v>0.84505941213254065</c:v>
                </c:pt>
                <c:pt idx="5405">
                  <c:v>0.8452157598498633</c:v>
                </c:pt>
                <c:pt idx="5406">
                  <c:v>0.84537210756718661</c:v>
                </c:pt>
                <c:pt idx="5407">
                  <c:v>0.84552845528451026</c:v>
                </c:pt>
                <c:pt idx="5408">
                  <c:v>0.84568480300183368</c:v>
                </c:pt>
                <c:pt idx="5409">
                  <c:v>0.84584115071915689</c:v>
                </c:pt>
                <c:pt idx="5410">
                  <c:v>0.84599749843648053</c:v>
                </c:pt>
                <c:pt idx="5411">
                  <c:v>0.84615384615380373</c:v>
                </c:pt>
                <c:pt idx="5412">
                  <c:v>0.84631019387112649</c:v>
                </c:pt>
                <c:pt idx="5413">
                  <c:v>0.84646654158844958</c:v>
                </c:pt>
                <c:pt idx="5414">
                  <c:v>0.84662288930577345</c:v>
                </c:pt>
                <c:pt idx="5415">
                  <c:v>0.84677923702309743</c:v>
                </c:pt>
                <c:pt idx="5416">
                  <c:v>0.84693558474041952</c:v>
                </c:pt>
                <c:pt idx="5417">
                  <c:v>0.84709193245774372</c:v>
                </c:pt>
                <c:pt idx="5418">
                  <c:v>0.8472482801750667</c:v>
                </c:pt>
                <c:pt idx="5419">
                  <c:v>0.84740462789238968</c:v>
                </c:pt>
                <c:pt idx="5420">
                  <c:v>0.847560975609713</c:v>
                </c:pt>
                <c:pt idx="5421">
                  <c:v>0.84771732332703631</c:v>
                </c:pt>
                <c:pt idx="5422">
                  <c:v>0.84787367104435962</c:v>
                </c:pt>
                <c:pt idx="5423">
                  <c:v>0.84803001876168294</c:v>
                </c:pt>
                <c:pt idx="5424">
                  <c:v>0.84818636647900625</c:v>
                </c:pt>
                <c:pt idx="5425">
                  <c:v>0.84834271419632967</c:v>
                </c:pt>
                <c:pt idx="5426">
                  <c:v>0.84849906191365287</c:v>
                </c:pt>
                <c:pt idx="5427">
                  <c:v>0.84865540963097674</c:v>
                </c:pt>
                <c:pt idx="5428">
                  <c:v>0.84881175734829994</c:v>
                </c:pt>
                <c:pt idx="5429">
                  <c:v>0.84896810506562259</c:v>
                </c:pt>
                <c:pt idx="5430">
                  <c:v>0.84912445278294613</c:v>
                </c:pt>
                <c:pt idx="5431">
                  <c:v>0.84928080050026944</c:v>
                </c:pt>
                <c:pt idx="5432">
                  <c:v>0.84943714821759253</c:v>
                </c:pt>
                <c:pt idx="5433">
                  <c:v>0.84959349593491607</c:v>
                </c:pt>
                <c:pt idx="5434">
                  <c:v>0.84974984365223982</c:v>
                </c:pt>
                <c:pt idx="5435">
                  <c:v>0.84990619136956269</c:v>
                </c:pt>
                <c:pt idx="5436">
                  <c:v>0.850062539086886</c:v>
                </c:pt>
                <c:pt idx="5437">
                  <c:v>0.85021888680420932</c:v>
                </c:pt>
                <c:pt idx="5438">
                  <c:v>0.85037523452153296</c:v>
                </c:pt>
                <c:pt idx="5439">
                  <c:v>0.85053158223885594</c:v>
                </c:pt>
                <c:pt idx="5440">
                  <c:v>0.85068792995617959</c:v>
                </c:pt>
                <c:pt idx="5441">
                  <c:v>0.85084427767350368</c:v>
                </c:pt>
                <c:pt idx="5442">
                  <c:v>0.85100062539082622</c:v>
                </c:pt>
                <c:pt idx="5443">
                  <c:v>0.85115697310814953</c:v>
                </c:pt>
                <c:pt idx="5444">
                  <c:v>0.85131332082547251</c:v>
                </c:pt>
                <c:pt idx="5445">
                  <c:v>0.85146966854279582</c:v>
                </c:pt>
                <c:pt idx="5446">
                  <c:v>0.85162601626011991</c:v>
                </c:pt>
                <c:pt idx="5447">
                  <c:v>0.85178236397744211</c:v>
                </c:pt>
                <c:pt idx="5448">
                  <c:v>0.85193871169476609</c:v>
                </c:pt>
                <c:pt idx="5449">
                  <c:v>0.85209505941208974</c:v>
                </c:pt>
                <c:pt idx="5450">
                  <c:v>0.85225140712941283</c:v>
                </c:pt>
                <c:pt idx="5451">
                  <c:v>0.85240775484673559</c:v>
                </c:pt>
                <c:pt idx="5452">
                  <c:v>0.85256410256405901</c:v>
                </c:pt>
                <c:pt idx="5453">
                  <c:v>0.85272045028138299</c:v>
                </c:pt>
                <c:pt idx="5454">
                  <c:v>0.85287679799870564</c:v>
                </c:pt>
                <c:pt idx="5455">
                  <c:v>0.8530331457160284</c:v>
                </c:pt>
                <c:pt idx="5456">
                  <c:v>0.85318949343335282</c:v>
                </c:pt>
                <c:pt idx="5457">
                  <c:v>0.85334584115067602</c:v>
                </c:pt>
                <c:pt idx="5458">
                  <c:v>0.85350218886799822</c:v>
                </c:pt>
                <c:pt idx="5459">
                  <c:v>0.85365853658532276</c:v>
                </c:pt>
                <c:pt idx="5460">
                  <c:v>0.85381488430264552</c:v>
                </c:pt>
                <c:pt idx="5461">
                  <c:v>0.85397123201996916</c:v>
                </c:pt>
                <c:pt idx="5462">
                  <c:v>0.85412757973729181</c:v>
                </c:pt>
                <c:pt idx="5463">
                  <c:v>0.85428392745461545</c:v>
                </c:pt>
                <c:pt idx="5464">
                  <c:v>0.85444027517193877</c:v>
                </c:pt>
                <c:pt idx="5465">
                  <c:v>0.85459662288926208</c:v>
                </c:pt>
                <c:pt idx="5466">
                  <c:v>0.85475297060658584</c:v>
                </c:pt>
                <c:pt idx="5467">
                  <c:v>0.85490931832390904</c:v>
                </c:pt>
                <c:pt idx="5468">
                  <c:v>0.85506566604123202</c:v>
                </c:pt>
                <c:pt idx="5469">
                  <c:v>0.85522201375855567</c:v>
                </c:pt>
                <c:pt idx="5470">
                  <c:v>0.85537836147587865</c:v>
                </c:pt>
                <c:pt idx="5471">
                  <c:v>0.85553470919320196</c:v>
                </c:pt>
                <c:pt idx="5472">
                  <c:v>0.85569105691052605</c:v>
                </c:pt>
                <c:pt idx="5473">
                  <c:v>0.85584740462784903</c:v>
                </c:pt>
                <c:pt idx="5474">
                  <c:v>0.85600375234517256</c:v>
                </c:pt>
                <c:pt idx="5475">
                  <c:v>0.85616010006249521</c:v>
                </c:pt>
                <c:pt idx="5476">
                  <c:v>0.85631644777981852</c:v>
                </c:pt>
                <c:pt idx="5477">
                  <c:v>0.8564727954971415</c:v>
                </c:pt>
                <c:pt idx="5478">
                  <c:v>0.8566291432144657</c:v>
                </c:pt>
                <c:pt idx="5479">
                  <c:v>0.85678549093178891</c:v>
                </c:pt>
                <c:pt idx="5480">
                  <c:v>0.85694183864911277</c:v>
                </c:pt>
                <c:pt idx="5481">
                  <c:v>0.85709818636643542</c:v>
                </c:pt>
                <c:pt idx="5482">
                  <c:v>0.85725453408375862</c:v>
                </c:pt>
                <c:pt idx="5483">
                  <c:v>0.85741088180108149</c:v>
                </c:pt>
                <c:pt idx="5484">
                  <c:v>0.85756722951840503</c:v>
                </c:pt>
                <c:pt idx="5485">
                  <c:v>0.85772357723572878</c:v>
                </c:pt>
                <c:pt idx="5486">
                  <c:v>0.85787992495305165</c:v>
                </c:pt>
                <c:pt idx="5487">
                  <c:v>0.85803627267037563</c:v>
                </c:pt>
                <c:pt idx="5488">
                  <c:v>0.85819262038769861</c:v>
                </c:pt>
                <c:pt idx="5489">
                  <c:v>0.8583489681050217</c:v>
                </c:pt>
                <c:pt idx="5490">
                  <c:v>0.85850531582234457</c:v>
                </c:pt>
                <c:pt idx="5491">
                  <c:v>0.85866166353966855</c:v>
                </c:pt>
                <c:pt idx="5492">
                  <c:v>0.85881801125699164</c:v>
                </c:pt>
                <c:pt idx="5493">
                  <c:v>0.85897435897431484</c:v>
                </c:pt>
                <c:pt idx="5494">
                  <c:v>0.85913070669163849</c:v>
                </c:pt>
                <c:pt idx="5495">
                  <c:v>0.85928705440896169</c:v>
                </c:pt>
                <c:pt idx="5496">
                  <c:v>0.85944340212628512</c:v>
                </c:pt>
                <c:pt idx="5497">
                  <c:v>0.8595997498436081</c:v>
                </c:pt>
                <c:pt idx="5498">
                  <c:v>0.85975609756093163</c:v>
                </c:pt>
                <c:pt idx="5499">
                  <c:v>0.8599124452782545</c:v>
                </c:pt>
                <c:pt idx="5500">
                  <c:v>0.86006879299557848</c:v>
                </c:pt>
                <c:pt idx="5501">
                  <c:v>0.86022514071290102</c:v>
                </c:pt>
                <c:pt idx="5502">
                  <c:v>0.86038148843022466</c:v>
                </c:pt>
                <c:pt idx="5503">
                  <c:v>0.86053783614754831</c:v>
                </c:pt>
                <c:pt idx="5504">
                  <c:v>0.86069418386487184</c:v>
                </c:pt>
                <c:pt idx="5505">
                  <c:v>0.86085053158219493</c:v>
                </c:pt>
                <c:pt idx="5506">
                  <c:v>0.86100687929951825</c:v>
                </c:pt>
                <c:pt idx="5507">
                  <c:v>0.86116322701684123</c:v>
                </c:pt>
                <c:pt idx="5508">
                  <c:v>0.86131957473416454</c:v>
                </c:pt>
                <c:pt idx="5509">
                  <c:v>0.86147592245148841</c:v>
                </c:pt>
                <c:pt idx="5510">
                  <c:v>0.86163227016881172</c:v>
                </c:pt>
                <c:pt idx="5511">
                  <c:v>0.86178861788613492</c:v>
                </c:pt>
                <c:pt idx="5512">
                  <c:v>0.86194496560345812</c:v>
                </c:pt>
                <c:pt idx="5513">
                  <c:v>0.86210131332078177</c:v>
                </c:pt>
                <c:pt idx="5514">
                  <c:v>0.86225766103810464</c:v>
                </c:pt>
                <c:pt idx="5515">
                  <c:v>0.86241400875542751</c:v>
                </c:pt>
                <c:pt idx="5516">
                  <c:v>0.86257035647275104</c:v>
                </c:pt>
                <c:pt idx="5517">
                  <c:v>0.86272670419007491</c:v>
                </c:pt>
                <c:pt idx="5518">
                  <c:v>0.86288305190739767</c:v>
                </c:pt>
                <c:pt idx="5519">
                  <c:v>0.86303939962472132</c:v>
                </c:pt>
                <c:pt idx="5520">
                  <c:v>0.86319574734204463</c:v>
                </c:pt>
                <c:pt idx="5521">
                  <c:v>0.8633520950593675</c:v>
                </c:pt>
                <c:pt idx="5522">
                  <c:v>0.86350844277669092</c:v>
                </c:pt>
                <c:pt idx="5523">
                  <c:v>0.86366479049401468</c:v>
                </c:pt>
                <c:pt idx="5524">
                  <c:v>0.86382113821133788</c:v>
                </c:pt>
                <c:pt idx="5525">
                  <c:v>0.86397748592866086</c:v>
                </c:pt>
                <c:pt idx="5526">
                  <c:v>0.86413383364598473</c:v>
                </c:pt>
                <c:pt idx="5527">
                  <c:v>0.8642901813633076</c:v>
                </c:pt>
                <c:pt idx="5528">
                  <c:v>0.86444652908063058</c:v>
                </c:pt>
                <c:pt idx="5529">
                  <c:v>0.86460287679795411</c:v>
                </c:pt>
                <c:pt idx="5530">
                  <c:v>0.86475922451527798</c:v>
                </c:pt>
                <c:pt idx="5531">
                  <c:v>0.86491557223260074</c:v>
                </c:pt>
                <c:pt idx="5532">
                  <c:v>0.86507191994992405</c:v>
                </c:pt>
                <c:pt idx="5533">
                  <c:v>0.8652282676672477</c:v>
                </c:pt>
                <c:pt idx="5534">
                  <c:v>0.86538461538457134</c:v>
                </c:pt>
                <c:pt idx="5535">
                  <c:v>0.86554096310189432</c:v>
                </c:pt>
                <c:pt idx="5536">
                  <c:v>0.86569731081921764</c:v>
                </c:pt>
                <c:pt idx="5537">
                  <c:v>0.86585365853654095</c:v>
                </c:pt>
                <c:pt idx="5538">
                  <c:v>0.86601000625386426</c:v>
                </c:pt>
                <c:pt idx="5539">
                  <c:v>0.86616635397118724</c:v>
                </c:pt>
                <c:pt idx="5540">
                  <c:v>0.86632270168851089</c:v>
                </c:pt>
                <c:pt idx="5541">
                  <c:v>0.8664790494058342</c:v>
                </c:pt>
                <c:pt idx="5542">
                  <c:v>0.86663539712315774</c:v>
                </c:pt>
                <c:pt idx="5543">
                  <c:v>0.86679174484048094</c:v>
                </c:pt>
                <c:pt idx="5544">
                  <c:v>0.86694809255780447</c:v>
                </c:pt>
                <c:pt idx="5545">
                  <c:v>0.86710444027512745</c:v>
                </c:pt>
                <c:pt idx="5546">
                  <c:v>0.8672607879924501</c:v>
                </c:pt>
                <c:pt idx="5547">
                  <c:v>0.86741713570977352</c:v>
                </c:pt>
                <c:pt idx="5548">
                  <c:v>0.86757348342709739</c:v>
                </c:pt>
                <c:pt idx="5549">
                  <c:v>0.86772983114442115</c:v>
                </c:pt>
                <c:pt idx="5550">
                  <c:v>0.86788617886174357</c:v>
                </c:pt>
                <c:pt idx="5551">
                  <c:v>0.86804252657906733</c:v>
                </c:pt>
                <c:pt idx="5552">
                  <c:v>0.86819887429639087</c:v>
                </c:pt>
                <c:pt idx="5553">
                  <c:v>0.86835522201371396</c:v>
                </c:pt>
                <c:pt idx="5554">
                  <c:v>0.86851156973103638</c:v>
                </c:pt>
                <c:pt idx="5555">
                  <c:v>0.8686679174483608</c:v>
                </c:pt>
                <c:pt idx="5556">
                  <c:v>0.86882426516568401</c:v>
                </c:pt>
                <c:pt idx="5557">
                  <c:v>0.86898061288300754</c:v>
                </c:pt>
                <c:pt idx="5558">
                  <c:v>0.86913696060033019</c:v>
                </c:pt>
                <c:pt idx="5559">
                  <c:v>0.8692933083176535</c:v>
                </c:pt>
                <c:pt idx="5560">
                  <c:v>0.86944965603497759</c:v>
                </c:pt>
                <c:pt idx="5561">
                  <c:v>0.86960600375230013</c:v>
                </c:pt>
                <c:pt idx="5562">
                  <c:v>0.86976235146962344</c:v>
                </c:pt>
                <c:pt idx="5563">
                  <c:v>0.86991869918694653</c:v>
                </c:pt>
                <c:pt idx="5564">
                  <c:v>0.87007504690427073</c:v>
                </c:pt>
                <c:pt idx="5565">
                  <c:v>0.87023139462159382</c:v>
                </c:pt>
                <c:pt idx="5566">
                  <c:v>0.87038774233891669</c:v>
                </c:pt>
                <c:pt idx="5567">
                  <c:v>0.87054409005624001</c:v>
                </c:pt>
                <c:pt idx="5568">
                  <c:v>0.87070043777356398</c:v>
                </c:pt>
                <c:pt idx="5569">
                  <c:v>0.87085678549088663</c:v>
                </c:pt>
                <c:pt idx="5570">
                  <c:v>0.87101313320820994</c:v>
                </c:pt>
                <c:pt idx="5571">
                  <c:v>0.87116948092553359</c:v>
                </c:pt>
                <c:pt idx="5572">
                  <c:v>0.87132582864285701</c:v>
                </c:pt>
                <c:pt idx="5573">
                  <c:v>0.87148217636018022</c:v>
                </c:pt>
                <c:pt idx="5574">
                  <c:v>0.87163852407750353</c:v>
                </c:pt>
                <c:pt idx="5575">
                  <c:v>0.87179487179482695</c:v>
                </c:pt>
                <c:pt idx="5576">
                  <c:v>0.87195121951215016</c:v>
                </c:pt>
                <c:pt idx="5577">
                  <c:v>0.87210756722947358</c:v>
                </c:pt>
                <c:pt idx="5578">
                  <c:v>0.87226391494679645</c:v>
                </c:pt>
                <c:pt idx="5579">
                  <c:v>0.87242026266412043</c:v>
                </c:pt>
                <c:pt idx="5580">
                  <c:v>0.87257661038144341</c:v>
                </c:pt>
                <c:pt idx="5581">
                  <c:v>0.87273295809876661</c:v>
                </c:pt>
                <c:pt idx="5582">
                  <c:v>0.8728893058160897</c:v>
                </c:pt>
                <c:pt idx="5583">
                  <c:v>0.87304565353341401</c:v>
                </c:pt>
                <c:pt idx="5584">
                  <c:v>0.87320200125073633</c:v>
                </c:pt>
                <c:pt idx="5585">
                  <c:v>0.87335834896805953</c:v>
                </c:pt>
                <c:pt idx="5586">
                  <c:v>0.87351469668538351</c:v>
                </c:pt>
                <c:pt idx="5587">
                  <c:v>0.87367104440270682</c:v>
                </c:pt>
                <c:pt idx="5588">
                  <c:v>0.87382739212003002</c:v>
                </c:pt>
                <c:pt idx="5589">
                  <c:v>0.87398373983735256</c:v>
                </c:pt>
                <c:pt idx="5590">
                  <c:v>0.87414008755467676</c:v>
                </c:pt>
                <c:pt idx="5591">
                  <c:v>0.87429643527199963</c:v>
                </c:pt>
                <c:pt idx="5592">
                  <c:v>0.8744527829893225</c:v>
                </c:pt>
                <c:pt idx="5593">
                  <c:v>0.87460913070664614</c:v>
                </c:pt>
                <c:pt idx="5594">
                  <c:v>0.8747654784239699</c:v>
                </c:pt>
                <c:pt idx="5595">
                  <c:v>0.87492182614129343</c:v>
                </c:pt>
                <c:pt idx="5596">
                  <c:v>0.87507817385861641</c:v>
                </c:pt>
                <c:pt idx="5597">
                  <c:v>0.87523452157593939</c:v>
                </c:pt>
                <c:pt idx="5598">
                  <c:v>0.87539086929326271</c:v>
                </c:pt>
                <c:pt idx="5599">
                  <c:v>0.8755472170105868</c:v>
                </c:pt>
                <c:pt idx="5600">
                  <c:v>0.875703564727909</c:v>
                </c:pt>
                <c:pt idx="5601">
                  <c:v>0.8758599124452332</c:v>
                </c:pt>
                <c:pt idx="5602">
                  <c:v>0.87601626016255596</c:v>
                </c:pt>
                <c:pt idx="5603">
                  <c:v>0.87617260787987983</c:v>
                </c:pt>
                <c:pt idx="5604">
                  <c:v>0.8763289555972027</c:v>
                </c:pt>
                <c:pt idx="5605">
                  <c:v>0.87648530331452623</c:v>
                </c:pt>
                <c:pt idx="5606">
                  <c:v>0.87664165103184988</c:v>
                </c:pt>
                <c:pt idx="5607">
                  <c:v>0.87679799874917308</c:v>
                </c:pt>
                <c:pt idx="5608">
                  <c:v>0.87695434646649628</c:v>
                </c:pt>
                <c:pt idx="5609">
                  <c:v>0.87711069418381971</c:v>
                </c:pt>
                <c:pt idx="5610">
                  <c:v>0.87726704190114246</c:v>
                </c:pt>
                <c:pt idx="5611">
                  <c:v>0.87742338961846578</c:v>
                </c:pt>
                <c:pt idx="5612">
                  <c:v>0.87757973733578976</c:v>
                </c:pt>
                <c:pt idx="5613">
                  <c:v>0.87773608505311262</c:v>
                </c:pt>
                <c:pt idx="5614">
                  <c:v>0.87789243277043605</c:v>
                </c:pt>
                <c:pt idx="5615">
                  <c:v>0.87804878048775903</c:v>
                </c:pt>
                <c:pt idx="5616">
                  <c:v>0.87820512820508279</c:v>
                </c:pt>
                <c:pt idx="5617">
                  <c:v>0.87836147592240554</c:v>
                </c:pt>
                <c:pt idx="5618">
                  <c:v>0.8785178236397293</c:v>
                </c:pt>
                <c:pt idx="5619">
                  <c:v>0.87867417135705261</c:v>
                </c:pt>
                <c:pt idx="5620">
                  <c:v>0.87883051907437604</c:v>
                </c:pt>
                <c:pt idx="5621">
                  <c:v>0.87898686679169891</c:v>
                </c:pt>
                <c:pt idx="5622">
                  <c:v>0.87914321450902289</c:v>
                </c:pt>
                <c:pt idx="5623">
                  <c:v>0.87929956222634564</c:v>
                </c:pt>
                <c:pt idx="5624">
                  <c:v>0.87945590994366851</c:v>
                </c:pt>
                <c:pt idx="5625">
                  <c:v>0.87961225766099271</c:v>
                </c:pt>
                <c:pt idx="5626">
                  <c:v>0.87976860537831592</c:v>
                </c:pt>
                <c:pt idx="5627">
                  <c:v>0.87992495309563912</c:v>
                </c:pt>
                <c:pt idx="5628">
                  <c:v>0.88008130081296132</c:v>
                </c:pt>
                <c:pt idx="5629">
                  <c:v>0.88023764853028541</c:v>
                </c:pt>
                <c:pt idx="5630">
                  <c:v>0.8803939962476085</c:v>
                </c:pt>
                <c:pt idx="5631">
                  <c:v>0.88055034396493148</c:v>
                </c:pt>
                <c:pt idx="5632">
                  <c:v>0.88070669168225502</c:v>
                </c:pt>
                <c:pt idx="5633">
                  <c:v>0.880863039399579</c:v>
                </c:pt>
                <c:pt idx="5634">
                  <c:v>0.88101938711690153</c:v>
                </c:pt>
                <c:pt idx="5635">
                  <c:v>0.88117573483422529</c:v>
                </c:pt>
                <c:pt idx="5636">
                  <c:v>0.88133208255154849</c:v>
                </c:pt>
                <c:pt idx="5637">
                  <c:v>0.88148843026887225</c:v>
                </c:pt>
                <c:pt idx="5638">
                  <c:v>0.88164477798619556</c:v>
                </c:pt>
                <c:pt idx="5639">
                  <c:v>0.88180112570351854</c:v>
                </c:pt>
                <c:pt idx="5640">
                  <c:v>0.88195747342084185</c:v>
                </c:pt>
                <c:pt idx="5641">
                  <c:v>0.88211382113816517</c:v>
                </c:pt>
                <c:pt idx="5642">
                  <c:v>0.88227016885548848</c:v>
                </c:pt>
                <c:pt idx="5643">
                  <c:v>0.88242651657281179</c:v>
                </c:pt>
                <c:pt idx="5644">
                  <c:v>0.88258286429013477</c:v>
                </c:pt>
                <c:pt idx="5645">
                  <c:v>0.88273921200745864</c:v>
                </c:pt>
                <c:pt idx="5646">
                  <c:v>0.88289555972478173</c:v>
                </c:pt>
                <c:pt idx="5647">
                  <c:v>0.88305190744210504</c:v>
                </c:pt>
                <c:pt idx="5648">
                  <c:v>0.88320825515942869</c:v>
                </c:pt>
                <c:pt idx="5649">
                  <c:v>0.88336460287675156</c:v>
                </c:pt>
                <c:pt idx="5650">
                  <c:v>0.88352095059407532</c:v>
                </c:pt>
                <c:pt idx="5651">
                  <c:v>0.88367729831139863</c:v>
                </c:pt>
                <c:pt idx="5652">
                  <c:v>0.88383364602872161</c:v>
                </c:pt>
                <c:pt idx="5653">
                  <c:v>0.88398999374604459</c:v>
                </c:pt>
                <c:pt idx="5654">
                  <c:v>0.8841463414633679</c:v>
                </c:pt>
                <c:pt idx="5655">
                  <c:v>0.88430268918069121</c:v>
                </c:pt>
                <c:pt idx="5656">
                  <c:v>0.88445903689801519</c:v>
                </c:pt>
                <c:pt idx="5657">
                  <c:v>0.88461538461533817</c:v>
                </c:pt>
                <c:pt idx="5658">
                  <c:v>0.8847717323326616</c:v>
                </c:pt>
                <c:pt idx="5659">
                  <c:v>0.8849280800499848</c:v>
                </c:pt>
                <c:pt idx="5660">
                  <c:v>0.88508442776730778</c:v>
                </c:pt>
                <c:pt idx="5661">
                  <c:v>0.88524077548463143</c:v>
                </c:pt>
                <c:pt idx="5662">
                  <c:v>0.88539712320195429</c:v>
                </c:pt>
                <c:pt idx="5663">
                  <c:v>0.88555347091927772</c:v>
                </c:pt>
                <c:pt idx="5664">
                  <c:v>0.88570981863660192</c:v>
                </c:pt>
                <c:pt idx="5665">
                  <c:v>0.88586616635392457</c:v>
                </c:pt>
                <c:pt idx="5666">
                  <c:v>0.88602251407124766</c:v>
                </c:pt>
                <c:pt idx="5667">
                  <c:v>0.88617886178857164</c:v>
                </c:pt>
                <c:pt idx="5668">
                  <c:v>0.88633520950589462</c:v>
                </c:pt>
                <c:pt idx="5669">
                  <c:v>0.88649155722321793</c:v>
                </c:pt>
                <c:pt idx="5670">
                  <c:v>0.88664790494054124</c:v>
                </c:pt>
                <c:pt idx="5671">
                  <c:v>0.886804252657865</c:v>
                </c:pt>
                <c:pt idx="5672">
                  <c:v>0.8869606003751882</c:v>
                </c:pt>
                <c:pt idx="5673">
                  <c:v>0.88711694809251085</c:v>
                </c:pt>
                <c:pt idx="5674">
                  <c:v>0.88727329580983449</c:v>
                </c:pt>
                <c:pt idx="5675">
                  <c:v>0.88742964352715781</c:v>
                </c:pt>
                <c:pt idx="5676">
                  <c:v>0.88758599124448112</c:v>
                </c:pt>
                <c:pt idx="5677">
                  <c:v>0.88774233896180443</c:v>
                </c:pt>
                <c:pt idx="5678">
                  <c:v>0.8878986866791283</c:v>
                </c:pt>
                <c:pt idx="5679">
                  <c:v>0.88805503439645139</c:v>
                </c:pt>
                <c:pt idx="5680">
                  <c:v>0.88821138211377471</c:v>
                </c:pt>
                <c:pt idx="5681">
                  <c:v>0.88836772983109713</c:v>
                </c:pt>
                <c:pt idx="5682">
                  <c:v>0.88852407754842133</c:v>
                </c:pt>
                <c:pt idx="5683">
                  <c:v>0.88868042526574431</c:v>
                </c:pt>
                <c:pt idx="5684">
                  <c:v>0.88883677298306751</c:v>
                </c:pt>
                <c:pt idx="5685">
                  <c:v>0.8889931207003906</c:v>
                </c:pt>
                <c:pt idx="5686">
                  <c:v>0.88914946841771425</c:v>
                </c:pt>
                <c:pt idx="5687">
                  <c:v>0.88930581613503801</c:v>
                </c:pt>
                <c:pt idx="5688">
                  <c:v>0.88946216385235988</c:v>
                </c:pt>
                <c:pt idx="5689">
                  <c:v>0.88961851156968452</c:v>
                </c:pt>
                <c:pt idx="5690">
                  <c:v>0.88977485928700761</c:v>
                </c:pt>
                <c:pt idx="5691">
                  <c:v>0.88993120700433082</c:v>
                </c:pt>
                <c:pt idx="5692">
                  <c:v>0.89008755472165346</c:v>
                </c:pt>
                <c:pt idx="5693">
                  <c:v>0.89024390243897777</c:v>
                </c:pt>
                <c:pt idx="5694">
                  <c:v>0.89040025015630053</c:v>
                </c:pt>
                <c:pt idx="5695">
                  <c:v>0.89055659787362362</c:v>
                </c:pt>
                <c:pt idx="5696">
                  <c:v>0.89071294559094705</c:v>
                </c:pt>
                <c:pt idx="5697">
                  <c:v>0.89086929330827103</c:v>
                </c:pt>
                <c:pt idx="5698">
                  <c:v>0.89102564102559434</c:v>
                </c:pt>
                <c:pt idx="5699">
                  <c:v>0.89118198874291665</c:v>
                </c:pt>
                <c:pt idx="5700">
                  <c:v>0.89133833646024052</c:v>
                </c:pt>
                <c:pt idx="5701">
                  <c:v>0.89149468417756361</c:v>
                </c:pt>
                <c:pt idx="5702">
                  <c:v>0.89165103189488781</c:v>
                </c:pt>
                <c:pt idx="5703">
                  <c:v>0.89180737961221057</c:v>
                </c:pt>
                <c:pt idx="5704">
                  <c:v>0.89196372732953388</c:v>
                </c:pt>
                <c:pt idx="5705">
                  <c:v>0.8921200750468572</c:v>
                </c:pt>
                <c:pt idx="5706">
                  <c:v>0.89227642276418062</c:v>
                </c:pt>
                <c:pt idx="5707">
                  <c:v>0.89243277048150349</c:v>
                </c:pt>
                <c:pt idx="5708">
                  <c:v>0.89258911819882714</c:v>
                </c:pt>
                <c:pt idx="5709">
                  <c:v>0.89274546591615045</c:v>
                </c:pt>
                <c:pt idx="5710">
                  <c:v>0.89290181363347476</c:v>
                </c:pt>
                <c:pt idx="5711">
                  <c:v>0.89305816135079708</c:v>
                </c:pt>
                <c:pt idx="5712">
                  <c:v>0.89321450906812039</c:v>
                </c:pt>
                <c:pt idx="5713">
                  <c:v>0.8933708567854437</c:v>
                </c:pt>
                <c:pt idx="5714">
                  <c:v>0.89352720450276668</c:v>
                </c:pt>
                <c:pt idx="5715">
                  <c:v>0.89368355222009066</c:v>
                </c:pt>
                <c:pt idx="5716">
                  <c:v>0.89383989993741353</c:v>
                </c:pt>
                <c:pt idx="5717">
                  <c:v>0.89399624765473695</c:v>
                </c:pt>
                <c:pt idx="5718">
                  <c:v>0.89415259537205971</c:v>
                </c:pt>
                <c:pt idx="5719">
                  <c:v>0.89430894308938369</c:v>
                </c:pt>
                <c:pt idx="5720">
                  <c:v>0.89446529080670656</c:v>
                </c:pt>
                <c:pt idx="5721">
                  <c:v>0.89462163852403076</c:v>
                </c:pt>
                <c:pt idx="5722">
                  <c:v>0.89477798624135352</c:v>
                </c:pt>
                <c:pt idx="5723">
                  <c:v>0.89493433395867683</c:v>
                </c:pt>
                <c:pt idx="5724">
                  <c:v>0.89509068167600014</c:v>
                </c:pt>
                <c:pt idx="5725">
                  <c:v>0.89524702939332368</c:v>
                </c:pt>
                <c:pt idx="5726">
                  <c:v>0.89540337711064644</c:v>
                </c:pt>
                <c:pt idx="5727">
                  <c:v>0.89555972482796942</c:v>
                </c:pt>
                <c:pt idx="5728">
                  <c:v>0.89571607254529362</c:v>
                </c:pt>
                <c:pt idx="5729">
                  <c:v>0.89587242026261649</c:v>
                </c:pt>
                <c:pt idx="5730">
                  <c:v>0.89602876797993969</c:v>
                </c:pt>
                <c:pt idx="5731">
                  <c:v>0.896185115697263</c:v>
                </c:pt>
                <c:pt idx="5732">
                  <c:v>0.8963414634145872</c:v>
                </c:pt>
                <c:pt idx="5733">
                  <c:v>0.89649781113190996</c:v>
                </c:pt>
                <c:pt idx="5734">
                  <c:v>0.89665415884923327</c:v>
                </c:pt>
                <c:pt idx="5735">
                  <c:v>0.8968105065665567</c:v>
                </c:pt>
                <c:pt idx="5736">
                  <c:v>0.89696685428388023</c:v>
                </c:pt>
                <c:pt idx="5737">
                  <c:v>0.89712320200120321</c:v>
                </c:pt>
                <c:pt idx="5738">
                  <c:v>0.89727954971852653</c:v>
                </c:pt>
                <c:pt idx="5739">
                  <c:v>0.89743589743584984</c:v>
                </c:pt>
                <c:pt idx="5740">
                  <c:v>0.89759224515317315</c:v>
                </c:pt>
                <c:pt idx="5741">
                  <c:v>0.89774859287049691</c:v>
                </c:pt>
                <c:pt idx="5742">
                  <c:v>0.89790494058781978</c:v>
                </c:pt>
                <c:pt idx="5743">
                  <c:v>0.89806128830514309</c:v>
                </c:pt>
                <c:pt idx="5744">
                  <c:v>0.8982176360224664</c:v>
                </c:pt>
                <c:pt idx="5745">
                  <c:v>0.89837398373978949</c:v>
                </c:pt>
                <c:pt idx="5746">
                  <c:v>0.8985303314571127</c:v>
                </c:pt>
                <c:pt idx="5747">
                  <c:v>0.89868667917443634</c:v>
                </c:pt>
                <c:pt idx="5748">
                  <c:v>0.89884302689175966</c:v>
                </c:pt>
                <c:pt idx="5749">
                  <c:v>0.89899937460908363</c:v>
                </c:pt>
                <c:pt idx="5750">
                  <c:v>0.89915572232640661</c:v>
                </c:pt>
                <c:pt idx="5751">
                  <c:v>0.89931207004372959</c:v>
                </c:pt>
                <c:pt idx="5752">
                  <c:v>0.89946841776105257</c:v>
                </c:pt>
                <c:pt idx="5753">
                  <c:v>0.89962476547837655</c:v>
                </c:pt>
                <c:pt idx="5754">
                  <c:v>0.89978111319569964</c:v>
                </c:pt>
                <c:pt idx="5755">
                  <c:v>0.89993746091302251</c:v>
                </c:pt>
                <c:pt idx="5756">
                  <c:v>0.90009380863034649</c:v>
                </c:pt>
                <c:pt idx="5757">
                  <c:v>0.90025015634766947</c:v>
                </c:pt>
                <c:pt idx="5758">
                  <c:v>0.90040650406499256</c:v>
                </c:pt>
                <c:pt idx="5759">
                  <c:v>0.90056285178231532</c:v>
                </c:pt>
                <c:pt idx="5760">
                  <c:v>0.90071919949963941</c:v>
                </c:pt>
                <c:pt idx="5761">
                  <c:v>0.9008755472169625</c:v>
                </c:pt>
                <c:pt idx="5762">
                  <c:v>0.90103189493428604</c:v>
                </c:pt>
                <c:pt idx="5763">
                  <c:v>0.90118824265160935</c:v>
                </c:pt>
                <c:pt idx="5764">
                  <c:v>0.90134459036893266</c:v>
                </c:pt>
                <c:pt idx="5765">
                  <c:v>0.90150093808625553</c:v>
                </c:pt>
                <c:pt idx="5766">
                  <c:v>0.90165728580357962</c:v>
                </c:pt>
                <c:pt idx="5767">
                  <c:v>0.9018136335209026</c:v>
                </c:pt>
                <c:pt idx="5768">
                  <c:v>0.90196998123822558</c:v>
                </c:pt>
                <c:pt idx="5769">
                  <c:v>0.9021263289555489</c:v>
                </c:pt>
                <c:pt idx="5770">
                  <c:v>0.90228267667287265</c:v>
                </c:pt>
                <c:pt idx="5771">
                  <c:v>0.90243902439019585</c:v>
                </c:pt>
                <c:pt idx="5772">
                  <c:v>0.9025953721075195</c:v>
                </c:pt>
                <c:pt idx="5773">
                  <c:v>0.9027517198248427</c:v>
                </c:pt>
                <c:pt idx="5774">
                  <c:v>0.90290806754216579</c:v>
                </c:pt>
                <c:pt idx="5775">
                  <c:v>0.90306441525948944</c:v>
                </c:pt>
                <c:pt idx="5776">
                  <c:v>0.90322076297681242</c:v>
                </c:pt>
                <c:pt idx="5777">
                  <c:v>0.90337711069413573</c:v>
                </c:pt>
                <c:pt idx="5778">
                  <c:v>0.90353345841145871</c:v>
                </c:pt>
                <c:pt idx="5779">
                  <c:v>0.90368980612878314</c:v>
                </c:pt>
                <c:pt idx="5780">
                  <c:v>0.90384615384610567</c:v>
                </c:pt>
                <c:pt idx="5781">
                  <c:v>0.90400250156342898</c:v>
                </c:pt>
                <c:pt idx="5782">
                  <c:v>0.9041588492807523</c:v>
                </c:pt>
                <c:pt idx="5783">
                  <c:v>0.90431519699807561</c:v>
                </c:pt>
                <c:pt idx="5784">
                  <c:v>0.90447154471539859</c:v>
                </c:pt>
                <c:pt idx="5785">
                  <c:v>0.90462789243272268</c:v>
                </c:pt>
                <c:pt idx="5786">
                  <c:v>0.90478424015004555</c:v>
                </c:pt>
                <c:pt idx="5787">
                  <c:v>0.90494058786736842</c:v>
                </c:pt>
                <c:pt idx="5788">
                  <c:v>0.90509693558469251</c:v>
                </c:pt>
                <c:pt idx="5789">
                  <c:v>0.90525328330201549</c:v>
                </c:pt>
                <c:pt idx="5790">
                  <c:v>0.9054096310193388</c:v>
                </c:pt>
                <c:pt idx="5791">
                  <c:v>0.90556597873666145</c:v>
                </c:pt>
                <c:pt idx="5792">
                  <c:v>0.90572232645398565</c:v>
                </c:pt>
                <c:pt idx="5793">
                  <c:v>0.90587867417130874</c:v>
                </c:pt>
                <c:pt idx="5794">
                  <c:v>0.90603502188863172</c:v>
                </c:pt>
                <c:pt idx="5795">
                  <c:v>0.90619136960595537</c:v>
                </c:pt>
                <c:pt idx="5796">
                  <c:v>0.90634771732327901</c:v>
                </c:pt>
                <c:pt idx="5797">
                  <c:v>0.90650406504060166</c:v>
                </c:pt>
                <c:pt idx="5798">
                  <c:v>0.9066604127579253</c:v>
                </c:pt>
                <c:pt idx="5799">
                  <c:v>0.90681676047524817</c:v>
                </c:pt>
                <c:pt idx="5800">
                  <c:v>0.90697310819257193</c:v>
                </c:pt>
                <c:pt idx="5801">
                  <c:v>0.90712945590989569</c:v>
                </c:pt>
                <c:pt idx="5802">
                  <c:v>0.90728580362721867</c:v>
                </c:pt>
                <c:pt idx="5803">
                  <c:v>0.90744215134454187</c:v>
                </c:pt>
                <c:pt idx="5804">
                  <c:v>0.90759849906186518</c:v>
                </c:pt>
                <c:pt idx="5805">
                  <c:v>0.90775484677918894</c:v>
                </c:pt>
                <c:pt idx="5806">
                  <c:v>0.90791119449651181</c:v>
                </c:pt>
                <c:pt idx="5807">
                  <c:v>0.90806754221383512</c:v>
                </c:pt>
                <c:pt idx="5808">
                  <c:v>0.9082238899311581</c:v>
                </c:pt>
                <c:pt idx="5809">
                  <c:v>0.9083802376484823</c:v>
                </c:pt>
                <c:pt idx="5810">
                  <c:v>0.90853658536580451</c:v>
                </c:pt>
                <c:pt idx="5811">
                  <c:v>0.90869293308312882</c:v>
                </c:pt>
                <c:pt idx="5812">
                  <c:v>0.90884928080045169</c:v>
                </c:pt>
                <c:pt idx="5813">
                  <c:v>0.90900562851777533</c:v>
                </c:pt>
                <c:pt idx="5814">
                  <c:v>0.90916197623509865</c:v>
                </c:pt>
                <c:pt idx="5815">
                  <c:v>0.90931832395242118</c:v>
                </c:pt>
                <c:pt idx="5816">
                  <c:v>0.90947467166974494</c:v>
                </c:pt>
                <c:pt idx="5817">
                  <c:v>0.90963101938706825</c:v>
                </c:pt>
                <c:pt idx="5818">
                  <c:v>0.90978736710439168</c:v>
                </c:pt>
                <c:pt idx="5819">
                  <c:v>0.90994371482171488</c:v>
                </c:pt>
                <c:pt idx="5820">
                  <c:v>0.91010006253903852</c:v>
                </c:pt>
                <c:pt idx="5821">
                  <c:v>0.9102564102563615</c:v>
                </c:pt>
                <c:pt idx="5822">
                  <c:v>0.91041275797368459</c:v>
                </c:pt>
                <c:pt idx="5823">
                  <c:v>0.9105691056910078</c:v>
                </c:pt>
                <c:pt idx="5824">
                  <c:v>0.91072545340833211</c:v>
                </c:pt>
                <c:pt idx="5825">
                  <c:v>0.91088180112565476</c:v>
                </c:pt>
                <c:pt idx="5826">
                  <c:v>0.91103814884297762</c:v>
                </c:pt>
                <c:pt idx="5827">
                  <c:v>0.91119449656030183</c:v>
                </c:pt>
                <c:pt idx="5828">
                  <c:v>0.91135084427762458</c:v>
                </c:pt>
                <c:pt idx="5829">
                  <c:v>0.91150719199494745</c:v>
                </c:pt>
                <c:pt idx="5830">
                  <c:v>0.91166353971227099</c:v>
                </c:pt>
                <c:pt idx="5831">
                  <c:v>0.91181988742959508</c:v>
                </c:pt>
                <c:pt idx="5832">
                  <c:v>0.91197623514691761</c:v>
                </c:pt>
                <c:pt idx="5833">
                  <c:v>0.9121325828642407</c:v>
                </c:pt>
                <c:pt idx="5834">
                  <c:v>0.91228893058156468</c:v>
                </c:pt>
                <c:pt idx="5835">
                  <c:v>0.91244527829888855</c:v>
                </c:pt>
                <c:pt idx="5836">
                  <c:v>0.91260162601621153</c:v>
                </c:pt>
                <c:pt idx="5837">
                  <c:v>0.91275797373353462</c:v>
                </c:pt>
                <c:pt idx="5838">
                  <c:v>0.91291432145085749</c:v>
                </c:pt>
                <c:pt idx="5839">
                  <c:v>0.91307066916818158</c:v>
                </c:pt>
                <c:pt idx="5840">
                  <c:v>0.91322701688550489</c:v>
                </c:pt>
                <c:pt idx="5841">
                  <c:v>0.91338336460282732</c:v>
                </c:pt>
                <c:pt idx="5842">
                  <c:v>0.91353971232015141</c:v>
                </c:pt>
                <c:pt idx="5843">
                  <c:v>0.91369606003747461</c:v>
                </c:pt>
                <c:pt idx="5844">
                  <c:v>0.9138524077547977</c:v>
                </c:pt>
                <c:pt idx="5845">
                  <c:v>0.91400875547212102</c:v>
                </c:pt>
                <c:pt idx="5846">
                  <c:v>0.91416510318944433</c:v>
                </c:pt>
                <c:pt idx="5847">
                  <c:v>0.91432145090676753</c:v>
                </c:pt>
                <c:pt idx="5848">
                  <c:v>0.91447779862409095</c:v>
                </c:pt>
                <c:pt idx="5849">
                  <c:v>0.9146341463414146</c:v>
                </c:pt>
                <c:pt idx="5850">
                  <c:v>0.91479049405873802</c:v>
                </c:pt>
                <c:pt idx="5851">
                  <c:v>0.91494684177606056</c:v>
                </c:pt>
                <c:pt idx="5852">
                  <c:v>0.91510318949338421</c:v>
                </c:pt>
                <c:pt idx="5853">
                  <c:v>0.91525953721070763</c:v>
                </c:pt>
                <c:pt idx="5854">
                  <c:v>0.9154158849280305</c:v>
                </c:pt>
                <c:pt idx="5855">
                  <c:v>0.91557223264535414</c:v>
                </c:pt>
                <c:pt idx="5856">
                  <c:v>0.91572858036267768</c:v>
                </c:pt>
                <c:pt idx="5857">
                  <c:v>0.91588492808000077</c:v>
                </c:pt>
                <c:pt idx="5858">
                  <c:v>0.91604127579732408</c:v>
                </c:pt>
                <c:pt idx="5859">
                  <c:v>0.91619762351464762</c:v>
                </c:pt>
                <c:pt idx="5860">
                  <c:v>0.91635397123197049</c:v>
                </c:pt>
                <c:pt idx="5861">
                  <c:v>0.91651031894929369</c:v>
                </c:pt>
                <c:pt idx="5862">
                  <c:v>0.91666666666661734</c:v>
                </c:pt>
                <c:pt idx="5863">
                  <c:v>0.91682301438394065</c:v>
                </c:pt>
                <c:pt idx="5864">
                  <c:v>0.91697936210126396</c:v>
                </c:pt>
                <c:pt idx="5865">
                  <c:v>0.91713570981858761</c:v>
                </c:pt>
                <c:pt idx="5866">
                  <c:v>0.9172920575359107</c:v>
                </c:pt>
                <c:pt idx="5867">
                  <c:v>0.9174484052532339</c:v>
                </c:pt>
                <c:pt idx="5868">
                  <c:v>0.91760475297055755</c:v>
                </c:pt>
                <c:pt idx="5869">
                  <c:v>0.91776110068788064</c:v>
                </c:pt>
                <c:pt idx="5870">
                  <c:v>0.91791744840520351</c:v>
                </c:pt>
                <c:pt idx="5871">
                  <c:v>0.91807379612252715</c:v>
                </c:pt>
                <c:pt idx="5872">
                  <c:v>0.91823014383985047</c:v>
                </c:pt>
                <c:pt idx="5873">
                  <c:v>0.91838649155717378</c:v>
                </c:pt>
                <c:pt idx="5874">
                  <c:v>0.91854283927449742</c:v>
                </c:pt>
                <c:pt idx="5875">
                  <c:v>0.91869918699182063</c:v>
                </c:pt>
                <c:pt idx="5876">
                  <c:v>0.91885553470914372</c:v>
                </c:pt>
                <c:pt idx="5877">
                  <c:v>0.91901188242646703</c:v>
                </c:pt>
                <c:pt idx="5878">
                  <c:v>0.91916823014379079</c:v>
                </c:pt>
                <c:pt idx="5879">
                  <c:v>0.91932457786111366</c:v>
                </c:pt>
                <c:pt idx="5880">
                  <c:v>0.91948092557843697</c:v>
                </c:pt>
                <c:pt idx="5881">
                  <c:v>0.91963727329576062</c:v>
                </c:pt>
                <c:pt idx="5882">
                  <c:v>0.91979362101308393</c:v>
                </c:pt>
                <c:pt idx="5883">
                  <c:v>0.91994996873040691</c:v>
                </c:pt>
                <c:pt idx="5884">
                  <c:v>0.92010631644773022</c:v>
                </c:pt>
                <c:pt idx="5885">
                  <c:v>0.9202626641650532</c:v>
                </c:pt>
                <c:pt idx="5886">
                  <c:v>0.92041901188237651</c:v>
                </c:pt>
                <c:pt idx="5887">
                  <c:v>0.92057535959970049</c:v>
                </c:pt>
                <c:pt idx="5888">
                  <c:v>0.9207317073170237</c:v>
                </c:pt>
                <c:pt idx="5889">
                  <c:v>0.92088805503434679</c:v>
                </c:pt>
                <c:pt idx="5890">
                  <c:v>0.92104440275167043</c:v>
                </c:pt>
                <c:pt idx="5891">
                  <c:v>0.92120075046899363</c:v>
                </c:pt>
                <c:pt idx="5892">
                  <c:v>0.9213570981863165</c:v>
                </c:pt>
                <c:pt idx="5893">
                  <c:v>0.92151344590363948</c:v>
                </c:pt>
                <c:pt idx="5894">
                  <c:v>0.92166979362096335</c:v>
                </c:pt>
                <c:pt idx="5895">
                  <c:v>0.92182614133828666</c:v>
                </c:pt>
                <c:pt idx="5896">
                  <c:v>0.92198248905560964</c:v>
                </c:pt>
                <c:pt idx="5897">
                  <c:v>0.92213883677293329</c:v>
                </c:pt>
                <c:pt idx="5898">
                  <c:v>0.92229518449025649</c:v>
                </c:pt>
                <c:pt idx="5899">
                  <c:v>0.92245153220758025</c:v>
                </c:pt>
                <c:pt idx="5900">
                  <c:v>0.92260787992490323</c:v>
                </c:pt>
                <c:pt idx="5901">
                  <c:v>0.92276422764222654</c:v>
                </c:pt>
                <c:pt idx="5902">
                  <c:v>0.92292057535955019</c:v>
                </c:pt>
                <c:pt idx="5903">
                  <c:v>0.9230769230768735</c:v>
                </c:pt>
                <c:pt idx="5904">
                  <c:v>0.9232332707941967</c:v>
                </c:pt>
                <c:pt idx="5905">
                  <c:v>0.92338961851152013</c:v>
                </c:pt>
                <c:pt idx="5906">
                  <c:v>0.92354596622884344</c:v>
                </c:pt>
                <c:pt idx="5907">
                  <c:v>0.92370231394616642</c:v>
                </c:pt>
                <c:pt idx="5908">
                  <c:v>0.92385866166349018</c:v>
                </c:pt>
                <c:pt idx="5909">
                  <c:v>0.92401500938081305</c:v>
                </c:pt>
                <c:pt idx="5910">
                  <c:v>0.92417135709813691</c:v>
                </c:pt>
                <c:pt idx="5911">
                  <c:v>0.92432770481545956</c:v>
                </c:pt>
                <c:pt idx="5912">
                  <c:v>0.92448405253278332</c:v>
                </c:pt>
                <c:pt idx="5913">
                  <c:v>0.92464040025010685</c:v>
                </c:pt>
                <c:pt idx="5914">
                  <c:v>0.9247967479674295</c:v>
                </c:pt>
                <c:pt idx="5915">
                  <c:v>0.92495309568475292</c:v>
                </c:pt>
                <c:pt idx="5916">
                  <c:v>0.92510944340207668</c:v>
                </c:pt>
                <c:pt idx="5917">
                  <c:v>0.92526579111939955</c:v>
                </c:pt>
                <c:pt idx="5918">
                  <c:v>0.92542213883672242</c:v>
                </c:pt>
                <c:pt idx="5919">
                  <c:v>0.92557848655404651</c:v>
                </c:pt>
                <c:pt idx="5920">
                  <c:v>0.9257348342713696</c:v>
                </c:pt>
                <c:pt idx="5921">
                  <c:v>0.9258911819886928</c:v>
                </c:pt>
                <c:pt idx="5922">
                  <c:v>0.92604752970601578</c:v>
                </c:pt>
                <c:pt idx="5923">
                  <c:v>0.92620387742333965</c:v>
                </c:pt>
                <c:pt idx="5924">
                  <c:v>0.9263602251406623</c:v>
                </c:pt>
                <c:pt idx="5925">
                  <c:v>0.92651657285798539</c:v>
                </c:pt>
                <c:pt idx="5926">
                  <c:v>0.9266729205753097</c:v>
                </c:pt>
                <c:pt idx="5927">
                  <c:v>0.92682926829263268</c:v>
                </c:pt>
                <c:pt idx="5928">
                  <c:v>0.92698561600995633</c:v>
                </c:pt>
                <c:pt idx="5929">
                  <c:v>0.92714196372727931</c:v>
                </c:pt>
                <c:pt idx="5930">
                  <c:v>0.92729831144460262</c:v>
                </c:pt>
                <c:pt idx="5931">
                  <c:v>0.9274546591619256</c:v>
                </c:pt>
                <c:pt idx="5932">
                  <c:v>0.92761100687924924</c:v>
                </c:pt>
                <c:pt idx="5933">
                  <c:v>0.927767354596573</c:v>
                </c:pt>
                <c:pt idx="5934">
                  <c:v>0.92792370231389654</c:v>
                </c:pt>
                <c:pt idx="5935">
                  <c:v>0.92808005003121918</c:v>
                </c:pt>
                <c:pt idx="5936">
                  <c:v>0.9282363977485425</c:v>
                </c:pt>
                <c:pt idx="5937">
                  <c:v>0.92839274546586559</c:v>
                </c:pt>
                <c:pt idx="5938">
                  <c:v>0.9285490931831899</c:v>
                </c:pt>
                <c:pt idx="5939">
                  <c:v>0.92870544090051277</c:v>
                </c:pt>
                <c:pt idx="5940">
                  <c:v>0.92886178861783553</c:v>
                </c:pt>
                <c:pt idx="5941">
                  <c:v>0.92901813633515939</c:v>
                </c:pt>
                <c:pt idx="5942">
                  <c:v>0.9291744840524826</c:v>
                </c:pt>
                <c:pt idx="5943">
                  <c:v>0.92933083176980569</c:v>
                </c:pt>
                <c:pt idx="5944">
                  <c:v>0.92948717948712867</c:v>
                </c:pt>
                <c:pt idx="5945">
                  <c:v>0.92964352720445265</c:v>
                </c:pt>
                <c:pt idx="5946">
                  <c:v>0.92979987492177596</c:v>
                </c:pt>
                <c:pt idx="5947">
                  <c:v>0.92995622263909938</c:v>
                </c:pt>
                <c:pt idx="5948">
                  <c:v>0.93011257035642192</c:v>
                </c:pt>
                <c:pt idx="5949">
                  <c:v>0.93026891807374568</c:v>
                </c:pt>
                <c:pt idx="5950">
                  <c:v>0.93042526579106855</c:v>
                </c:pt>
                <c:pt idx="5951">
                  <c:v>0.93058161350839275</c:v>
                </c:pt>
                <c:pt idx="5952">
                  <c:v>0.9307379612257155</c:v>
                </c:pt>
                <c:pt idx="5953">
                  <c:v>0.93089430894303882</c:v>
                </c:pt>
                <c:pt idx="5954">
                  <c:v>0.93105065666036246</c:v>
                </c:pt>
                <c:pt idx="5955">
                  <c:v>0.93120700437768544</c:v>
                </c:pt>
                <c:pt idx="5956">
                  <c:v>0.93136335209500876</c:v>
                </c:pt>
                <c:pt idx="5957">
                  <c:v>0.93151969981233163</c:v>
                </c:pt>
                <c:pt idx="5958">
                  <c:v>0.9316760475296556</c:v>
                </c:pt>
                <c:pt idx="5959">
                  <c:v>0.93183239524697858</c:v>
                </c:pt>
                <c:pt idx="5960">
                  <c:v>0.93198874296430201</c:v>
                </c:pt>
                <c:pt idx="5961">
                  <c:v>0.93214509068162565</c:v>
                </c:pt>
                <c:pt idx="5962">
                  <c:v>0.93230143839894863</c:v>
                </c:pt>
                <c:pt idx="5963">
                  <c:v>0.93245778611627161</c:v>
                </c:pt>
                <c:pt idx="5964">
                  <c:v>0.93261413383359582</c:v>
                </c:pt>
                <c:pt idx="5965">
                  <c:v>0.93277048155091868</c:v>
                </c:pt>
                <c:pt idx="5966">
                  <c:v>0.93292682926824189</c:v>
                </c:pt>
                <c:pt idx="5967">
                  <c:v>0.9330831769855652</c:v>
                </c:pt>
                <c:pt idx="5968">
                  <c:v>0.93323952470288851</c:v>
                </c:pt>
                <c:pt idx="5969">
                  <c:v>0.93339587242021216</c:v>
                </c:pt>
                <c:pt idx="5970">
                  <c:v>0.93355222013753481</c:v>
                </c:pt>
                <c:pt idx="5971">
                  <c:v>0.93370856785485845</c:v>
                </c:pt>
                <c:pt idx="5972">
                  <c:v>0.9338649155721821</c:v>
                </c:pt>
                <c:pt idx="5973">
                  <c:v>0.93402126328950574</c:v>
                </c:pt>
                <c:pt idx="5974">
                  <c:v>0.93417761100682861</c:v>
                </c:pt>
                <c:pt idx="5975">
                  <c:v>0.93433395872415159</c:v>
                </c:pt>
                <c:pt idx="5976">
                  <c:v>0.93449030644147535</c:v>
                </c:pt>
                <c:pt idx="5977">
                  <c:v>0.934646654158799</c:v>
                </c:pt>
                <c:pt idx="5978">
                  <c:v>0.93480300187612153</c:v>
                </c:pt>
                <c:pt idx="5979">
                  <c:v>0.93495934959344495</c:v>
                </c:pt>
                <c:pt idx="5980">
                  <c:v>0.9351156973107686</c:v>
                </c:pt>
                <c:pt idx="5981">
                  <c:v>0.93527204502809169</c:v>
                </c:pt>
                <c:pt idx="5982">
                  <c:v>0.93542839274541489</c:v>
                </c:pt>
                <c:pt idx="5983">
                  <c:v>0.93558474046273787</c:v>
                </c:pt>
                <c:pt idx="5984">
                  <c:v>0.93574108818006163</c:v>
                </c:pt>
                <c:pt idx="5985">
                  <c:v>0.93589743589738483</c:v>
                </c:pt>
                <c:pt idx="5986">
                  <c:v>0.93605378361470815</c:v>
                </c:pt>
                <c:pt idx="5987">
                  <c:v>0.93621013133203146</c:v>
                </c:pt>
                <c:pt idx="5988">
                  <c:v>0.93636647904935444</c:v>
                </c:pt>
                <c:pt idx="5989">
                  <c:v>0.93652282676667808</c:v>
                </c:pt>
                <c:pt idx="5990">
                  <c:v>0.93667917448400184</c:v>
                </c:pt>
                <c:pt idx="5991">
                  <c:v>0.93683552220132471</c:v>
                </c:pt>
                <c:pt idx="5992">
                  <c:v>0.93699186991864802</c:v>
                </c:pt>
                <c:pt idx="5993">
                  <c:v>0.93714821763597211</c:v>
                </c:pt>
                <c:pt idx="5994">
                  <c:v>0.93730456535329454</c:v>
                </c:pt>
                <c:pt idx="5995">
                  <c:v>0.93746091307061796</c:v>
                </c:pt>
                <c:pt idx="5996">
                  <c:v>0.93761726078794083</c:v>
                </c:pt>
                <c:pt idx="5997">
                  <c:v>0.9377736085052647</c:v>
                </c:pt>
                <c:pt idx="5998">
                  <c:v>0.93792995622258857</c:v>
                </c:pt>
                <c:pt idx="5999">
                  <c:v>0.93808630393991088</c:v>
                </c:pt>
                <c:pt idx="6000">
                  <c:v>0.93824265165723453</c:v>
                </c:pt>
                <c:pt idx="6001">
                  <c:v>0.93839899937455784</c:v>
                </c:pt>
                <c:pt idx="6002">
                  <c:v>0.93855534709188115</c:v>
                </c:pt>
                <c:pt idx="6003">
                  <c:v>0.93871169480920469</c:v>
                </c:pt>
                <c:pt idx="6004">
                  <c:v>0.93886804252652811</c:v>
                </c:pt>
                <c:pt idx="6005">
                  <c:v>0.93902439024385143</c:v>
                </c:pt>
                <c:pt idx="6006">
                  <c:v>0.93918073796117463</c:v>
                </c:pt>
                <c:pt idx="6007">
                  <c:v>0.93933708567849772</c:v>
                </c:pt>
                <c:pt idx="6008">
                  <c:v>0.93949343339582136</c:v>
                </c:pt>
                <c:pt idx="6009">
                  <c:v>0.93964978111314479</c:v>
                </c:pt>
                <c:pt idx="6010">
                  <c:v>0.93980612883046732</c:v>
                </c:pt>
                <c:pt idx="6011">
                  <c:v>0.9399624765477913</c:v>
                </c:pt>
                <c:pt idx="6012">
                  <c:v>0.94011882426511462</c:v>
                </c:pt>
                <c:pt idx="6013">
                  <c:v>0.94027517198243749</c:v>
                </c:pt>
                <c:pt idx="6014">
                  <c:v>0.94043151969976091</c:v>
                </c:pt>
                <c:pt idx="6015">
                  <c:v>0.94058786741708422</c:v>
                </c:pt>
                <c:pt idx="6016">
                  <c:v>0.9407442151344082</c:v>
                </c:pt>
                <c:pt idx="6017">
                  <c:v>0.94090056285173052</c:v>
                </c:pt>
                <c:pt idx="6018">
                  <c:v>0.94105691056905449</c:v>
                </c:pt>
                <c:pt idx="6019">
                  <c:v>0.9412132582863777</c:v>
                </c:pt>
                <c:pt idx="6020">
                  <c:v>0.94136960600370112</c:v>
                </c:pt>
                <c:pt idx="6021">
                  <c:v>0.9415259537210241</c:v>
                </c:pt>
                <c:pt idx="6022">
                  <c:v>0.94168230143834741</c:v>
                </c:pt>
                <c:pt idx="6023">
                  <c:v>0.94183864915567073</c:v>
                </c:pt>
                <c:pt idx="6024">
                  <c:v>0.94199499687299404</c:v>
                </c:pt>
                <c:pt idx="6025">
                  <c:v>0.94215134459031735</c:v>
                </c:pt>
                <c:pt idx="6026">
                  <c:v>0.94230769230764067</c:v>
                </c:pt>
                <c:pt idx="6027">
                  <c:v>0.94246404002496365</c:v>
                </c:pt>
                <c:pt idx="6028">
                  <c:v>0.94262038774228729</c:v>
                </c:pt>
                <c:pt idx="6029">
                  <c:v>0.9427767354596106</c:v>
                </c:pt>
                <c:pt idx="6030">
                  <c:v>0.94293308317693358</c:v>
                </c:pt>
                <c:pt idx="6031">
                  <c:v>0.94308943089425723</c:v>
                </c:pt>
                <c:pt idx="6032">
                  <c:v>0.94324577861158121</c:v>
                </c:pt>
                <c:pt idx="6033">
                  <c:v>0.94340212632890386</c:v>
                </c:pt>
                <c:pt idx="6034">
                  <c:v>0.94355847404622717</c:v>
                </c:pt>
                <c:pt idx="6035">
                  <c:v>0.9437148217635507</c:v>
                </c:pt>
                <c:pt idx="6036">
                  <c:v>0.94387116948087413</c:v>
                </c:pt>
                <c:pt idx="6037">
                  <c:v>0.94402751719819777</c:v>
                </c:pt>
                <c:pt idx="6038">
                  <c:v>0.94418386491552042</c:v>
                </c:pt>
                <c:pt idx="6039">
                  <c:v>0.94434021263284418</c:v>
                </c:pt>
                <c:pt idx="6040">
                  <c:v>0.94449656035016671</c:v>
                </c:pt>
                <c:pt idx="6041">
                  <c:v>0.94465290806749069</c:v>
                </c:pt>
                <c:pt idx="6042">
                  <c:v>0.94480925578481401</c:v>
                </c:pt>
                <c:pt idx="6043">
                  <c:v>0.94496560350213732</c:v>
                </c:pt>
                <c:pt idx="6044">
                  <c:v>0.94512195121946063</c:v>
                </c:pt>
                <c:pt idx="6045">
                  <c:v>0.94527829893678361</c:v>
                </c:pt>
                <c:pt idx="6046">
                  <c:v>0.94543464665410726</c:v>
                </c:pt>
                <c:pt idx="6047">
                  <c:v>0.94559099437143024</c:v>
                </c:pt>
                <c:pt idx="6048">
                  <c:v>0.94574734208875388</c:v>
                </c:pt>
                <c:pt idx="6049">
                  <c:v>0.94590368980607686</c:v>
                </c:pt>
                <c:pt idx="6050">
                  <c:v>0.94606003752340073</c:v>
                </c:pt>
                <c:pt idx="6051">
                  <c:v>0.94621638524072316</c:v>
                </c:pt>
                <c:pt idx="6052">
                  <c:v>0.9463727329580468</c:v>
                </c:pt>
                <c:pt idx="6053">
                  <c:v>0.94652908067537045</c:v>
                </c:pt>
                <c:pt idx="6054">
                  <c:v>0.94668542839269365</c:v>
                </c:pt>
                <c:pt idx="6055">
                  <c:v>0.94684177611001719</c:v>
                </c:pt>
                <c:pt idx="6056">
                  <c:v>0.94699812382733972</c:v>
                </c:pt>
                <c:pt idx="6057">
                  <c:v>0.9471544715446637</c:v>
                </c:pt>
                <c:pt idx="6058">
                  <c:v>0.94731081926198668</c:v>
                </c:pt>
                <c:pt idx="6059">
                  <c:v>0.94746716697930966</c:v>
                </c:pt>
                <c:pt idx="6060">
                  <c:v>0.94762351469663364</c:v>
                </c:pt>
                <c:pt idx="6061">
                  <c:v>0.94777986241395695</c:v>
                </c:pt>
                <c:pt idx="6062">
                  <c:v>0.94793621013127993</c:v>
                </c:pt>
                <c:pt idx="6063">
                  <c:v>0.94809255784860325</c:v>
                </c:pt>
                <c:pt idx="6064">
                  <c:v>0.94824890556592667</c:v>
                </c:pt>
                <c:pt idx="6065">
                  <c:v>0.9484052532832502</c:v>
                </c:pt>
                <c:pt idx="6066">
                  <c:v>0.94856160100057352</c:v>
                </c:pt>
                <c:pt idx="6067">
                  <c:v>0.9487179487178965</c:v>
                </c:pt>
                <c:pt idx="6068">
                  <c:v>0.94887429643522014</c:v>
                </c:pt>
                <c:pt idx="6069">
                  <c:v>0.94903064415254312</c:v>
                </c:pt>
                <c:pt idx="6070">
                  <c:v>0.9491869918698661</c:v>
                </c:pt>
                <c:pt idx="6071">
                  <c:v>0.94934333958718975</c:v>
                </c:pt>
                <c:pt idx="6072">
                  <c:v>0.94949968730451373</c:v>
                </c:pt>
                <c:pt idx="6073">
                  <c:v>0.9496560350218366</c:v>
                </c:pt>
                <c:pt idx="6074">
                  <c:v>0.94981238273915958</c:v>
                </c:pt>
                <c:pt idx="6075">
                  <c:v>0.94996873045648333</c:v>
                </c:pt>
                <c:pt idx="6076">
                  <c:v>0.95012507817380698</c:v>
                </c:pt>
                <c:pt idx="6077">
                  <c:v>0.95028142589112952</c:v>
                </c:pt>
                <c:pt idx="6078">
                  <c:v>0.95043777360845294</c:v>
                </c:pt>
                <c:pt idx="6079">
                  <c:v>0.95059412132577625</c:v>
                </c:pt>
                <c:pt idx="6080">
                  <c:v>0.95075046904310001</c:v>
                </c:pt>
                <c:pt idx="6081">
                  <c:v>0.95090681676042321</c:v>
                </c:pt>
                <c:pt idx="6082">
                  <c:v>0.95106316447774586</c:v>
                </c:pt>
                <c:pt idx="6083">
                  <c:v>0.95121951219506962</c:v>
                </c:pt>
                <c:pt idx="6084">
                  <c:v>0.95137585991239282</c:v>
                </c:pt>
                <c:pt idx="6085">
                  <c:v>0.95153220762971613</c:v>
                </c:pt>
                <c:pt idx="6086">
                  <c:v>0.95168855534703944</c:v>
                </c:pt>
                <c:pt idx="6087">
                  <c:v>0.95184490306436309</c:v>
                </c:pt>
                <c:pt idx="6088">
                  <c:v>0.9520012507816864</c:v>
                </c:pt>
                <c:pt idx="6089">
                  <c:v>0.95215759849900961</c:v>
                </c:pt>
                <c:pt idx="6090">
                  <c:v>0.95231394621633259</c:v>
                </c:pt>
                <c:pt idx="6091">
                  <c:v>0.95247029393365601</c:v>
                </c:pt>
                <c:pt idx="6092">
                  <c:v>0.95262664165097966</c:v>
                </c:pt>
                <c:pt idx="6093">
                  <c:v>0.95278298936830252</c:v>
                </c:pt>
                <c:pt idx="6094">
                  <c:v>0.95293933708562595</c:v>
                </c:pt>
                <c:pt idx="6095">
                  <c:v>0.95309568480294926</c:v>
                </c:pt>
                <c:pt idx="6096">
                  <c:v>0.95325203252027302</c:v>
                </c:pt>
                <c:pt idx="6097">
                  <c:v>0.95340838023759589</c:v>
                </c:pt>
                <c:pt idx="6098">
                  <c:v>0.95356472795491887</c:v>
                </c:pt>
                <c:pt idx="6099">
                  <c:v>0.95372107567224262</c:v>
                </c:pt>
                <c:pt idx="6100">
                  <c:v>0.95387742338956616</c:v>
                </c:pt>
                <c:pt idx="6101">
                  <c:v>0.95403377110688914</c:v>
                </c:pt>
                <c:pt idx="6102">
                  <c:v>0.95419011882421245</c:v>
                </c:pt>
                <c:pt idx="6103">
                  <c:v>0.9543464665415361</c:v>
                </c:pt>
                <c:pt idx="6104">
                  <c:v>0.95450281425885941</c:v>
                </c:pt>
                <c:pt idx="6105">
                  <c:v>0.95465916197618261</c:v>
                </c:pt>
                <c:pt idx="6106">
                  <c:v>0.95481550969350604</c:v>
                </c:pt>
                <c:pt idx="6107">
                  <c:v>0.95497185741082979</c:v>
                </c:pt>
                <c:pt idx="6108">
                  <c:v>0.95512820512815266</c:v>
                </c:pt>
                <c:pt idx="6109">
                  <c:v>0.95528455284547564</c:v>
                </c:pt>
                <c:pt idx="6110">
                  <c:v>0.95544090056279929</c:v>
                </c:pt>
                <c:pt idx="6111">
                  <c:v>0.9555972482801226</c:v>
                </c:pt>
                <c:pt idx="6112">
                  <c:v>0.95575359599744558</c:v>
                </c:pt>
                <c:pt idx="6113">
                  <c:v>0.95590994371476889</c:v>
                </c:pt>
                <c:pt idx="6114">
                  <c:v>0.95606629143209221</c:v>
                </c:pt>
                <c:pt idx="6115">
                  <c:v>0.95622263914941563</c:v>
                </c:pt>
                <c:pt idx="6116">
                  <c:v>0.9563789868667385</c:v>
                </c:pt>
                <c:pt idx="6117">
                  <c:v>0.95653533458406215</c:v>
                </c:pt>
                <c:pt idx="6118">
                  <c:v>0.95669168230138624</c:v>
                </c:pt>
                <c:pt idx="6119">
                  <c:v>0.95684803001870944</c:v>
                </c:pt>
                <c:pt idx="6120">
                  <c:v>0.95700437773603209</c:v>
                </c:pt>
                <c:pt idx="6121">
                  <c:v>0.9571607254533554</c:v>
                </c:pt>
                <c:pt idx="6122">
                  <c:v>0.95731707317067871</c:v>
                </c:pt>
                <c:pt idx="6123">
                  <c:v>0.95747342088800202</c:v>
                </c:pt>
                <c:pt idx="6124">
                  <c:v>0.95762976860532578</c:v>
                </c:pt>
                <c:pt idx="6125">
                  <c:v>0.95778611632264854</c:v>
                </c:pt>
                <c:pt idx="6126">
                  <c:v>0.9579424640399723</c:v>
                </c:pt>
                <c:pt idx="6127">
                  <c:v>0.95809881175729561</c:v>
                </c:pt>
                <c:pt idx="6128">
                  <c:v>0.9582551594746187</c:v>
                </c:pt>
                <c:pt idx="6129">
                  <c:v>0.95841150719194157</c:v>
                </c:pt>
                <c:pt idx="6130">
                  <c:v>0.95856785490926488</c:v>
                </c:pt>
                <c:pt idx="6131">
                  <c:v>0.95872420262658953</c:v>
                </c:pt>
                <c:pt idx="6132">
                  <c:v>0.95888055034391184</c:v>
                </c:pt>
                <c:pt idx="6133">
                  <c:v>0.95903689806123482</c:v>
                </c:pt>
                <c:pt idx="6134">
                  <c:v>0.95919324577855869</c:v>
                </c:pt>
                <c:pt idx="6135">
                  <c:v>0.95934959349588245</c:v>
                </c:pt>
                <c:pt idx="6136">
                  <c:v>0.95950594121320509</c:v>
                </c:pt>
                <c:pt idx="6137">
                  <c:v>0.95966228893052841</c:v>
                </c:pt>
                <c:pt idx="6138">
                  <c:v>0.95981863664785205</c:v>
                </c:pt>
                <c:pt idx="6139">
                  <c:v>0.95997498436517537</c:v>
                </c:pt>
                <c:pt idx="6140">
                  <c:v>0.96013133208249879</c:v>
                </c:pt>
                <c:pt idx="6141">
                  <c:v>0.96028767979982166</c:v>
                </c:pt>
                <c:pt idx="6142">
                  <c:v>0.9604440275171453</c:v>
                </c:pt>
                <c:pt idx="6143">
                  <c:v>0.96060037523446862</c:v>
                </c:pt>
                <c:pt idx="6144">
                  <c:v>0.9607567229517916</c:v>
                </c:pt>
                <c:pt idx="6145">
                  <c:v>0.96091307066911524</c:v>
                </c:pt>
                <c:pt idx="6146">
                  <c:v>0.96106941838643856</c:v>
                </c:pt>
                <c:pt idx="6147">
                  <c:v>0.96122576610376165</c:v>
                </c:pt>
                <c:pt idx="6148">
                  <c:v>0.96138211382108452</c:v>
                </c:pt>
                <c:pt idx="6149">
                  <c:v>0.9615384615384085</c:v>
                </c:pt>
                <c:pt idx="6150">
                  <c:v>0.96169480925573192</c:v>
                </c:pt>
                <c:pt idx="6151">
                  <c:v>0.96185115697305512</c:v>
                </c:pt>
                <c:pt idx="6152">
                  <c:v>0.96200750469037843</c:v>
                </c:pt>
                <c:pt idx="6153">
                  <c:v>0.96216385240770164</c:v>
                </c:pt>
                <c:pt idx="6154">
                  <c:v>0.96232020012502473</c:v>
                </c:pt>
                <c:pt idx="6155">
                  <c:v>0.96247654784234737</c:v>
                </c:pt>
                <c:pt idx="6156">
                  <c:v>0.9626328955596718</c:v>
                </c:pt>
                <c:pt idx="6157">
                  <c:v>0.962789243276995</c:v>
                </c:pt>
                <c:pt idx="6158">
                  <c:v>0.96294559099431831</c:v>
                </c:pt>
                <c:pt idx="6159">
                  <c:v>0.96310193871164129</c:v>
                </c:pt>
                <c:pt idx="6160">
                  <c:v>0.96325828642896461</c:v>
                </c:pt>
                <c:pt idx="6161">
                  <c:v>0.96341463414628792</c:v>
                </c:pt>
                <c:pt idx="6162">
                  <c:v>0.9635709818636109</c:v>
                </c:pt>
                <c:pt idx="6163">
                  <c:v>0.96372732958093454</c:v>
                </c:pt>
                <c:pt idx="6164">
                  <c:v>0.96388367729825819</c:v>
                </c:pt>
                <c:pt idx="6165">
                  <c:v>0.96404002501558173</c:v>
                </c:pt>
                <c:pt idx="6166">
                  <c:v>0.96419637273290448</c:v>
                </c:pt>
                <c:pt idx="6167">
                  <c:v>0.96435272045022757</c:v>
                </c:pt>
                <c:pt idx="6168">
                  <c:v>0.96450906816755111</c:v>
                </c:pt>
                <c:pt idx="6169">
                  <c:v>0.96466541588487498</c:v>
                </c:pt>
                <c:pt idx="6170">
                  <c:v>0.96482176360219818</c:v>
                </c:pt>
                <c:pt idx="6171">
                  <c:v>0.9649781113195216</c:v>
                </c:pt>
                <c:pt idx="6172">
                  <c:v>0.96513445903684469</c:v>
                </c:pt>
                <c:pt idx="6173">
                  <c:v>0.96529080675416801</c:v>
                </c:pt>
                <c:pt idx="6174">
                  <c:v>0.96544715447149132</c:v>
                </c:pt>
                <c:pt idx="6175">
                  <c:v>0.96560350218881486</c:v>
                </c:pt>
                <c:pt idx="6176">
                  <c:v>0.96575984990613761</c:v>
                </c:pt>
                <c:pt idx="6177">
                  <c:v>0.96591619762346093</c:v>
                </c:pt>
                <c:pt idx="6178">
                  <c:v>0.96607254534078424</c:v>
                </c:pt>
                <c:pt idx="6179">
                  <c:v>0.96622889305810822</c:v>
                </c:pt>
                <c:pt idx="6180">
                  <c:v>0.96638524077543086</c:v>
                </c:pt>
                <c:pt idx="6181">
                  <c:v>0.96654158849275418</c:v>
                </c:pt>
                <c:pt idx="6182">
                  <c:v>0.96669793621007827</c:v>
                </c:pt>
                <c:pt idx="6183">
                  <c:v>0.9668542839274008</c:v>
                </c:pt>
                <c:pt idx="6184">
                  <c:v>0.96701063164472445</c:v>
                </c:pt>
                <c:pt idx="6185">
                  <c:v>0.9671669793620471</c:v>
                </c:pt>
                <c:pt idx="6186">
                  <c:v>0.96732332707937074</c:v>
                </c:pt>
                <c:pt idx="6187">
                  <c:v>0.96747967479669439</c:v>
                </c:pt>
                <c:pt idx="6188">
                  <c:v>0.96763602251401792</c:v>
                </c:pt>
                <c:pt idx="6189">
                  <c:v>0.96779237023134068</c:v>
                </c:pt>
                <c:pt idx="6190">
                  <c:v>0.96794871794866433</c:v>
                </c:pt>
                <c:pt idx="6191">
                  <c:v>0.96810506566598764</c:v>
                </c:pt>
                <c:pt idx="6192">
                  <c:v>0.96826141338331095</c:v>
                </c:pt>
                <c:pt idx="6193">
                  <c:v>0.96841776110063338</c:v>
                </c:pt>
                <c:pt idx="6194">
                  <c:v>0.96857410881795658</c:v>
                </c:pt>
                <c:pt idx="6195">
                  <c:v>0.96873045653528134</c:v>
                </c:pt>
                <c:pt idx="6196">
                  <c:v>0.96888680425260387</c:v>
                </c:pt>
                <c:pt idx="6197">
                  <c:v>0.96904315196992719</c:v>
                </c:pt>
                <c:pt idx="6198">
                  <c:v>0.96919949968725061</c:v>
                </c:pt>
                <c:pt idx="6199">
                  <c:v>0.96935584740457459</c:v>
                </c:pt>
                <c:pt idx="6200">
                  <c:v>0.96951219512189679</c:v>
                </c:pt>
                <c:pt idx="6201">
                  <c:v>0.96966854283922044</c:v>
                </c:pt>
                <c:pt idx="6202">
                  <c:v>0.96982489055654431</c:v>
                </c:pt>
                <c:pt idx="6203">
                  <c:v>0.96998123827386773</c:v>
                </c:pt>
                <c:pt idx="6204">
                  <c:v>0.97013758599119038</c:v>
                </c:pt>
                <c:pt idx="6205">
                  <c:v>0.97029393370851402</c:v>
                </c:pt>
                <c:pt idx="6206">
                  <c:v>0.970450281425837</c:v>
                </c:pt>
                <c:pt idx="6207">
                  <c:v>0.97060662914316065</c:v>
                </c:pt>
                <c:pt idx="6208">
                  <c:v>0.97076297686048363</c:v>
                </c:pt>
                <c:pt idx="6209">
                  <c:v>0.97091932457780694</c:v>
                </c:pt>
                <c:pt idx="6210">
                  <c:v>0.97107567229513103</c:v>
                </c:pt>
                <c:pt idx="6211">
                  <c:v>0.97123202001245357</c:v>
                </c:pt>
                <c:pt idx="6212">
                  <c:v>0.97138836772977688</c:v>
                </c:pt>
                <c:pt idx="6213">
                  <c:v>0.97154471544710053</c:v>
                </c:pt>
                <c:pt idx="6214">
                  <c:v>0.97170106316442395</c:v>
                </c:pt>
                <c:pt idx="6215">
                  <c:v>0.97185741088174682</c:v>
                </c:pt>
                <c:pt idx="6216">
                  <c:v>0.97201375859907047</c:v>
                </c:pt>
                <c:pt idx="6217">
                  <c:v>0.97217010631639389</c:v>
                </c:pt>
                <c:pt idx="6218">
                  <c:v>0.97232645403371709</c:v>
                </c:pt>
                <c:pt idx="6219">
                  <c:v>0.97248280175103963</c:v>
                </c:pt>
                <c:pt idx="6220">
                  <c:v>0.97263914946836361</c:v>
                </c:pt>
                <c:pt idx="6221">
                  <c:v>0.97279549718568736</c:v>
                </c:pt>
                <c:pt idx="6222">
                  <c:v>0.97295184490301034</c:v>
                </c:pt>
                <c:pt idx="6223">
                  <c:v>0.97310819262033366</c:v>
                </c:pt>
                <c:pt idx="6224">
                  <c:v>0.97326454033765619</c:v>
                </c:pt>
                <c:pt idx="6225">
                  <c:v>0.97342088805497995</c:v>
                </c:pt>
                <c:pt idx="6226">
                  <c:v>0.97357723577230326</c:v>
                </c:pt>
                <c:pt idx="6227">
                  <c:v>0.97373358348962669</c:v>
                </c:pt>
                <c:pt idx="6228">
                  <c:v>0.97388993120694989</c:v>
                </c:pt>
                <c:pt idx="6229">
                  <c:v>0.97404627892427353</c:v>
                </c:pt>
                <c:pt idx="6230">
                  <c:v>0.97420262664159696</c:v>
                </c:pt>
                <c:pt idx="6231">
                  <c:v>0.97435897435891983</c:v>
                </c:pt>
                <c:pt idx="6232">
                  <c:v>0.97451532207624281</c:v>
                </c:pt>
                <c:pt idx="6233">
                  <c:v>0.9746716697935669</c:v>
                </c:pt>
                <c:pt idx="6234">
                  <c:v>0.97482801751089077</c:v>
                </c:pt>
                <c:pt idx="6235">
                  <c:v>0.97498436522821308</c:v>
                </c:pt>
                <c:pt idx="6236">
                  <c:v>0.97514071294553684</c:v>
                </c:pt>
                <c:pt idx="6237">
                  <c:v>0.97529706066285971</c:v>
                </c:pt>
                <c:pt idx="6238">
                  <c:v>0.97545340838018335</c:v>
                </c:pt>
                <c:pt idx="6239">
                  <c:v>0.975609756097507</c:v>
                </c:pt>
                <c:pt idx="6240">
                  <c:v>0.97576610381482953</c:v>
                </c:pt>
                <c:pt idx="6241">
                  <c:v>0.97592245153215329</c:v>
                </c:pt>
                <c:pt idx="6242">
                  <c:v>0.97607879924947683</c:v>
                </c:pt>
                <c:pt idx="6243">
                  <c:v>0.97623514696679969</c:v>
                </c:pt>
                <c:pt idx="6244">
                  <c:v>0.97639149468412356</c:v>
                </c:pt>
                <c:pt idx="6245">
                  <c:v>0.97654784240144654</c:v>
                </c:pt>
                <c:pt idx="6246">
                  <c:v>0.97670419011876963</c:v>
                </c:pt>
                <c:pt idx="6247">
                  <c:v>0.97686053783609283</c:v>
                </c:pt>
                <c:pt idx="6248">
                  <c:v>0.97701688555341615</c:v>
                </c:pt>
                <c:pt idx="6249">
                  <c:v>0.9771732332707399</c:v>
                </c:pt>
                <c:pt idx="6250">
                  <c:v>0.97732958098806277</c:v>
                </c:pt>
                <c:pt idx="6251">
                  <c:v>0.97748592870538609</c:v>
                </c:pt>
                <c:pt idx="6252">
                  <c:v>0.97764227642270984</c:v>
                </c:pt>
                <c:pt idx="6253">
                  <c:v>0.97779862414003305</c:v>
                </c:pt>
                <c:pt idx="6254">
                  <c:v>0.97795497185735569</c:v>
                </c:pt>
                <c:pt idx="6255">
                  <c:v>0.97811131957467978</c:v>
                </c:pt>
                <c:pt idx="6256">
                  <c:v>0.97826766729200254</c:v>
                </c:pt>
                <c:pt idx="6257">
                  <c:v>0.9784240150093263</c:v>
                </c:pt>
                <c:pt idx="6258">
                  <c:v>0.97858036272664894</c:v>
                </c:pt>
                <c:pt idx="6259">
                  <c:v>0.97873671044397303</c:v>
                </c:pt>
                <c:pt idx="6260">
                  <c:v>0.97889305816129624</c:v>
                </c:pt>
                <c:pt idx="6261">
                  <c:v>0.97904940587861955</c:v>
                </c:pt>
                <c:pt idx="6262">
                  <c:v>0.97920575359594264</c:v>
                </c:pt>
                <c:pt idx="6263">
                  <c:v>0.97936210131326529</c:v>
                </c:pt>
                <c:pt idx="6264">
                  <c:v>0.97951844903058949</c:v>
                </c:pt>
                <c:pt idx="6265">
                  <c:v>0.97967479674791269</c:v>
                </c:pt>
                <c:pt idx="6266">
                  <c:v>0.97983114446523578</c:v>
                </c:pt>
                <c:pt idx="6267">
                  <c:v>0.97998749218255943</c:v>
                </c:pt>
                <c:pt idx="6268">
                  <c:v>0.98014383989988263</c:v>
                </c:pt>
                <c:pt idx="6269">
                  <c:v>0.98030018761720528</c:v>
                </c:pt>
                <c:pt idx="6270">
                  <c:v>0.9804565353345287</c:v>
                </c:pt>
                <c:pt idx="6271">
                  <c:v>0.98061288305185201</c:v>
                </c:pt>
                <c:pt idx="6272">
                  <c:v>0.98076923076917599</c:v>
                </c:pt>
                <c:pt idx="6273">
                  <c:v>0.98092557848649931</c:v>
                </c:pt>
                <c:pt idx="6274">
                  <c:v>0.98108192620382262</c:v>
                </c:pt>
                <c:pt idx="6275">
                  <c:v>0.98123827392114549</c:v>
                </c:pt>
                <c:pt idx="6276">
                  <c:v>0.98139462163846891</c:v>
                </c:pt>
                <c:pt idx="6277">
                  <c:v>0.98155096935579189</c:v>
                </c:pt>
                <c:pt idx="6278">
                  <c:v>0.98170731707311565</c:v>
                </c:pt>
                <c:pt idx="6279">
                  <c:v>0.9818636647904383</c:v>
                </c:pt>
                <c:pt idx="6280">
                  <c:v>0.9820200125077625</c:v>
                </c:pt>
                <c:pt idx="6281">
                  <c:v>0.98217636022508548</c:v>
                </c:pt>
                <c:pt idx="6282">
                  <c:v>0.98233270794240835</c:v>
                </c:pt>
                <c:pt idx="6283">
                  <c:v>0.9824890556597321</c:v>
                </c:pt>
                <c:pt idx="6284">
                  <c:v>0.98264540337705564</c:v>
                </c:pt>
                <c:pt idx="6285">
                  <c:v>0.98280175109437873</c:v>
                </c:pt>
                <c:pt idx="6286">
                  <c:v>0.98295809881170171</c:v>
                </c:pt>
                <c:pt idx="6287">
                  <c:v>0.98311444652902535</c:v>
                </c:pt>
                <c:pt idx="6288">
                  <c:v>0.98327079424634856</c:v>
                </c:pt>
                <c:pt idx="6289">
                  <c:v>0.98342714196367165</c:v>
                </c:pt>
                <c:pt idx="6290">
                  <c:v>0.98358348968099496</c:v>
                </c:pt>
                <c:pt idx="6291">
                  <c:v>0.98373983739831894</c:v>
                </c:pt>
                <c:pt idx="6292">
                  <c:v>0.98389618511564136</c:v>
                </c:pt>
                <c:pt idx="6293">
                  <c:v>0.98405253283296457</c:v>
                </c:pt>
                <c:pt idx="6294">
                  <c:v>0.98420888055028855</c:v>
                </c:pt>
                <c:pt idx="6295">
                  <c:v>0.98436522826761141</c:v>
                </c:pt>
                <c:pt idx="6296">
                  <c:v>0.98452157598493473</c:v>
                </c:pt>
                <c:pt idx="6297">
                  <c:v>0.98467792370225815</c:v>
                </c:pt>
                <c:pt idx="6298">
                  <c:v>0.98483427141958213</c:v>
                </c:pt>
                <c:pt idx="6299">
                  <c:v>0.98499061913690511</c:v>
                </c:pt>
                <c:pt idx="6300">
                  <c:v>0.98514696685422809</c:v>
                </c:pt>
                <c:pt idx="6301">
                  <c:v>0.98530331457155151</c:v>
                </c:pt>
                <c:pt idx="6302">
                  <c:v>0.9854596622888756</c:v>
                </c:pt>
                <c:pt idx="6303">
                  <c:v>0.9856160100061987</c:v>
                </c:pt>
                <c:pt idx="6304">
                  <c:v>0.98577235772352167</c:v>
                </c:pt>
                <c:pt idx="6305">
                  <c:v>0.98592870544084499</c:v>
                </c:pt>
                <c:pt idx="6306">
                  <c:v>0.98608505315816863</c:v>
                </c:pt>
                <c:pt idx="6307">
                  <c:v>0.98624140087549161</c:v>
                </c:pt>
                <c:pt idx="6308">
                  <c:v>0.98639774859281459</c:v>
                </c:pt>
                <c:pt idx="6309">
                  <c:v>0.98655409631013824</c:v>
                </c:pt>
                <c:pt idx="6310">
                  <c:v>0.98671044402746122</c:v>
                </c:pt>
                <c:pt idx="6311">
                  <c:v>0.98686679174478442</c:v>
                </c:pt>
                <c:pt idx="6312">
                  <c:v>0.98702313946210818</c:v>
                </c:pt>
                <c:pt idx="6313">
                  <c:v>0.9871794871794316</c:v>
                </c:pt>
                <c:pt idx="6314">
                  <c:v>0.98733583489675458</c:v>
                </c:pt>
                <c:pt idx="6315">
                  <c:v>0.98749218261407812</c:v>
                </c:pt>
                <c:pt idx="6316">
                  <c:v>0.98764853033140165</c:v>
                </c:pt>
                <c:pt idx="6317">
                  <c:v>0.98780487804872474</c:v>
                </c:pt>
                <c:pt idx="6318">
                  <c:v>0.9879612257660475</c:v>
                </c:pt>
                <c:pt idx="6319">
                  <c:v>0.9881175734833717</c:v>
                </c:pt>
                <c:pt idx="6320">
                  <c:v>0.98827392120069457</c:v>
                </c:pt>
                <c:pt idx="6321">
                  <c:v>0.98843026891801766</c:v>
                </c:pt>
                <c:pt idx="6322">
                  <c:v>0.98858661663534131</c:v>
                </c:pt>
                <c:pt idx="6323">
                  <c:v>0.98874296435266418</c:v>
                </c:pt>
                <c:pt idx="6324">
                  <c:v>0.98889931206998838</c:v>
                </c:pt>
                <c:pt idx="6325">
                  <c:v>0.98905565978731091</c:v>
                </c:pt>
                <c:pt idx="6326">
                  <c:v>0.98921200750463456</c:v>
                </c:pt>
                <c:pt idx="6327">
                  <c:v>0.9893683552219571</c:v>
                </c:pt>
                <c:pt idx="6328">
                  <c:v>0.98952470293928119</c:v>
                </c:pt>
                <c:pt idx="6329">
                  <c:v>0.98968105065660461</c:v>
                </c:pt>
                <c:pt idx="6330">
                  <c:v>0.98983739837392759</c:v>
                </c:pt>
                <c:pt idx="6331">
                  <c:v>0.98999374609125079</c:v>
                </c:pt>
                <c:pt idx="6332">
                  <c:v>0.99015009380857477</c:v>
                </c:pt>
                <c:pt idx="6333">
                  <c:v>0.99030644152589753</c:v>
                </c:pt>
                <c:pt idx="6334">
                  <c:v>0.99046278924322029</c:v>
                </c:pt>
                <c:pt idx="6335">
                  <c:v>0.9906191369605446</c:v>
                </c:pt>
                <c:pt idx="6336">
                  <c:v>0.99077548467786769</c:v>
                </c:pt>
                <c:pt idx="6337">
                  <c:v>0.99093183239519167</c:v>
                </c:pt>
                <c:pt idx="6338">
                  <c:v>0.99108818011251398</c:v>
                </c:pt>
                <c:pt idx="6339">
                  <c:v>0.99124452782983752</c:v>
                </c:pt>
                <c:pt idx="6340">
                  <c:v>0.99140087554716061</c:v>
                </c:pt>
                <c:pt idx="6341">
                  <c:v>0.99155722326448459</c:v>
                </c:pt>
                <c:pt idx="6342">
                  <c:v>0.99171357098180757</c:v>
                </c:pt>
                <c:pt idx="6343">
                  <c:v>0.99186991869913121</c:v>
                </c:pt>
                <c:pt idx="6344">
                  <c:v>0.99202626641645419</c:v>
                </c:pt>
                <c:pt idx="6345">
                  <c:v>0.99218261413377762</c:v>
                </c:pt>
                <c:pt idx="6346">
                  <c:v>0.99233896185110027</c:v>
                </c:pt>
                <c:pt idx="6347">
                  <c:v>0.99249530956842413</c:v>
                </c:pt>
                <c:pt idx="6348">
                  <c:v>0.99265165728574789</c:v>
                </c:pt>
                <c:pt idx="6349">
                  <c:v>0.99280800500307109</c:v>
                </c:pt>
                <c:pt idx="6350">
                  <c:v>0.99296435272039407</c:v>
                </c:pt>
                <c:pt idx="6351">
                  <c:v>0.99312070043771739</c:v>
                </c:pt>
                <c:pt idx="6352">
                  <c:v>0.99327704815504059</c:v>
                </c:pt>
                <c:pt idx="6353">
                  <c:v>0.99343339587236301</c:v>
                </c:pt>
                <c:pt idx="6354">
                  <c:v>0.99358974358968732</c:v>
                </c:pt>
                <c:pt idx="6355">
                  <c:v>0.99374609130701053</c:v>
                </c:pt>
                <c:pt idx="6356">
                  <c:v>0.99390243902433362</c:v>
                </c:pt>
                <c:pt idx="6357">
                  <c:v>0.99405878674165671</c:v>
                </c:pt>
                <c:pt idx="6358">
                  <c:v>0.99421513445898069</c:v>
                </c:pt>
                <c:pt idx="6359">
                  <c:v>0.99437148217630389</c:v>
                </c:pt>
                <c:pt idx="6360">
                  <c:v>0.99452782989362687</c:v>
                </c:pt>
                <c:pt idx="6361">
                  <c:v>0.99468417761095052</c:v>
                </c:pt>
                <c:pt idx="6362">
                  <c:v>0.99484052532827383</c:v>
                </c:pt>
                <c:pt idx="6363">
                  <c:v>0.99499687304559759</c:v>
                </c:pt>
                <c:pt idx="6364">
                  <c:v>0.99515322076291979</c:v>
                </c:pt>
                <c:pt idx="6365">
                  <c:v>0.99530956848024343</c:v>
                </c:pt>
                <c:pt idx="6366">
                  <c:v>0.99546591619756708</c:v>
                </c:pt>
                <c:pt idx="6367">
                  <c:v>0.99562226391489062</c:v>
                </c:pt>
                <c:pt idx="6368">
                  <c:v>0.99577861163221371</c:v>
                </c:pt>
                <c:pt idx="6369">
                  <c:v>0.99593495934953702</c:v>
                </c:pt>
                <c:pt idx="6370">
                  <c:v>0.99609130706686033</c:v>
                </c:pt>
                <c:pt idx="6371">
                  <c:v>0.99624765478418364</c:v>
                </c:pt>
                <c:pt idx="6372">
                  <c:v>0.99640400250150729</c:v>
                </c:pt>
                <c:pt idx="6373">
                  <c:v>0.99656035021883027</c:v>
                </c:pt>
                <c:pt idx="6374">
                  <c:v>0.99671669793615358</c:v>
                </c:pt>
                <c:pt idx="6375">
                  <c:v>0.99687304565347723</c:v>
                </c:pt>
                <c:pt idx="6376">
                  <c:v>0.99702939337080054</c:v>
                </c:pt>
                <c:pt idx="6377">
                  <c:v>0.99718574108812352</c:v>
                </c:pt>
                <c:pt idx="6378">
                  <c:v>0.99734208880544628</c:v>
                </c:pt>
                <c:pt idx="6379">
                  <c:v>0.9974984365227707</c:v>
                </c:pt>
                <c:pt idx="6380">
                  <c:v>0.99765478424009368</c:v>
                </c:pt>
                <c:pt idx="6381">
                  <c:v>0.99781113195741644</c:v>
                </c:pt>
                <c:pt idx="6382">
                  <c:v>0.99796747967474009</c:v>
                </c:pt>
                <c:pt idx="6383">
                  <c:v>0.9981238273920634</c:v>
                </c:pt>
                <c:pt idx="6384">
                  <c:v>0.99828017510938649</c:v>
                </c:pt>
                <c:pt idx="6385">
                  <c:v>0.99843652282670947</c:v>
                </c:pt>
                <c:pt idx="6386">
                  <c:v>0.99859287054403334</c:v>
                </c:pt>
                <c:pt idx="6387">
                  <c:v>0.99874921826135665</c:v>
                </c:pt>
                <c:pt idx="6388">
                  <c:v>0.99890556597867997</c:v>
                </c:pt>
                <c:pt idx="6389">
                  <c:v>0.99906191369600361</c:v>
                </c:pt>
                <c:pt idx="6390">
                  <c:v>0.99921826141332659</c:v>
                </c:pt>
                <c:pt idx="6391">
                  <c:v>0.99937460913064957</c:v>
                </c:pt>
                <c:pt idx="6392">
                  <c:v>0.99953095684797288</c:v>
                </c:pt>
                <c:pt idx="6393">
                  <c:v>0.99968730456529653</c:v>
                </c:pt>
                <c:pt idx="6394">
                  <c:v>0.99984365228261984</c:v>
                </c:pt>
                <c:pt idx="6395">
                  <c:v>0.99999999999994316</c:v>
                </c:pt>
              </c:numCache>
            </c:numRef>
          </c:yVal>
        </c:ser>
        <c:axId val="87512576"/>
        <c:axId val="87514112"/>
      </c:scatterChart>
      <c:valAx>
        <c:axId val="87512576"/>
        <c:scaling>
          <c:orientation val="minMax"/>
        </c:scaling>
        <c:axPos val="b"/>
        <c:numFmt formatCode="General" sourceLinked="1"/>
        <c:tickLblPos val="nextTo"/>
        <c:crossAx val="87514112"/>
        <c:crosses val="autoZero"/>
        <c:crossBetween val="midCat"/>
      </c:valAx>
      <c:valAx>
        <c:axId val="87514112"/>
        <c:scaling>
          <c:orientation val="minMax"/>
        </c:scaling>
        <c:axPos val="l"/>
        <c:majorGridlines/>
        <c:numFmt formatCode="General" sourceLinked="1"/>
        <c:tickLblPos val="nextTo"/>
        <c:crossAx val="8751257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per-STA TP of SS2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'SS2'!$B$1</c:f>
              <c:strCache>
                <c:ptCount val="1"/>
                <c:pt idx="0">
                  <c:v>per-STA TP</c:v>
                </c:pt>
              </c:strCache>
            </c:strRef>
          </c:tx>
          <c:marker>
            <c:symbol val="none"/>
          </c:marker>
          <c:xVal>
            <c:numRef>
              <c:f>'SS2'!$A$2:$A$4097</c:f>
              <c:numCache>
                <c:formatCode>General</c:formatCode>
                <c:ptCount val="40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0.19425200000000001</c:v>
                </c:pt>
                <c:pt idx="43">
                  <c:v>0.194352</c:v>
                </c:pt>
                <c:pt idx="44">
                  <c:v>0.194352</c:v>
                </c:pt>
                <c:pt idx="45">
                  <c:v>0.19436</c:v>
                </c:pt>
                <c:pt idx="46">
                  <c:v>0.3885040000000004</c:v>
                </c:pt>
                <c:pt idx="47">
                  <c:v>0.38870400000000033</c:v>
                </c:pt>
                <c:pt idx="48">
                  <c:v>0.38870400000000033</c:v>
                </c:pt>
                <c:pt idx="49">
                  <c:v>0.38870400000000033</c:v>
                </c:pt>
                <c:pt idx="50">
                  <c:v>0.38870400000000033</c:v>
                </c:pt>
                <c:pt idx="51">
                  <c:v>0.38870400000000033</c:v>
                </c:pt>
                <c:pt idx="52">
                  <c:v>0.38870400000000033</c:v>
                </c:pt>
                <c:pt idx="53">
                  <c:v>0.38870400000000033</c:v>
                </c:pt>
                <c:pt idx="54">
                  <c:v>0.38870400000000033</c:v>
                </c:pt>
                <c:pt idx="55">
                  <c:v>0.38870400000000033</c:v>
                </c:pt>
                <c:pt idx="56">
                  <c:v>0.38870400000000033</c:v>
                </c:pt>
                <c:pt idx="57">
                  <c:v>0.38870400000000033</c:v>
                </c:pt>
                <c:pt idx="58">
                  <c:v>0.38870400000000033</c:v>
                </c:pt>
                <c:pt idx="59">
                  <c:v>0.38870400000000033</c:v>
                </c:pt>
                <c:pt idx="60">
                  <c:v>0.44868200000000008</c:v>
                </c:pt>
                <c:pt idx="61">
                  <c:v>0.48604700000000001</c:v>
                </c:pt>
                <c:pt idx="62">
                  <c:v>0.51496900000000001</c:v>
                </c:pt>
                <c:pt idx="63">
                  <c:v>0.54307499999999997</c:v>
                </c:pt>
                <c:pt idx="64">
                  <c:v>0.57076300000000002</c:v>
                </c:pt>
                <c:pt idx="65">
                  <c:v>0.58305599999999957</c:v>
                </c:pt>
                <c:pt idx="66">
                  <c:v>0.58305599999999957</c:v>
                </c:pt>
                <c:pt idx="67">
                  <c:v>0.58305599999999957</c:v>
                </c:pt>
                <c:pt idx="68">
                  <c:v>0.58305599999999957</c:v>
                </c:pt>
                <c:pt idx="69">
                  <c:v>0.58305599999999957</c:v>
                </c:pt>
                <c:pt idx="70">
                  <c:v>0.58305599999999957</c:v>
                </c:pt>
                <c:pt idx="71">
                  <c:v>0.58305599999999957</c:v>
                </c:pt>
                <c:pt idx="72">
                  <c:v>0.58305599999999957</c:v>
                </c:pt>
                <c:pt idx="73">
                  <c:v>0.58305599999999957</c:v>
                </c:pt>
                <c:pt idx="74">
                  <c:v>0.58305599999999957</c:v>
                </c:pt>
                <c:pt idx="75">
                  <c:v>0.58305599999999957</c:v>
                </c:pt>
                <c:pt idx="76">
                  <c:v>0.58305599999999957</c:v>
                </c:pt>
                <c:pt idx="77">
                  <c:v>0.58305599999999957</c:v>
                </c:pt>
                <c:pt idx="78">
                  <c:v>0.58305599999999957</c:v>
                </c:pt>
                <c:pt idx="79">
                  <c:v>0.58305599999999957</c:v>
                </c:pt>
                <c:pt idx="80">
                  <c:v>0.58305599999999957</c:v>
                </c:pt>
                <c:pt idx="81">
                  <c:v>0.58305599999999957</c:v>
                </c:pt>
                <c:pt idx="82">
                  <c:v>0.58305599999999957</c:v>
                </c:pt>
                <c:pt idx="83">
                  <c:v>0.58305599999999957</c:v>
                </c:pt>
                <c:pt idx="84">
                  <c:v>0.58804000000000001</c:v>
                </c:pt>
                <c:pt idx="85">
                  <c:v>0.59083299999999928</c:v>
                </c:pt>
                <c:pt idx="86">
                  <c:v>0.6270829999999995</c:v>
                </c:pt>
                <c:pt idx="87">
                  <c:v>0.6270829999999995</c:v>
                </c:pt>
                <c:pt idx="88">
                  <c:v>0.68182600000000004</c:v>
                </c:pt>
                <c:pt idx="89">
                  <c:v>0.71214800000000056</c:v>
                </c:pt>
                <c:pt idx="90">
                  <c:v>0.73808700000000005</c:v>
                </c:pt>
                <c:pt idx="91">
                  <c:v>0.73808700000000005</c:v>
                </c:pt>
                <c:pt idx="92">
                  <c:v>0.73808700000000005</c:v>
                </c:pt>
                <c:pt idx="93">
                  <c:v>0.74537500000000056</c:v>
                </c:pt>
                <c:pt idx="94">
                  <c:v>0.76933200000000002</c:v>
                </c:pt>
                <c:pt idx="95">
                  <c:v>0.76933200000000002</c:v>
                </c:pt>
                <c:pt idx="96">
                  <c:v>0.77251000000000003</c:v>
                </c:pt>
                <c:pt idx="97">
                  <c:v>0.77692900000000098</c:v>
                </c:pt>
                <c:pt idx="98">
                  <c:v>0.77716900000000055</c:v>
                </c:pt>
                <c:pt idx="99">
                  <c:v>0.77736899999999998</c:v>
                </c:pt>
                <c:pt idx="100">
                  <c:v>0.77740900000000068</c:v>
                </c:pt>
                <c:pt idx="101">
                  <c:v>0.77740900000000068</c:v>
                </c:pt>
                <c:pt idx="102">
                  <c:v>0.77740900000000068</c:v>
                </c:pt>
                <c:pt idx="103">
                  <c:v>0.77740900000000068</c:v>
                </c:pt>
                <c:pt idx="104">
                  <c:v>0.77740900000000068</c:v>
                </c:pt>
                <c:pt idx="105">
                  <c:v>0.77740900000000068</c:v>
                </c:pt>
                <c:pt idx="106">
                  <c:v>0.77740900000000068</c:v>
                </c:pt>
                <c:pt idx="107">
                  <c:v>0.77740900000000068</c:v>
                </c:pt>
                <c:pt idx="108">
                  <c:v>0.77740900000000068</c:v>
                </c:pt>
                <c:pt idx="109">
                  <c:v>0.77740900000000068</c:v>
                </c:pt>
                <c:pt idx="110">
                  <c:v>0.77740900000000068</c:v>
                </c:pt>
                <c:pt idx="111">
                  <c:v>0.77740900000000068</c:v>
                </c:pt>
                <c:pt idx="112">
                  <c:v>0.77740900000000068</c:v>
                </c:pt>
                <c:pt idx="113">
                  <c:v>0.77740900000000068</c:v>
                </c:pt>
                <c:pt idx="114">
                  <c:v>0.77740900000000068</c:v>
                </c:pt>
                <c:pt idx="115">
                  <c:v>0.77740900000000068</c:v>
                </c:pt>
                <c:pt idx="116">
                  <c:v>0.77740900000000068</c:v>
                </c:pt>
                <c:pt idx="117">
                  <c:v>0.777416</c:v>
                </c:pt>
                <c:pt idx="118">
                  <c:v>0.8128069999999995</c:v>
                </c:pt>
                <c:pt idx="119">
                  <c:v>0.83738599999999996</c:v>
                </c:pt>
                <c:pt idx="120">
                  <c:v>0.84587600000000052</c:v>
                </c:pt>
                <c:pt idx="121">
                  <c:v>0.84587600000000052</c:v>
                </c:pt>
                <c:pt idx="122">
                  <c:v>0.86197400000000068</c:v>
                </c:pt>
                <c:pt idx="123">
                  <c:v>0.86197400000000068</c:v>
                </c:pt>
                <c:pt idx="124">
                  <c:v>0.86760500000000085</c:v>
                </c:pt>
                <c:pt idx="125">
                  <c:v>0.86773100000000081</c:v>
                </c:pt>
                <c:pt idx="126">
                  <c:v>0.86899200000000054</c:v>
                </c:pt>
                <c:pt idx="127">
                  <c:v>0.87205100000000069</c:v>
                </c:pt>
                <c:pt idx="128">
                  <c:v>0.87205100000000069</c:v>
                </c:pt>
                <c:pt idx="129">
                  <c:v>0.87205100000000069</c:v>
                </c:pt>
                <c:pt idx="130">
                  <c:v>0.87394100000000086</c:v>
                </c:pt>
                <c:pt idx="131">
                  <c:v>0.87394100000000086</c:v>
                </c:pt>
                <c:pt idx="132">
                  <c:v>0.87475099999999995</c:v>
                </c:pt>
                <c:pt idx="133">
                  <c:v>0.87475099999999995</c:v>
                </c:pt>
                <c:pt idx="134">
                  <c:v>0.87475099999999995</c:v>
                </c:pt>
                <c:pt idx="135">
                  <c:v>0.87475099999999995</c:v>
                </c:pt>
                <c:pt idx="136">
                  <c:v>0.87475099999999995</c:v>
                </c:pt>
                <c:pt idx="137">
                  <c:v>0.87475099999999995</c:v>
                </c:pt>
                <c:pt idx="138">
                  <c:v>0.87475099999999995</c:v>
                </c:pt>
                <c:pt idx="139">
                  <c:v>0.87475099999999995</c:v>
                </c:pt>
                <c:pt idx="140">
                  <c:v>0.87475099999999995</c:v>
                </c:pt>
                <c:pt idx="141">
                  <c:v>0.87475099999999995</c:v>
                </c:pt>
                <c:pt idx="142">
                  <c:v>0.87475099999999995</c:v>
                </c:pt>
                <c:pt idx="143">
                  <c:v>0.87475099999999995</c:v>
                </c:pt>
                <c:pt idx="144">
                  <c:v>0.87475099999999995</c:v>
                </c:pt>
                <c:pt idx="145">
                  <c:v>0.87475099999999995</c:v>
                </c:pt>
                <c:pt idx="146">
                  <c:v>0.87475099999999995</c:v>
                </c:pt>
                <c:pt idx="147">
                  <c:v>0.87475099999999995</c:v>
                </c:pt>
                <c:pt idx="148">
                  <c:v>0.89446799999999926</c:v>
                </c:pt>
                <c:pt idx="149">
                  <c:v>0.89446799999999926</c:v>
                </c:pt>
                <c:pt idx="150">
                  <c:v>0.90367399999999998</c:v>
                </c:pt>
                <c:pt idx="151">
                  <c:v>0.90367399999999998</c:v>
                </c:pt>
                <c:pt idx="152">
                  <c:v>0.90367399999999998</c:v>
                </c:pt>
                <c:pt idx="153">
                  <c:v>0.93279299999999998</c:v>
                </c:pt>
                <c:pt idx="154">
                  <c:v>0.93279299999999998</c:v>
                </c:pt>
                <c:pt idx="155">
                  <c:v>0.94326500000000002</c:v>
                </c:pt>
                <c:pt idx="156">
                  <c:v>0.9528710000000008</c:v>
                </c:pt>
                <c:pt idx="157">
                  <c:v>0.95946699999999918</c:v>
                </c:pt>
                <c:pt idx="158">
                  <c:v>0.95946699999999918</c:v>
                </c:pt>
                <c:pt idx="159">
                  <c:v>0.96736200000000006</c:v>
                </c:pt>
                <c:pt idx="160">
                  <c:v>0.96736200000000006</c:v>
                </c:pt>
                <c:pt idx="161">
                  <c:v>0.96736200000000006</c:v>
                </c:pt>
                <c:pt idx="162">
                  <c:v>0.96736200000000006</c:v>
                </c:pt>
                <c:pt idx="163">
                  <c:v>0.97076099999999999</c:v>
                </c:pt>
                <c:pt idx="164">
                  <c:v>0.97152099999999997</c:v>
                </c:pt>
                <c:pt idx="165">
                  <c:v>0.97176099999999999</c:v>
                </c:pt>
                <c:pt idx="166">
                  <c:v>0.97176099999999999</c:v>
                </c:pt>
                <c:pt idx="167">
                  <c:v>0.97176099999999999</c:v>
                </c:pt>
                <c:pt idx="168">
                  <c:v>0.97176099999999999</c:v>
                </c:pt>
                <c:pt idx="169">
                  <c:v>0.97176099999999999</c:v>
                </c:pt>
                <c:pt idx="170">
                  <c:v>0.97176099999999999</c:v>
                </c:pt>
                <c:pt idx="171">
                  <c:v>0.97176099999999999</c:v>
                </c:pt>
                <c:pt idx="172">
                  <c:v>0.97176099999999999</c:v>
                </c:pt>
                <c:pt idx="173">
                  <c:v>0.97176099999999999</c:v>
                </c:pt>
                <c:pt idx="174">
                  <c:v>0.97176099999999999</c:v>
                </c:pt>
                <c:pt idx="175">
                  <c:v>0.97176099999999999</c:v>
                </c:pt>
                <c:pt idx="176">
                  <c:v>0.97176099999999999</c:v>
                </c:pt>
                <c:pt idx="177">
                  <c:v>0.97176099999999999</c:v>
                </c:pt>
                <c:pt idx="178">
                  <c:v>0.97176099999999999</c:v>
                </c:pt>
                <c:pt idx="179">
                  <c:v>0.97176099999999999</c:v>
                </c:pt>
                <c:pt idx="180">
                  <c:v>0.97176799999999997</c:v>
                </c:pt>
                <c:pt idx="181">
                  <c:v>0.98986499999999944</c:v>
                </c:pt>
                <c:pt idx="182">
                  <c:v>1.0235599999999998</c:v>
                </c:pt>
                <c:pt idx="183">
                  <c:v>1.0672199999999998</c:v>
                </c:pt>
                <c:pt idx="184">
                  <c:v>1.0690999999999988</c:v>
                </c:pt>
                <c:pt idx="185">
                  <c:v>1.0690999999999988</c:v>
                </c:pt>
                <c:pt idx="186">
                  <c:v>1.0814999999999988</c:v>
                </c:pt>
                <c:pt idx="187">
                  <c:v>1.0814999999999988</c:v>
                </c:pt>
                <c:pt idx="188">
                  <c:v>1.10449</c:v>
                </c:pt>
                <c:pt idx="189">
                  <c:v>1.1353</c:v>
                </c:pt>
                <c:pt idx="190">
                  <c:v>1.1353</c:v>
                </c:pt>
                <c:pt idx="191">
                  <c:v>1.1482000000000001</c:v>
                </c:pt>
                <c:pt idx="192">
                  <c:v>1.1580400000000011</c:v>
                </c:pt>
                <c:pt idx="193">
                  <c:v>1.1624300000000001</c:v>
                </c:pt>
                <c:pt idx="194">
                  <c:v>1.1644300000000001</c:v>
                </c:pt>
                <c:pt idx="195">
                  <c:v>1.1646700000000001</c:v>
                </c:pt>
                <c:pt idx="196">
                  <c:v>1.1646700000000001</c:v>
                </c:pt>
                <c:pt idx="197">
                  <c:v>1.1646700000000001</c:v>
                </c:pt>
                <c:pt idx="198">
                  <c:v>1.1653500000000001</c:v>
                </c:pt>
                <c:pt idx="199">
                  <c:v>1.1656299999999988</c:v>
                </c:pt>
                <c:pt idx="200">
                  <c:v>1.1659899999999999</c:v>
                </c:pt>
                <c:pt idx="201">
                  <c:v>1.1661100000000011</c:v>
                </c:pt>
                <c:pt idx="202">
                  <c:v>1.1661100000000011</c:v>
                </c:pt>
                <c:pt idx="203">
                  <c:v>1.1661100000000011</c:v>
                </c:pt>
                <c:pt idx="204">
                  <c:v>1.1661100000000011</c:v>
                </c:pt>
                <c:pt idx="205">
                  <c:v>1.1661100000000011</c:v>
                </c:pt>
                <c:pt idx="206">
                  <c:v>1.1661100000000011</c:v>
                </c:pt>
                <c:pt idx="207">
                  <c:v>1.1661100000000011</c:v>
                </c:pt>
                <c:pt idx="208">
                  <c:v>1.1661100000000011</c:v>
                </c:pt>
                <c:pt idx="209">
                  <c:v>1.1661100000000011</c:v>
                </c:pt>
                <c:pt idx="210">
                  <c:v>1.1661100000000011</c:v>
                </c:pt>
                <c:pt idx="211">
                  <c:v>1.1661100000000011</c:v>
                </c:pt>
                <c:pt idx="212">
                  <c:v>1.1661100000000011</c:v>
                </c:pt>
                <c:pt idx="213">
                  <c:v>1.1661100000000011</c:v>
                </c:pt>
                <c:pt idx="214">
                  <c:v>1.1661100000000011</c:v>
                </c:pt>
                <c:pt idx="215">
                  <c:v>1.1661100000000011</c:v>
                </c:pt>
                <c:pt idx="216">
                  <c:v>1.1661100000000011</c:v>
                </c:pt>
                <c:pt idx="217">
                  <c:v>1.1661100000000011</c:v>
                </c:pt>
                <c:pt idx="218">
                  <c:v>1.1661100000000011</c:v>
                </c:pt>
                <c:pt idx="219">
                  <c:v>1.1661100000000011</c:v>
                </c:pt>
                <c:pt idx="220">
                  <c:v>1.1661100000000011</c:v>
                </c:pt>
                <c:pt idx="221">
                  <c:v>1.1661100000000011</c:v>
                </c:pt>
                <c:pt idx="222">
                  <c:v>1.1661100000000011</c:v>
                </c:pt>
                <c:pt idx="223">
                  <c:v>1.1842299999999999</c:v>
                </c:pt>
                <c:pt idx="224">
                  <c:v>1.1907099999999999</c:v>
                </c:pt>
                <c:pt idx="225">
                  <c:v>1.1981900000000001</c:v>
                </c:pt>
                <c:pt idx="226">
                  <c:v>1.201509999999999</c:v>
                </c:pt>
                <c:pt idx="227">
                  <c:v>1.21014</c:v>
                </c:pt>
                <c:pt idx="228">
                  <c:v>1.215509999999999</c:v>
                </c:pt>
                <c:pt idx="229">
                  <c:v>1.225809999999999</c:v>
                </c:pt>
                <c:pt idx="230">
                  <c:v>1.2259899999999988</c:v>
                </c:pt>
                <c:pt idx="231">
                  <c:v>1.2260899999999999</c:v>
                </c:pt>
                <c:pt idx="232">
                  <c:v>1.2331099999999988</c:v>
                </c:pt>
                <c:pt idx="233">
                  <c:v>1.23458</c:v>
                </c:pt>
                <c:pt idx="234">
                  <c:v>1.24091</c:v>
                </c:pt>
                <c:pt idx="235">
                  <c:v>1.2554399999999988</c:v>
                </c:pt>
                <c:pt idx="236">
                  <c:v>1.2576999999999989</c:v>
                </c:pt>
                <c:pt idx="237">
                  <c:v>1.2614799999999988</c:v>
                </c:pt>
                <c:pt idx="238">
                  <c:v>1.2634599999999998</c:v>
                </c:pt>
                <c:pt idx="239">
                  <c:v>1.2634599999999998</c:v>
                </c:pt>
                <c:pt idx="240">
                  <c:v>1.2812399999999988</c:v>
                </c:pt>
                <c:pt idx="241">
                  <c:v>1.29115</c:v>
                </c:pt>
                <c:pt idx="242">
                  <c:v>1.29115</c:v>
                </c:pt>
                <c:pt idx="243">
                  <c:v>1.2943499999999999</c:v>
                </c:pt>
                <c:pt idx="244">
                  <c:v>1.2943499999999999</c:v>
                </c:pt>
                <c:pt idx="245">
                  <c:v>1.2956799999999988</c:v>
                </c:pt>
                <c:pt idx="246">
                  <c:v>1.2956799999999988</c:v>
                </c:pt>
                <c:pt idx="247">
                  <c:v>1.2956799999999988</c:v>
                </c:pt>
                <c:pt idx="248">
                  <c:v>1.2956799999999988</c:v>
                </c:pt>
                <c:pt idx="249">
                  <c:v>1.2956799999999988</c:v>
                </c:pt>
                <c:pt idx="250">
                  <c:v>1.2956799999999988</c:v>
                </c:pt>
                <c:pt idx="251">
                  <c:v>1.2956799999999988</c:v>
                </c:pt>
                <c:pt idx="252">
                  <c:v>1.2956799999999988</c:v>
                </c:pt>
                <c:pt idx="253">
                  <c:v>1.2956799999999988</c:v>
                </c:pt>
                <c:pt idx="254">
                  <c:v>1.2956799999999988</c:v>
                </c:pt>
                <c:pt idx="255">
                  <c:v>1.2956799999999988</c:v>
                </c:pt>
                <c:pt idx="256">
                  <c:v>1.32114</c:v>
                </c:pt>
                <c:pt idx="257">
                  <c:v>1.32674</c:v>
                </c:pt>
                <c:pt idx="258">
                  <c:v>1.3376699999999988</c:v>
                </c:pt>
                <c:pt idx="259">
                  <c:v>1.34009</c:v>
                </c:pt>
                <c:pt idx="260">
                  <c:v>1.3415699999999988</c:v>
                </c:pt>
                <c:pt idx="261">
                  <c:v>1.34256</c:v>
                </c:pt>
                <c:pt idx="262">
                  <c:v>1.34256</c:v>
                </c:pt>
                <c:pt idx="263">
                  <c:v>1.3454999999999988</c:v>
                </c:pt>
                <c:pt idx="264">
                  <c:v>1.34649</c:v>
                </c:pt>
                <c:pt idx="265">
                  <c:v>1.3481300000000001</c:v>
                </c:pt>
                <c:pt idx="266">
                  <c:v>1.3556699999999988</c:v>
                </c:pt>
                <c:pt idx="267">
                  <c:v>1.3560700000000001</c:v>
                </c:pt>
                <c:pt idx="268">
                  <c:v>1.3567899999999999</c:v>
                </c:pt>
                <c:pt idx="269">
                  <c:v>1.3567899999999999</c:v>
                </c:pt>
                <c:pt idx="270">
                  <c:v>1.3587899999999999</c:v>
                </c:pt>
                <c:pt idx="271">
                  <c:v>1.35951</c:v>
                </c:pt>
                <c:pt idx="272">
                  <c:v>1.3599899999999998</c:v>
                </c:pt>
                <c:pt idx="273">
                  <c:v>1.3603099999999999</c:v>
                </c:pt>
                <c:pt idx="274">
                  <c:v>1.3603499999999999</c:v>
                </c:pt>
                <c:pt idx="275">
                  <c:v>1.3604700000000001</c:v>
                </c:pt>
                <c:pt idx="276">
                  <c:v>1.3604700000000001</c:v>
                </c:pt>
                <c:pt idx="277">
                  <c:v>1.3604700000000001</c:v>
                </c:pt>
                <c:pt idx="278">
                  <c:v>1.3604700000000001</c:v>
                </c:pt>
                <c:pt idx="279">
                  <c:v>1.3604700000000001</c:v>
                </c:pt>
                <c:pt idx="280">
                  <c:v>1.3604700000000001</c:v>
                </c:pt>
                <c:pt idx="281">
                  <c:v>1.3604700000000001</c:v>
                </c:pt>
                <c:pt idx="282">
                  <c:v>1.3604700000000001</c:v>
                </c:pt>
                <c:pt idx="283">
                  <c:v>1.3604700000000001</c:v>
                </c:pt>
                <c:pt idx="284">
                  <c:v>1.3653899999999999</c:v>
                </c:pt>
                <c:pt idx="285">
                  <c:v>1.3682399999999999</c:v>
                </c:pt>
                <c:pt idx="286">
                  <c:v>1.3764799999999999</c:v>
                </c:pt>
                <c:pt idx="287">
                  <c:v>1.38774</c:v>
                </c:pt>
                <c:pt idx="288">
                  <c:v>1.3958599999999999</c:v>
                </c:pt>
                <c:pt idx="289">
                  <c:v>1.3958599999999999</c:v>
                </c:pt>
                <c:pt idx="290">
                  <c:v>1.3958599999999999</c:v>
                </c:pt>
                <c:pt idx="291">
                  <c:v>1.4015699999999982</c:v>
                </c:pt>
                <c:pt idx="292">
                  <c:v>1.40401</c:v>
                </c:pt>
                <c:pt idx="293">
                  <c:v>1.4204399999999988</c:v>
                </c:pt>
                <c:pt idx="294">
                  <c:v>1.4362699999999988</c:v>
                </c:pt>
                <c:pt idx="295">
                  <c:v>1.4398899999999988</c:v>
                </c:pt>
                <c:pt idx="296">
                  <c:v>1.445509999999999</c:v>
                </c:pt>
                <c:pt idx="297">
                  <c:v>1.4477599999999988</c:v>
                </c:pt>
                <c:pt idx="298">
                  <c:v>1.4510299999999989</c:v>
                </c:pt>
                <c:pt idx="299">
                  <c:v>1.4530099999999988</c:v>
                </c:pt>
                <c:pt idx="300">
                  <c:v>1.4530099999999988</c:v>
                </c:pt>
                <c:pt idx="301">
                  <c:v>1.4551099999999988</c:v>
                </c:pt>
                <c:pt idx="302">
                  <c:v>1.456999999999999</c:v>
                </c:pt>
                <c:pt idx="303">
                  <c:v>1.4578099999999989</c:v>
                </c:pt>
                <c:pt idx="304">
                  <c:v>1.4578099999999989</c:v>
                </c:pt>
                <c:pt idx="305">
                  <c:v>1.4578099999999989</c:v>
                </c:pt>
                <c:pt idx="306">
                  <c:v>1.4755899999999988</c:v>
                </c:pt>
                <c:pt idx="307">
                  <c:v>1.4775199999999988</c:v>
                </c:pt>
                <c:pt idx="308">
                  <c:v>1.4887999999999988</c:v>
                </c:pt>
                <c:pt idx="309">
                  <c:v>1.5152599999999998</c:v>
                </c:pt>
                <c:pt idx="310">
                  <c:v>1.515499999999999</c:v>
                </c:pt>
                <c:pt idx="311">
                  <c:v>1.5177899999999998</c:v>
                </c:pt>
                <c:pt idx="312">
                  <c:v>1.5240100000000001</c:v>
                </c:pt>
                <c:pt idx="313">
                  <c:v>1.52684</c:v>
                </c:pt>
                <c:pt idx="314">
                  <c:v>1.5307599999999999</c:v>
                </c:pt>
                <c:pt idx="315">
                  <c:v>1.5307599999999999</c:v>
                </c:pt>
                <c:pt idx="316">
                  <c:v>1.53213</c:v>
                </c:pt>
                <c:pt idx="317">
                  <c:v>1.53647</c:v>
                </c:pt>
                <c:pt idx="318">
                  <c:v>1.53691</c:v>
                </c:pt>
                <c:pt idx="319">
                  <c:v>1.5397099999999988</c:v>
                </c:pt>
                <c:pt idx="320">
                  <c:v>1.5417799999999988</c:v>
                </c:pt>
                <c:pt idx="321">
                  <c:v>1.5417799999999988</c:v>
                </c:pt>
                <c:pt idx="322">
                  <c:v>1.5425199999999999</c:v>
                </c:pt>
                <c:pt idx="323">
                  <c:v>1.5456199999999998</c:v>
                </c:pt>
                <c:pt idx="324">
                  <c:v>1.5461199999999999</c:v>
                </c:pt>
                <c:pt idx="325">
                  <c:v>1.54671</c:v>
                </c:pt>
                <c:pt idx="326">
                  <c:v>1.55002</c:v>
                </c:pt>
                <c:pt idx="327">
                  <c:v>1.5504199999999999</c:v>
                </c:pt>
                <c:pt idx="328">
                  <c:v>1.55114</c:v>
                </c:pt>
                <c:pt idx="329">
                  <c:v>1.5527199999999999</c:v>
                </c:pt>
                <c:pt idx="330">
                  <c:v>1.55358</c:v>
                </c:pt>
                <c:pt idx="331">
                  <c:v>1.5536199999999998</c:v>
                </c:pt>
                <c:pt idx="332">
                  <c:v>1.5543800000000001</c:v>
                </c:pt>
                <c:pt idx="333">
                  <c:v>1.5543800000000001</c:v>
                </c:pt>
                <c:pt idx="334">
                  <c:v>1.5545800000000001</c:v>
                </c:pt>
                <c:pt idx="335">
                  <c:v>1.5548199999999999</c:v>
                </c:pt>
                <c:pt idx="336">
                  <c:v>1.5548199999999999</c:v>
                </c:pt>
                <c:pt idx="337">
                  <c:v>1.5548199999999999</c:v>
                </c:pt>
                <c:pt idx="338">
                  <c:v>1.5580700000000001</c:v>
                </c:pt>
                <c:pt idx="339">
                  <c:v>1.5625899999999999</c:v>
                </c:pt>
                <c:pt idx="340">
                  <c:v>1.57294</c:v>
                </c:pt>
                <c:pt idx="341">
                  <c:v>1.57294</c:v>
                </c:pt>
                <c:pt idx="342">
                  <c:v>1.5940500000000011</c:v>
                </c:pt>
                <c:pt idx="343">
                  <c:v>1.5972199999999999</c:v>
                </c:pt>
                <c:pt idx="344">
                  <c:v>1.6128400000000001</c:v>
                </c:pt>
                <c:pt idx="345">
                  <c:v>1.6148</c:v>
                </c:pt>
                <c:pt idx="346">
                  <c:v>1.61849</c:v>
                </c:pt>
                <c:pt idx="347">
                  <c:v>1.6232800000000001</c:v>
                </c:pt>
                <c:pt idx="348">
                  <c:v>1.6297999999999988</c:v>
                </c:pt>
                <c:pt idx="349">
                  <c:v>1.6342500000000011</c:v>
                </c:pt>
                <c:pt idx="350">
                  <c:v>1.6389</c:v>
                </c:pt>
                <c:pt idx="351">
                  <c:v>1.6440800000000011</c:v>
                </c:pt>
                <c:pt idx="352">
                  <c:v>1.6440800000000011</c:v>
                </c:pt>
                <c:pt idx="353">
                  <c:v>1.6440800000000011</c:v>
                </c:pt>
                <c:pt idx="354">
                  <c:v>1.6462399999999999</c:v>
                </c:pt>
                <c:pt idx="355">
                  <c:v>1.6484799999999999</c:v>
                </c:pt>
                <c:pt idx="356">
                  <c:v>1.64924</c:v>
                </c:pt>
                <c:pt idx="357">
                  <c:v>1.6493100000000001</c:v>
                </c:pt>
                <c:pt idx="358">
                  <c:v>1.6504799999999999</c:v>
                </c:pt>
                <c:pt idx="359">
                  <c:v>1.65168</c:v>
                </c:pt>
                <c:pt idx="360">
                  <c:v>1.65168</c:v>
                </c:pt>
                <c:pt idx="361">
                  <c:v>1.6519199999999998</c:v>
                </c:pt>
                <c:pt idx="362">
                  <c:v>1.6519599999999999</c:v>
                </c:pt>
                <c:pt idx="363">
                  <c:v>1.6519999999999988</c:v>
                </c:pt>
                <c:pt idx="364">
                  <c:v>1.6521600000000001</c:v>
                </c:pt>
                <c:pt idx="365">
                  <c:v>1.6521600000000001</c:v>
                </c:pt>
                <c:pt idx="366">
                  <c:v>1.6521600000000001</c:v>
                </c:pt>
                <c:pt idx="367">
                  <c:v>1.6521600000000001</c:v>
                </c:pt>
                <c:pt idx="368">
                  <c:v>1.6521600000000001</c:v>
                </c:pt>
                <c:pt idx="369">
                  <c:v>1.6521600000000001</c:v>
                </c:pt>
                <c:pt idx="370">
                  <c:v>1.6632</c:v>
                </c:pt>
                <c:pt idx="371">
                  <c:v>1.6801800000000011</c:v>
                </c:pt>
                <c:pt idx="372">
                  <c:v>1.6843900000000001</c:v>
                </c:pt>
                <c:pt idx="373">
                  <c:v>1.7308199999999998</c:v>
                </c:pt>
                <c:pt idx="374">
                  <c:v>1.7323999999999988</c:v>
                </c:pt>
                <c:pt idx="375">
                  <c:v>1.7360100000000001</c:v>
                </c:pt>
                <c:pt idx="376">
                  <c:v>1.7361199999999999</c:v>
                </c:pt>
                <c:pt idx="377">
                  <c:v>1.7362899999999999</c:v>
                </c:pt>
                <c:pt idx="378">
                  <c:v>1.73664</c:v>
                </c:pt>
                <c:pt idx="379">
                  <c:v>1.7438899999999988</c:v>
                </c:pt>
                <c:pt idx="380">
                  <c:v>1.74437</c:v>
                </c:pt>
                <c:pt idx="381">
                  <c:v>1.74437</c:v>
                </c:pt>
                <c:pt idx="382">
                  <c:v>1.7447299999999988</c:v>
                </c:pt>
                <c:pt idx="383">
                  <c:v>1.7447699999999988</c:v>
                </c:pt>
                <c:pt idx="384">
                  <c:v>1.7467999999999988</c:v>
                </c:pt>
                <c:pt idx="385">
                  <c:v>1.7467999999999988</c:v>
                </c:pt>
                <c:pt idx="386">
                  <c:v>1.7475199999999989</c:v>
                </c:pt>
                <c:pt idx="387">
                  <c:v>1.7475199999999989</c:v>
                </c:pt>
                <c:pt idx="388">
                  <c:v>1.7475199999999989</c:v>
                </c:pt>
                <c:pt idx="389">
                  <c:v>1.7486899999999999</c:v>
                </c:pt>
                <c:pt idx="390">
                  <c:v>1.7487299999999988</c:v>
                </c:pt>
                <c:pt idx="391">
                  <c:v>1.748929999999999</c:v>
                </c:pt>
                <c:pt idx="392">
                  <c:v>1.7491699999999988</c:v>
                </c:pt>
                <c:pt idx="393">
                  <c:v>1.7491699999999988</c:v>
                </c:pt>
                <c:pt idx="394">
                  <c:v>1.7491699999999988</c:v>
                </c:pt>
                <c:pt idx="395">
                  <c:v>1.7494999999999989</c:v>
                </c:pt>
                <c:pt idx="396">
                  <c:v>1.7494999999999989</c:v>
                </c:pt>
                <c:pt idx="397">
                  <c:v>1.7494999999999989</c:v>
                </c:pt>
                <c:pt idx="398">
                  <c:v>1.7494999999999989</c:v>
                </c:pt>
                <c:pt idx="399">
                  <c:v>1.7494999999999989</c:v>
                </c:pt>
                <c:pt idx="400">
                  <c:v>1.7494999999999989</c:v>
                </c:pt>
                <c:pt idx="401">
                  <c:v>1.7494999999999989</c:v>
                </c:pt>
                <c:pt idx="402">
                  <c:v>1.7494999999999989</c:v>
                </c:pt>
                <c:pt idx="403">
                  <c:v>1.7494999999999989</c:v>
                </c:pt>
                <c:pt idx="404">
                  <c:v>1.7494999999999989</c:v>
                </c:pt>
                <c:pt idx="405">
                  <c:v>1.75644</c:v>
                </c:pt>
                <c:pt idx="406">
                  <c:v>1.7692199999999998</c:v>
                </c:pt>
                <c:pt idx="407">
                  <c:v>1.77227</c:v>
                </c:pt>
                <c:pt idx="408">
                  <c:v>1.783569999999999</c:v>
                </c:pt>
                <c:pt idx="409">
                  <c:v>1.7962100000000001</c:v>
                </c:pt>
                <c:pt idx="410">
                  <c:v>1.80894</c:v>
                </c:pt>
                <c:pt idx="411">
                  <c:v>1.80915</c:v>
                </c:pt>
                <c:pt idx="412">
                  <c:v>1.815699999999999</c:v>
                </c:pt>
                <c:pt idx="413">
                  <c:v>1.8276199999999998</c:v>
                </c:pt>
                <c:pt idx="414">
                  <c:v>1.8276199999999998</c:v>
                </c:pt>
                <c:pt idx="415">
                  <c:v>1.83314</c:v>
                </c:pt>
                <c:pt idx="416">
                  <c:v>1.833729999999999</c:v>
                </c:pt>
                <c:pt idx="417">
                  <c:v>1.833729999999999</c:v>
                </c:pt>
                <c:pt idx="418">
                  <c:v>1.8378099999999988</c:v>
                </c:pt>
                <c:pt idx="419">
                  <c:v>1.8378099999999988</c:v>
                </c:pt>
                <c:pt idx="420">
                  <c:v>1.8394899999999998</c:v>
                </c:pt>
                <c:pt idx="421">
                  <c:v>1.8406899999999999</c:v>
                </c:pt>
                <c:pt idx="422">
                  <c:v>1.8409500000000001</c:v>
                </c:pt>
                <c:pt idx="423">
                  <c:v>1.8412999999999988</c:v>
                </c:pt>
                <c:pt idx="424">
                  <c:v>1.84171</c:v>
                </c:pt>
                <c:pt idx="425">
                  <c:v>1.84253</c:v>
                </c:pt>
                <c:pt idx="426">
                  <c:v>1.8438099999999988</c:v>
                </c:pt>
                <c:pt idx="427">
                  <c:v>1.8447</c:v>
                </c:pt>
                <c:pt idx="428">
                  <c:v>1.8447</c:v>
                </c:pt>
                <c:pt idx="429">
                  <c:v>1.84575</c:v>
                </c:pt>
                <c:pt idx="430">
                  <c:v>1.8462700000000001</c:v>
                </c:pt>
                <c:pt idx="431">
                  <c:v>1.8465100000000001</c:v>
                </c:pt>
                <c:pt idx="432">
                  <c:v>1.8465100000000001</c:v>
                </c:pt>
                <c:pt idx="433">
                  <c:v>1.8465100000000001</c:v>
                </c:pt>
                <c:pt idx="434">
                  <c:v>1.8465100000000001</c:v>
                </c:pt>
                <c:pt idx="435">
                  <c:v>1.8465100000000001</c:v>
                </c:pt>
                <c:pt idx="436">
                  <c:v>1.8465100000000001</c:v>
                </c:pt>
                <c:pt idx="437">
                  <c:v>1.8465100000000001</c:v>
                </c:pt>
                <c:pt idx="438">
                  <c:v>1.8494699999999988</c:v>
                </c:pt>
                <c:pt idx="439">
                  <c:v>1.8673599999999999</c:v>
                </c:pt>
                <c:pt idx="440">
                  <c:v>1.8751500000000001</c:v>
                </c:pt>
                <c:pt idx="441">
                  <c:v>1.8774</c:v>
                </c:pt>
                <c:pt idx="442">
                  <c:v>1.8787400000000001</c:v>
                </c:pt>
                <c:pt idx="443">
                  <c:v>1.8807199999999999</c:v>
                </c:pt>
                <c:pt idx="444">
                  <c:v>1.8889100000000001</c:v>
                </c:pt>
                <c:pt idx="445">
                  <c:v>1.8889100000000001</c:v>
                </c:pt>
                <c:pt idx="446">
                  <c:v>1.8889100000000001</c:v>
                </c:pt>
                <c:pt idx="447">
                  <c:v>1.8897299999999988</c:v>
                </c:pt>
                <c:pt idx="448">
                  <c:v>1.9041999999999999</c:v>
                </c:pt>
                <c:pt idx="449">
                  <c:v>1.9045500000000011</c:v>
                </c:pt>
                <c:pt idx="450">
                  <c:v>1.9079199999999998</c:v>
                </c:pt>
                <c:pt idx="451">
                  <c:v>1.9114899999999999</c:v>
                </c:pt>
                <c:pt idx="452">
                  <c:v>1.9159299999999988</c:v>
                </c:pt>
                <c:pt idx="453">
                  <c:v>1.9172199999999999</c:v>
                </c:pt>
                <c:pt idx="454">
                  <c:v>1.9225300000000001</c:v>
                </c:pt>
                <c:pt idx="455">
                  <c:v>1.92489</c:v>
                </c:pt>
                <c:pt idx="456">
                  <c:v>1.92561</c:v>
                </c:pt>
                <c:pt idx="457">
                  <c:v>1.9264300000000001</c:v>
                </c:pt>
                <c:pt idx="458">
                  <c:v>1.9281299999999999</c:v>
                </c:pt>
                <c:pt idx="459">
                  <c:v>1.9307500000000011</c:v>
                </c:pt>
                <c:pt idx="460">
                  <c:v>1.93123</c:v>
                </c:pt>
                <c:pt idx="461">
                  <c:v>1.93123</c:v>
                </c:pt>
                <c:pt idx="462">
                  <c:v>1.93544</c:v>
                </c:pt>
                <c:pt idx="463">
                  <c:v>1.9388399999999999</c:v>
                </c:pt>
                <c:pt idx="464">
                  <c:v>1.9406000000000001</c:v>
                </c:pt>
                <c:pt idx="465">
                  <c:v>1.9411499999999999</c:v>
                </c:pt>
                <c:pt idx="466">
                  <c:v>1.9411499999999999</c:v>
                </c:pt>
                <c:pt idx="467">
                  <c:v>1.9416800000000001</c:v>
                </c:pt>
                <c:pt idx="468">
                  <c:v>1.94276</c:v>
                </c:pt>
                <c:pt idx="469">
                  <c:v>1.9430400000000001</c:v>
                </c:pt>
                <c:pt idx="470">
                  <c:v>1.9430799999999999</c:v>
                </c:pt>
                <c:pt idx="471">
                  <c:v>1.94336</c:v>
                </c:pt>
                <c:pt idx="472">
                  <c:v>1.94336</c:v>
                </c:pt>
                <c:pt idx="473">
                  <c:v>1.9435199999999999</c:v>
                </c:pt>
                <c:pt idx="474">
                  <c:v>1.9435199999999999</c:v>
                </c:pt>
                <c:pt idx="475">
                  <c:v>1.9435199999999999</c:v>
                </c:pt>
                <c:pt idx="476">
                  <c:v>1.9435199999999999</c:v>
                </c:pt>
                <c:pt idx="477">
                  <c:v>1.9581700000000011</c:v>
                </c:pt>
                <c:pt idx="478">
                  <c:v>1.9670300000000001</c:v>
                </c:pt>
                <c:pt idx="479">
                  <c:v>1.9729800000000011</c:v>
                </c:pt>
                <c:pt idx="480">
                  <c:v>1.978060000000001</c:v>
                </c:pt>
                <c:pt idx="481">
                  <c:v>1.9921800000000014</c:v>
                </c:pt>
                <c:pt idx="482">
                  <c:v>1.9962600000000001</c:v>
                </c:pt>
                <c:pt idx="483">
                  <c:v>1.9977499999999999</c:v>
                </c:pt>
                <c:pt idx="484">
                  <c:v>1.99794</c:v>
                </c:pt>
                <c:pt idx="485">
                  <c:v>1.99794</c:v>
                </c:pt>
                <c:pt idx="486">
                  <c:v>2.0015399999999999</c:v>
                </c:pt>
                <c:pt idx="487">
                  <c:v>2.0142899999999977</c:v>
                </c:pt>
                <c:pt idx="488">
                  <c:v>2.0201099999999999</c:v>
                </c:pt>
                <c:pt idx="489">
                  <c:v>2.02142</c:v>
                </c:pt>
                <c:pt idx="490">
                  <c:v>2.0229499999999976</c:v>
                </c:pt>
                <c:pt idx="491">
                  <c:v>2.0229499999999976</c:v>
                </c:pt>
                <c:pt idx="492">
                  <c:v>2.0278399999999999</c:v>
                </c:pt>
                <c:pt idx="493">
                  <c:v>2.0280900000000002</c:v>
                </c:pt>
                <c:pt idx="494">
                  <c:v>2.0280900000000002</c:v>
                </c:pt>
                <c:pt idx="495">
                  <c:v>2.0280900000000002</c:v>
                </c:pt>
                <c:pt idx="496">
                  <c:v>2.0285700000000002</c:v>
                </c:pt>
                <c:pt idx="497">
                  <c:v>2.0311699999999977</c:v>
                </c:pt>
                <c:pt idx="498">
                  <c:v>2.0336699999999976</c:v>
                </c:pt>
                <c:pt idx="499">
                  <c:v>2.0350999999999977</c:v>
                </c:pt>
                <c:pt idx="500">
                  <c:v>2.0386099999999976</c:v>
                </c:pt>
                <c:pt idx="501">
                  <c:v>2.03918</c:v>
                </c:pt>
                <c:pt idx="502">
                  <c:v>2.0394199999999976</c:v>
                </c:pt>
                <c:pt idx="503">
                  <c:v>2.0408599999999977</c:v>
                </c:pt>
                <c:pt idx="504">
                  <c:v>2.0408599999999977</c:v>
                </c:pt>
                <c:pt idx="505">
                  <c:v>2.0408599999999977</c:v>
                </c:pt>
                <c:pt idx="506">
                  <c:v>2.0408599999999977</c:v>
                </c:pt>
                <c:pt idx="507">
                  <c:v>2.0408599999999977</c:v>
                </c:pt>
                <c:pt idx="508">
                  <c:v>2.0408599999999977</c:v>
                </c:pt>
                <c:pt idx="509">
                  <c:v>2.0408599999999977</c:v>
                </c:pt>
                <c:pt idx="510">
                  <c:v>2.0408599999999977</c:v>
                </c:pt>
                <c:pt idx="511">
                  <c:v>2.0408599999999977</c:v>
                </c:pt>
                <c:pt idx="512">
                  <c:v>2.0408599999999977</c:v>
                </c:pt>
                <c:pt idx="513">
                  <c:v>2.05958</c:v>
                </c:pt>
                <c:pt idx="514">
                  <c:v>2.0693100000000002</c:v>
                </c:pt>
                <c:pt idx="515">
                  <c:v>2.06941</c:v>
                </c:pt>
                <c:pt idx="516">
                  <c:v>2.071409999999998</c:v>
                </c:pt>
                <c:pt idx="517">
                  <c:v>2.0726099999999974</c:v>
                </c:pt>
                <c:pt idx="518">
                  <c:v>2.0742799999999977</c:v>
                </c:pt>
                <c:pt idx="519">
                  <c:v>2.0762599999999969</c:v>
                </c:pt>
                <c:pt idx="520">
                  <c:v>2.0848900000000001</c:v>
                </c:pt>
                <c:pt idx="521">
                  <c:v>2.0902599999999976</c:v>
                </c:pt>
                <c:pt idx="522">
                  <c:v>2.0964499999999964</c:v>
                </c:pt>
                <c:pt idx="523">
                  <c:v>2.0974300000000001</c:v>
                </c:pt>
                <c:pt idx="524">
                  <c:v>2.1032299999999999</c:v>
                </c:pt>
                <c:pt idx="525">
                  <c:v>2.1090300000000002</c:v>
                </c:pt>
                <c:pt idx="526">
                  <c:v>2.116959999999998</c:v>
                </c:pt>
                <c:pt idx="527">
                  <c:v>2.1171199999999999</c:v>
                </c:pt>
                <c:pt idx="528">
                  <c:v>2.1171199999999999</c:v>
                </c:pt>
                <c:pt idx="529">
                  <c:v>2.1185399999999999</c:v>
                </c:pt>
                <c:pt idx="530">
                  <c:v>2.1189800000000001</c:v>
                </c:pt>
                <c:pt idx="531">
                  <c:v>2.1199599999999976</c:v>
                </c:pt>
                <c:pt idx="532">
                  <c:v>2.122659999999998</c:v>
                </c:pt>
                <c:pt idx="533">
                  <c:v>2.1247199999999999</c:v>
                </c:pt>
                <c:pt idx="534">
                  <c:v>2.1247400000000001</c:v>
                </c:pt>
                <c:pt idx="535">
                  <c:v>2.1255799999999998</c:v>
                </c:pt>
                <c:pt idx="536">
                  <c:v>2.1274999999999999</c:v>
                </c:pt>
                <c:pt idx="537">
                  <c:v>2.1291799999999999</c:v>
                </c:pt>
                <c:pt idx="538">
                  <c:v>2.1291799999999999</c:v>
                </c:pt>
                <c:pt idx="539">
                  <c:v>2.1291799999999999</c:v>
                </c:pt>
                <c:pt idx="540">
                  <c:v>2.13348</c:v>
                </c:pt>
                <c:pt idx="541">
                  <c:v>2.1341899999999998</c:v>
                </c:pt>
                <c:pt idx="542">
                  <c:v>2.1357699999999977</c:v>
                </c:pt>
                <c:pt idx="543">
                  <c:v>2.1357900000000001</c:v>
                </c:pt>
                <c:pt idx="544">
                  <c:v>2.13619</c:v>
                </c:pt>
                <c:pt idx="545">
                  <c:v>2.1371500000000001</c:v>
                </c:pt>
                <c:pt idx="546">
                  <c:v>2.1371500000000001</c:v>
                </c:pt>
                <c:pt idx="547">
                  <c:v>2.1374</c:v>
                </c:pt>
                <c:pt idx="548">
                  <c:v>2.1377100000000002</c:v>
                </c:pt>
                <c:pt idx="549">
                  <c:v>2.1378699999999977</c:v>
                </c:pt>
                <c:pt idx="550">
                  <c:v>2.1378699999999977</c:v>
                </c:pt>
                <c:pt idx="551">
                  <c:v>2.1379700000000001</c:v>
                </c:pt>
                <c:pt idx="552">
                  <c:v>2.1382099999999977</c:v>
                </c:pt>
                <c:pt idx="553">
                  <c:v>2.1382099999999977</c:v>
                </c:pt>
                <c:pt idx="554">
                  <c:v>2.1382099999999977</c:v>
                </c:pt>
                <c:pt idx="555">
                  <c:v>2.1382099999999977</c:v>
                </c:pt>
                <c:pt idx="556">
                  <c:v>2.1392899999999977</c:v>
                </c:pt>
                <c:pt idx="557">
                  <c:v>2.152419999999998</c:v>
                </c:pt>
                <c:pt idx="558">
                  <c:v>2.1552199999999977</c:v>
                </c:pt>
                <c:pt idx="559">
                  <c:v>2.1579199999999998</c:v>
                </c:pt>
                <c:pt idx="560">
                  <c:v>2.16005</c:v>
                </c:pt>
                <c:pt idx="561">
                  <c:v>2.1646700000000001</c:v>
                </c:pt>
                <c:pt idx="562">
                  <c:v>2.1659000000000002</c:v>
                </c:pt>
                <c:pt idx="563">
                  <c:v>2.1659000000000002</c:v>
                </c:pt>
                <c:pt idx="564">
                  <c:v>2.16961</c:v>
                </c:pt>
                <c:pt idx="565">
                  <c:v>2.1704300000000001</c:v>
                </c:pt>
                <c:pt idx="566">
                  <c:v>2.1704300000000001</c:v>
                </c:pt>
                <c:pt idx="567">
                  <c:v>2.17327</c:v>
                </c:pt>
                <c:pt idx="568">
                  <c:v>2.1737799999999998</c:v>
                </c:pt>
                <c:pt idx="569">
                  <c:v>2.1770999999999998</c:v>
                </c:pt>
                <c:pt idx="570">
                  <c:v>2.1917399999999998</c:v>
                </c:pt>
                <c:pt idx="571">
                  <c:v>2.1930499999999977</c:v>
                </c:pt>
                <c:pt idx="572">
                  <c:v>2.1931900000000022</c:v>
                </c:pt>
                <c:pt idx="573">
                  <c:v>2.19347</c:v>
                </c:pt>
                <c:pt idx="574">
                  <c:v>2.1958899999999977</c:v>
                </c:pt>
                <c:pt idx="575">
                  <c:v>2.1981799999999998</c:v>
                </c:pt>
                <c:pt idx="576">
                  <c:v>2.1987800000000002</c:v>
                </c:pt>
                <c:pt idx="577">
                  <c:v>2.2044100000000002</c:v>
                </c:pt>
                <c:pt idx="578">
                  <c:v>2.2083100000000022</c:v>
                </c:pt>
                <c:pt idx="579">
                  <c:v>2.2267399999999999</c:v>
                </c:pt>
                <c:pt idx="580">
                  <c:v>2.2271400000000012</c:v>
                </c:pt>
                <c:pt idx="581">
                  <c:v>2.2284700000000002</c:v>
                </c:pt>
                <c:pt idx="582">
                  <c:v>2.2284700000000002</c:v>
                </c:pt>
                <c:pt idx="583">
                  <c:v>2.2288399999999999</c:v>
                </c:pt>
                <c:pt idx="584">
                  <c:v>2.22946</c:v>
                </c:pt>
                <c:pt idx="585">
                  <c:v>2.2304200000000001</c:v>
                </c:pt>
                <c:pt idx="586">
                  <c:v>2.2322499999999974</c:v>
                </c:pt>
                <c:pt idx="587">
                  <c:v>2.2325200000000001</c:v>
                </c:pt>
                <c:pt idx="588">
                  <c:v>2.23272</c:v>
                </c:pt>
                <c:pt idx="589">
                  <c:v>2.2327999999999997</c:v>
                </c:pt>
                <c:pt idx="590">
                  <c:v>2.2330000000000001</c:v>
                </c:pt>
                <c:pt idx="591">
                  <c:v>2.2344599999999977</c:v>
                </c:pt>
                <c:pt idx="592">
                  <c:v>2.2347399999999999</c:v>
                </c:pt>
                <c:pt idx="593">
                  <c:v>2.2347399999999999</c:v>
                </c:pt>
                <c:pt idx="594">
                  <c:v>2.2349800000000002</c:v>
                </c:pt>
                <c:pt idx="595">
                  <c:v>2.23522</c:v>
                </c:pt>
                <c:pt idx="596">
                  <c:v>2.23522</c:v>
                </c:pt>
                <c:pt idx="597">
                  <c:v>2.23522</c:v>
                </c:pt>
                <c:pt idx="598">
                  <c:v>2.23522</c:v>
                </c:pt>
                <c:pt idx="599">
                  <c:v>2.23522</c:v>
                </c:pt>
                <c:pt idx="600">
                  <c:v>2.23522</c:v>
                </c:pt>
                <c:pt idx="601">
                  <c:v>2.23522</c:v>
                </c:pt>
                <c:pt idx="602">
                  <c:v>2.2476099999999999</c:v>
                </c:pt>
                <c:pt idx="603">
                  <c:v>2.2485499999999998</c:v>
                </c:pt>
                <c:pt idx="604">
                  <c:v>2.2485499999999998</c:v>
                </c:pt>
                <c:pt idx="605">
                  <c:v>2.2512300000000001</c:v>
                </c:pt>
                <c:pt idx="606">
                  <c:v>2.2542900000000001</c:v>
                </c:pt>
                <c:pt idx="607">
                  <c:v>2.2581099999999998</c:v>
                </c:pt>
                <c:pt idx="608">
                  <c:v>2.2617699999999998</c:v>
                </c:pt>
                <c:pt idx="609">
                  <c:v>2.2625099999999998</c:v>
                </c:pt>
                <c:pt idx="610">
                  <c:v>2.2648600000000001</c:v>
                </c:pt>
                <c:pt idx="611">
                  <c:v>2.2648600000000001</c:v>
                </c:pt>
                <c:pt idx="612">
                  <c:v>2.2664399999999998</c:v>
                </c:pt>
                <c:pt idx="613">
                  <c:v>2.2679100000000023</c:v>
                </c:pt>
                <c:pt idx="614">
                  <c:v>2.27061</c:v>
                </c:pt>
                <c:pt idx="615">
                  <c:v>2.2892999999999999</c:v>
                </c:pt>
                <c:pt idx="616">
                  <c:v>2.2930999999999999</c:v>
                </c:pt>
                <c:pt idx="617">
                  <c:v>2.2953100000000002</c:v>
                </c:pt>
                <c:pt idx="618">
                  <c:v>2.3014199999999976</c:v>
                </c:pt>
                <c:pt idx="619">
                  <c:v>2.3014199999999976</c:v>
                </c:pt>
                <c:pt idx="620">
                  <c:v>2.3047900000000001</c:v>
                </c:pt>
                <c:pt idx="621">
                  <c:v>2.3077999999999999</c:v>
                </c:pt>
                <c:pt idx="622">
                  <c:v>2.3095599999999976</c:v>
                </c:pt>
                <c:pt idx="623">
                  <c:v>2.3143199999999977</c:v>
                </c:pt>
                <c:pt idx="624">
                  <c:v>2.3170099999999976</c:v>
                </c:pt>
                <c:pt idx="625">
                  <c:v>2.3225099999999976</c:v>
                </c:pt>
                <c:pt idx="626">
                  <c:v>2.3241499999999977</c:v>
                </c:pt>
                <c:pt idx="627">
                  <c:v>2.3266899999999979</c:v>
                </c:pt>
                <c:pt idx="628">
                  <c:v>2.3272699999999977</c:v>
                </c:pt>
                <c:pt idx="629">
                  <c:v>2.3274300000000001</c:v>
                </c:pt>
                <c:pt idx="630">
                  <c:v>2.3277600000000001</c:v>
                </c:pt>
                <c:pt idx="631">
                  <c:v>2.3277899999999998</c:v>
                </c:pt>
                <c:pt idx="632">
                  <c:v>2.3278300000000001</c:v>
                </c:pt>
                <c:pt idx="633">
                  <c:v>2.3283</c:v>
                </c:pt>
                <c:pt idx="634">
                  <c:v>2.3298599999999974</c:v>
                </c:pt>
                <c:pt idx="635">
                  <c:v>2.3298599999999974</c:v>
                </c:pt>
                <c:pt idx="636">
                  <c:v>2.3300699999999974</c:v>
                </c:pt>
                <c:pt idx="637">
                  <c:v>2.3305499999999975</c:v>
                </c:pt>
                <c:pt idx="638">
                  <c:v>2.3307499999999974</c:v>
                </c:pt>
                <c:pt idx="639">
                  <c:v>2.3309899999999977</c:v>
                </c:pt>
                <c:pt idx="640">
                  <c:v>2.331509999999998</c:v>
                </c:pt>
                <c:pt idx="641">
                  <c:v>2.3317499999999969</c:v>
                </c:pt>
                <c:pt idx="642">
                  <c:v>2.3319499999999969</c:v>
                </c:pt>
                <c:pt idx="643">
                  <c:v>2.3321099999999975</c:v>
                </c:pt>
                <c:pt idx="644">
                  <c:v>2.3322299999999969</c:v>
                </c:pt>
                <c:pt idx="645">
                  <c:v>2.3322299999999969</c:v>
                </c:pt>
                <c:pt idx="646">
                  <c:v>2.3322299999999969</c:v>
                </c:pt>
                <c:pt idx="647">
                  <c:v>2.3322299999999969</c:v>
                </c:pt>
                <c:pt idx="648">
                  <c:v>2.3322299999999969</c:v>
                </c:pt>
                <c:pt idx="649">
                  <c:v>2.3322299999999969</c:v>
                </c:pt>
                <c:pt idx="650">
                  <c:v>2.3322299999999969</c:v>
                </c:pt>
                <c:pt idx="651">
                  <c:v>2.3325599999999969</c:v>
                </c:pt>
                <c:pt idx="652">
                  <c:v>2.3449599999999977</c:v>
                </c:pt>
                <c:pt idx="653">
                  <c:v>2.3449599999999977</c:v>
                </c:pt>
                <c:pt idx="654">
                  <c:v>2.3639600000000001</c:v>
                </c:pt>
                <c:pt idx="655">
                  <c:v>2.3796999999999979</c:v>
                </c:pt>
                <c:pt idx="656">
                  <c:v>2.3816199999999976</c:v>
                </c:pt>
                <c:pt idx="657">
                  <c:v>2.3816199999999976</c:v>
                </c:pt>
                <c:pt idx="658">
                  <c:v>2.3817999999999997</c:v>
                </c:pt>
                <c:pt idx="659">
                  <c:v>2.3966599999999953</c:v>
                </c:pt>
                <c:pt idx="660">
                  <c:v>2.39723</c:v>
                </c:pt>
                <c:pt idx="661">
                  <c:v>2.40063</c:v>
                </c:pt>
                <c:pt idx="662">
                  <c:v>2.40069</c:v>
                </c:pt>
                <c:pt idx="663">
                  <c:v>2.4106799999999979</c:v>
                </c:pt>
                <c:pt idx="664">
                  <c:v>2.4116599999999964</c:v>
                </c:pt>
                <c:pt idx="665">
                  <c:v>2.4169999999999976</c:v>
                </c:pt>
                <c:pt idx="666">
                  <c:v>2.4188699999999974</c:v>
                </c:pt>
                <c:pt idx="667">
                  <c:v>2.4198099999999969</c:v>
                </c:pt>
                <c:pt idx="668">
                  <c:v>2.4214899999999977</c:v>
                </c:pt>
                <c:pt idx="669">
                  <c:v>2.4215499999999976</c:v>
                </c:pt>
                <c:pt idx="670">
                  <c:v>2.4220699999999979</c:v>
                </c:pt>
                <c:pt idx="671">
                  <c:v>2.4242900000000001</c:v>
                </c:pt>
                <c:pt idx="672">
                  <c:v>2.42517</c:v>
                </c:pt>
                <c:pt idx="673">
                  <c:v>2.4254099999999976</c:v>
                </c:pt>
                <c:pt idx="674">
                  <c:v>2.4274100000000001</c:v>
                </c:pt>
                <c:pt idx="675">
                  <c:v>2.4275899999999999</c:v>
                </c:pt>
                <c:pt idx="676">
                  <c:v>2.4278900000000001</c:v>
                </c:pt>
                <c:pt idx="677">
                  <c:v>2.4278900000000001</c:v>
                </c:pt>
                <c:pt idx="678">
                  <c:v>2.4281299999999999</c:v>
                </c:pt>
                <c:pt idx="679">
                  <c:v>2.42876</c:v>
                </c:pt>
                <c:pt idx="680">
                  <c:v>2.42909</c:v>
                </c:pt>
                <c:pt idx="681">
                  <c:v>2.42957</c:v>
                </c:pt>
                <c:pt idx="682">
                  <c:v>2.42957</c:v>
                </c:pt>
                <c:pt idx="683">
                  <c:v>2.42957</c:v>
                </c:pt>
                <c:pt idx="684">
                  <c:v>2.4319899999999977</c:v>
                </c:pt>
                <c:pt idx="685">
                  <c:v>2.4328199999999969</c:v>
                </c:pt>
                <c:pt idx="686">
                  <c:v>2.4359899999999977</c:v>
                </c:pt>
                <c:pt idx="687">
                  <c:v>2.4377300000000002</c:v>
                </c:pt>
                <c:pt idx="688">
                  <c:v>2.439159999999998</c:v>
                </c:pt>
                <c:pt idx="689">
                  <c:v>2.4405999999999999</c:v>
                </c:pt>
                <c:pt idx="690">
                  <c:v>2.4419300000000002</c:v>
                </c:pt>
                <c:pt idx="691">
                  <c:v>2.4419300000000002</c:v>
                </c:pt>
                <c:pt idx="692">
                  <c:v>2.4473500000000001</c:v>
                </c:pt>
                <c:pt idx="693">
                  <c:v>2.44889</c:v>
                </c:pt>
                <c:pt idx="694">
                  <c:v>2.4507300000000001</c:v>
                </c:pt>
                <c:pt idx="695">
                  <c:v>2.4507300000000001</c:v>
                </c:pt>
                <c:pt idx="696">
                  <c:v>2.4521899999999976</c:v>
                </c:pt>
                <c:pt idx="697">
                  <c:v>2.45953</c:v>
                </c:pt>
                <c:pt idx="698">
                  <c:v>2.4604599999999976</c:v>
                </c:pt>
                <c:pt idx="699">
                  <c:v>2.4617900000000001</c:v>
                </c:pt>
                <c:pt idx="700">
                  <c:v>2.4617900000000001</c:v>
                </c:pt>
                <c:pt idx="701">
                  <c:v>2.4617900000000001</c:v>
                </c:pt>
                <c:pt idx="702">
                  <c:v>2.4617900000000001</c:v>
                </c:pt>
                <c:pt idx="703">
                  <c:v>2.4617900000000001</c:v>
                </c:pt>
                <c:pt idx="704">
                  <c:v>2.4617900000000001</c:v>
                </c:pt>
                <c:pt idx="705">
                  <c:v>2.4617900000000001</c:v>
                </c:pt>
                <c:pt idx="706">
                  <c:v>2.4617900000000001</c:v>
                </c:pt>
                <c:pt idx="707">
                  <c:v>2.4699900000000001</c:v>
                </c:pt>
                <c:pt idx="708">
                  <c:v>2.4735900000000002</c:v>
                </c:pt>
                <c:pt idx="709">
                  <c:v>2.4832100000000001</c:v>
                </c:pt>
                <c:pt idx="710">
                  <c:v>2.4832100000000001</c:v>
                </c:pt>
                <c:pt idx="711">
                  <c:v>2.4861300000000002</c:v>
                </c:pt>
                <c:pt idx="712">
                  <c:v>2.4880300000000002</c:v>
                </c:pt>
                <c:pt idx="713">
                  <c:v>2.4895499999999977</c:v>
                </c:pt>
                <c:pt idx="714">
                  <c:v>2.48996</c:v>
                </c:pt>
                <c:pt idx="715">
                  <c:v>2.4963599999999975</c:v>
                </c:pt>
                <c:pt idx="716">
                  <c:v>2.4978799999999977</c:v>
                </c:pt>
                <c:pt idx="717">
                  <c:v>2.4999699999999976</c:v>
                </c:pt>
                <c:pt idx="718">
                  <c:v>2.5055900000000002</c:v>
                </c:pt>
                <c:pt idx="719">
                  <c:v>2.5069900000000001</c:v>
                </c:pt>
                <c:pt idx="720">
                  <c:v>2.5078100000000001</c:v>
                </c:pt>
                <c:pt idx="721">
                  <c:v>2.5085099999999998</c:v>
                </c:pt>
                <c:pt idx="722">
                  <c:v>2.5134300000000001</c:v>
                </c:pt>
                <c:pt idx="723">
                  <c:v>2.5140399999999987</c:v>
                </c:pt>
                <c:pt idx="724">
                  <c:v>2.5141300000000002</c:v>
                </c:pt>
                <c:pt idx="725">
                  <c:v>2.51613</c:v>
                </c:pt>
                <c:pt idx="726">
                  <c:v>2.5178799999999977</c:v>
                </c:pt>
                <c:pt idx="727">
                  <c:v>2.5183999999999997</c:v>
                </c:pt>
                <c:pt idx="728">
                  <c:v>2.5211800000000002</c:v>
                </c:pt>
                <c:pt idx="729">
                  <c:v>2.5217800000000001</c:v>
                </c:pt>
                <c:pt idx="730">
                  <c:v>2.5231100000000022</c:v>
                </c:pt>
                <c:pt idx="731">
                  <c:v>2.52366</c:v>
                </c:pt>
                <c:pt idx="732">
                  <c:v>2.5244499999999976</c:v>
                </c:pt>
                <c:pt idx="733">
                  <c:v>2.5244800000000001</c:v>
                </c:pt>
                <c:pt idx="734">
                  <c:v>2.5246900000000001</c:v>
                </c:pt>
                <c:pt idx="735">
                  <c:v>2.52582</c:v>
                </c:pt>
                <c:pt idx="736">
                  <c:v>2.52582</c:v>
                </c:pt>
                <c:pt idx="737">
                  <c:v>2.525859999999998</c:v>
                </c:pt>
                <c:pt idx="738">
                  <c:v>2.52658</c:v>
                </c:pt>
                <c:pt idx="739">
                  <c:v>2.52658</c:v>
                </c:pt>
                <c:pt idx="740">
                  <c:v>2.52691</c:v>
                </c:pt>
                <c:pt idx="741">
                  <c:v>2.52691</c:v>
                </c:pt>
                <c:pt idx="742">
                  <c:v>2.52691</c:v>
                </c:pt>
                <c:pt idx="743">
                  <c:v>2.5435400000000001</c:v>
                </c:pt>
                <c:pt idx="744">
                  <c:v>2.5435400000000001</c:v>
                </c:pt>
                <c:pt idx="745">
                  <c:v>2.5459900000000002</c:v>
                </c:pt>
                <c:pt idx="746">
                  <c:v>2.5465900000000001</c:v>
                </c:pt>
                <c:pt idx="747">
                  <c:v>2.5533800000000002</c:v>
                </c:pt>
                <c:pt idx="748">
                  <c:v>2.5557399999999997</c:v>
                </c:pt>
                <c:pt idx="749">
                  <c:v>2.5619800000000001</c:v>
                </c:pt>
                <c:pt idx="750">
                  <c:v>2.5665</c:v>
                </c:pt>
                <c:pt idx="751">
                  <c:v>2.5680000000000001</c:v>
                </c:pt>
                <c:pt idx="752">
                  <c:v>2.5701700000000001</c:v>
                </c:pt>
                <c:pt idx="753">
                  <c:v>2.573649999999998</c:v>
                </c:pt>
                <c:pt idx="754">
                  <c:v>2.58</c:v>
                </c:pt>
                <c:pt idx="755">
                  <c:v>2.5802999999999998</c:v>
                </c:pt>
                <c:pt idx="756">
                  <c:v>2.5809899999999999</c:v>
                </c:pt>
                <c:pt idx="757">
                  <c:v>2.5809899999999999</c:v>
                </c:pt>
                <c:pt idx="758">
                  <c:v>2.5809899999999999</c:v>
                </c:pt>
                <c:pt idx="759">
                  <c:v>2.5815000000000001</c:v>
                </c:pt>
                <c:pt idx="760">
                  <c:v>2.58216</c:v>
                </c:pt>
                <c:pt idx="761">
                  <c:v>2.5827499999999977</c:v>
                </c:pt>
                <c:pt idx="762">
                  <c:v>2.5851199999999999</c:v>
                </c:pt>
                <c:pt idx="763">
                  <c:v>2.58643</c:v>
                </c:pt>
                <c:pt idx="764">
                  <c:v>2.5899000000000001</c:v>
                </c:pt>
                <c:pt idx="765">
                  <c:v>2.5900300000000001</c:v>
                </c:pt>
                <c:pt idx="766">
                  <c:v>2.5900300000000001</c:v>
                </c:pt>
                <c:pt idx="767">
                  <c:v>2.5911300000000002</c:v>
                </c:pt>
                <c:pt idx="768">
                  <c:v>2.5913599999999977</c:v>
                </c:pt>
                <c:pt idx="769">
                  <c:v>2.5913599999999977</c:v>
                </c:pt>
                <c:pt idx="770">
                  <c:v>2.5913599999999977</c:v>
                </c:pt>
                <c:pt idx="771">
                  <c:v>2.5913599999999977</c:v>
                </c:pt>
                <c:pt idx="772">
                  <c:v>2.5913599999999977</c:v>
                </c:pt>
                <c:pt idx="773">
                  <c:v>2.5913599999999977</c:v>
                </c:pt>
                <c:pt idx="774">
                  <c:v>2.5913599999999977</c:v>
                </c:pt>
                <c:pt idx="775">
                  <c:v>2.5913599999999977</c:v>
                </c:pt>
                <c:pt idx="776">
                  <c:v>2.5913599999999977</c:v>
                </c:pt>
                <c:pt idx="777">
                  <c:v>2.5913599999999977</c:v>
                </c:pt>
                <c:pt idx="778">
                  <c:v>2.5931099999999998</c:v>
                </c:pt>
                <c:pt idx="779">
                  <c:v>2.59457</c:v>
                </c:pt>
                <c:pt idx="780">
                  <c:v>2.5950499999999974</c:v>
                </c:pt>
                <c:pt idx="781">
                  <c:v>2.60229</c:v>
                </c:pt>
                <c:pt idx="782">
                  <c:v>2.6030700000000002</c:v>
                </c:pt>
                <c:pt idx="783">
                  <c:v>2.6046299999999998</c:v>
                </c:pt>
                <c:pt idx="784">
                  <c:v>2.6110399999999987</c:v>
                </c:pt>
                <c:pt idx="785">
                  <c:v>2.6114799999999976</c:v>
                </c:pt>
                <c:pt idx="786">
                  <c:v>2.6114799999999976</c:v>
                </c:pt>
                <c:pt idx="787">
                  <c:v>2.61198</c:v>
                </c:pt>
                <c:pt idx="788">
                  <c:v>2.61409</c:v>
                </c:pt>
                <c:pt idx="789">
                  <c:v>2.6158399999999977</c:v>
                </c:pt>
                <c:pt idx="790">
                  <c:v>2.61591</c:v>
                </c:pt>
                <c:pt idx="791">
                  <c:v>2.6195200000000001</c:v>
                </c:pt>
                <c:pt idx="792">
                  <c:v>2.6204999999999998</c:v>
                </c:pt>
                <c:pt idx="793">
                  <c:v>2.6210599999999977</c:v>
                </c:pt>
                <c:pt idx="794">
                  <c:v>2.6222399999999997</c:v>
                </c:pt>
                <c:pt idx="795">
                  <c:v>2.6228899999999977</c:v>
                </c:pt>
                <c:pt idx="796">
                  <c:v>2.6236799999999998</c:v>
                </c:pt>
                <c:pt idx="797">
                  <c:v>2.6237599999999999</c:v>
                </c:pt>
                <c:pt idx="798">
                  <c:v>2.6239200000000023</c:v>
                </c:pt>
                <c:pt idx="799">
                  <c:v>2.6286200000000002</c:v>
                </c:pt>
                <c:pt idx="800">
                  <c:v>2.6316999999999977</c:v>
                </c:pt>
                <c:pt idx="801">
                  <c:v>2.6388699999999976</c:v>
                </c:pt>
                <c:pt idx="802">
                  <c:v>2.64364</c:v>
                </c:pt>
                <c:pt idx="803">
                  <c:v>2.6480700000000001</c:v>
                </c:pt>
                <c:pt idx="804">
                  <c:v>2.6548099999999977</c:v>
                </c:pt>
                <c:pt idx="805">
                  <c:v>2.6583199999999998</c:v>
                </c:pt>
                <c:pt idx="806">
                  <c:v>2.6593200000000001</c:v>
                </c:pt>
                <c:pt idx="807">
                  <c:v>2.6614300000000002</c:v>
                </c:pt>
                <c:pt idx="808">
                  <c:v>2.6620200000000001</c:v>
                </c:pt>
                <c:pt idx="809">
                  <c:v>2.6626399999999997</c:v>
                </c:pt>
                <c:pt idx="810">
                  <c:v>2.6679499999999998</c:v>
                </c:pt>
                <c:pt idx="811">
                  <c:v>2.6737799999999998</c:v>
                </c:pt>
                <c:pt idx="812">
                  <c:v>2.6768299999999976</c:v>
                </c:pt>
                <c:pt idx="813">
                  <c:v>2.67767</c:v>
                </c:pt>
                <c:pt idx="814">
                  <c:v>2.6845800000000022</c:v>
                </c:pt>
                <c:pt idx="815">
                  <c:v>2.6847300000000023</c:v>
                </c:pt>
                <c:pt idx="816">
                  <c:v>2.68506</c:v>
                </c:pt>
                <c:pt idx="817">
                  <c:v>2.6923900000000001</c:v>
                </c:pt>
                <c:pt idx="818">
                  <c:v>2.6957100000000001</c:v>
                </c:pt>
                <c:pt idx="819">
                  <c:v>2.7020399999999998</c:v>
                </c:pt>
                <c:pt idx="820">
                  <c:v>2.7020599999999977</c:v>
                </c:pt>
                <c:pt idx="821">
                  <c:v>2.7033499999999999</c:v>
                </c:pt>
                <c:pt idx="822">
                  <c:v>2.7054100000000001</c:v>
                </c:pt>
                <c:pt idx="823">
                  <c:v>2.7065800000000002</c:v>
                </c:pt>
                <c:pt idx="824">
                  <c:v>2.7091699999999999</c:v>
                </c:pt>
                <c:pt idx="825">
                  <c:v>2.7105899999999998</c:v>
                </c:pt>
                <c:pt idx="826">
                  <c:v>2.7109700000000001</c:v>
                </c:pt>
                <c:pt idx="827">
                  <c:v>2.7116899999999977</c:v>
                </c:pt>
                <c:pt idx="828">
                  <c:v>2.7125699999999977</c:v>
                </c:pt>
                <c:pt idx="829">
                  <c:v>2.7125699999999977</c:v>
                </c:pt>
                <c:pt idx="830">
                  <c:v>2.7135400000000001</c:v>
                </c:pt>
                <c:pt idx="831">
                  <c:v>2.7135400000000001</c:v>
                </c:pt>
                <c:pt idx="832">
                  <c:v>2.7145000000000001</c:v>
                </c:pt>
                <c:pt idx="833">
                  <c:v>2.71515</c:v>
                </c:pt>
                <c:pt idx="834">
                  <c:v>2.7155</c:v>
                </c:pt>
                <c:pt idx="835">
                  <c:v>2.71916</c:v>
                </c:pt>
                <c:pt idx="836">
                  <c:v>2.7202099999999998</c:v>
                </c:pt>
                <c:pt idx="837">
                  <c:v>2.7202600000000001</c:v>
                </c:pt>
                <c:pt idx="838">
                  <c:v>2.7208199999999998</c:v>
                </c:pt>
                <c:pt idx="839">
                  <c:v>2.7209300000000023</c:v>
                </c:pt>
                <c:pt idx="840">
                  <c:v>2.7209300000000023</c:v>
                </c:pt>
                <c:pt idx="841">
                  <c:v>2.7209300000000023</c:v>
                </c:pt>
                <c:pt idx="842">
                  <c:v>2.7209300000000023</c:v>
                </c:pt>
                <c:pt idx="843">
                  <c:v>2.7209300000000023</c:v>
                </c:pt>
                <c:pt idx="844">
                  <c:v>2.7209300000000023</c:v>
                </c:pt>
                <c:pt idx="845">
                  <c:v>2.7209300000000023</c:v>
                </c:pt>
                <c:pt idx="846">
                  <c:v>2.72126</c:v>
                </c:pt>
                <c:pt idx="847">
                  <c:v>2.72126</c:v>
                </c:pt>
                <c:pt idx="848">
                  <c:v>2.72126</c:v>
                </c:pt>
                <c:pt idx="849">
                  <c:v>2.72126</c:v>
                </c:pt>
                <c:pt idx="850">
                  <c:v>2.7241200000000023</c:v>
                </c:pt>
                <c:pt idx="851">
                  <c:v>2.7260300000000002</c:v>
                </c:pt>
                <c:pt idx="852">
                  <c:v>2.7341500000000001</c:v>
                </c:pt>
                <c:pt idx="853">
                  <c:v>2.7355700000000001</c:v>
                </c:pt>
                <c:pt idx="854">
                  <c:v>2.7367900000000001</c:v>
                </c:pt>
                <c:pt idx="855">
                  <c:v>2.7389999999999999</c:v>
                </c:pt>
                <c:pt idx="856">
                  <c:v>2.7425799999999998</c:v>
                </c:pt>
                <c:pt idx="857">
                  <c:v>2.75251</c:v>
                </c:pt>
                <c:pt idx="858">
                  <c:v>2.7528499999999969</c:v>
                </c:pt>
                <c:pt idx="859">
                  <c:v>2.7530100000000002</c:v>
                </c:pt>
                <c:pt idx="860">
                  <c:v>2.7530100000000002</c:v>
                </c:pt>
                <c:pt idx="861">
                  <c:v>2.7534900000000002</c:v>
                </c:pt>
                <c:pt idx="862">
                  <c:v>2.7578999999999998</c:v>
                </c:pt>
                <c:pt idx="863">
                  <c:v>2.7681600000000022</c:v>
                </c:pt>
                <c:pt idx="864">
                  <c:v>2.771449999999998</c:v>
                </c:pt>
                <c:pt idx="865">
                  <c:v>2.77535</c:v>
                </c:pt>
                <c:pt idx="866">
                  <c:v>2.7779199999999999</c:v>
                </c:pt>
                <c:pt idx="867">
                  <c:v>2.77895</c:v>
                </c:pt>
                <c:pt idx="868">
                  <c:v>2.7793000000000001</c:v>
                </c:pt>
                <c:pt idx="869">
                  <c:v>2.7809100000000022</c:v>
                </c:pt>
                <c:pt idx="870">
                  <c:v>2.78267</c:v>
                </c:pt>
                <c:pt idx="871">
                  <c:v>2.7865500000000001</c:v>
                </c:pt>
                <c:pt idx="872">
                  <c:v>2.78925</c:v>
                </c:pt>
                <c:pt idx="873">
                  <c:v>2.7919700000000001</c:v>
                </c:pt>
                <c:pt idx="874">
                  <c:v>2.7932000000000001</c:v>
                </c:pt>
                <c:pt idx="875">
                  <c:v>2.7975099999999999</c:v>
                </c:pt>
                <c:pt idx="876">
                  <c:v>2.8078699999999976</c:v>
                </c:pt>
                <c:pt idx="877">
                  <c:v>2.8084199999999977</c:v>
                </c:pt>
                <c:pt idx="878">
                  <c:v>2.8111699999999979</c:v>
                </c:pt>
                <c:pt idx="879">
                  <c:v>2.8124699999999958</c:v>
                </c:pt>
                <c:pt idx="880">
                  <c:v>2.8129099999999969</c:v>
                </c:pt>
                <c:pt idx="881">
                  <c:v>2.8138699999999974</c:v>
                </c:pt>
                <c:pt idx="882">
                  <c:v>2.8152899999999974</c:v>
                </c:pt>
                <c:pt idx="883">
                  <c:v>2.8161699999999974</c:v>
                </c:pt>
                <c:pt idx="884">
                  <c:v>2.8182699999999974</c:v>
                </c:pt>
                <c:pt idx="885">
                  <c:v>2.8196899999999974</c:v>
                </c:pt>
                <c:pt idx="886">
                  <c:v>2.8213499999999976</c:v>
                </c:pt>
                <c:pt idx="887">
                  <c:v>2.8237700000000001</c:v>
                </c:pt>
                <c:pt idx="888">
                  <c:v>2.82491</c:v>
                </c:pt>
                <c:pt idx="889">
                  <c:v>2.8323499999999964</c:v>
                </c:pt>
                <c:pt idx="890">
                  <c:v>2.8339300000000001</c:v>
                </c:pt>
                <c:pt idx="891">
                  <c:v>2.8391199999999976</c:v>
                </c:pt>
                <c:pt idx="892">
                  <c:v>2.8394499999999958</c:v>
                </c:pt>
                <c:pt idx="893">
                  <c:v>2.84178</c:v>
                </c:pt>
                <c:pt idx="894">
                  <c:v>2.8418199999999976</c:v>
                </c:pt>
                <c:pt idx="895">
                  <c:v>2.8449599999999977</c:v>
                </c:pt>
                <c:pt idx="896">
                  <c:v>2.8450599999999979</c:v>
                </c:pt>
                <c:pt idx="897">
                  <c:v>2.8472</c:v>
                </c:pt>
                <c:pt idx="898">
                  <c:v>2.8474200000000001</c:v>
                </c:pt>
                <c:pt idx="899">
                  <c:v>2.8507199999999977</c:v>
                </c:pt>
                <c:pt idx="900">
                  <c:v>2.8539999999999988</c:v>
                </c:pt>
                <c:pt idx="901">
                  <c:v>2.8558699999999959</c:v>
                </c:pt>
                <c:pt idx="902">
                  <c:v>2.8572299999999977</c:v>
                </c:pt>
                <c:pt idx="903">
                  <c:v>2.8575499999999976</c:v>
                </c:pt>
                <c:pt idx="904">
                  <c:v>2.8606699999999976</c:v>
                </c:pt>
                <c:pt idx="905">
                  <c:v>2.8608199999999977</c:v>
                </c:pt>
                <c:pt idx="906">
                  <c:v>2.8759599999999974</c:v>
                </c:pt>
                <c:pt idx="907">
                  <c:v>2.8832499999999976</c:v>
                </c:pt>
                <c:pt idx="908">
                  <c:v>2.8846599999999976</c:v>
                </c:pt>
                <c:pt idx="909">
                  <c:v>2.8848099999999977</c:v>
                </c:pt>
                <c:pt idx="910">
                  <c:v>2.8928999999999974</c:v>
                </c:pt>
                <c:pt idx="911">
                  <c:v>2.8935300000000002</c:v>
                </c:pt>
                <c:pt idx="912">
                  <c:v>2.8963899999999976</c:v>
                </c:pt>
                <c:pt idx="913">
                  <c:v>2.8976999999999977</c:v>
                </c:pt>
                <c:pt idx="914">
                  <c:v>2.89913</c:v>
                </c:pt>
                <c:pt idx="915">
                  <c:v>2.9020299999999977</c:v>
                </c:pt>
                <c:pt idx="916">
                  <c:v>2.9022499999999969</c:v>
                </c:pt>
                <c:pt idx="917">
                  <c:v>2.90299</c:v>
                </c:pt>
                <c:pt idx="918">
                  <c:v>2.9072100000000001</c:v>
                </c:pt>
                <c:pt idx="919">
                  <c:v>2.9089399999999999</c:v>
                </c:pt>
                <c:pt idx="920">
                  <c:v>2.9109399999999988</c:v>
                </c:pt>
                <c:pt idx="921">
                  <c:v>2.9114399999999976</c:v>
                </c:pt>
                <c:pt idx="922">
                  <c:v>2.9118099999999969</c:v>
                </c:pt>
                <c:pt idx="923">
                  <c:v>2.9130199999999977</c:v>
                </c:pt>
                <c:pt idx="924">
                  <c:v>2.9137</c:v>
                </c:pt>
                <c:pt idx="925">
                  <c:v>2.9138399999999987</c:v>
                </c:pt>
                <c:pt idx="926">
                  <c:v>2.9147999999999987</c:v>
                </c:pt>
                <c:pt idx="927">
                  <c:v>2.9148399999999977</c:v>
                </c:pt>
                <c:pt idx="928">
                  <c:v>2.9152799999999974</c:v>
                </c:pt>
                <c:pt idx="929">
                  <c:v>2.9152799999999974</c:v>
                </c:pt>
                <c:pt idx="930">
                  <c:v>2.9156099999999974</c:v>
                </c:pt>
                <c:pt idx="931">
                  <c:v>2.9156099999999974</c:v>
                </c:pt>
                <c:pt idx="932">
                  <c:v>2.9156099999999974</c:v>
                </c:pt>
                <c:pt idx="933">
                  <c:v>2.9223399999999997</c:v>
                </c:pt>
                <c:pt idx="934">
                  <c:v>2.9276399999999998</c:v>
                </c:pt>
                <c:pt idx="935">
                  <c:v>2.9278900000000001</c:v>
                </c:pt>
                <c:pt idx="936">
                  <c:v>2.9281899999999998</c:v>
                </c:pt>
                <c:pt idx="937">
                  <c:v>2.93031</c:v>
                </c:pt>
                <c:pt idx="938">
                  <c:v>2.9348299999999976</c:v>
                </c:pt>
                <c:pt idx="939">
                  <c:v>2.93533</c:v>
                </c:pt>
                <c:pt idx="940">
                  <c:v>2.9358799999999974</c:v>
                </c:pt>
                <c:pt idx="941">
                  <c:v>2.936989999999998</c:v>
                </c:pt>
                <c:pt idx="942">
                  <c:v>2.9458899999999977</c:v>
                </c:pt>
                <c:pt idx="943">
                  <c:v>2.95052</c:v>
                </c:pt>
                <c:pt idx="944">
                  <c:v>2.95472</c:v>
                </c:pt>
                <c:pt idx="945">
                  <c:v>2.9650099999999977</c:v>
                </c:pt>
                <c:pt idx="946">
                  <c:v>2.9676</c:v>
                </c:pt>
                <c:pt idx="947">
                  <c:v>2.9676</c:v>
                </c:pt>
                <c:pt idx="948">
                  <c:v>2.9727899999999976</c:v>
                </c:pt>
                <c:pt idx="949">
                  <c:v>2.973659999999998</c:v>
                </c:pt>
                <c:pt idx="950">
                  <c:v>2.9752599999999969</c:v>
                </c:pt>
                <c:pt idx="951">
                  <c:v>2.9752599999999969</c:v>
                </c:pt>
                <c:pt idx="952">
                  <c:v>2.9752999999999976</c:v>
                </c:pt>
                <c:pt idx="953">
                  <c:v>2.98048</c:v>
                </c:pt>
                <c:pt idx="954">
                  <c:v>2.98143</c:v>
                </c:pt>
                <c:pt idx="955">
                  <c:v>2.9837799999999999</c:v>
                </c:pt>
                <c:pt idx="956">
                  <c:v>2.9854599999999976</c:v>
                </c:pt>
                <c:pt idx="957">
                  <c:v>2.9874800000000001</c:v>
                </c:pt>
                <c:pt idx="958">
                  <c:v>2.9884599999999977</c:v>
                </c:pt>
                <c:pt idx="959">
                  <c:v>2.9930099999999977</c:v>
                </c:pt>
                <c:pt idx="960">
                  <c:v>2.9937299999999998</c:v>
                </c:pt>
                <c:pt idx="961">
                  <c:v>2.99471</c:v>
                </c:pt>
                <c:pt idx="962">
                  <c:v>2.99471</c:v>
                </c:pt>
                <c:pt idx="963">
                  <c:v>2.99471</c:v>
                </c:pt>
                <c:pt idx="964">
                  <c:v>2.9977800000000001</c:v>
                </c:pt>
                <c:pt idx="965">
                  <c:v>2.9993699999999976</c:v>
                </c:pt>
                <c:pt idx="966">
                  <c:v>2.9998499999999959</c:v>
                </c:pt>
                <c:pt idx="967">
                  <c:v>3.0028199999999976</c:v>
                </c:pt>
                <c:pt idx="968">
                  <c:v>3.0039300000000022</c:v>
                </c:pt>
                <c:pt idx="969">
                  <c:v>3.0060899999999977</c:v>
                </c:pt>
                <c:pt idx="970">
                  <c:v>3.00631</c:v>
                </c:pt>
                <c:pt idx="971">
                  <c:v>3.0066299999999977</c:v>
                </c:pt>
                <c:pt idx="972">
                  <c:v>3.0073900000000022</c:v>
                </c:pt>
                <c:pt idx="973">
                  <c:v>3.01159</c:v>
                </c:pt>
                <c:pt idx="974">
                  <c:v>3.0118999999999976</c:v>
                </c:pt>
                <c:pt idx="975">
                  <c:v>3.0120799999999974</c:v>
                </c:pt>
                <c:pt idx="976">
                  <c:v>3.0124599999999964</c:v>
                </c:pt>
                <c:pt idx="977">
                  <c:v>3.0126199999999974</c:v>
                </c:pt>
                <c:pt idx="978">
                  <c:v>3.0126199999999974</c:v>
                </c:pt>
                <c:pt idx="979">
                  <c:v>3.0168399999999975</c:v>
                </c:pt>
                <c:pt idx="980">
                  <c:v>3.0229399999999997</c:v>
                </c:pt>
                <c:pt idx="981">
                  <c:v>3.0239900000000022</c:v>
                </c:pt>
                <c:pt idx="982">
                  <c:v>3.0285199999999999</c:v>
                </c:pt>
                <c:pt idx="983">
                  <c:v>3.0304099999999976</c:v>
                </c:pt>
                <c:pt idx="984">
                  <c:v>3.03552</c:v>
                </c:pt>
                <c:pt idx="985">
                  <c:v>3.0379299999999998</c:v>
                </c:pt>
                <c:pt idx="986">
                  <c:v>3.0402499999999977</c:v>
                </c:pt>
                <c:pt idx="987">
                  <c:v>3.0410699999999977</c:v>
                </c:pt>
                <c:pt idx="988">
                  <c:v>3.04155</c:v>
                </c:pt>
                <c:pt idx="989">
                  <c:v>3.0438499999999977</c:v>
                </c:pt>
                <c:pt idx="990">
                  <c:v>3.0447099999999998</c:v>
                </c:pt>
                <c:pt idx="991">
                  <c:v>3.0448499999999976</c:v>
                </c:pt>
                <c:pt idx="992">
                  <c:v>3.0491600000000001</c:v>
                </c:pt>
                <c:pt idx="993">
                  <c:v>3.04955</c:v>
                </c:pt>
                <c:pt idx="994">
                  <c:v>3.0523999999999987</c:v>
                </c:pt>
                <c:pt idx="995">
                  <c:v>3.0545499999999977</c:v>
                </c:pt>
                <c:pt idx="996">
                  <c:v>3.0548599999999975</c:v>
                </c:pt>
                <c:pt idx="997">
                  <c:v>3.0550199999999976</c:v>
                </c:pt>
                <c:pt idx="998">
                  <c:v>3.0600100000000001</c:v>
                </c:pt>
                <c:pt idx="999">
                  <c:v>3.06745</c:v>
                </c:pt>
                <c:pt idx="1000">
                  <c:v>3.0698699999999977</c:v>
                </c:pt>
                <c:pt idx="1001">
                  <c:v>3.0810900000000001</c:v>
                </c:pt>
                <c:pt idx="1002">
                  <c:v>3.0810900000000001</c:v>
                </c:pt>
                <c:pt idx="1003">
                  <c:v>3.082049999999998</c:v>
                </c:pt>
                <c:pt idx="1004">
                  <c:v>3.0893000000000002</c:v>
                </c:pt>
                <c:pt idx="1005">
                  <c:v>3.0920999999999976</c:v>
                </c:pt>
                <c:pt idx="1006">
                  <c:v>3.096559999999998</c:v>
                </c:pt>
                <c:pt idx="1007">
                  <c:v>3.0970300000000002</c:v>
                </c:pt>
                <c:pt idx="1008">
                  <c:v>3.10127</c:v>
                </c:pt>
                <c:pt idx="1009">
                  <c:v>3.10189</c:v>
                </c:pt>
                <c:pt idx="1010">
                  <c:v>3.10189</c:v>
                </c:pt>
                <c:pt idx="1011">
                  <c:v>3.1021000000000001</c:v>
                </c:pt>
                <c:pt idx="1012">
                  <c:v>3.1039699999999999</c:v>
                </c:pt>
                <c:pt idx="1013">
                  <c:v>3.1041099999999999</c:v>
                </c:pt>
                <c:pt idx="1014">
                  <c:v>3.10629</c:v>
                </c:pt>
                <c:pt idx="1015">
                  <c:v>3.1063299999999998</c:v>
                </c:pt>
                <c:pt idx="1016">
                  <c:v>3.1067200000000001</c:v>
                </c:pt>
                <c:pt idx="1017">
                  <c:v>3.1075400000000002</c:v>
                </c:pt>
                <c:pt idx="1018">
                  <c:v>3.1081599999999998</c:v>
                </c:pt>
                <c:pt idx="1019">
                  <c:v>3.10921</c:v>
                </c:pt>
                <c:pt idx="1020">
                  <c:v>3.1096300000000001</c:v>
                </c:pt>
                <c:pt idx="1021">
                  <c:v>3.1096300000000001</c:v>
                </c:pt>
                <c:pt idx="1022">
                  <c:v>3.1099700000000001</c:v>
                </c:pt>
                <c:pt idx="1023">
                  <c:v>3.1107900000000002</c:v>
                </c:pt>
                <c:pt idx="1024">
                  <c:v>3.1146199999999977</c:v>
                </c:pt>
                <c:pt idx="1025">
                  <c:v>3.1146699999999976</c:v>
                </c:pt>
                <c:pt idx="1026">
                  <c:v>3.116079999999998</c:v>
                </c:pt>
                <c:pt idx="1027">
                  <c:v>3.1171899999999999</c:v>
                </c:pt>
                <c:pt idx="1028">
                  <c:v>3.1173500000000001</c:v>
                </c:pt>
                <c:pt idx="1029">
                  <c:v>3.11741</c:v>
                </c:pt>
                <c:pt idx="1030">
                  <c:v>3.1265999999999998</c:v>
                </c:pt>
                <c:pt idx="1031">
                  <c:v>3.1267</c:v>
                </c:pt>
                <c:pt idx="1032">
                  <c:v>3.1268799999999977</c:v>
                </c:pt>
                <c:pt idx="1033">
                  <c:v>3.1287600000000002</c:v>
                </c:pt>
                <c:pt idx="1034">
                  <c:v>3.1377899999999999</c:v>
                </c:pt>
                <c:pt idx="1035">
                  <c:v>3.1407300000000022</c:v>
                </c:pt>
                <c:pt idx="1036">
                  <c:v>3.14086</c:v>
                </c:pt>
                <c:pt idx="1037">
                  <c:v>3.1442700000000001</c:v>
                </c:pt>
                <c:pt idx="1038">
                  <c:v>3.1443500000000002</c:v>
                </c:pt>
                <c:pt idx="1039">
                  <c:v>3.1466699999999976</c:v>
                </c:pt>
                <c:pt idx="1040">
                  <c:v>3.1500399999999997</c:v>
                </c:pt>
                <c:pt idx="1041">
                  <c:v>3.1517900000000001</c:v>
                </c:pt>
                <c:pt idx="1042">
                  <c:v>3.1535099999999998</c:v>
                </c:pt>
                <c:pt idx="1043">
                  <c:v>3.15361</c:v>
                </c:pt>
                <c:pt idx="1044">
                  <c:v>3.15523</c:v>
                </c:pt>
                <c:pt idx="1045">
                  <c:v>3.1618599999999977</c:v>
                </c:pt>
                <c:pt idx="1046">
                  <c:v>3.1626099999999977</c:v>
                </c:pt>
                <c:pt idx="1047">
                  <c:v>3.1643300000000023</c:v>
                </c:pt>
                <c:pt idx="1048">
                  <c:v>3.1653099999999998</c:v>
                </c:pt>
                <c:pt idx="1049">
                  <c:v>3.1660900000000001</c:v>
                </c:pt>
                <c:pt idx="1050">
                  <c:v>3.1672000000000002</c:v>
                </c:pt>
                <c:pt idx="1051">
                  <c:v>3.1678500000000001</c:v>
                </c:pt>
                <c:pt idx="1052">
                  <c:v>3.1680100000000002</c:v>
                </c:pt>
                <c:pt idx="1053">
                  <c:v>3.1694900000000001</c:v>
                </c:pt>
                <c:pt idx="1054">
                  <c:v>3.17442</c:v>
                </c:pt>
                <c:pt idx="1055">
                  <c:v>3.1760599999999974</c:v>
                </c:pt>
                <c:pt idx="1056">
                  <c:v>3.1766299999999976</c:v>
                </c:pt>
                <c:pt idx="1057">
                  <c:v>3.1781000000000001</c:v>
                </c:pt>
                <c:pt idx="1058">
                  <c:v>3.1797599999999977</c:v>
                </c:pt>
                <c:pt idx="1059">
                  <c:v>3.1813400000000001</c:v>
                </c:pt>
                <c:pt idx="1060">
                  <c:v>3.1817899999999999</c:v>
                </c:pt>
                <c:pt idx="1061">
                  <c:v>3.1835000000000022</c:v>
                </c:pt>
                <c:pt idx="1062">
                  <c:v>3.1836700000000002</c:v>
                </c:pt>
                <c:pt idx="1063">
                  <c:v>3.1849300000000023</c:v>
                </c:pt>
                <c:pt idx="1064">
                  <c:v>3.1854399999999998</c:v>
                </c:pt>
                <c:pt idx="1065">
                  <c:v>3.18641</c:v>
                </c:pt>
                <c:pt idx="1066">
                  <c:v>3.1915399999999998</c:v>
                </c:pt>
                <c:pt idx="1067">
                  <c:v>3.1949399999999999</c:v>
                </c:pt>
                <c:pt idx="1068">
                  <c:v>3.196209999999998</c:v>
                </c:pt>
                <c:pt idx="1069">
                  <c:v>3.1962199999999976</c:v>
                </c:pt>
                <c:pt idx="1070">
                  <c:v>3.2012200000000002</c:v>
                </c:pt>
                <c:pt idx="1071">
                  <c:v>3.2020200000000001</c:v>
                </c:pt>
                <c:pt idx="1072">
                  <c:v>3.20384</c:v>
                </c:pt>
                <c:pt idx="1073">
                  <c:v>3.2042799999999998</c:v>
                </c:pt>
                <c:pt idx="1074">
                  <c:v>3.2050000000000001</c:v>
                </c:pt>
                <c:pt idx="1075">
                  <c:v>3.20506</c:v>
                </c:pt>
                <c:pt idx="1076">
                  <c:v>3.2059799999999998</c:v>
                </c:pt>
                <c:pt idx="1077">
                  <c:v>3.2061700000000002</c:v>
                </c:pt>
                <c:pt idx="1078">
                  <c:v>3.2069800000000002</c:v>
                </c:pt>
                <c:pt idx="1079">
                  <c:v>3.2241800000000023</c:v>
                </c:pt>
                <c:pt idx="1080">
                  <c:v>3.2300800000000001</c:v>
                </c:pt>
                <c:pt idx="1081">
                  <c:v>3.2346699999999977</c:v>
                </c:pt>
                <c:pt idx="1082">
                  <c:v>3.2353000000000001</c:v>
                </c:pt>
                <c:pt idx="1083">
                  <c:v>3.2377600000000002</c:v>
                </c:pt>
                <c:pt idx="1084">
                  <c:v>3.2377799999999999</c:v>
                </c:pt>
                <c:pt idx="1085">
                  <c:v>3.2377799999999999</c:v>
                </c:pt>
                <c:pt idx="1086">
                  <c:v>3.23821</c:v>
                </c:pt>
                <c:pt idx="1087">
                  <c:v>3.2387299999999999</c:v>
                </c:pt>
                <c:pt idx="1088">
                  <c:v>3.2451099999999999</c:v>
                </c:pt>
                <c:pt idx="1089">
                  <c:v>3.2494499999999977</c:v>
                </c:pt>
                <c:pt idx="1090">
                  <c:v>3.2596799999999977</c:v>
                </c:pt>
                <c:pt idx="1091">
                  <c:v>3.2610600000000001</c:v>
                </c:pt>
                <c:pt idx="1092">
                  <c:v>3.2610600000000001</c:v>
                </c:pt>
                <c:pt idx="1093">
                  <c:v>3.2633700000000023</c:v>
                </c:pt>
                <c:pt idx="1094">
                  <c:v>3.2653500000000002</c:v>
                </c:pt>
                <c:pt idx="1095">
                  <c:v>3.2660200000000001</c:v>
                </c:pt>
                <c:pt idx="1096">
                  <c:v>3.2667099999999998</c:v>
                </c:pt>
                <c:pt idx="1097">
                  <c:v>3.2676200000000022</c:v>
                </c:pt>
                <c:pt idx="1098">
                  <c:v>3.2680099999999999</c:v>
                </c:pt>
                <c:pt idx="1099">
                  <c:v>3.2716499999999979</c:v>
                </c:pt>
                <c:pt idx="1100">
                  <c:v>3.2735099999999999</c:v>
                </c:pt>
                <c:pt idx="1101">
                  <c:v>3.2753800000000002</c:v>
                </c:pt>
                <c:pt idx="1102">
                  <c:v>3.276669999999998</c:v>
                </c:pt>
                <c:pt idx="1103">
                  <c:v>3.2797000000000001</c:v>
                </c:pt>
                <c:pt idx="1104">
                  <c:v>3.2839400000000012</c:v>
                </c:pt>
                <c:pt idx="1105">
                  <c:v>3.2871100000000029</c:v>
                </c:pt>
                <c:pt idx="1106">
                  <c:v>3.2872100000000022</c:v>
                </c:pt>
                <c:pt idx="1107">
                  <c:v>3.29068</c:v>
                </c:pt>
                <c:pt idx="1108">
                  <c:v>3.2935400000000001</c:v>
                </c:pt>
                <c:pt idx="1109">
                  <c:v>3.2938499999999977</c:v>
                </c:pt>
                <c:pt idx="1110">
                  <c:v>3.2940299999999998</c:v>
                </c:pt>
                <c:pt idx="1111">
                  <c:v>3.29487</c:v>
                </c:pt>
                <c:pt idx="1112">
                  <c:v>3.29562</c:v>
                </c:pt>
                <c:pt idx="1113">
                  <c:v>3.2958599999999976</c:v>
                </c:pt>
                <c:pt idx="1114">
                  <c:v>3.2966299999999977</c:v>
                </c:pt>
                <c:pt idx="1115">
                  <c:v>3.29887</c:v>
                </c:pt>
                <c:pt idx="1116">
                  <c:v>3.29955</c:v>
                </c:pt>
                <c:pt idx="1117">
                  <c:v>3.2995899999999998</c:v>
                </c:pt>
                <c:pt idx="1118">
                  <c:v>3.2995899999999998</c:v>
                </c:pt>
                <c:pt idx="1119">
                  <c:v>3.30071</c:v>
                </c:pt>
                <c:pt idx="1120">
                  <c:v>3.3007999999999997</c:v>
                </c:pt>
                <c:pt idx="1121">
                  <c:v>3.3022199999999979</c:v>
                </c:pt>
                <c:pt idx="1122">
                  <c:v>3.3027899999999977</c:v>
                </c:pt>
                <c:pt idx="1123">
                  <c:v>3.3029899999999977</c:v>
                </c:pt>
                <c:pt idx="1124">
                  <c:v>3.3038799999999977</c:v>
                </c:pt>
                <c:pt idx="1125">
                  <c:v>3.3040799999999977</c:v>
                </c:pt>
                <c:pt idx="1126">
                  <c:v>3.3043200000000001</c:v>
                </c:pt>
                <c:pt idx="1127">
                  <c:v>3.3043200000000001</c:v>
                </c:pt>
                <c:pt idx="1128">
                  <c:v>3.3043200000000001</c:v>
                </c:pt>
                <c:pt idx="1129">
                  <c:v>3.3075800000000002</c:v>
                </c:pt>
                <c:pt idx="1130">
                  <c:v>3.3109999999999977</c:v>
                </c:pt>
                <c:pt idx="1131">
                  <c:v>3.3144099999999974</c:v>
                </c:pt>
                <c:pt idx="1132">
                  <c:v>3.3153499999999969</c:v>
                </c:pt>
                <c:pt idx="1133">
                  <c:v>3.3247599999999977</c:v>
                </c:pt>
                <c:pt idx="1134">
                  <c:v>3.3281499999999977</c:v>
                </c:pt>
                <c:pt idx="1135">
                  <c:v>3.3296899999999976</c:v>
                </c:pt>
                <c:pt idx="1136">
                  <c:v>3.3314499999999954</c:v>
                </c:pt>
                <c:pt idx="1137">
                  <c:v>3.3323799999999975</c:v>
                </c:pt>
                <c:pt idx="1138">
                  <c:v>3.3335999999999997</c:v>
                </c:pt>
                <c:pt idx="1139">
                  <c:v>3.3336299999999977</c:v>
                </c:pt>
                <c:pt idx="1140">
                  <c:v>3.33378</c:v>
                </c:pt>
                <c:pt idx="1141">
                  <c:v>3.334359999999998</c:v>
                </c:pt>
                <c:pt idx="1142">
                  <c:v>3.3352099999999969</c:v>
                </c:pt>
                <c:pt idx="1143">
                  <c:v>3.3365399999999976</c:v>
                </c:pt>
                <c:pt idx="1144">
                  <c:v>3.3393899999999976</c:v>
                </c:pt>
                <c:pt idx="1145">
                  <c:v>3.3480099999999977</c:v>
                </c:pt>
                <c:pt idx="1146">
                  <c:v>3.3555299999999977</c:v>
                </c:pt>
                <c:pt idx="1147">
                  <c:v>3.35771</c:v>
                </c:pt>
                <c:pt idx="1148">
                  <c:v>3.3657599999999976</c:v>
                </c:pt>
                <c:pt idx="1149">
                  <c:v>3.3670900000000001</c:v>
                </c:pt>
                <c:pt idx="1150">
                  <c:v>3.3707099999999977</c:v>
                </c:pt>
                <c:pt idx="1151">
                  <c:v>3.3707999999999987</c:v>
                </c:pt>
                <c:pt idx="1152">
                  <c:v>3.3751699999999976</c:v>
                </c:pt>
                <c:pt idx="1153">
                  <c:v>3.376589999999998</c:v>
                </c:pt>
                <c:pt idx="1154">
                  <c:v>3.38463</c:v>
                </c:pt>
                <c:pt idx="1155">
                  <c:v>3.3859599999999976</c:v>
                </c:pt>
                <c:pt idx="1156">
                  <c:v>3.3928499999999957</c:v>
                </c:pt>
                <c:pt idx="1157">
                  <c:v>3.3929799999999974</c:v>
                </c:pt>
                <c:pt idx="1158">
                  <c:v>3.3932499999999974</c:v>
                </c:pt>
                <c:pt idx="1159">
                  <c:v>3.394549999999998</c:v>
                </c:pt>
                <c:pt idx="1160">
                  <c:v>3.3949499999999975</c:v>
                </c:pt>
                <c:pt idx="1161">
                  <c:v>3.3957399999999978</c:v>
                </c:pt>
                <c:pt idx="1162">
                  <c:v>3.3964899999999969</c:v>
                </c:pt>
                <c:pt idx="1163">
                  <c:v>3.3974099999999976</c:v>
                </c:pt>
                <c:pt idx="1164">
                  <c:v>3.39839</c:v>
                </c:pt>
                <c:pt idx="1165">
                  <c:v>3.399229999999998</c:v>
                </c:pt>
                <c:pt idx="1166">
                  <c:v>3.3995299999999977</c:v>
                </c:pt>
                <c:pt idx="1167">
                  <c:v>3.4013300000000002</c:v>
                </c:pt>
                <c:pt idx="1168">
                  <c:v>3.4092899999999977</c:v>
                </c:pt>
                <c:pt idx="1169">
                  <c:v>3.4152999999999976</c:v>
                </c:pt>
                <c:pt idx="1170">
                  <c:v>3.4184999999999977</c:v>
                </c:pt>
                <c:pt idx="1171">
                  <c:v>3.41933</c:v>
                </c:pt>
                <c:pt idx="1172">
                  <c:v>3.42015</c:v>
                </c:pt>
                <c:pt idx="1173">
                  <c:v>3.425869999999998</c:v>
                </c:pt>
                <c:pt idx="1174">
                  <c:v>3.4261999999999997</c:v>
                </c:pt>
                <c:pt idx="1175">
                  <c:v>3.4298099999999976</c:v>
                </c:pt>
                <c:pt idx="1176">
                  <c:v>3.4314599999999968</c:v>
                </c:pt>
                <c:pt idx="1177">
                  <c:v>3.4318399999999976</c:v>
                </c:pt>
                <c:pt idx="1178">
                  <c:v>3.4325499999999969</c:v>
                </c:pt>
                <c:pt idx="1179">
                  <c:v>3.4325599999999974</c:v>
                </c:pt>
                <c:pt idx="1180">
                  <c:v>3.4335499999999977</c:v>
                </c:pt>
                <c:pt idx="1181">
                  <c:v>3.4335499999999977</c:v>
                </c:pt>
                <c:pt idx="1182">
                  <c:v>3.43391</c:v>
                </c:pt>
                <c:pt idx="1183">
                  <c:v>3.4340299999999977</c:v>
                </c:pt>
                <c:pt idx="1184">
                  <c:v>3.437869999999998</c:v>
                </c:pt>
                <c:pt idx="1185">
                  <c:v>3.4396599999999964</c:v>
                </c:pt>
                <c:pt idx="1186">
                  <c:v>3.4424199999999976</c:v>
                </c:pt>
                <c:pt idx="1187">
                  <c:v>3.4426599999999974</c:v>
                </c:pt>
                <c:pt idx="1188">
                  <c:v>3.4428599999999974</c:v>
                </c:pt>
                <c:pt idx="1189">
                  <c:v>3.4550499999999968</c:v>
                </c:pt>
                <c:pt idx="1190">
                  <c:v>3.456779999999998</c:v>
                </c:pt>
                <c:pt idx="1191">
                  <c:v>3.4585999999999997</c:v>
                </c:pt>
                <c:pt idx="1192">
                  <c:v>3.4611800000000001</c:v>
                </c:pt>
                <c:pt idx="1193">
                  <c:v>3.4612099999999977</c:v>
                </c:pt>
                <c:pt idx="1194">
                  <c:v>3.4621</c:v>
                </c:pt>
                <c:pt idx="1195">
                  <c:v>3.4651700000000001</c:v>
                </c:pt>
                <c:pt idx="1196">
                  <c:v>3.4654499999999979</c:v>
                </c:pt>
                <c:pt idx="1197">
                  <c:v>3.46611</c:v>
                </c:pt>
                <c:pt idx="1198">
                  <c:v>3.4679799999999998</c:v>
                </c:pt>
                <c:pt idx="1199">
                  <c:v>3.4701300000000002</c:v>
                </c:pt>
                <c:pt idx="1200">
                  <c:v>3.4741200000000001</c:v>
                </c:pt>
                <c:pt idx="1201">
                  <c:v>3.4747699999999977</c:v>
                </c:pt>
                <c:pt idx="1202">
                  <c:v>3.4758699999999969</c:v>
                </c:pt>
                <c:pt idx="1203">
                  <c:v>3.4759499999999974</c:v>
                </c:pt>
                <c:pt idx="1204">
                  <c:v>3.47797</c:v>
                </c:pt>
                <c:pt idx="1205">
                  <c:v>3.4794499999999964</c:v>
                </c:pt>
                <c:pt idx="1206">
                  <c:v>3.4794499999999964</c:v>
                </c:pt>
                <c:pt idx="1207">
                  <c:v>3.4856199999999977</c:v>
                </c:pt>
                <c:pt idx="1208">
                  <c:v>3.4858899999999977</c:v>
                </c:pt>
                <c:pt idx="1209">
                  <c:v>3.4861399999999998</c:v>
                </c:pt>
                <c:pt idx="1210">
                  <c:v>3.48868</c:v>
                </c:pt>
                <c:pt idx="1211">
                  <c:v>3.48895</c:v>
                </c:pt>
                <c:pt idx="1212">
                  <c:v>3.4932399999999997</c:v>
                </c:pt>
                <c:pt idx="1213">
                  <c:v>3.4935399999999999</c:v>
                </c:pt>
                <c:pt idx="1214">
                  <c:v>3.4961799999999976</c:v>
                </c:pt>
                <c:pt idx="1215">
                  <c:v>3.4962399999999976</c:v>
                </c:pt>
                <c:pt idx="1216">
                  <c:v>3.4966599999999959</c:v>
                </c:pt>
                <c:pt idx="1217">
                  <c:v>3.496709999999998</c:v>
                </c:pt>
                <c:pt idx="1218">
                  <c:v>3.4973800000000002</c:v>
                </c:pt>
                <c:pt idx="1219">
                  <c:v>3.497859999999998</c:v>
                </c:pt>
                <c:pt idx="1220">
                  <c:v>3.4979499999999977</c:v>
                </c:pt>
                <c:pt idx="1221">
                  <c:v>3.4983399999999998</c:v>
                </c:pt>
                <c:pt idx="1222">
                  <c:v>3.4983399999999998</c:v>
                </c:pt>
                <c:pt idx="1223">
                  <c:v>3.4986699999999979</c:v>
                </c:pt>
                <c:pt idx="1224">
                  <c:v>3.4989999999999997</c:v>
                </c:pt>
                <c:pt idx="1225">
                  <c:v>3.5018699999999976</c:v>
                </c:pt>
                <c:pt idx="1226">
                  <c:v>3.5041199999999999</c:v>
                </c:pt>
                <c:pt idx="1227">
                  <c:v>3.50502</c:v>
                </c:pt>
                <c:pt idx="1228">
                  <c:v>3.5125299999999977</c:v>
                </c:pt>
                <c:pt idx="1229">
                  <c:v>3.5128199999999974</c:v>
                </c:pt>
                <c:pt idx="1230">
                  <c:v>3.5129899999999976</c:v>
                </c:pt>
                <c:pt idx="1231">
                  <c:v>3.5162199999999975</c:v>
                </c:pt>
                <c:pt idx="1232">
                  <c:v>3.5164599999999964</c:v>
                </c:pt>
                <c:pt idx="1233">
                  <c:v>3.5184899999999977</c:v>
                </c:pt>
                <c:pt idx="1234">
                  <c:v>3.5194699999999974</c:v>
                </c:pt>
                <c:pt idx="1235">
                  <c:v>3.5205000000000002</c:v>
                </c:pt>
                <c:pt idx="1236">
                  <c:v>3.5205500000000001</c:v>
                </c:pt>
                <c:pt idx="1237">
                  <c:v>3.5223</c:v>
                </c:pt>
                <c:pt idx="1238">
                  <c:v>3.5272000000000001</c:v>
                </c:pt>
                <c:pt idx="1239">
                  <c:v>3.5275900000000022</c:v>
                </c:pt>
                <c:pt idx="1240">
                  <c:v>3.52956</c:v>
                </c:pt>
                <c:pt idx="1241">
                  <c:v>3.5300699999999976</c:v>
                </c:pt>
                <c:pt idx="1242">
                  <c:v>3.5337399999999999</c:v>
                </c:pt>
                <c:pt idx="1243">
                  <c:v>3.5337399999999999</c:v>
                </c:pt>
                <c:pt idx="1244">
                  <c:v>3.5374699999999977</c:v>
                </c:pt>
                <c:pt idx="1245">
                  <c:v>3.5415700000000001</c:v>
                </c:pt>
                <c:pt idx="1246">
                  <c:v>3.54237</c:v>
                </c:pt>
                <c:pt idx="1247">
                  <c:v>3.5432999999999999</c:v>
                </c:pt>
                <c:pt idx="1248">
                  <c:v>3.5459499999999977</c:v>
                </c:pt>
                <c:pt idx="1249">
                  <c:v>3.5459499999999977</c:v>
                </c:pt>
                <c:pt idx="1250">
                  <c:v>3.54962</c:v>
                </c:pt>
                <c:pt idx="1251">
                  <c:v>3.55003</c:v>
                </c:pt>
                <c:pt idx="1252">
                  <c:v>3.5527499999999974</c:v>
                </c:pt>
                <c:pt idx="1253">
                  <c:v>3.5533600000000001</c:v>
                </c:pt>
                <c:pt idx="1254">
                  <c:v>3.55714</c:v>
                </c:pt>
                <c:pt idx="1255">
                  <c:v>3.5587200000000001</c:v>
                </c:pt>
                <c:pt idx="1256">
                  <c:v>3.5610599999999977</c:v>
                </c:pt>
                <c:pt idx="1257">
                  <c:v>3.5617899999999998</c:v>
                </c:pt>
                <c:pt idx="1258">
                  <c:v>3.5621200000000002</c:v>
                </c:pt>
                <c:pt idx="1259">
                  <c:v>3.5630299999999999</c:v>
                </c:pt>
                <c:pt idx="1260">
                  <c:v>3.5632999999999999</c:v>
                </c:pt>
                <c:pt idx="1261">
                  <c:v>3.5667599999999977</c:v>
                </c:pt>
                <c:pt idx="1262">
                  <c:v>3.5671400000000002</c:v>
                </c:pt>
                <c:pt idx="1263">
                  <c:v>3.5746899999999977</c:v>
                </c:pt>
                <c:pt idx="1264">
                  <c:v>3.5836899999999998</c:v>
                </c:pt>
                <c:pt idx="1265">
                  <c:v>3.5875499999999998</c:v>
                </c:pt>
                <c:pt idx="1266">
                  <c:v>3.5875499999999998</c:v>
                </c:pt>
                <c:pt idx="1267">
                  <c:v>3.5883699999999998</c:v>
                </c:pt>
                <c:pt idx="1268">
                  <c:v>3.58948</c:v>
                </c:pt>
                <c:pt idx="1269">
                  <c:v>3.5923099999999977</c:v>
                </c:pt>
                <c:pt idx="1270">
                  <c:v>3.5927399999999987</c:v>
                </c:pt>
                <c:pt idx="1271">
                  <c:v>3.5951999999999997</c:v>
                </c:pt>
                <c:pt idx="1272">
                  <c:v>3.5955599999999976</c:v>
                </c:pt>
                <c:pt idx="1273">
                  <c:v>3.595679999999998</c:v>
                </c:pt>
                <c:pt idx="1274">
                  <c:v>3.595679999999998</c:v>
                </c:pt>
                <c:pt idx="1275">
                  <c:v>3.595679999999998</c:v>
                </c:pt>
                <c:pt idx="1276">
                  <c:v>3.5960099999999979</c:v>
                </c:pt>
                <c:pt idx="1277">
                  <c:v>3.60223</c:v>
                </c:pt>
                <c:pt idx="1278">
                  <c:v>3.60345</c:v>
                </c:pt>
                <c:pt idx="1279">
                  <c:v>3.6057199999999998</c:v>
                </c:pt>
                <c:pt idx="1280">
                  <c:v>3.6070300000000022</c:v>
                </c:pt>
                <c:pt idx="1281">
                  <c:v>3.6115499999999976</c:v>
                </c:pt>
                <c:pt idx="1282">
                  <c:v>3.6154599999999975</c:v>
                </c:pt>
                <c:pt idx="1283">
                  <c:v>3.6185100000000001</c:v>
                </c:pt>
                <c:pt idx="1284">
                  <c:v>3.6208200000000001</c:v>
                </c:pt>
                <c:pt idx="1285">
                  <c:v>3.6216900000000001</c:v>
                </c:pt>
                <c:pt idx="1286">
                  <c:v>3.6229800000000001</c:v>
                </c:pt>
                <c:pt idx="1287">
                  <c:v>3.6248300000000002</c:v>
                </c:pt>
                <c:pt idx="1288">
                  <c:v>3.6256399999999998</c:v>
                </c:pt>
                <c:pt idx="1289">
                  <c:v>3.6279100000000022</c:v>
                </c:pt>
                <c:pt idx="1290">
                  <c:v>3.6279100000000022</c:v>
                </c:pt>
                <c:pt idx="1291">
                  <c:v>3.6279100000000022</c:v>
                </c:pt>
                <c:pt idx="1292">
                  <c:v>3.6282399999999999</c:v>
                </c:pt>
                <c:pt idx="1293">
                  <c:v>3.6289799999999999</c:v>
                </c:pt>
                <c:pt idx="1294">
                  <c:v>3.63497</c:v>
                </c:pt>
                <c:pt idx="1295">
                  <c:v>3.6426599999999976</c:v>
                </c:pt>
                <c:pt idx="1296">
                  <c:v>3.6481200000000022</c:v>
                </c:pt>
                <c:pt idx="1297">
                  <c:v>3.6481499999999998</c:v>
                </c:pt>
                <c:pt idx="1298">
                  <c:v>3.6493199999999999</c:v>
                </c:pt>
                <c:pt idx="1299">
                  <c:v>3.64954</c:v>
                </c:pt>
                <c:pt idx="1300">
                  <c:v>3.6515300000000002</c:v>
                </c:pt>
                <c:pt idx="1301">
                  <c:v>3.6538599999999977</c:v>
                </c:pt>
                <c:pt idx="1302">
                  <c:v>3.6568699999999974</c:v>
                </c:pt>
                <c:pt idx="1303">
                  <c:v>3.6590199999999977</c:v>
                </c:pt>
                <c:pt idx="1304">
                  <c:v>3.6631900000000024</c:v>
                </c:pt>
                <c:pt idx="1305">
                  <c:v>3.6660300000000001</c:v>
                </c:pt>
                <c:pt idx="1306">
                  <c:v>3.6683300000000023</c:v>
                </c:pt>
                <c:pt idx="1307">
                  <c:v>3.6694</c:v>
                </c:pt>
                <c:pt idx="1308">
                  <c:v>3.6709800000000001</c:v>
                </c:pt>
                <c:pt idx="1309">
                  <c:v>3.6713999999999998</c:v>
                </c:pt>
                <c:pt idx="1310">
                  <c:v>3.6738</c:v>
                </c:pt>
                <c:pt idx="1311">
                  <c:v>3.6743399999999999</c:v>
                </c:pt>
                <c:pt idx="1312">
                  <c:v>3.6767099999999977</c:v>
                </c:pt>
                <c:pt idx="1313">
                  <c:v>3.6822699999999977</c:v>
                </c:pt>
                <c:pt idx="1314">
                  <c:v>3.6835900000000024</c:v>
                </c:pt>
                <c:pt idx="1315">
                  <c:v>3.6849500000000002</c:v>
                </c:pt>
                <c:pt idx="1316">
                  <c:v>3.6867800000000002</c:v>
                </c:pt>
                <c:pt idx="1317">
                  <c:v>3.6868099999999977</c:v>
                </c:pt>
                <c:pt idx="1318">
                  <c:v>3.6875100000000023</c:v>
                </c:pt>
                <c:pt idx="1319">
                  <c:v>3.6878799999999998</c:v>
                </c:pt>
                <c:pt idx="1320">
                  <c:v>3.6882199999999998</c:v>
                </c:pt>
                <c:pt idx="1321">
                  <c:v>3.6885300000000023</c:v>
                </c:pt>
                <c:pt idx="1322">
                  <c:v>3.6885699999999999</c:v>
                </c:pt>
                <c:pt idx="1323">
                  <c:v>3.6890100000000001</c:v>
                </c:pt>
                <c:pt idx="1324">
                  <c:v>3.6905700000000001</c:v>
                </c:pt>
                <c:pt idx="1325">
                  <c:v>3.6910399999999997</c:v>
                </c:pt>
                <c:pt idx="1326">
                  <c:v>3.6926899999999976</c:v>
                </c:pt>
                <c:pt idx="1327">
                  <c:v>3.6930200000000002</c:v>
                </c:pt>
                <c:pt idx="1328">
                  <c:v>3.6958199999999977</c:v>
                </c:pt>
                <c:pt idx="1329">
                  <c:v>3.7077000000000022</c:v>
                </c:pt>
                <c:pt idx="1330">
                  <c:v>3.7077800000000023</c:v>
                </c:pt>
                <c:pt idx="1331">
                  <c:v>3.7106499999999976</c:v>
                </c:pt>
                <c:pt idx="1332">
                  <c:v>3.7109000000000001</c:v>
                </c:pt>
                <c:pt idx="1333">
                  <c:v>3.7153200000000002</c:v>
                </c:pt>
                <c:pt idx="1334">
                  <c:v>3.71671</c:v>
                </c:pt>
                <c:pt idx="1335">
                  <c:v>3.7173500000000002</c:v>
                </c:pt>
                <c:pt idx="1336">
                  <c:v>3.7266599999999976</c:v>
                </c:pt>
                <c:pt idx="1337">
                  <c:v>3.7278899999999999</c:v>
                </c:pt>
                <c:pt idx="1338">
                  <c:v>3.7290199999999998</c:v>
                </c:pt>
                <c:pt idx="1339">
                  <c:v>3.7309199999999998</c:v>
                </c:pt>
                <c:pt idx="1340">
                  <c:v>3.7340900000000001</c:v>
                </c:pt>
                <c:pt idx="1341">
                  <c:v>3.7352399999999997</c:v>
                </c:pt>
                <c:pt idx="1342">
                  <c:v>3.7362899999999977</c:v>
                </c:pt>
                <c:pt idx="1343">
                  <c:v>3.7362899999999977</c:v>
                </c:pt>
                <c:pt idx="1344">
                  <c:v>3.7367300000000001</c:v>
                </c:pt>
                <c:pt idx="1345">
                  <c:v>3.7448999999999999</c:v>
                </c:pt>
                <c:pt idx="1346">
                  <c:v>3.7460499999999977</c:v>
                </c:pt>
                <c:pt idx="1347">
                  <c:v>3.74681</c:v>
                </c:pt>
                <c:pt idx="1348">
                  <c:v>3.7468699999999977</c:v>
                </c:pt>
                <c:pt idx="1349">
                  <c:v>3.7472099999999999</c:v>
                </c:pt>
                <c:pt idx="1350">
                  <c:v>3.7486799999999998</c:v>
                </c:pt>
                <c:pt idx="1351">
                  <c:v>3.7490800000000002</c:v>
                </c:pt>
                <c:pt idx="1352">
                  <c:v>3.75047</c:v>
                </c:pt>
                <c:pt idx="1353">
                  <c:v>3.7510699999999977</c:v>
                </c:pt>
                <c:pt idx="1354">
                  <c:v>3.7525399999999998</c:v>
                </c:pt>
                <c:pt idx="1355">
                  <c:v>3.7530399999999999</c:v>
                </c:pt>
                <c:pt idx="1356">
                  <c:v>3.7552099999999977</c:v>
                </c:pt>
                <c:pt idx="1357">
                  <c:v>3.75542</c:v>
                </c:pt>
                <c:pt idx="1358">
                  <c:v>3.7567599999999977</c:v>
                </c:pt>
                <c:pt idx="1359">
                  <c:v>3.7574800000000002</c:v>
                </c:pt>
                <c:pt idx="1360">
                  <c:v>3.7574800000000002</c:v>
                </c:pt>
                <c:pt idx="1361">
                  <c:v>3.7574800000000002</c:v>
                </c:pt>
                <c:pt idx="1362">
                  <c:v>3.7587000000000002</c:v>
                </c:pt>
                <c:pt idx="1363">
                  <c:v>3.7669600000000001</c:v>
                </c:pt>
                <c:pt idx="1364">
                  <c:v>3.7676300000000023</c:v>
                </c:pt>
                <c:pt idx="1365">
                  <c:v>3.7747600000000001</c:v>
                </c:pt>
                <c:pt idx="1366">
                  <c:v>3.7771400000000002</c:v>
                </c:pt>
                <c:pt idx="1367">
                  <c:v>3.7789700000000002</c:v>
                </c:pt>
                <c:pt idx="1368">
                  <c:v>3.78186</c:v>
                </c:pt>
                <c:pt idx="1369">
                  <c:v>3.7842699999999998</c:v>
                </c:pt>
                <c:pt idx="1370">
                  <c:v>3.7856299999999998</c:v>
                </c:pt>
                <c:pt idx="1371">
                  <c:v>3.7865199999999999</c:v>
                </c:pt>
                <c:pt idx="1372">
                  <c:v>3.787330000000003</c:v>
                </c:pt>
                <c:pt idx="1373">
                  <c:v>3.7881200000000024</c:v>
                </c:pt>
                <c:pt idx="1374">
                  <c:v>3.7883499999999999</c:v>
                </c:pt>
                <c:pt idx="1375">
                  <c:v>3.7883900000000024</c:v>
                </c:pt>
                <c:pt idx="1376">
                  <c:v>3.7895599999999998</c:v>
                </c:pt>
                <c:pt idx="1377">
                  <c:v>3.7979900000000022</c:v>
                </c:pt>
                <c:pt idx="1378">
                  <c:v>3.8027599999999979</c:v>
                </c:pt>
                <c:pt idx="1379">
                  <c:v>3.8035600000000001</c:v>
                </c:pt>
                <c:pt idx="1380">
                  <c:v>3.80383</c:v>
                </c:pt>
                <c:pt idx="1381">
                  <c:v>3.80518</c:v>
                </c:pt>
                <c:pt idx="1382">
                  <c:v>3.8128399999999965</c:v>
                </c:pt>
                <c:pt idx="1383">
                  <c:v>3.8192499999999958</c:v>
                </c:pt>
                <c:pt idx="1384">
                  <c:v>3.8220399999999977</c:v>
                </c:pt>
                <c:pt idx="1385">
                  <c:v>3.8223499999999975</c:v>
                </c:pt>
                <c:pt idx="1386">
                  <c:v>3.8254299999999977</c:v>
                </c:pt>
                <c:pt idx="1387">
                  <c:v>3.8264999999999976</c:v>
                </c:pt>
                <c:pt idx="1388">
                  <c:v>3.8280099999999977</c:v>
                </c:pt>
                <c:pt idx="1389">
                  <c:v>3.8316199999999969</c:v>
                </c:pt>
                <c:pt idx="1390">
                  <c:v>3.8380399999999977</c:v>
                </c:pt>
                <c:pt idx="1391">
                  <c:v>3.8409200000000001</c:v>
                </c:pt>
                <c:pt idx="1392">
                  <c:v>3.8424699999999974</c:v>
                </c:pt>
                <c:pt idx="1393">
                  <c:v>3.8427399999999987</c:v>
                </c:pt>
                <c:pt idx="1394">
                  <c:v>3.8439700000000001</c:v>
                </c:pt>
                <c:pt idx="1395">
                  <c:v>3.8490199999999977</c:v>
                </c:pt>
                <c:pt idx="1396">
                  <c:v>3.8533200000000001</c:v>
                </c:pt>
                <c:pt idx="1397">
                  <c:v>3.85412</c:v>
                </c:pt>
                <c:pt idx="1398">
                  <c:v>3.8565699999999974</c:v>
                </c:pt>
                <c:pt idx="1399">
                  <c:v>3.8580199999999976</c:v>
                </c:pt>
                <c:pt idx="1400">
                  <c:v>3.8588199999999979</c:v>
                </c:pt>
                <c:pt idx="1401">
                  <c:v>3.8650699999999976</c:v>
                </c:pt>
                <c:pt idx="1402">
                  <c:v>3.86557</c:v>
                </c:pt>
                <c:pt idx="1403">
                  <c:v>3.8666299999999976</c:v>
                </c:pt>
                <c:pt idx="1404">
                  <c:v>3.8667099999999976</c:v>
                </c:pt>
                <c:pt idx="1405">
                  <c:v>3.8680300000000001</c:v>
                </c:pt>
                <c:pt idx="1406">
                  <c:v>3.8721899999999976</c:v>
                </c:pt>
                <c:pt idx="1407">
                  <c:v>3.87371</c:v>
                </c:pt>
                <c:pt idx="1408">
                  <c:v>3.87371</c:v>
                </c:pt>
                <c:pt idx="1409">
                  <c:v>3.875979999999998</c:v>
                </c:pt>
                <c:pt idx="1410">
                  <c:v>3.87731</c:v>
                </c:pt>
                <c:pt idx="1411">
                  <c:v>3.8789699999999976</c:v>
                </c:pt>
                <c:pt idx="1412">
                  <c:v>3.8805700000000001</c:v>
                </c:pt>
                <c:pt idx="1413">
                  <c:v>3.8839800000000002</c:v>
                </c:pt>
                <c:pt idx="1414">
                  <c:v>3.88429</c:v>
                </c:pt>
                <c:pt idx="1415">
                  <c:v>3.8847800000000001</c:v>
                </c:pt>
                <c:pt idx="1416">
                  <c:v>3.8853999999999997</c:v>
                </c:pt>
                <c:pt idx="1417">
                  <c:v>3.8853999999999997</c:v>
                </c:pt>
                <c:pt idx="1418">
                  <c:v>3.88558</c:v>
                </c:pt>
                <c:pt idx="1419">
                  <c:v>3.88558</c:v>
                </c:pt>
                <c:pt idx="1420">
                  <c:v>3.8865699999999976</c:v>
                </c:pt>
                <c:pt idx="1421">
                  <c:v>3.8868799999999974</c:v>
                </c:pt>
                <c:pt idx="1422">
                  <c:v>3.8870399999999998</c:v>
                </c:pt>
                <c:pt idx="1423">
                  <c:v>3.8870399999999998</c:v>
                </c:pt>
                <c:pt idx="1424">
                  <c:v>3.8870399999999998</c:v>
                </c:pt>
                <c:pt idx="1425">
                  <c:v>3.8870399999999998</c:v>
                </c:pt>
                <c:pt idx="1426">
                  <c:v>3.8870399999999998</c:v>
                </c:pt>
                <c:pt idx="1427">
                  <c:v>3.8870399999999998</c:v>
                </c:pt>
                <c:pt idx="1428">
                  <c:v>3.8870399999999998</c:v>
                </c:pt>
                <c:pt idx="1429">
                  <c:v>3.8870399999999998</c:v>
                </c:pt>
                <c:pt idx="1430">
                  <c:v>3.8870399999999998</c:v>
                </c:pt>
                <c:pt idx="1431">
                  <c:v>3.8870399999999998</c:v>
                </c:pt>
                <c:pt idx="1432">
                  <c:v>3.8870399999999998</c:v>
                </c:pt>
                <c:pt idx="1433">
                  <c:v>3.8870399999999998</c:v>
                </c:pt>
                <c:pt idx="1434">
                  <c:v>3.8870399999999998</c:v>
                </c:pt>
                <c:pt idx="1435">
                  <c:v>3.8870399999999998</c:v>
                </c:pt>
                <c:pt idx="1436">
                  <c:v>3.8870399999999998</c:v>
                </c:pt>
                <c:pt idx="1437">
                  <c:v>3.8870399999999998</c:v>
                </c:pt>
                <c:pt idx="1438">
                  <c:v>3.8870399999999998</c:v>
                </c:pt>
                <c:pt idx="1439">
                  <c:v>3.8873799999999998</c:v>
                </c:pt>
                <c:pt idx="1440">
                  <c:v>3.8877999999999999</c:v>
                </c:pt>
                <c:pt idx="1441">
                  <c:v>3.8952899999999979</c:v>
                </c:pt>
                <c:pt idx="1442">
                  <c:v>3.8957099999999976</c:v>
                </c:pt>
                <c:pt idx="1443">
                  <c:v>3.9096199999999977</c:v>
                </c:pt>
                <c:pt idx="1444">
                  <c:v>3.9104199999999976</c:v>
                </c:pt>
                <c:pt idx="1445">
                  <c:v>3.9112099999999974</c:v>
                </c:pt>
                <c:pt idx="1446">
                  <c:v>3.9142499999999969</c:v>
                </c:pt>
                <c:pt idx="1447">
                  <c:v>3.9164599999999958</c:v>
                </c:pt>
                <c:pt idx="1448">
                  <c:v>3.92835</c:v>
                </c:pt>
                <c:pt idx="1449">
                  <c:v>3.9425300000000001</c:v>
                </c:pt>
                <c:pt idx="1450">
                  <c:v>3.9434300000000002</c:v>
                </c:pt>
                <c:pt idx="1451">
                  <c:v>3.94557</c:v>
                </c:pt>
                <c:pt idx="1452">
                  <c:v>3.9462199999999976</c:v>
                </c:pt>
                <c:pt idx="1453">
                  <c:v>3.95303</c:v>
                </c:pt>
                <c:pt idx="1454">
                  <c:v>3.9608099999999977</c:v>
                </c:pt>
                <c:pt idx="1455">
                  <c:v>3.9640599999999977</c:v>
                </c:pt>
                <c:pt idx="1456">
                  <c:v>3.9668099999999979</c:v>
                </c:pt>
                <c:pt idx="1457">
                  <c:v>3.9669699999999977</c:v>
                </c:pt>
                <c:pt idx="1458">
                  <c:v>3.9678300000000002</c:v>
                </c:pt>
                <c:pt idx="1459">
                  <c:v>3.9682499999999976</c:v>
                </c:pt>
                <c:pt idx="1460">
                  <c:v>3.9726899999999974</c:v>
                </c:pt>
                <c:pt idx="1461">
                  <c:v>3.9726899999999974</c:v>
                </c:pt>
                <c:pt idx="1462">
                  <c:v>3.9756899999999979</c:v>
                </c:pt>
                <c:pt idx="1463">
                  <c:v>3.9756999999999976</c:v>
                </c:pt>
                <c:pt idx="1464">
                  <c:v>3.9771299999999998</c:v>
                </c:pt>
                <c:pt idx="1465">
                  <c:v>3.9799899999999977</c:v>
                </c:pt>
                <c:pt idx="1466">
                  <c:v>3.98455</c:v>
                </c:pt>
                <c:pt idx="1467">
                  <c:v>3.9847199999999998</c:v>
                </c:pt>
                <c:pt idx="1468">
                  <c:v>3.99796</c:v>
                </c:pt>
                <c:pt idx="1469">
                  <c:v>4.0040999999999976</c:v>
                </c:pt>
                <c:pt idx="1470">
                  <c:v>4.0080499999999999</c:v>
                </c:pt>
                <c:pt idx="1471">
                  <c:v>4.0133099999999997</c:v>
                </c:pt>
                <c:pt idx="1472">
                  <c:v>4.0154499999999995</c:v>
                </c:pt>
                <c:pt idx="1473">
                  <c:v>4.01661</c:v>
                </c:pt>
                <c:pt idx="1474">
                  <c:v>4.017419999999996</c:v>
                </c:pt>
                <c:pt idx="1475">
                  <c:v>4.0176799999999995</c:v>
                </c:pt>
                <c:pt idx="1476">
                  <c:v>4.0181299999999975</c:v>
                </c:pt>
                <c:pt idx="1477">
                  <c:v>4.0224999999999955</c:v>
                </c:pt>
                <c:pt idx="1478">
                  <c:v>4.0257399999999954</c:v>
                </c:pt>
                <c:pt idx="1479">
                  <c:v>4.0275999999999952</c:v>
                </c:pt>
                <c:pt idx="1480">
                  <c:v>4.0303899999999997</c:v>
                </c:pt>
                <c:pt idx="1481">
                  <c:v>4.0335900000000002</c:v>
                </c:pt>
                <c:pt idx="1482">
                  <c:v>4.0358999999999998</c:v>
                </c:pt>
                <c:pt idx="1483">
                  <c:v>4.0414700000000003</c:v>
                </c:pt>
                <c:pt idx="1484">
                  <c:v>4.0426799999999998</c:v>
                </c:pt>
                <c:pt idx="1485">
                  <c:v>4.0501499999999995</c:v>
                </c:pt>
                <c:pt idx="1486">
                  <c:v>4.0505799999999965</c:v>
                </c:pt>
                <c:pt idx="1487">
                  <c:v>4.0509199999999952</c:v>
                </c:pt>
                <c:pt idx="1488">
                  <c:v>4.0511699999999999</c:v>
                </c:pt>
                <c:pt idx="1489">
                  <c:v>4.0539199999999953</c:v>
                </c:pt>
                <c:pt idx="1490">
                  <c:v>4.054139999999995</c:v>
                </c:pt>
                <c:pt idx="1491">
                  <c:v>4.0551599999999954</c:v>
                </c:pt>
                <c:pt idx="1492">
                  <c:v>4.0595400000000001</c:v>
                </c:pt>
                <c:pt idx="1493">
                  <c:v>4.06175</c:v>
                </c:pt>
                <c:pt idx="1494">
                  <c:v>4.0620299999999965</c:v>
                </c:pt>
                <c:pt idx="1495">
                  <c:v>4.0702400000000045</c:v>
                </c:pt>
                <c:pt idx="1496">
                  <c:v>4.0711300000000001</c:v>
                </c:pt>
                <c:pt idx="1497">
                  <c:v>4.0737500000000004</c:v>
                </c:pt>
                <c:pt idx="1498">
                  <c:v>4.0765700000000002</c:v>
                </c:pt>
                <c:pt idx="1499">
                  <c:v>4.077</c:v>
                </c:pt>
                <c:pt idx="1500">
                  <c:v>4.0779699999999997</c:v>
                </c:pt>
                <c:pt idx="1501">
                  <c:v>4.0780000000000003</c:v>
                </c:pt>
                <c:pt idx="1502">
                  <c:v>4.0785200000000001</c:v>
                </c:pt>
                <c:pt idx="1503">
                  <c:v>4.0817300000000003</c:v>
                </c:pt>
                <c:pt idx="1504">
                  <c:v>4.0817300000000003</c:v>
                </c:pt>
                <c:pt idx="1505">
                  <c:v>4.0826799999999999</c:v>
                </c:pt>
                <c:pt idx="1506">
                  <c:v>4.0826799999999999</c:v>
                </c:pt>
                <c:pt idx="1507">
                  <c:v>4.0843699999999998</c:v>
                </c:pt>
                <c:pt idx="1508">
                  <c:v>4.0915799999999996</c:v>
                </c:pt>
                <c:pt idx="1509">
                  <c:v>4.0956999999999999</c:v>
                </c:pt>
                <c:pt idx="1510">
                  <c:v>4.0976099999999995</c:v>
                </c:pt>
                <c:pt idx="1511">
                  <c:v>4.09877</c:v>
                </c:pt>
                <c:pt idx="1512">
                  <c:v>4.1001599999999954</c:v>
                </c:pt>
                <c:pt idx="1513">
                  <c:v>4.1014499999999998</c:v>
                </c:pt>
                <c:pt idx="1514">
                  <c:v>4.1020499999999975</c:v>
                </c:pt>
                <c:pt idx="1515">
                  <c:v>4.1035799999999965</c:v>
                </c:pt>
                <c:pt idx="1516">
                  <c:v>4.1039699999999995</c:v>
                </c:pt>
                <c:pt idx="1517">
                  <c:v>4.104509999999995</c:v>
                </c:pt>
                <c:pt idx="1518">
                  <c:v>4.1084199999999953</c:v>
                </c:pt>
                <c:pt idx="1519">
                  <c:v>4.1095499999999996</c:v>
                </c:pt>
                <c:pt idx="1520">
                  <c:v>4.1104799999999955</c:v>
                </c:pt>
                <c:pt idx="1521">
                  <c:v>4.1113499999999998</c:v>
                </c:pt>
                <c:pt idx="1522">
                  <c:v>4.1118499999999996</c:v>
                </c:pt>
                <c:pt idx="1523">
                  <c:v>4.1132299999999997</c:v>
                </c:pt>
                <c:pt idx="1524">
                  <c:v>4.11632</c:v>
                </c:pt>
                <c:pt idx="1525">
                  <c:v>4.1204799999999953</c:v>
                </c:pt>
                <c:pt idx="1526">
                  <c:v>4.120579999999995</c:v>
                </c:pt>
                <c:pt idx="1527">
                  <c:v>4.124709999999995</c:v>
                </c:pt>
                <c:pt idx="1528">
                  <c:v>4.125859999999995</c:v>
                </c:pt>
                <c:pt idx="1529">
                  <c:v>4.127429999999995</c:v>
                </c:pt>
                <c:pt idx="1530">
                  <c:v>4.1284699999999965</c:v>
                </c:pt>
                <c:pt idx="1531">
                  <c:v>4.1294599999999955</c:v>
                </c:pt>
                <c:pt idx="1532">
                  <c:v>4.1343699999999997</c:v>
                </c:pt>
                <c:pt idx="1533">
                  <c:v>4.1358099999999975</c:v>
                </c:pt>
                <c:pt idx="1534">
                  <c:v>4.1395499999999998</c:v>
                </c:pt>
                <c:pt idx="1535">
                  <c:v>4.1397700000000004</c:v>
                </c:pt>
                <c:pt idx="1536">
                  <c:v>4.1461799999999975</c:v>
                </c:pt>
                <c:pt idx="1537">
                  <c:v>4.1494400000000002</c:v>
                </c:pt>
                <c:pt idx="1538">
                  <c:v>4.1498900000000001</c:v>
                </c:pt>
                <c:pt idx="1539">
                  <c:v>4.1523499999999975</c:v>
                </c:pt>
                <c:pt idx="1540">
                  <c:v>4.1545799999999939</c:v>
                </c:pt>
                <c:pt idx="1541">
                  <c:v>4.1598499999999996</c:v>
                </c:pt>
                <c:pt idx="1542">
                  <c:v>4.1622599999999954</c:v>
                </c:pt>
                <c:pt idx="1543">
                  <c:v>4.1631799999999952</c:v>
                </c:pt>
                <c:pt idx="1544">
                  <c:v>4.1637999999999975</c:v>
                </c:pt>
                <c:pt idx="1545">
                  <c:v>4.1669799999999952</c:v>
                </c:pt>
                <c:pt idx="1546">
                  <c:v>4.1682399999999955</c:v>
                </c:pt>
                <c:pt idx="1547">
                  <c:v>4.1685999999999952</c:v>
                </c:pt>
                <c:pt idx="1548">
                  <c:v>4.1706099999999999</c:v>
                </c:pt>
                <c:pt idx="1549">
                  <c:v>4.1706599999999998</c:v>
                </c:pt>
                <c:pt idx="1550">
                  <c:v>4.1728999999999985</c:v>
                </c:pt>
                <c:pt idx="1551">
                  <c:v>4.17577</c:v>
                </c:pt>
                <c:pt idx="1552">
                  <c:v>4.17577</c:v>
                </c:pt>
                <c:pt idx="1553">
                  <c:v>4.1759399999999953</c:v>
                </c:pt>
                <c:pt idx="1554">
                  <c:v>4.1790700000000003</c:v>
                </c:pt>
                <c:pt idx="1555">
                  <c:v>4.1793500000000003</c:v>
                </c:pt>
                <c:pt idx="1556">
                  <c:v>4.1817000000000002</c:v>
                </c:pt>
                <c:pt idx="1557">
                  <c:v>4.1860099999999996</c:v>
                </c:pt>
                <c:pt idx="1558">
                  <c:v>4.1897599999999997</c:v>
                </c:pt>
                <c:pt idx="1559">
                  <c:v>4.193989999999995</c:v>
                </c:pt>
                <c:pt idx="1560">
                  <c:v>4.195819999999995</c:v>
                </c:pt>
                <c:pt idx="1561">
                  <c:v>4.1987899999999954</c:v>
                </c:pt>
                <c:pt idx="1562">
                  <c:v>4.2013900000000044</c:v>
                </c:pt>
                <c:pt idx="1563">
                  <c:v>4.2019900000000003</c:v>
                </c:pt>
                <c:pt idx="1564">
                  <c:v>4.2064300000000001</c:v>
                </c:pt>
                <c:pt idx="1565">
                  <c:v>4.2068599999999998</c:v>
                </c:pt>
                <c:pt idx="1566">
                  <c:v>4.2090300000000003</c:v>
                </c:pt>
                <c:pt idx="1567">
                  <c:v>4.2113000000000014</c:v>
                </c:pt>
                <c:pt idx="1568">
                  <c:v>4.2199499999999999</c:v>
                </c:pt>
                <c:pt idx="1569">
                  <c:v>4.2216399999999998</c:v>
                </c:pt>
                <c:pt idx="1570">
                  <c:v>4.2217599999999997</c:v>
                </c:pt>
                <c:pt idx="1571">
                  <c:v>4.2226999999999997</c:v>
                </c:pt>
                <c:pt idx="1572">
                  <c:v>4.2235299999999985</c:v>
                </c:pt>
                <c:pt idx="1573">
                  <c:v>4.2273199999999953</c:v>
                </c:pt>
                <c:pt idx="1574">
                  <c:v>4.2278799999999954</c:v>
                </c:pt>
                <c:pt idx="1575">
                  <c:v>4.2281299999999975</c:v>
                </c:pt>
                <c:pt idx="1576">
                  <c:v>4.2294999999999998</c:v>
                </c:pt>
                <c:pt idx="1577">
                  <c:v>4.2315500000000004</c:v>
                </c:pt>
                <c:pt idx="1578">
                  <c:v>4.2366000000000046</c:v>
                </c:pt>
                <c:pt idx="1579">
                  <c:v>4.2442099999999998</c:v>
                </c:pt>
                <c:pt idx="1580">
                  <c:v>4.2445099999999965</c:v>
                </c:pt>
                <c:pt idx="1581">
                  <c:v>4.2467199999999998</c:v>
                </c:pt>
                <c:pt idx="1582">
                  <c:v>4.2468500000000002</c:v>
                </c:pt>
                <c:pt idx="1583">
                  <c:v>4.2496000000000045</c:v>
                </c:pt>
                <c:pt idx="1584">
                  <c:v>4.2561600000000004</c:v>
                </c:pt>
                <c:pt idx="1585">
                  <c:v>4.2571899999999951</c:v>
                </c:pt>
                <c:pt idx="1586">
                  <c:v>4.2579799999999954</c:v>
                </c:pt>
                <c:pt idx="1587">
                  <c:v>4.2615600000000002</c:v>
                </c:pt>
                <c:pt idx="1588">
                  <c:v>4.2636399999999997</c:v>
                </c:pt>
                <c:pt idx="1589">
                  <c:v>4.2638299999999996</c:v>
                </c:pt>
                <c:pt idx="1590">
                  <c:v>4.2653799999999995</c:v>
                </c:pt>
                <c:pt idx="1591">
                  <c:v>4.2667000000000002</c:v>
                </c:pt>
                <c:pt idx="1592">
                  <c:v>4.2696300000000003</c:v>
                </c:pt>
                <c:pt idx="1593">
                  <c:v>4.26999</c:v>
                </c:pt>
                <c:pt idx="1594">
                  <c:v>4.2700199999999997</c:v>
                </c:pt>
                <c:pt idx="1595">
                  <c:v>4.2716800000000044</c:v>
                </c:pt>
                <c:pt idx="1596">
                  <c:v>4.2728999999999999</c:v>
                </c:pt>
                <c:pt idx="1597">
                  <c:v>4.2739500000000001</c:v>
                </c:pt>
                <c:pt idx="1598">
                  <c:v>4.2744299999999997</c:v>
                </c:pt>
                <c:pt idx="1599">
                  <c:v>4.2752600000000047</c:v>
                </c:pt>
                <c:pt idx="1600">
                  <c:v>4.2760800000000003</c:v>
                </c:pt>
                <c:pt idx="1601">
                  <c:v>4.2784199999999997</c:v>
                </c:pt>
                <c:pt idx="1602">
                  <c:v>4.2833100000000002</c:v>
                </c:pt>
                <c:pt idx="1603">
                  <c:v>4.2884799999999998</c:v>
                </c:pt>
                <c:pt idx="1604">
                  <c:v>4.2910700000000004</c:v>
                </c:pt>
                <c:pt idx="1605">
                  <c:v>4.2938799999999997</c:v>
                </c:pt>
                <c:pt idx="1606">
                  <c:v>4.2946799999999996</c:v>
                </c:pt>
                <c:pt idx="1607">
                  <c:v>4.2947099999999985</c:v>
                </c:pt>
                <c:pt idx="1608">
                  <c:v>4.2976900000000002</c:v>
                </c:pt>
                <c:pt idx="1609">
                  <c:v>4.3030299999999997</c:v>
                </c:pt>
                <c:pt idx="1610">
                  <c:v>4.3042699999999998</c:v>
                </c:pt>
                <c:pt idx="1611">
                  <c:v>4.3077799999999975</c:v>
                </c:pt>
                <c:pt idx="1612">
                  <c:v>4.31067</c:v>
                </c:pt>
                <c:pt idx="1613">
                  <c:v>4.3126299999999995</c:v>
                </c:pt>
                <c:pt idx="1614">
                  <c:v>4.314039999999995</c:v>
                </c:pt>
                <c:pt idx="1615">
                  <c:v>4.31616</c:v>
                </c:pt>
                <c:pt idx="1616">
                  <c:v>4.3184799999999965</c:v>
                </c:pt>
                <c:pt idx="1617">
                  <c:v>4.31921</c:v>
                </c:pt>
                <c:pt idx="1618">
                  <c:v>4.32836</c:v>
                </c:pt>
                <c:pt idx="1619">
                  <c:v>4.3300900000000002</c:v>
                </c:pt>
                <c:pt idx="1620">
                  <c:v>4.3324499999999997</c:v>
                </c:pt>
                <c:pt idx="1621">
                  <c:v>4.3330799999999998</c:v>
                </c:pt>
                <c:pt idx="1622">
                  <c:v>4.3353099999999998</c:v>
                </c:pt>
                <c:pt idx="1623">
                  <c:v>4.3357299999999999</c:v>
                </c:pt>
                <c:pt idx="1624">
                  <c:v>4.3359299999999985</c:v>
                </c:pt>
                <c:pt idx="1625">
                  <c:v>4.3381600000000002</c:v>
                </c:pt>
                <c:pt idx="1626">
                  <c:v>4.3396400000000046</c:v>
                </c:pt>
                <c:pt idx="1627">
                  <c:v>4.3456700000000001</c:v>
                </c:pt>
                <c:pt idx="1628">
                  <c:v>4.3507099999999985</c:v>
                </c:pt>
                <c:pt idx="1629">
                  <c:v>4.3545299999999951</c:v>
                </c:pt>
                <c:pt idx="1630">
                  <c:v>4.3581499999999975</c:v>
                </c:pt>
                <c:pt idx="1631">
                  <c:v>4.3590999999999998</c:v>
                </c:pt>
                <c:pt idx="1632">
                  <c:v>4.360489999999996</c:v>
                </c:pt>
                <c:pt idx="1633">
                  <c:v>4.3631299999999955</c:v>
                </c:pt>
                <c:pt idx="1634">
                  <c:v>4.3658999999999955</c:v>
                </c:pt>
                <c:pt idx="1635">
                  <c:v>4.3667099999999985</c:v>
                </c:pt>
                <c:pt idx="1636">
                  <c:v>4.3667099999999985</c:v>
                </c:pt>
                <c:pt idx="1637">
                  <c:v>4.3671399999999938</c:v>
                </c:pt>
                <c:pt idx="1638">
                  <c:v>4.367929999999995</c:v>
                </c:pt>
                <c:pt idx="1639">
                  <c:v>4.36869</c:v>
                </c:pt>
                <c:pt idx="1640">
                  <c:v>4.3691699999999996</c:v>
                </c:pt>
                <c:pt idx="1641">
                  <c:v>4.3726099999999999</c:v>
                </c:pt>
                <c:pt idx="1642">
                  <c:v>4.3726099999999999</c:v>
                </c:pt>
                <c:pt idx="1643">
                  <c:v>4.3730900000000004</c:v>
                </c:pt>
                <c:pt idx="1644">
                  <c:v>4.3734200000000003</c:v>
                </c:pt>
                <c:pt idx="1645">
                  <c:v>4.3735099999999996</c:v>
                </c:pt>
                <c:pt idx="1646">
                  <c:v>4.3802599999999998</c:v>
                </c:pt>
                <c:pt idx="1647">
                  <c:v>4.3841299999999954</c:v>
                </c:pt>
                <c:pt idx="1648">
                  <c:v>4.3845699999999965</c:v>
                </c:pt>
                <c:pt idx="1649">
                  <c:v>4.3867200000000004</c:v>
                </c:pt>
                <c:pt idx="1650">
                  <c:v>4.3877899999999954</c:v>
                </c:pt>
                <c:pt idx="1651">
                  <c:v>4.3903499999999998</c:v>
                </c:pt>
                <c:pt idx="1652">
                  <c:v>4.3919099999999975</c:v>
                </c:pt>
                <c:pt idx="1653">
                  <c:v>4.3942499999999995</c:v>
                </c:pt>
                <c:pt idx="1654">
                  <c:v>4.3976299999999995</c:v>
                </c:pt>
                <c:pt idx="1655">
                  <c:v>4.3978099999999953</c:v>
                </c:pt>
                <c:pt idx="1656">
                  <c:v>4.3980999999999995</c:v>
                </c:pt>
                <c:pt idx="1657">
                  <c:v>4.3999099999999975</c:v>
                </c:pt>
                <c:pt idx="1658">
                  <c:v>4.4008799999999999</c:v>
                </c:pt>
                <c:pt idx="1659">
                  <c:v>4.4017800000000014</c:v>
                </c:pt>
                <c:pt idx="1660">
                  <c:v>4.4018000000000024</c:v>
                </c:pt>
                <c:pt idx="1661">
                  <c:v>4.4036400000000047</c:v>
                </c:pt>
                <c:pt idx="1662">
                  <c:v>4.4043200000000002</c:v>
                </c:pt>
                <c:pt idx="1663">
                  <c:v>4.4048400000000001</c:v>
                </c:pt>
                <c:pt idx="1664">
                  <c:v>4.40801</c:v>
                </c:pt>
                <c:pt idx="1665">
                  <c:v>4.41038</c:v>
                </c:pt>
                <c:pt idx="1666">
                  <c:v>4.4208499999999997</c:v>
                </c:pt>
                <c:pt idx="1667">
                  <c:v>4.4250699999999998</c:v>
                </c:pt>
                <c:pt idx="1668">
                  <c:v>4.4257499999999999</c:v>
                </c:pt>
                <c:pt idx="1669">
                  <c:v>4.4259699999999995</c:v>
                </c:pt>
                <c:pt idx="1670">
                  <c:v>4.42685</c:v>
                </c:pt>
                <c:pt idx="1671">
                  <c:v>4.4291099999999997</c:v>
                </c:pt>
                <c:pt idx="1672">
                  <c:v>4.4294799999999999</c:v>
                </c:pt>
                <c:pt idx="1673">
                  <c:v>4.4322300000000014</c:v>
                </c:pt>
                <c:pt idx="1674">
                  <c:v>4.4334800000000003</c:v>
                </c:pt>
                <c:pt idx="1675">
                  <c:v>4.4348999999999998</c:v>
                </c:pt>
                <c:pt idx="1676">
                  <c:v>4.4350300000000002</c:v>
                </c:pt>
                <c:pt idx="1677">
                  <c:v>4.4355399999999996</c:v>
                </c:pt>
                <c:pt idx="1678">
                  <c:v>4.4357800000000003</c:v>
                </c:pt>
                <c:pt idx="1679">
                  <c:v>4.4378700000000002</c:v>
                </c:pt>
                <c:pt idx="1680">
                  <c:v>4.4378799999999998</c:v>
                </c:pt>
                <c:pt idx="1681">
                  <c:v>4.4408399999999997</c:v>
                </c:pt>
                <c:pt idx="1682">
                  <c:v>4.4453199999999997</c:v>
                </c:pt>
                <c:pt idx="1683">
                  <c:v>4.4460400000000044</c:v>
                </c:pt>
                <c:pt idx="1684">
                  <c:v>4.44693</c:v>
                </c:pt>
                <c:pt idx="1685">
                  <c:v>4.4489099999999997</c:v>
                </c:pt>
                <c:pt idx="1686">
                  <c:v>4.4515500000000001</c:v>
                </c:pt>
                <c:pt idx="1687">
                  <c:v>4.4519000000000002</c:v>
                </c:pt>
                <c:pt idx="1688">
                  <c:v>4.4519700000000002</c:v>
                </c:pt>
                <c:pt idx="1689">
                  <c:v>4.4573</c:v>
                </c:pt>
                <c:pt idx="1690">
                  <c:v>4.4578099999999985</c:v>
                </c:pt>
                <c:pt idx="1691">
                  <c:v>4.4582199999999998</c:v>
                </c:pt>
                <c:pt idx="1692">
                  <c:v>4.4582199999999998</c:v>
                </c:pt>
                <c:pt idx="1693">
                  <c:v>4.4611099999999997</c:v>
                </c:pt>
                <c:pt idx="1694">
                  <c:v>4.4614000000000003</c:v>
                </c:pt>
                <c:pt idx="1695">
                  <c:v>4.4624199999999954</c:v>
                </c:pt>
                <c:pt idx="1696">
                  <c:v>4.4648199999999951</c:v>
                </c:pt>
                <c:pt idx="1697">
                  <c:v>4.4648799999999955</c:v>
                </c:pt>
                <c:pt idx="1698">
                  <c:v>4.46692</c:v>
                </c:pt>
                <c:pt idx="1699">
                  <c:v>4.46807</c:v>
                </c:pt>
                <c:pt idx="1700">
                  <c:v>4.4683299999999999</c:v>
                </c:pt>
                <c:pt idx="1701">
                  <c:v>4.4691400000000003</c:v>
                </c:pt>
                <c:pt idx="1702">
                  <c:v>4.4701000000000004</c:v>
                </c:pt>
                <c:pt idx="1703">
                  <c:v>4.4708100000000002</c:v>
                </c:pt>
                <c:pt idx="1704">
                  <c:v>4.4720800000000001</c:v>
                </c:pt>
                <c:pt idx="1705">
                  <c:v>4.47743</c:v>
                </c:pt>
                <c:pt idx="1706">
                  <c:v>4.4781300000000002</c:v>
                </c:pt>
                <c:pt idx="1707">
                  <c:v>4.4834199999999997</c:v>
                </c:pt>
                <c:pt idx="1708">
                  <c:v>4.4839099999999998</c:v>
                </c:pt>
                <c:pt idx="1709">
                  <c:v>4.4864800000000002</c:v>
                </c:pt>
                <c:pt idx="1710">
                  <c:v>4.4980099999999998</c:v>
                </c:pt>
                <c:pt idx="1711">
                  <c:v>4.4987300000000001</c:v>
                </c:pt>
                <c:pt idx="1712">
                  <c:v>4.5006700000000004</c:v>
                </c:pt>
                <c:pt idx="1713">
                  <c:v>4.5020199999999955</c:v>
                </c:pt>
                <c:pt idx="1714">
                  <c:v>4.5087599999999997</c:v>
                </c:pt>
                <c:pt idx="1715">
                  <c:v>4.5123899999999955</c:v>
                </c:pt>
                <c:pt idx="1716">
                  <c:v>4.5130600000000003</c:v>
                </c:pt>
                <c:pt idx="1717">
                  <c:v>4.5179999999999954</c:v>
                </c:pt>
                <c:pt idx="1718">
                  <c:v>4.5194900000000002</c:v>
                </c:pt>
                <c:pt idx="1719">
                  <c:v>4.5204799999999965</c:v>
                </c:pt>
                <c:pt idx="1720">
                  <c:v>4.5359299999999996</c:v>
                </c:pt>
                <c:pt idx="1721">
                  <c:v>4.5466899999999999</c:v>
                </c:pt>
                <c:pt idx="1722">
                  <c:v>4.5470199999999954</c:v>
                </c:pt>
                <c:pt idx="1723">
                  <c:v>4.55</c:v>
                </c:pt>
                <c:pt idx="1724">
                  <c:v>4.554839999999996</c:v>
                </c:pt>
                <c:pt idx="1725">
                  <c:v>4.5559599999999953</c:v>
                </c:pt>
                <c:pt idx="1726">
                  <c:v>4.55884</c:v>
                </c:pt>
                <c:pt idx="1727">
                  <c:v>4.5590900000000003</c:v>
                </c:pt>
                <c:pt idx="1728">
                  <c:v>4.5596800000000002</c:v>
                </c:pt>
                <c:pt idx="1729">
                  <c:v>4.5612199999999996</c:v>
                </c:pt>
                <c:pt idx="1730">
                  <c:v>4.5617799999999997</c:v>
                </c:pt>
                <c:pt idx="1731">
                  <c:v>4.5624399999999952</c:v>
                </c:pt>
                <c:pt idx="1732">
                  <c:v>4.5640999999999954</c:v>
                </c:pt>
                <c:pt idx="1733">
                  <c:v>4.5669599999999955</c:v>
                </c:pt>
                <c:pt idx="1734">
                  <c:v>4.5674399999999959</c:v>
                </c:pt>
                <c:pt idx="1735">
                  <c:v>4.5740699999999999</c:v>
                </c:pt>
                <c:pt idx="1736">
                  <c:v>4.5752400000000044</c:v>
                </c:pt>
                <c:pt idx="1737">
                  <c:v>4.5815900000000003</c:v>
                </c:pt>
                <c:pt idx="1738">
                  <c:v>4.5847799999999985</c:v>
                </c:pt>
                <c:pt idx="1739">
                  <c:v>4.5855600000000001</c:v>
                </c:pt>
                <c:pt idx="1740">
                  <c:v>4.59422</c:v>
                </c:pt>
                <c:pt idx="1741">
                  <c:v>4.5987600000000004</c:v>
                </c:pt>
                <c:pt idx="1742">
                  <c:v>4.5996700000000024</c:v>
                </c:pt>
                <c:pt idx="1743">
                  <c:v>4.6011499999999996</c:v>
                </c:pt>
                <c:pt idx="1744">
                  <c:v>4.6020299999999965</c:v>
                </c:pt>
                <c:pt idx="1745">
                  <c:v>4.6207799999999954</c:v>
                </c:pt>
                <c:pt idx="1746">
                  <c:v>4.6212</c:v>
                </c:pt>
                <c:pt idx="1747">
                  <c:v>4.6227099999999952</c:v>
                </c:pt>
                <c:pt idx="1748">
                  <c:v>4.622929999999994</c:v>
                </c:pt>
                <c:pt idx="1749">
                  <c:v>4.6240199999999918</c:v>
                </c:pt>
                <c:pt idx="1750">
                  <c:v>4.6251099999999949</c:v>
                </c:pt>
                <c:pt idx="1751">
                  <c:v>4.6292900000000001</c:v>
                </c:pt>
                <c:pt idx="1752">
                  <c:v>4.63089</c:v>
                </c:pt>
                <c:pt idx="1753">
                  <c:v>4.6317399999999997</c:v>
                </c:pt>
                <c:pt idx="1754">
                  <c:v>4.6322299999999998</c:v>
                </c:pt>
                <c:pt idx="1755">
                  <c:v>4.6322299999999998</c:v>
                </c:pt>
                <c:pt idx="1756">
                  <c:v>4.6322299999999998</c:v>
                </c:pt>
                <c:pt idx="1757">
                  <c:v>4.6328199999999953</c:v>
                </c:pt>
                <c:pt idx="1758">
                  <c:v>4.63462</c:v>
                </c:pt>
                <c:pt idx="1759">
                  <c:v>4.6412199999999997</c:v>
                </c:pt>
                <c:pt idx="1760">
                  <c:v>4.6415699999999998</c:v>
                </c:pt>
                <c:pt idx="1761">
                  <c:v>4.6420699999999995</c:v>
                </c:pt>
                <c:pt idx="1762">
                  <c:v>4.6482999999999999</c:v>
                </c:pt>
                <c:pt idx="1763">
                  <c:v>4.64994</c:v>
                </c:pt>
                <c:pt idx="1764">
                  <c:v>4.6503199999999953</c:v>
                </c:pt>
                <c:pt idx="1765">
                  <c:v>4.6550299999999956</c:v>
                </c:pt>
                <c:pt idx="1766">
                  <c:v>4.6552799999999985</c:v>
                </c:pt>
                <c:pt idx="1767">
                  <c:v>4.6567099999999995</c:v>
                </c:pt>
                <c:pt idx="1768">
                  <c:v>4.6595099999999965</c:v>
                </c:pt>
                <c:pt idx="1769">
                  <c:v>4.6607699999999985</c:v>
                </c:pt>
                <c:pt idx="1770">
                  <c:v>4.6612099999999996</c:v>
                </c:pt>
                <c:pt idx="1771">
                  <c:v>4.6628499999999953</c:v>
                </c:pt>
                <c:pt idx="1772">
                  <c:v>4.6630099999999954</c:v>
                </c:pt>
                <c:pt idx="1773">
                  <c:v>4.6639699999999955</c:v>
                </c:pt>
                <c:pt idx="1774">
                  <c:v>4.6640899999999919</c:v>
                </c:pt>
                <c:pt idx="1775">
                  <c:v>4.6642599999999952</c:v>
                </c:pt>
                <c:pt idx="1776">
                  <c:v>4.66629</c:v>
                </c:pt>
                <c:pt idx="1777">
                  <c:v>4.6683399999999953</c:v>
                </c:pt>
                <c:pt idx="1778">
                  <c:v>4.67422</c:v>
                </c:pt>
                <c:pt idx="1779">
                  <c:v>4.6743299999999985</c:v>
                </c:pt>
                <c:pt idx="1780">
                  <c:v>4.6754299999999995</c:v>
                </c:pt>
                <c:pt idx="1781">
                  <c:v>4.6837299999999997</c:v>
                </c:pt>
                <c:pt idx="1782">
                  <c:v>4.6838699999999998</c:v>
                </c:pt>
                <c:pt idx="1783">
                  <c:v>4.6845999999999952</c:v>
                </c:pt>
                <c:pt idx="1784">
                  <c:v>4.6847699999999985</c:v>
                </c:pt>
                <c:pt idx="1785">
                  <c:v>4.6855099999999954</c:v>
                </c:pt>
                <c:pt idx="1786">
                  <c:v>4.6866500000000002</c:v>
                </c:pt>
                <c:pt idx="1787">
                  <c:v>4.6893599999999998</c:v>
                </c:pt>
                <c:pt idx="1788">
                  <c:v>4.6920299999999955</c:v>
                </c:pt>
                <c:pt idx="1789">
                  <c:v>4.6933299999999996</c:v>
                </c:pt>
                <c:pt idx="1790">
                  <c:v>4.697579999999995</c:v>
                </c:pt>
                <c:pt idx="1791">
                  <c:v>4.7003899999999996</c:v>
                </c:pt>
                <c:pt idx="1792">
                  <c:v>4.7027000000000001</c:v>
                </c:pt>
                <c:pt idx="1793">
                  <c:v>4.7033899999999997</c:v>
                </c:pt>
                <c:pt idx="1794">
                  <c:v>4.7034399999999996</c:v>
                </c:pt>
                <c:pt idx="1795">
                  <c:v>4.7074699999999998</c:v>
                </c:pt>
                <c:pt idx="1796">
                  <c:v>4.7081400000000002</c:v>
                </c:pt>
                <c:pt idx="1797">
                  <c:v>4.7123400000000002</c:v>
                </c:pt>
                <c:pt idx="1798">
                  <c:v>4.7143600000000001</c:v>
                </c:pt>
                <c:pt idx="1799">
                  <c:v>4.7160099999999998</c:v>
                </c:pt>
                <c:pt idx="1800">
                  <c:v>4.7164400000000004</c:v>
                </c:pt>
                <c:pt idx="1801">
                  <c:v>4.7166700000000024</c:v>
                </c:pt>
                <c:pt idx="1802">
                  <c:v>4.7204699999999997</c:v>
                </c:pt>
                <c:pt idx="1803">
                  <c:v>4.7270399999999952</c:v>
                </c:pt>
                <c:pt idx="1804">
                  <c:v>4.7271399999999959</c:v>
                </c:pt>
                <c:pt idx="1805">
                  <c:v>4.7279899999999948</c:v>
                </c:pt>
                <c:pt idx="1806">
                  <c:v>4.7367300000000014</c:v>
                </c:pt>
                <c:pt idx="1807">
                  <c:v>4.7509399999999955</c:v>
                </c:pt>
                <c:pt idx="1808">
                  <c:v>4.7540499999999986</c:v>
                </c:pt>
                <c:pt idx="1809">
                  <c:v>4.7547499999999996</c:v>
                </c:pt>
                <c:pt idx="1810">
                  <c:v>4.7553200000000002</c:v>
                </c:pt>
                <c:pt idx="1811">
                  <c:v>4.7577299999999996</c:v>
                </c:pt>
                <c:pt idx="1812">
                  <c:v>4.7581299999999995</c:v>
                </c:pt>
                <c:pt idx="1813">
                  <c:v>4.7588499999999998</c:v>
                </c:pt>
                <c:pt idx="1814">
                  <c:v>4.7603200000000001</c:v>
                </c:pt>
                <c:pt idx="1815">
                  <c:v>4.7609799999999955</c:v>
                </c:pt>
                <c:pt idx="1816">
                  <c:v>4.7616700000000014</c:v>
                </c:pt>
                <c:pt idx="1817">
                  <c:v>4.7617900000000004</c:v>
                </c:pt>
                <c:pt idx="1818">
                  <c:v>4.7626799999999996</c:v>
                </c:pt>
                <c:pt idx="1819">
                  <c:v>4.7699299999999996</c:v>
                </c:pt>
                <c:pt idx="1820">
                  <c:v>4.7703000000000024</c:v>
                </c:pt>
                <c:pt idx="1821">
                  <c:v>4.7734899999999998</c:v>
                </c:pt>
                <c:pt idx="1822">
                  <c:v>4.7751099999999997</c:v>
                </c:pt>
                <c:pt idx="1823">
                  <c:v>4.7789599999999997</c:v>
                </c:pt>
                <c:pt idx="1824">
                  <c:v>4.7795899999999998</c:v>
                </c:pt>
                <c:pt idx="1825">
                  <c:v>4.7799100000000001</c:v>
                </c:pt>
                <c:pt idx="1826">
                  <c:v>4.7799100000000001</c:v>
                </c:pt>
                <c:pt idx="1827">
                  <c:v>4.7839200000000002</c:v>
                </c:pt>
                <c:pt idx="1828">
                  <c:v>4.7842200000000004</c:v>
                </c:pt>
                <c:pt idx="1829">
                  <c:v>4.7852300000000003</c:v>
                </c:pt>
                <c:pt idx="1830">
                  <c:v>4.7896200000000047</c:v>
                </c:pt>
                <c:pt idx="1831">
                  <c:v>4.7915200000000002</c:v>
                </c:pt>
                <c:pt idx="1832">
                  <c:v>4.7933000000000003</c:v>
                </c:pt>
                <c:pt idx="1833">
                  <c:v>4.7938599999999996</c:v>
                </c:pt>
                <c:pt idx="1834">
                  <c:v>4.8083999999999998</c:v>
                </c:pt>
                <c:pt idx="1835">
                  <c:v>4.8139699999999985</c:v>
                </c:pt>
                <c:pt idx="1836">
                  <c:v>4.8152400000000002</c:v>
                </c:pt>
                <c:pt idx="1837">
                  <c:v>4.8152900000000001</c:v>
                </c:pt>
                <c:pt idx="1838">
                  <c:v>4.8171399999999949</c:v>
                </c:pt>
                <c:pt idx="1839">
                  <c:v>4.8174699999999975</c:v>
                </c:pt>
                <c:pt idx="1840">
                  <c:v>4.8180399999999954</c:v>
                </c:pt>
                <c:pt idx="1841">
                  <c:v>4.8210699999999997</c:v>
                </c:pt>
                <c:pt idx="1842">
                  <c:v>4.8283899999999953</c:v>
                </c:pt>
                <c:pt idx="1843">
                  <c:v>4.8319599999999996</c:v>
                </c:pt>
                <c:pt idx="1844">
                  <c:v>4.8389799999999985</c:v>
                </c:pt>
                <c:pt idx="1845">
                  <c:v>4.8419699999999999</c:v>
                </c:pt>
                <c:pt idx="1846">
                  <c:v>4.8444399999999952</c:v>
                </c:pt>
                <c:pt idx="1847">
                  <c:v>4.8446799999999985</c:v>
                </c:pt>
                <c:pt idx="1848">
                  <c:v>4.8450699999999998</c:v>
                </c:pt>
                <c:pt idx="1849">
                  <c:v>4.8454999999999995</c:v>
                </c:pt>
                <c:pt idx="1850">
                  <c:v>4.8461999999999996</c:v>
                </c:pt>
                <c:pt idx="1851">
                  <c:v>4.8471699999999975</c:v>
                </c:pt>
                <c:pt idx="1852">
                  <c:v>4.8501399999999952</c:v>
                </c:pt>
                <c:pt idx="1853">
                  <c:v>4.85025</c:v>
                </c:pt>
                <c:pt idx="1854">
                  <c:v>4.8538699999999997</c:v>
                </c:pt>
                <c:pt idx="1855">
                  <c:v>4.8542099999999975</c:v>
                </c:pt>
                <c:pt idx="1856">
                  <c:v>4.8555599999999952</c:v>
                </c:pt>
                <c:pt idx="1857">
                  <c:v>4.8566399999999996</c:v>
                </c:pt>
                <c:pt idx="1858">
                  <c:v>4.8566799999999999</c:v>
                </c:pt>
                <c:pt idx="1859">
                  <c:v>4.8578799999999953</c:v>
                </c:pt>
                <c:pt idx="1860">
                  <c:v>4.8583299999999996</c:v>
                </c:pt>
                <c:pt idx="1861">
                  <c:v>4.8587999999999996</c:v>
                </c:pt>
                <c:pt idx="1862">
                  <c:v>4.8598600000000003</c:v>
                </c:pt>
                <c:pt idx="1863">
                  <c:v>4.8633199999999954</c:v>
                </c:pt>
                <c:pt idx="1864">
                  <c:v>4.8688599999999953</c:v>
                </c:pt>
                <c:pt idx="1865">
                  <c:v>4.8689799999999952</c:v>
                </c:pt>
                <c:pt idx="1866">
                  <c:v>4.8762200000000044</c:v>
                </c:pt>
                <c:pt idx="1867">
                  <c:v>4.8766500000000024</c:v>
                </c:pt>
                <c:pt idx="1868">
                  <c:v>4.8797400000000044</c:v>
                </c:pt>
                <c:pt idx="1869">
                  <c:v>4.8809799999999965</c:v>
                </c:pt>
                <c:pt idx="1870">
                  <c:v>4.8816600000000046</c:v>
                </c:pt>
                <c:pt idx="1871">
                  <c:v>4.8826900000000002</c:v>
                </c:pt>
                <c:pt idx="1872">
                  <c:v>4.8827199999999955</c:v>
                </c:pt>
                <c:pt idx="1873">
                  <c:v>4.8833500000000001</c:v>
                </c:pt>
                <c:pt idx="1874">
                  <c:v>4.8844599999999954</c:v>
                </c:pt>
                <c:pt idx="1875">
                  <c:v>4.8848599999999953</c:v>
                </c:pt>
                <c:pt idx="1876">
                  <c:v>4.8851199999999952</c:v>
                </c:pt>
                <c:pt idx="1877">
                  <c:v>4.8865600000000002</c:v>
                </c:pt>
                <c:pt idx="1878">
                  <c:v>4.8877799999999985</c:v>
                </c:pt>
                <c:pt idx="1879">
                  <c:v>4.8880600000000003</c:v>
                </c:pt>
                <c:pt idx="1880">
                  <c:v>4.8887099999999997</c:v>
                </c:pt>
                <c:pt idx="1881">
                  <c:v>4.8900299999999985</c:v>
                </c:pt>
                <c:pt idx="1882">
                  <c:v>4.8924399999999952</c:v>
                </c:pt>
                <c:pt idx="1883">
                  <c:v>4.8944399999999959</c:v>
                </c:pt>
                <c:pt idx="1884">
                  <c:v>4.8988099999999966</c:v>
                </c:pt>
                <c:pt idx="1885">
                  <c:v>4.8992100000000001</c:v>
                </c:pt>
                <c:pt idx="1886">
                  <c:v>4.8996700000000004</c:v>
                </c:pt>
                <c:pt idx="1887">
                  <c:v>4.9008700000000003</c:v>
                </c:pt>
                <c:pt idx="1888">
                  <c:v>4.9048499999999997</c:v>
                </c:pt>
                <c:pt idx="1889">
                  <c:v>4.9100700000000002</c:v>
                </c:pt>
                <c:pt idx="1890">
                  <c:v>4.9129799999999975</c:v>
                </c:pt>
                <c:pt idx="1891">
                  <c:v>4.9157400000000004</c:v>
                </c:pt>
                <c:pt idx="1892">
                  <c:v>4.9163000000000014</c:v>
                </c:pt>
                <c:pt idx="1893">
                  <c:v>4.9172599999999997</c:v>
                </c:pt>
                <c:pt idx="1894">
                  <c:v>4.9181600000000003</c:v>
                </c:pt>
                <c:pt idx="1895">
                  <c:v>4.9203400000000004</c:v>
                </c:pt>
                <c:pt idx="1896">
                  <c:v>4.9229499999999975</c:v>
                </c:pt>
                <c:pt idx="1897">
                  <c:v>4.9235899999999955</c:v>
                </c:pt>
                <c:pt idx="1898">
                  <c:v>4.9235899999999955</c:v>
                </c:pt>
                <c:pt idx="1899">
                  <c:v>4.9265999999999996</c:v>
                </c:pt>
                <c:pt idx="1900">
                  <c:v>4.9343500000000002</c:v>
                </c:pt>
                <c:pt idx="1901">
                  <c:v>4.9356200000000046</c:v>
                </c:pt>
                <c:pt idx="1902">
                  <c:v>4.9357300000000004</c:v>
                </c:pt>
                <c:pt idx="1903">
                  <c:v>4.9395700000000033</c:v>
                </c:pt>
                <c:pt idx="1904">
                  <c:v>4.9427399999999997</c:v>
                </c:pt>
                <c:pt idx="1905">
                  <c:v>4.94503</c:v>
                </c:pt>
                <c:pt idx="1906">
                  <c:v>4.9452500000000024</c:v>
                </c:pt>
                <c:pt idx="1907">
                  <c:v>4.9466300000000034</c:v>
                </c:pt>
                <c:pt idx="1908">
                  <c:v>4.9473200000000004</c:v>
                </c:pt>
                <c:pt idx="1909">
                  <c:v>4.9502100000000002</c:v>
                </c:pt>
                <c:pt idx="1910">
                  <c:v>4.9510700000000014</c:v>
                </c:pt>
                <c:pt idx="1911">
                  <c:v>4.9512100000000014</c:v>
                </c:pt>
                <c:pt idx="1912">
                  <c:v>4.95153</c:v>
                </c:pt>
                <c:pt idx="1913">
                  <c:v>4.9517899999999999</c:v>
                </c:pt>
                <c:pt idx="1914">
                  <c:v>4.9531400000000003</c:v>
                </c:pt>
                <c:pt idx="1915">
                  <c:v>4.9531999999999998</c:v>
                </c:pt>
                <c:pt idx="1916">
                  <c:v>4.9542299999999999</c:v>
                </c:pt>
                <c:pt idx="1917">
                  <c:v>4.9550400000000003</c:v>
                </c:pt>
                <c:pt idx="1918">
                  <c:v>4.9551499999999997</c:v>
                </c:pt>
                <c:pt idx="1919">
                  <c:v>4.9556700000000014</c:v>
                </c:pt>
                <c:pt idx="1920">
                  <c:v>4.9561500000000001</c:v>
                </c:pt>
                <c:pt idx="1921">
                  <c:v>4.9570699999999999</c:v>
                </c:pt>
                <c:pt idx="1922">
                  <c:v>4.9572099999999999</c:v>
                </c:pt>
                <c:pt idx="1923">
                  <c:v>4.9607299999999999</c:v>
                </c:pt>
                <c:pt idx="1924">
                  <c:v>4.9663300000000001</c:v>
                </c:pt>
                <c:pt idx="1925">
                  <c:v>4.9713100000000034</c:v>
                </c:pt>
                <c:pt idx="1926">
                  <c:v>4.9737800000000014</c:v>
                </c:pt>
                <c:pt idx="1927">
                  <c:v>4.9801599999999997</c:v>
                </c:pt>
                <c:pt idx="1928">
                  <c:v>4.9869199999999996</c:v>
                </c:pt>
                <c:pt idx="1929">
                  <c:v>4.9887800000000002</c:v>
                </c:pt>
                <c:pt idx="1930">
                  <c:v>4.9901</c:v>
                </c:pt>
                <c:pt idx="1931">
                  <c:v>4.9954000000000001</c:v>
                </c:pt>
                <c:pt idx="1932">
                  <c:v>4.9966300000000023</c:v>
                </c:pt>
                <c:pt idx="1933">
                  <c:v>4.9971899999999954</c:v>
                </c:pt>
                <c:pt idx="1934">
                  <c:v>4.9980200000000004</c:v>
                </c:pt>
                <c:pt idx="1935">
                  <c:v>5.00082</c:v>
                </c:pt>
                <c:pt idx="1936">
                  <c:v>5.0050799999999995</c:v>
                </c:pt>
                <c:pt idx="1937">
                  <c:v>5.0067300000000001</c:v>
                </c:pt>
                <c:pt idx="1938">
                  <c:v>5.0079899999999959</c:v>
                </c:pt>
                <c:pt idx="1939">
                  <c:v>5.0122299999999997</c:v>
                </c:pt>
                <c:pt idx="1940">
                  <c:v>5.01335</c:v>
                </c:pt>
                <c:pt idx="1941">
                  <c:v>5.0134299999999996</c:v>
                </c:pt>
                <c:pt idx="1942">
                  <c:v>5.0138699999999998</c:v>
                </c:pt>
                <c:pt idx="1943">
                  <c:v>5.0145199999999939</c:v>
                </c:pt>
                <c:pt idx="1944">
                  <c:v>5.0146799999999985</c:v>
                </c:pt>
                <c:pt idx="1945">
                  <c:v>5.0149499999999954</c:v>
                </c:pt>
                <c:pt idx="1946">
                  <c:v>5.0156400000000003</c:v>
                </c:pt>
                <c:pt idx="1947">
                  <c:v>5.0226600000000001</c:v>
                </c:pt>
                <c:pt idx="1948">
                  <c:v>5.0228799999999953</c:v>
                </c:pt>
                <c:pt idx="1949">
                  <c:v>5.0279899999999937</c:v>
                </c:pt>
                <c:pt idx="1950">
                  <c:v>5.0319700000000003</c:v>
                </c:pt>
                <c:pt idx="1951">
                  <c:v>5.0319799999999999</c:v>
                </c:pt>
                <c:pt idx="1952">
                  <c:v>5.0324099999999996</c:v>
                </c:pt>
                <c:pt idx="1953">
                  <c:v>5.0324099999999996</c:v>
                </c:pt>
                <c:pt idx="1954">
                  <c:v>5.0380500000000001</c:v>
                </c:pt>
                <c:pt idx="1955">
                  <c:v>5.0419400000000003</c:v>
                </c:pt>
                <c:pt idx="1956">
                  <c:v>5.04209</c:v>
                </c:pt>
                <c:pt idx="1957">
                  <c:v>5.0424899999999955</c:v>
                </c:pt>
                <c:pt idx="1958">
                  <c:v>5.0430400000000004</c:v>
                </c:pt>
                <c:pt idx="1959">
                  <c:v>5.0437900000000004</c:v>
                </c:pt>
                <c:pt idx="1960">
                  <c:v>5.0438599999999996</c:v>
                </c:pt>
                <c:pt idx="1961">
                  <c:v>5.0460200000000004</c:v>
                </c:pt>
                <c:pt idx="1962">
                  <c:v>5.0462600000000046</c:v>
                </c:pt>
                <c:pt idx="1963">
                  <c:v>5.0474999999999985</c:v>
                </c:pt>
                <c:pt idx="1964">
                  <c:v>5.0484999999999998</c:v>
                </c:pt>
                <c:pt idx="1965">
                  <c:v>5.0487200000000003</c:v>
                </c:pt>
                <c:pt idx="1966">
                  <c:v>5.0510000000000002</c:v>
                </c:pt>
                <c:pt idx="1967">
                  <c:v>5.0513899999999996</c:v>
                </c:pt>
                <c:pt idx="1968">
                  <c:v>5.0516899999999998</c:v>
                </c:pt>
                <c:pt idx="1969">
                  <c:v>5.0516899999999998</c:v>
                </c:pt>
                <c:pt idx="1970">
                  <c:v>5.0523299999999995</c:v>
                </c:pt>
                <c:pt idx="1971">
                  <c:v>5.0531600000000001</c:v>
                </c:pt>
                <c:pt idx="1972">
                  <c:v>5.0531600000000001</c:v>
                </c:pt>
                <c:pt idx="1973">
                  <c:v>5.0531600000000001</c:v>
                </c:pt>
                <c:pt idx="1974">
                  <c:v>5.0668899999999955</c:v>
                </c:pt>
                <c:pt idx="1975">
                  <c:v>5.0721099999999995</c:v>
                </c:pt>
                <c:pt idx="1976">
                  <c:v>5.0732700000000044</c:v>
                </c:pt>
                <c:pt idx="1977">
                  <c:v>5.07395</c:v>
                </c:pt>
                <c:pt idx="1978">
                  <c:v>5.0744600000000002</c:v>
                </c:pt>
                <c:pt idx="1979">
                  <c:v>5.0776899999999996</c:v>
                </c:pt>
                <c:pt idx="1980">
                  <c:v>5.0783700000000014</c:v>
                </c:pt>
                <c:pt idx="1981">
                  <c:v>5.0790800000000003</c:v>
                </c:pt>
                <c:pt idx="1982">
                  <c:v>5.0840899999999953</c:v>
                </c:pt>
                <c:pt idx="1983">
                  <c:v>5.0857099999999997</c:v>
                </c:pt>
                <c:pt idx="1984">
                  <c:v>5.0886100000000001</c:v>
                </c:pt>
                <c:pt idx="1985">
                  <c:v>5.0886899999999997</c:v>
                </c:pt>
                <c:pt idx="1986">
                  <c:v>5.0920199999999953</c:v>
                </c:pt>
                <c:pt idx="1987">
                  <c:v>5.0920199999999953</c:v>
                </c:pt>
                <c:pt idx="1988">
                  <c:v>5.0922099999999997</c:v>
                </c:pt>
                <c:pt idx="1989">
                  <c:v>5.0996400000000044</c:v>
                </c:pt>
                <c:pt idx="1990">
                  <c:v>5.1017999999999999</c:v>
                </c:pt>
                <c:pt idx="1991">
                  <c:v>5.1043299999999965</c:v>
                </c:pt>
                <c:pt idx="1992">
                  <c:v>5.1074599999999952</c:v>
                </c:pt>
                <c:pt idx="1993">
                  <c:v>5.1092399999999998</c:v>
                </c:pt>
                <c:pt idx="1994">
                  <c:v>5.1137499999999996</c:v>
                </c:pt>
                <c:pt idx="1995">
                  <c:v>5.114339999999995</c:v>
                </c:pt>
                <c:pt idx="1996">
                  <c:v>5.1161299999999965</c:v>
                </c:pt>
                <c:pt idx="1997">
                  <c:v>5.1179399999999919</c:v>
                </c:pt>
                <c:pt idx="1998">
                  <c:v>5.1181599999999952</c:v>
                </c:pt>
                <c:pt idx="1999">
                  <c:v>5.1191099999999965</c:v>
                </c:pt>
                <c:pt idx="2000">
                  <c:v>5.1191599999999955</c:v>
                </c:pt>
                <c:pt idx="2001">
                  <c:v>5.1199399999999953</c:v>
                </c:pt>
                <c:pt idx="2002">
                  <c:v>5.1208699999999965</c:v>
                </c:pt>
                <c:pt idx="2003">
                  <c:v>5.1210899999999953</c:v>
                </c:pt>
                <c:pt idx="2004">
                  <c:v>5.1228599999999949</c:v>
                </c:pt>
                <c:pt idx="2005">
                  <c:v>5.1230299999999955</c:v>
                </c:pt>
                <c:pt idx="2006">
                  <c:v>5.1241199999999907</c:v>
                </c:pt>
                <c:pt idx="2007">
                  <c:v>5.1270399999999938</c:v>
                </c:pt>
                <c:pt idx="2008">
                  <c:v>5.1275199999999908</c:v>
                </c:pt>
                <c:pt idx="2009">
                  <c:v>5.1283999999999965</c:v>
                </c:pt>
                <c:pt idx="2010">
                  <c:v>5.1294999999999975</c:v>
                </c:pt>
                <c:pt idx="2011">
                  <c:v>5.1323400000000001</c:v>
                </c:pt>
                <c:pt idx="2012">
                  <c:v>5.1336000000000004</c:v>
                </c:pt>
                <c:pt idx="2013">
                  <c:v>5.13605</c:v>
                </c:pt>
                <c:pt idx="2014">
                  <c:v>5.1401499999999976</c:v>
                </c:pt>
                <c:pt idx="2015">
                  <c:v>5.14079</c:v>
                </c:pt>
                <c:pt idx="2016">
                  <c:v>5.1408099999999965</c:v>
                </c:pt>
                <c:pt idx="2017">
                  <c:v>5.1408199999999953</c:v>
                </c:pt>
                <c:pt idx="2018">
                  <c:v>5.1411499999999997</c:v>
                </c:pt>
                <c:pt idx="2019">
                  <c:v>5.1418900000000001</c:v>
                </c:pt>
                <c:pt idx="2020">
                  <c:v>5.1427499999999995</c:v>
                </c:pt>
                <c:pt idx="2021">
                  <c:v>5.1440899999999949</c:v>
                </c:pt>
                <c:pt idx="2022">
                  <c:v>5.1443299999999965</c:v>
                </c:pt>
                <c:pt idx="2023">
                  <c:v>5.1451799999999954</c:v>
                </c:pt>
                <c:pt idx="2024">
                  <c:v>5.1470399999999952</c:v>
                </c:pt>
                <c:pt idx="2025">
                  <c:v>5.1480399999999955</c:v>
                </c:pt>
                <c:pt idx="2026">
                  <c:v>5.1559499999999954</c:v>
                </c:pt>
                <c:pt idx="2027">
                  <c:v>5.1583299999999985</c:v>
                </c:pt>
                <c:pt idx="2028">
                  <c:v>5.1615299999999955</c:v>
                </c:pt>
                <c:pt idx="2029">
                  <c:v>5.1632600000000002</c:v>
                </c:pt>
                <c:pt idx="2030">
                  <c:v>5.1677599999999959</c:v>
                </c:pt>
                <c:pt idx="2031">
                  <c:v>5.1716600000000046</c:v>
                </c:pt>
                <c:pt idx="2032">
                  <c:v>5.1716600000000046</c:v>
                </c:pt>
                <c:pt idx="2033">
                  <c:v>5.1719900000000001</c:v>
                </c:pt>
                <c:pt idx="2034">
                  <c:v>5.1723699999999999</c:v>
                </c:pt>
                <c:pt idx="2035">
                  <c:v>5.1729399999999952</c:v>
                </c:pt>
                <c:pt idx="2036">
                  <c:v>5.1734400000000003</c:v>
                </c:pt>
                <c:pt idx="2037">
                  <c:v>5.1736000000000004</c:v>
                </c:pt>
                <c:pt idx="2038">
                  <c:v>5.1775799999999954</c:v>
                </c:pt>
                <c:pt idx="2039">
                  <c:v>5.1789899999999953</c:v>
                </c:pt>
                <c:pt idx="2040">
                  <c:v>5.18079</c:v>
                </c:pt>
                <c:pt idx="2041">
                  <c:v>5.1812600000000044</c:v>
                </c:pt>
                <c:pt idx="2042">
                  <c:v>5.1813900000000004</c:v>
                </c:pt>
                <c:pt idx="2043">
                  <c:v>5.1827199999999953</c:v>
                </c:pt>
                <c:pt idx="2044">
                  <c:v>5.1827199999999953</c:v>
                </c:pt>
                <c:pt idx="2045">
                  <c:v>5.1827199999999953</c:v>
                </c:pt>
                <c:pt idx="2046">
                  <c:v>5.1827199999999953</c:v>
                </c:pt>
                <c:pt idx="2047">
                  <c:v>5.1827199999999953</c:v>
                </c:pt>
                <c:pt idx="2048">
                  <c:v>5.1827199999999953</c:v>
                </c:pt>
                <c:pt idx="2049">
                  <c:v>5.1827199999999953</c:v>
                </c:pt>
                <c:pt idx="2050">
                  <c:v>5.1827199999999953</c:v>
                </c:pt>
                <c:pt idx="2051">
                  <c:v>5.1827199999999953</c:v>
                </c:pt>
                <c:pt idx="2052">
                  <c:v>5.1827199999999953</c:v>
                </c:pt>
                <c:pt idx="2053">
                  <c:v>5.1839799999999965</c:v>
                </c:pt>
                <c:pt idx="2054">
                  <c:v>5.18628</c:v>
                </c:pt>
                <c:pt idx="2055">
                  <c:v>5.1873799999999965</c:v>
                </c:pt>
                <c:pt idx="2056">
                  <c:v>5.18994</c:v>
                </c:pt>
                <c:pt idx="2057">
                  <c:v>5.1923999999999975</c:v>
                </c:pt>
                <c:pt idx="2058">
                  <c:v>5.1980999999999975</c:v>
                </c:pt>
                <c:pt idx="2059">
                  <c:v>5.1996500000000001</c:v>
                </c:pt>
                <c:pt idx="2060">
                  <c:v>5.2033899999999997</c:v>
                </c:pt>
                <c:pt idx="2061">
                  <c:v>5.2073200000000002</c:v>
                </c:pt>
                <c:pt idx="2062">
                  <c:v>5.2086300000000003</c:v>
                </c:pt>
                <c:pt idx="2063">
                  <c:v>5.2089499999999997</c:v>
                </c:pt>
                <c:pt idx="2064">
                  <c:v>5.2107799999999997</c:v>
                </c:pt>
                <c:pt idx="2065">
                  <c:v>5.2141699999999975</c:v>
                </c:pt>
                <c:pt idx="2066">
                  <c:v>5.2190700000000003</c:v>
                </c:pt>
                <c:pt idx="2067">
                  <c:v>5.2206099999999998</c:v>
                </c:pt>
                <c:pt idx="2068">
                  <c:v>5.2212100000000001</c:v>
                </c:pt>
                <c:pt idx="2069">
                  <c:v>5.2231499999999995</c:v>
                </c:pt>
                <c:pt idx="2070">
                  <c:v>5.2260600000000004</c:v>
                </c:pt>
                <c:pt idx="2071">
                  <c:v>5.2352100000000004</c:v>
                </c:pt>
                <c:pt idx="2072">
                  <c:v>5.2360800000000003</c:v>
                </c:pt>
                <c:pt idx="2073">
                  <c:v>5.2364400000000044</c:v>
                </c:pt>
                <c:pt idx="2074">
                  <c:v>5.2374799999999997</c:v>
                </c:pt>
                <c:pt idx="2075">
                  <c:v>5.2383899999999999</c:v>
                </c:pt>
                <c:pt idx="2076">
                  <c:v>5.2398899999999999</c:v>
                </c:pt>
                <c:pt idx="2077">
                  <c:v>5.2406500000000014</c:v>
                </c:pt>
                <c:pt idx="2078">
                  <c:v>5.2416400000000047</c:v>
                </c:pt>
                <c:pt idx="2079">
                  <c:v>5.2461900000000004</c:v>
                </c:pt>
                <c:pt idx="2080">
                  <c:v>5.2481</c:v>
                </c:pt>
                <c:pt idx="2081">
                  <c:v>5.2509399999999955</c:v>
                </c:pt>
                <c:pt idx="2082">
                  <c:v>5.2521399999999954</c:v>
                </c:pt>
                <c:pt idx="2083">
                  <c:v>5.2537700000000003</c:v>
                </c:pt>
                <c:pt idx="2084">
                  <c:v>5.2544799999999965</c:v>
                </c:pt>
                <c:pt idx="2085">
                  <c:v>5.2617200000000004</c:v>
                </c:pt>
                <c:pt idx="2086">
                  <c:v>5.2632599999999998</c:v>
                </c:pt>
                <c:pt idx="2087">
                  <c:v>5.2657099999999986</c:v>
                </c:pt>
                <c:pt idx="2088">
                  <c:v>5.26769</c:v>
                </c:pt>
                <c:pt idx="2089">
                  <c:v>5.2736600000000058</c:v>
                </c:pt>
                <c:pt idx="2090">
                  <c:v>5.2765300000000002</c:v>
                </c:pt>
                <c:pt idx="2091">
                  <c:v>5.2799100000000001</c:v>
                </c:pt>
                <c:pt idx="2092">
                  <c:v>5.2806400000000044</c:v>
                </c:pt>
                <c:pt idx="2093">
                  <c:v>5.2843099999999996</c:v>
                </c:pt>
                <c:pt idx="2094">
                  <c:v>5.2882800000000003</c:v>
                </c:pt>
                <c:pt idx="2095">
                  <c:v>5.2884700000000002</c:v>
                </c:pt>
                <c:pt idx="2096">
                  <c:v>5.2964700000000002</c:v>
                </c:pt>
                <c:pt idx="2097">
                  <c:v>5.2975599999999954</c:v>
                </c:pt>
                <c:pt idx="2098">
                  <c:v>5.2988999999999997</c:v>
                </c:pt>
                <c:pt idx="2099">
                  <c:v>5.3032399999999997</c:v>
                </c:pt>
                <c:pt idx="2100">
                  <c:v>5.30586</c:v>
                </c:pt>
                <c:pt idx="2101">
                  <c:v>5.31229</c:v>
                </c:pt>
                <c:pt idx="2102">
                  <c:v>5.3129199999999939</c:v>
                </c:pt>
                <c:pt idx="2103">
                  <c:v>5.3207999999999975</c:v>
                </c:pt>
                <c:pt idx="2104">
                  <c:v>5.324079999999995</c:v>
                </c:pt>
                <c:pt idx="2105">
                  <c:v>5.3266099999999996</c:v>
                </c:pt>
                <c:pt idx="2106">
                  <c:v>5.3309899999999955</c:v>
                </c:pt>
                <c:pt idx="2107">
                  <c:v>5.3338799999999997</c:v>
                </c:pt>
                <c:pt idx="2108">
                  <c:v>5.3354699999999999</c:v>
                </c:pt>
                <c:pt idx="2109">
                  <c:v>5.3401199999999953</c:v>
                </c:pt>
                <c:pt idx="2110">
                  <c:v>5.3404099999999985</c:v>
                </c:pt>
                <c:pt idx="2111">
                  <c:v>5.3416100000000002</c:v>
                </c:pt>
                <c:pt idx="2112">
                  <c:v>5.3429299999999955</c:v>
                </c:pt>
                <c:pt idx="2113">
                  <c:v>5.3448499999999965</c:v>
                </c:pt>
                <c:pt idx="2114">
                  <c:v>5.3451799999999965</c:v>
                </c:pt>
                <c:pt idx="2115">
                  <c:v>5.3458299999999985</c:v>
                </c:pt>
                <c:pt idx="2116">
                  <c:v>5.3512199999999996</c:v>
                </c:pt>
                <c:pt idx="2117">
                  <c:v>5.3552299999999997</c:v>
                </c:pt>
                <c:pt idx="2118">
                  <c:v>5.35609</c:v>
                </c:pt>
                <c:pt idx="2119">
                  <c:v>5.3565299999999985</c:v>
                </c:pt>
                <c:pt idx="2120">
                  <c:v>5.3565799999999975</c:v>
                </c:pt>
                <c:pt idx="2121">
                  <c:v>5.3600999999999965</c:v>
                </c:pt>
                <c:pt idx="2122">
                  <c:v>5.3630099999999965</c:v>
                </c:pt>
                <c:pt idx="2123">
                  <c:v>5.36646</c:v>
                </c:pt>
                <c:pt idx="2124">
                  <c:v>5.3707700000000003</c:v>
                </c:pt>
                <c:pt idx="2125">
                  <c:v>5.3713500000000014</c:v>
                </c:pt>
                <c:pt idx="2126">
                  <c:v>5.3735400000000002</c:v>
                </c:pt>
                <c:pt idx="2127">
                  <c:v>5.3741599999999954</c:v>
                </c:pt>
                <c:pt idx="2128">
                  <c:v>5.3754299999999997</c:v>
                </c:pt>
                <c:pt idx="2129">
                  <c:v>5.3754900000000001</c:v>
                </c:pt>
                <c:pt idx="2130">
                  <c:v>5.3786100000000001</c:v>
                </c:pt>
                <c:pt idx="2131">
                  <c:v>5.3792500000000034</c:v>
                </c:pt>
                <c:pt idx="2132">
                  <c:v>5.3866300000000003</c:v>
                </c:pt>
                <c:pt idx="2133">
                  <c:v>5.3915600000000001</c:v>
                </c:pt>
                <c:pt idx="2134">
                  <c:v>5.3932900000000004</c:v>
                </c:pt>
                <c:pt idx="2135">
                  <c:v>5.3971899999999948</c:v>
                </c:pt>
                <c:pt idx="2136">
                  <c:v>5.3982700000000001</c:v>
                </c:pt>
                <c:pt idx="2137">
                  <c:v>5.4000599999999999</c:v>
                </c:pt>
                <c:pt idx="2138">
                  <c:v>5.4052300000000004</c:v>
                </c:pt>
                <c:pt idx="2139">
                  <c:v>5.4056100000000002</c:v>
                </c:pt>
                <c:pt idx="2140">
                  <c:v>5.4066500000000044</c:v>
                </c:pt>
                <c:pt idx="2141">
                  <c:v>5.4091899999999997</c:v>
                </c:pt>
                <c:pt idx="2142">
                  <c:v>5.4098700000000024</c:v>
                </c:pt>
                <c:pt idx="2143">
                  <c:v>5.4140199999999954</c:v>
                </c:pt>
                <c:pt idx="2144">
                  <c:v>5.41988</c:v>
                </c:pt>
                <c:pt idx="2145">
                  <c:v>5.4216700000000024</c:v>
                </c:pt>
                <c:pt idx="2146">
                  <c:v>5.4223600000000003</c:v>
                </c:pt>
                <c:pt idx="2147">
                  <c:v>5.4229699999999985</c:v>
                </c:pt>
                <c:pt idx="2148">
                  <c:v>5.4244199999999951</c:v>
                </c:pt>
                <c:pt idx="2149">
                  <c:v>5.4247899999999953</c:v>
                </c:pt>
                <c:pt idx="2150">
                  <c:v>5.4263599999999999</c:v>
                </c:pt>
                <c:pt idx="2151">
                  <c:v>5.4276799999999996</c:v>
                </c:pt>
                <c:pt idx="2152">
                  <c:v>5.4297399999999998</c:v>
                </c:pt>
                <c:pt idx="2153">
                  <c:v>5.4353500000000023</c:v>
                </c:pt>
                <c:pt idx="2154">
                  <c:v>5.4407800000000002</c:v>
                </c:pt>
                <c:pt idx="2155">
                  <c:v>5.4420299999999999</c:v>
                </c:pt>
                <c:pt idx="2156">
                  <c:v>5.44353</c:v>
                </c:pt>
                <c:pt idx="2157">
                  <c:v>5.4475299999999995</c:v>
                </c:pt>
                <c:pt idx="2158">
                  <c:v>5.4510600000000045</c:v>
                </c:pt>
                <c:pt idx="2159">
                  <c:v>5.4530799999999999</c:v>
                </c:pt>
                <c:pt idx="2160">
                  <c:v>5.4552199999999997</c:v>
                </c:pt>
                <c:pt idx="2161">
                  <c:v>5.4640199999999952</c:v>
                </c:pt>
                <c:pt idx="2162">
                  <c:v>5.4706900000000047</c:v>
                </c:pt>
                <c:pt idx="2163">
                  <c:v>5.4729799999999997</c:v>
                </c:pt>
                <c:pt idx="2164">
                  <c:v>5.4769700000000014</c:v>
                </c:pt>
                <c:pt idx="2165">
                  <c:v>5.47811</c:v>
                </c:pt>
                <c:pt idx="2166">
                  <c:v>5.4788899999999998</c:v>
                </c:pt>
                <c:pt idx="2167">
                  <c:v>5.4804500000000003</c:v>
                </c:pt>
                <c:pt idx="2168">
                  <c:v>5.4842199999999997</c:v>
                </c:pt>
                <c:pt idx="2169">
                  <c:v>5.4870999999999999</c:v>
                </c:pt>
                <c:pt idx="2170">
                  <c:v>5.4889900000000003</c:v>
                </c:pt>
                <c:pt idx="2171">
                  <c:v>5.4908200000000003</c:v>
                </c:pt>
                <c:pt idx="2172">
                  <c:v>5.4943299999999997</c:v>
                </c:pt>
                <c:pt idx="2173">
                  <c:v>5.5006000000000004</c:v>
                </c:pt>
                <c:pt idx="2174">
                  <c:v>5.5043499999999996</c:v>
                </c:pt>
                <c:pt idx="2175">
                  <c:v>5.5053099999999997</c:v>
                </c:pt>
                <c:pt idx="2176">
                  <c:v>5.5081699999999998</c:v>
                </c:pt>
                <c:pt idx="2177">
                  <c:v>5.5103900000000001</c:v>
                </c:pt>
                <c:pt idx="2178">
                  <c:v>5.5133200000000002</c:v>
                </c:pt>
                <c:pt idx="2179">
                  <c:v>5.5145099999999951</c:v>
                </c:pt>
                <c:pt idx="2180">
                  <c:v>5.5168200000000001</c:v>
                </c:pt>
                <c:pt idx="2181">
                  <c:v>5.5177299999999985</c:v>
                </c:pt>
                <c:pt idx="2182">
                  <c:v>5.5177299999999985</c:v>
                </c:pt>
                <c:pt idx="2183">
                  <c:v>5.52339</c:v>
                </c:pt>
                <c:pt idx="2184">
                  <c:v>5.5239199999999959</c:v>
                </c:pt>
                <c:pt idx="2185">
                  <c:v>5.5264799999999985</c:v>
                </c:pt>
                <c:pt idx="2186">
                  <c:v>5.5350999999999999</c:v>
                </c:pt>
                <c:pt idx="2187">
                  <c:v>5.5371699999999997</c:v>
                </c:pt>
                <c:pt idx="2188">
                  <c:v>5.5389600000000003</c:v>
                </c:pt>
                <c:pt idx="2189">
                  <c:v>5.5406500000000003</c:v>
                </c:pt>
                <c:pt idx="2190">
                  <c:v>5.5410500000000003</c:v>
                </c:pt>
                <c:pt idx="2191">
                  <c:v>5.5457999999999998</c:v>
                </c:pt>
                <c:pt idx="2192">
                  <c:v>5.5499599999999996</c:v>
                </c:pt>
                <c:pt idx="2193">
                  <c:v>5.5537900000000002</c:v>
                </c:pt>
                <c:pt idx="2194">
                  <c:v>5.5554499999999996</c:v>
                </c:pt>
                <c:pt idx="2195">
                  <c:v>5.5561499999999997</c:v>
                </c:pt>
                <c:pt idx="2196">
                  <c:v>5.5574499999999976</c:v>
                </c:pt>
                <c:pt idx="2197">
                  <c:v>5.557939999999995</c:v>
                </c:pt>
                <c:pt idx="2198">
                  <c:v>5.5593399999999997</c:v>
                </c:pt>
                <c:pt idx="2199">
                  <c:v>5.5648599999999959</c:v>
                </c:pt>
                <c:pt idx="2200">
                  <c:v>5.5677499999999975</c:v>
                </c:pt>
                <c:pt idx="2201">
                  <c:v>5.5720400000000003</c:v>
                </c:pt>
                <c:pt idx="2202">
                  <c:v>5.5741199999999953</c:v>
                </c:pt>
                <c:pt idx="2203">
                  <c:v>5.5760399999999999</c:v>
                </c:pt>
                <c:pt idx="2204">
                  <c:v>5.5786400000000045</c:v>
                </c:pt>
                <c:pt idx="2205">
                  <c:v>5.5817899999999998</c:v>
                </c:pt>
                <c:pt idx="2206">
                  <c:v>5.5849499999999965</c:v>
                </c:pt>
                <c:pt idx="2207">
                  <c:v>5.5865999999999998</c:v>
                </c:pt>
                <c:pt idx="2208">
                  <c:v>5.5929599999999953</c:v>
                </c:pt>
                <c:pt idx="2209">
                  <c:v>5.5995900000000001</c:v>
                </c:pt>
                <c:pt idx="2210">
                  <c:v>5.6033299999999997</c:v>
                </c:pt>
                <c:pt idx="2211">
                  <c:v>5.604439999999995</c:v>
                </c:pt>
                <c:pt idx="2212">
                  <c:v>5.6064400000000001</c:v>
                </c:pt>
                <c:pt idx="2213">
                  <c:v>5.6067999999999998</c:v>
                </c:pt>
                <c:pt idx="2214">
                  <c:v>5.6082999999999998</c:v>
                </c:pt>
                <c:pt idx="2215">
                  <c:v>5.6093599999999997</c:v>
                </c:pt>
                <c:pt idx="2216">
                  <c:v>5.6167199999999955</c:v>
                </c:pt>
                <c:pt idx="2217">
                  <c:v>5.6186999999999996</c:v>
                </c:pt>
                <c:pt idx="2218">
                  <c:v>5.6189199999999948</c:v>
                </c:pt>
                <c:pt idx="2219">
                  <c:v>5.6226799999999955</c:v>
                </c:pt>
                <c:pt idx="2220">
                  <c:v>5.6245499999999939</c:v>
                </c:pt>
                <c:pt idx="2221">
                  <c:v>5.6269199999999948</c:v>
                </c:pt>
                <c:pt idx="2222">
                  <c:v>5.6278199999999918</c:v>
                </c:pt>
                <c:pt idx="2223">
                  <c:v>5.6355699999999995</c:v>
                </c:pt>
                <c:pt idx="2224">
                  <c:v>5.6481399999999953</c:v>
                </c:pt>
                <c:pt idx="2225">
                  <c:v>5.6494999999999997</c:v>
                </c:pt>
                <c:pt idx="2226">
                  <c:v>5.6497000000000002</c:v>
                </c:pt>
                <c:pt idx="2227">
                  <c:v>5.6532499999999999</c:v>
                </c:pt>
                <c:pt idx="2228">
                  <c:v>5.6647499999999953</c:v>
                </c:pt>
                <c:pt idx="2229">
                  <c:v>5.6660499999999985</c:v>
                </c:pt>
                <c:pt idx="2230">
                  <c:v>5.6665099999999953</c:v>
                </c:pt>
                <c:pt idx="2231">
                  <c:v>5.6689699999999954</c:v>
                </c:pt>
                <c:pt idx="2232">
                  <c:v>5.6690399999999954</c:v>
                </c:pt>
                <c:pt idx="2233">
                  <c:v>5.67502</c:v>
                </c:pt>
                <c:pt idx="2234">
                  <c:v>5.6761699999999999</c:v>
                </c:pt>
                <c:pt idx="2235">
                  <c:v>5.6800799999999985</c:v>
                </c:pt>
                <c:pt idx="2236">
                  <c:v>5.6878999999999955</c:v>
                </c:pt>
                <c:pt idx="2237">
                  <c:v>5.6894499999999999</c:v>
                </c:pt>
                <c:pt idx="2238">
                  <c:v>5.6898999999999997</c:v>
                </c:pt>
                <c:pt idx="2239">
                  <c:v>5.6901999999999955</c:v>
                </c:pt>
                <c:pt idx="2240">
                  <c:v>5.6939299999999955</c:v>
                </c:pt>
                <c:pt idx="2241">
                  <c:v>5.697109999999995</c:v>
                </c:pt>
                <c:pt idx="2242">
                  <c:v>5.6987099999999975</c:v>
                </c:pt>
                <c:pt idx="2243">
                  <c:v>5.7033899999999997</c:v>
                </c:pt>
                <c:pt idx="2244">
                  <c:v>5.7046000000000001</c:v>
                </c:pt>
                <c:pt idx="2245">
                  <c:v>5.7046599999999996</c:v>
                </c:pt>
                <c:pt idx="2246">
                  <c:v>5.7052100000000001</c:v>
                </c:pt>
                <c:pt idx="2247">
                  <c:v>5.7095099999999999</c:v>
                </c:pt>
                <c:pt idx="2248">
                  <c:v>5.7199200000000001</c:v>
                </c:pt>
                <c:pt idx="2249">
                  <c:v>5.7202999999999999</c:v>
                </c:pt>
                <c:pt idx="2250">
                  <c:v>5.7204699999999997</c:v>
                </c:pt>
                <c:pt idx="2251">
                  <c:v>5.7214400000000003</c:v>
                </c:pt>
                <c:pt idx="2252">
                  <c:v>5.7215099999999985</c:v>
                </c:pt>
                <c:pt idx="2253">
                  <c:v>5.7240999999999955</c:v>
                </c:pt>
                <c:pt idx="2254">
                  <c:v>5.72628</c:v>
                </c:pt>
                <c:pt idx="2255">
                  <c:v>5.72912</c:v>
                </c:pt>
                <c:pt idx="2256">
                  <c:v>5.7294999999999998</c:v>
                </c:pt>
                <c:pt idx="2257">
                  <c:v>5.7312400000000059</c:v>
                </c:pt>
                <c:pt idx="2258">
                  <c:v>5.7338899999999997</c:v>
                </c:pt>
                <c:pt idx="2259">
                  <c:v>5.7342199999999997</c:v>
                </c:pt>
                <c:pt idx="2260">
                  <c:v>5.7411199999999996</c:v>
                </c:pt>
                <c:pt idx="2261">
                  <c:v>5.7420799999999996</c:v>
                </c:pt>
                <c:pt idx="2262">
                  <c:v>5.7470400000000001</c:v>
                </c:pt>
                <c:pt idx="2263">
                  <c:v>5.7511999999999999</c:v>
                </c:pt>
                <c:pt idx="2264">
                  <c:v>5.7532500000000004</c:v>
                </c:pt>
                <c:pt idx="2265">
                  <c:v>5.7568099999999998</c:v>
                </c:pt>
                <c:pt idx="2266">
                  <c:v>5.76084</c:v>
                </c:pt>
                <c:pt idx="2267">
                  <c:v>5.7633200000000002</c:v>
                </c:pt>
                <c:pt idx="2268">
                  <c:v>5.7650799999999975</c:v>
                </c:pt>
                <c:pt idx="2269">
                  <c:v>5.7661099999999985</c:v>
                </c:pt>
                <c:pt idx="2270">
                  <c:v>5.7665799999999985</c:v>
                </c:pt>
                <c:pt idx="2271">
                  <c:v>5.7718900000000044</c:v>
                </c:pt>
                <c:pt idx="2272">
                  <c:v>5.7733200000000044</c:v>
                </c:pt>
                <c:pt idx="2273">
                  <c:v>5.7762900000000048</c:v>
                </c:pt>
                <c:pt idx="2274">
                  <c:v>5.7771499999999998</c:v>
                </c:pt>
                <c:pt idx="2275">
                  <c:v>5.7797200000000046</c:v>
                </c:pt>
                <c:pt idx="2276">
                  <c:v>5.7866300000000024</c:v>
                </c:pt>
                <c:pt idx="2277">
                  <c:v>5.78782</c:v>
                </c:pt>
                <c:pt idx="2278">
                  <c:v>5.79068</c:v>
                </c:pt>
                <c:pt idx="2279">
                  <c:v>5.7919299999999998</c:v>
                </c:pt>
                <c:pt idx="2280">
                  <c:v>5.7931600000000003</c:v>
                </c:pt>
                <c:pt idx="2281">
                  <c:v>5.8026799999999996</c:v>
                </c:pt>
                <c:pt idx="2282">
                  <c:v>5.8029799999999954</c:v>
                </c:pt>
                <c:pt idx="2283">
                  <c:v>5.8067500000000001</c:v>
                </c:pt>
                <c:pt idx="2284">
                  <c:v>5.8070499999999985</c:v>
                </c:pt>
                <c:pt idx="2285">
                  <c:v>5.8073699999999997</c:v>
                </c:pt>
                <c:pt idx="2286">
                  <c:v>5.81149</c:v>
                </c:pt>
                <c:pt idx="2287">
                  <c:v>5.8133400000000002</c:v>
                </c:pt>
                <c:pt idx="2288">
                  <c:v>5.8157199999999953</c:v>
                </c:pt>
                <c:pt idx="2289">
                  <c:v>5.8246299999999955</c:v>
                </c:pt>
                <c:pt idx="2290">
                  <c:v>5.824949999999995</c:v>
                </c:pt>
                <c:pt idx="2291">
                  <c:v>5.8253399999999953</c:v>
                </c:pt>
                <c:pt idx="2292">
                  <c:v>5.8255199999999938</c:v>
                </c:pt>
                <c:pt idx="2293">
                  <c:v>5.8259699999999954</c:v>
                </c:pt>
                <c:pt idx="2294">
                  <c:v>5.8270899999999939</c:v>
                </c:pt>
                <c:pt idx="2295">
                  <c:v>5.8279499999999951</c:v>
                </c:pt>
                <c:pt idx="2296">
                  <c:v>5.82925</c:v>
                </c:pt>
                <c:pt idx="2297">
                  <c:v>5.8304200000000002</c:v>
                </c:pt>
                <c:pt idx="2298">
                  <c:v>5.83901</c:v>
                </c:pt>
                <c:pt idx="2299">
                  <c:v>5.8422499999999999</c:v>
                </c:pt>
                <c:pt idx="2300">
                  <c:v>5.8423299999999996</c:v>
                </c:pt>
                <c:pt idx="2301">
                  <c:v>5.8443899999999953</c:v>
                </c:pt>
                <c:pt idx="2302">
                  <c:v>5.844419999999996</c:v>
                </c:pt>
                <c:pt idx="2303">
                  <c:v>5.8453799999999996</c:v>
                </c:pt>
                <c:pt idx="2304">
                  <c:v>5.8504799999999975</c:v>
                </c:pt>
                <c:pt idx="2305">
                  <c:v>5.8509599999999953</c:v>
                </c:pt>
                <c:pt idx="2306">
                  <c:v>5.8550499999999985</c:v>
                </c:pt>
                <c:pt idx="2307">
                  <c:v>5.8689999999999953</c:v>
                </c:pt>
                <c:pt idx="2308">
                  <c:v>5.8701999999999996</c:v>
                </c:pt>
                <c:pt idx="2309">
                  <c:v>5.8720099999999995</c:v>
                </c:pt>
                <c:pt idx="2310">
                  <c:v>5.8737199999999996</c:v>
                </c:pt>
                <c:pt idx="2311">
                  <c:v>5.8760500000000002</c:v>
                </c:pt>
                <c:pt idx="2312">
                  <c:v>5.8806900000000004</c:v>
                </c:pt>
                <c:pt idx="2313">
                  <c:v>5.8838499999999998</c:v>
                </c:pt>
                <c:pt idx="2314">
                  <c:v>5.8840999999999966</c:v>
                </c:pt>
                <c:pt idx="2315">
                  <c:v>5.8853900000000001</c:v>
                </c:pt>
                <c:pt idx="2316">
                  <c:v>5.88889</c:v>
                </c:pt>
                <c:pt idx="2317">
                  <c:v>5.8901299999999965</c:v>
                </c:pt>
                <c:pt idx="2318">
                  <c:v>5.8929099999999952</c:v>
                </c:pt>
                <c:pt idx="2319">
                  <c:v>5.8982099999999997</c:v>
                </c:pt>
                <c:pt idx="2320">
                  <c:v>5.898519999999996</c:v>
                </c:pt>
                <c:pt idx="2321">
                  <c:v>5.9010800000000003</c:v>
                </c:pt>
                <c:pt idx="2322">
                  <c:v>5.9026399999999999</c:v>
                </c:pt>
                <c:pt idx="2323">
                  <c:v>5.9074099999999996</c:v>
                </c:pt>
                <c:pt idx="2324">
                  <c:v>5.91195</c:v>
                </c:pt>
                <c:pt idx="2325">
                  <c:v>5.9127999999999998</c:v>
                </c:pt>
                <c:pt idx="2326">
                  <c:v>5.9177900000000001</c:v>
                </c:pt>
                <c:pt idx="2327">
                  <c:v>5.9180900000000003</c:v>
                </c:pt>
                <c:pt idx="2328">
                  <c:v>5.92082</c:v>
                </c:pt>
                <c:pt idx="2329">
                  <c:v>5.9219400000000002</c:v>
                </c:pt>
                <c:pt idx="2330">
                  <c:v>5.9225699999999986</c:v>
                </c:pt>
                <c:pt idx="2331">
                  <c:v>5.9234400000000003</c:v>
                </c:pt>
                <c:pt idx="2332">
                  <c:v>5.9241299999999955</c:v>
                </c:pt>
                <c:pt idx="2333">
                  <c:v>5.9243199999999954</c:v>
                </c:pt>
                <c:pt idx="2334">
                  <c:v>5.9252099999999999</c:v>
                </c:pt>
                <c:pt idx="2335">
                  <c:v>5.9264700000000001</c:v>
                </c:pt>
                <c:pt idx="2336">
                  <c:v>5.9265499999999998</c:v>
                </c:pt>
                <c:pt idx="2337">
                  <c:v>5.9265699999999999</c:v>
                </c:pt>
                <c:pt idx="2338">
                  <c:v>5.9270799999999975</c:v>
                </c:pt>
                <c:pt idx="2339">
                  <c:v>5.9279099999999953</c:v>
                </c:pt>
                <c:pt idx="2340">
                  <c:v>5.9279099999999953</c:v>
                </c:pt>
                <c:pt idx="2341">
                  <c:v>5.9359599999999997</c:v>
                </c:pt>
                <c:pt idx="2342">
                  <c:v>5.9367600000000058</c:v>
                </c:pt>
                <c:pt idx="2343">
                  <c:v>5.94191</c:v>
                </c:pt>
                <c:pt idx="2344">
                  <c:v>5.9435799999999999</c:v>
                </c:pt>
                <c:pt idx="2345">
                  <c:v>5.9435799999999999</c:v>
                </c:pt>
                <c:pt idx="2346">
                  <c:v>5.9478200000000001</c:v>
                </c:pt>
                <c:pt idx="2347">
                  <c:v>5.9494000000000034</c:v>
                </c:pt>
                <c:pt idx="2348">
                  <c:v>5.9507000000000003</c:v>
                </c:pt>
                <c:pt idx="2349">
                  <c:v>5.9507000000000003</c:v>
                </c:pt>
                <c:pt idx="2350">
                  <c:v>5.9535</c:v>
                </c:pt>
                <c:pt idx="2351">
                  <c:v>5.9550599999999996</c:v>
                </c:pt>
                <c:pt idx="2352">
                  <c:v>5.9557700000000002</c:v>
                </c:pt>
                <c:pt idx="2353">
                  <c:v>5.9591700000000003</c:v>
                </c:pt>
                <c:pt idx="2354">
                  <c:v>5.9599900000000003</c:v>
                </c:pt>
                <c:pt idx="2355">
                  <c:v>5.9624099999999975</c:v>
                </c:pt>
                <c:pt idx="2356">
                  <c:v>5.9672900000000002</c:v>
                </c:pt>
                <c:pt idx="2357">
                  <c:v>5.9693300000000002</c:v>
                </c:pt>
                <c:pt idx="2358">
                  <c:v>5.9742899999999999</c:v>
                </c:pt>
                <c:pt idx="2359">
                  <c:v>5.9771099999999997</c:v>
                </c:pt>
                <c:pt idx="2360">
                  <c:v>5.9811500000000004</c:v>
                </c:pt>
                <c:pt idx="2361">
                  <c:v>5.9821999999999997</c:v>
                </c:pt>
                <c:pt idx="2362">
                  <c:v>5.9823199999999996</c:v>
                </c:pt>
                <c:pt idx="2363">
                  <c:v>5.9850000000000003</c:v>
                </c:pt>
                <c:pt idx="2364">
                  <c:v>5.9866600000000059</c:v>
                </c:pt>
                <c:pt idx="2365">
                  <c:v>5.9883899999999999</c:v>
                </c:pt>
                <c:pt idx="2366">
                  <c:v>5.9902500000000014</c:v>
                </c:pt>
                <c:pt idx="2367">
                  <c:v>5.9907399999999997</c:v>
                </c:pt>
                <c:pt idx="2368">
                  <c:v>5.9908799999999998</c:v>
                </c:pt>
                <c:pt idx="2369">
                  <c:v>5.9913200000000044</c:v>
                </c:pt>
                <c:pt idx="2370">
                  <c:v>5.9957700000000003</c:v>
                </c:pt>
                <c:pt idx="2371">
                  <c:v>5.9972099999999999</c:v>
                </c:pt>
                <c:pt idx="2372">
                  <c:v>6.0003799999999998</c:v>
                </c:pt>
                <c:pt idx="2373">
                  <c:v>6.0019999999999998</c:v>
                </c:pt>
                <c:pt idx="2374">
                  <c:v>6.0052700000000003</c:v>
                </c:pt>
                <c:pt idx="2375">
                  <c:v>6.0083700000000002</c:v>
                </c:pt>
                <c:pt idx="2376">
                  <c:v>6.0132899999999996</c:v>
                </c:pt>
                <c:pt idx="2377">
                  <c:v>6.0148799999999953</c:v>
                </c:pt>
                <c:pt idx="2378">
                  <c:v>6.0189199999999952</c:v>
                </c:pt>
                <c:pt idx="2379">
                  <c:v>6.0203799999999985</c:v>
                </c:pt>
                <c:pt idx="2380">
                  <c:v>6.02067</c:v>
                </c:pt>
                <c:pt idx="2381">
                  <c:v>6.0225299999999953</c:v>
                </c:pt>
                <c:pt idx="2382">
                  <c:v>6.0226499999999996</c:v>
                </c:pt>
                <c:pt idx="2383">
                  <c:v>6.0232700000000001</c:v>
                </c:pt>
                <c:pt idx="2384">
                  <c:v>6.0249199999999918</c:v>
                </c:pt>
                <c:pt idx="2385">
                  <c:v>6.0312700000000046</c:v>
                </c:pt>
                <c:pt idx="2386">
                  <c:v>6.0362900000000046</c:v>
                </c:pt>
                <c:pt idx="2387">
                  <c:v>6.0379299999999985</c:v>
                </c:pt>
                <c:pt idx="2388">
                  <c:v>6.0380599999999998</c:v>
                </c:pt>
                <c:pt idx="2389">
                  <c:v>6.0383000000000004</c:v>
                </c:pt>
                <c:pt idx="2390">
                  <c:v>6.0386700000000024</c:v>
                </c:pt>
                <c:pt idx="2391">
                  <c:v>6.0446799999999996</c:v>
                </c:pt>
                <c:pt idx="2392">
                  <c:v>6.0505599999999955</c:v>
                </c:pt>
                <c:pt idx="2393">
                  <c:v>6.0515999999999996</c:v>
                </c:pt>
                <c:pt idx="2394">
                  <c:v>6.0616700000000003</c:v>
                </c:pt>
                <c:pt idx="2395">
                  <c:v>6.06656</c:v>
                </c:pt>
                <c:pt idx="2396">
                  <c:v>6.06677</c:v>
                </c:pt>
                <c:pt idx="2397">
                  <c:v>6.0670099999999954</c:v>
                </c:pt>
                <c:pt idx="2398">
                  <c:v>6.0687799999999985</c:v>
                </c:pt>
                <c:pt idx="2399">
                  <c:v>6.06914</c:v>
                </c:pt>
                <c:pt idx="2400">
                  <c:v>6.06928</c:v>
                </c:pt>
                <c:pt idx="2401">
                  <c:v>6.0702400000000045</c:v>
                </c:pt>
                <c:pt idx="2402">
                  <c:v>6.0710500000000014</c:v>
                </c:pt>
                <c:pt idx="2403">
                  <c:v>6.0716600000000058</c:v>
                </c:pt>
                <c:pt idx="2404">
                  <c:v>6.0754700000000001</c:v>
                </c:pt>
                <c:pt idx="2405">
                  <c:v>6.0821899999999953</c:v>
                </c:pt>
                <c:pt idx="2406">
                  <c:v>6.08568</c:v>
                </c:pt>
                <c:pt idx="2407">
                  <c:v>6.0870600000000001</c:v>
                </c:pt>
                <c:pt idx="2408">
                  <c:v>6.08805</c:v>
                </c:pt>
                <c:pt idx="2409">
                  <c:v>6.0899299999999998</c:v>
                </c:pt>
                <c:pt idx="2410">
                  <c:v>6.0981099999999975</c:v>
                </c:pt>
                <c:pt idx="2411">
                  <c:v>6.1030899999999955</c:v>
                </c:pt>
                <c:pt idx="2412">
                  <c:v>6.1032299999999999</c:v>
                </c:pt>
                <c:pt idx="2413">
                  <c:v>6.1047299999999955</c:v>
                </c:pt>
                <c:pt idx="2414">
                  <c:v>6.105539999999996</c:v>
                </c:pt>
                <c:pt idx="2415">
                  <c:v>6.1060499999999998</c:v>
                </c:pt>
                <c:pt idx="2416">
                  <c:v>6.1103799999999975</c:v>
                </c:pt>
                <c:pt idx="2417">
                  <c:v>6.1134199999999952</c:v>
                </c:pt>
                <c:pt idx="2418">
                  <c:v>6.1134599999999955</c:v>
                </c:pt>
                <c:pt idx="2419">
                  <c:v>6.1186699999999998</c:v>
                </c:pt>
                <c:pt idx="2420">
                  <c:v>6.1202099999999975</c:v>
                </c:pt>
                <c:pt idx="2421">
                  <c:v>6.1240899999999918</c:v>
                </c:pt>
                <c:pt idx="2422">
                  <c:v>6.1274199999999919</c:v>
                </c:pt>
                <c:pt idx="2423">
                  <c:v>6.1339799999999975</c:v>
                </c:pt>
                <c:pt idx="2424">
                  <c:v>6.1352700000000002</c:v>
                </c:pt>
                <c:pt idx="2425">
                  <c:v>6.1419600000000001</c:v>
                </c:pt>
                <c:pt idx="2426">
                  <c:v>6.1430299999999995</c:v>
                </c:pt>
                <c:pt idx="2427">
                  <c:v>6.1511899999999953</c:v>
                </c:pt>
                <c:pt idx="2428">
                  <c:v>6.1523099999999955</c:v>
                </c:pt>
                <c:pt idx="2429">
                  <c:v>6.153519999999995</c:v>
                </c:pt>
                <c:pt idx="2430">
                  <c:v>6.154059999999995</c:v>
                </c:pt>
                <c:pt idx="2431">
                  <c:v>6.1544899999999938</c:v>
                </c:pt>
                <c:pt idx="2432">
                  <c:v>6.1546999999999965</c:v>
                </c:pt>
                <c:pt idx="2433">
                  <c:v>6.1634599999999953</c:v>
                </c:pt>
                <c:pt idx="2434">
                  <c:v>6.1657599999999952</c:v>
                </c:pt>
                <c:pt idx="2435">
                  <c:v>6.1686199999999953</c:v>
                </c:pt>
                <c:pt idx="2436">
                  <c:v>6.168839999999995</c:v>
                </c:pt>
                <c:pt idx="2437">
                  <c:v>6.1779799999999954</c:v>
                </c:pt>
                <c:pt idx="2438">
                  <c:v>6.1817099999999998</c:v>
                </c:pt>
                <c:pt idx="2439">
                  <c:v>6.182889999999996</c:v>
                </c:pt>
                <c:pt idx="2440">
                  <c:v>6.18574</c:v>
                </c:pt>
                <c:pt idx="2441">
                  <c:v>6.1907699999999997</c:v>
                </c:pt>
                <c:pt idx="2442">
                  <c:v>6.1912500000000001</c:v>
                </c:pt>
                <c:pt idx="2443">
                  <c:v>6.1938799999999965</c:v>
                </c:pt>
                <c:pt idx="2444">
                  <c:v>6.1957099999999965</c:v>
                </c:pt>
                <c:pt idx="2445">
                  <c:v>6.1971899999999938</c:v>
                </c:pt>
                <c:pt idx="2446">
                  <c:v>6.1981599999999952</c:v>
                </c:pt>
                <c:pt idx="2447">
                  <c:v>6.2050400000000003</c:v>
                </c:pt>
                <c:pt idx="2448">
                  <c:v>6.2093100000000003</c:v>
                </c:pt>
                <c:pt idx="2449">
                  <c:v>6.2105199999999954</c:v>
                </c:pt>
                <c:pt idx="2450">
                  <c:v>6.2108699999999999</c:v>
                </c:pt>
                <c:pt idx="2451">
                  <c:v>6.2127099999999995</c:v>
                </c:pt>
                <c:pt idx="2452">
                  <c:v>6.2128999999999985</c:v>
                </c:pt>
                <c:pt idx="2453">
                  <c:v>6.2145299999999954</c:v>
                </c:pt>
                <c:pt idx="2454">
                  <c:v>6.2162500000000014</c:v>
                </c:pt>
                <c:pt idx="2455">
                  <c:v>6.2164200000000003</c:v>
                </c:pt>
                <c:pt idx="2456">
                  <c:v>6.2169999999999996</c:v>
                </c:pt>
                <c:pt idx="2457">
                  <c:v>6.2185499999999996</c:v>
                </c:pt>
                <c:pt idx="2458">
                  <c:v>6.2195999999999998</c:v>
                </c:pt>
                <c:pt idx="2459">
                  <c:v>6.2202200000000003</c:v>
                </c:pt>
                <c:pt idx="2460">
                  <c:v>6.2265199999999954</c:v>
                </c:pt>
                <c:pt idx="2461">
                  <c:v>6.2331799999999999</c:v>
                </c:pt>
                <c:pt idx="2462">
                  <c:v>6.2401499999999999</c:v>
                </c:pt>
                <c:pt idx="2463">
                  <c:v>6.24214</c:v>
                </c:pt>
                <c:pt idx="2464">
                  <c:v>6.2429799999999975</c:v>
                </c:pt>
                <c:pt idx="2465">
                  <c:v>6.2516100000000003</c:v>
                </c:pt>
                <c:pt idx="2466">
                  <c:v>6.2516600000000047</c:v>
                </c:pt>
                <c:pt idx="2467">
                  <c:v>6.2519</c:v>
                </c:pt>
                <c:pt idx="2468">
                  <c:v>6.2537700000000003</c:v>
                </c:pt>
                <c:pt idx="2469">
                  <c:v>6.2542999999999997</c:v>
                </c:pt>
                <c:pt idx="2470">
                  <c:v>6.2543799999999985</c:v>
                </c:pt>
                <c:pt idx="2471">
                  <c:v>6.2649899999999938</c:v>
                </c:pt>
                <c:pt idx="2472">
                  <c:v>6.2650099999999975</c:v>
                </c:pt>
                <c:pt idx="2473">
                  <c:v>6.2712800000000044</c:v>
                </c:pt>
                <c:pt idx="2474">
                  <c:v>6.2758599999999998</c:v>
                </c:pt>
                <c:pt idx="2475">
                  <c:v>6.2781099999999999</c:v>
                </c:pt>
                <c:pt idx="2476">
                  <c:v>6.2787800000000002</c:v>
                </c:pt>
                <c:pt idx="2477">
                  <c:v>6.2807899999999997</c:v>
                </c:pt>
                <c:pt idx="2478">
                  <c:v>6.2854200000000002</c:v>
                </c:pt>
                <c:pt idx="2479">
                  <c:v>6.2901600000000002</c:v>
                </c:pt>
                <c:pt idx="2480">
                  <c:v>6.2932899999999998</c:v>
                </c:pt>
                <c:pt idx="2481">
                  <c:v>6.3040699999999985</c:v>
                </c:pt>
                <c:pt idx="2482">
                  <c:v>6.3040799999999955</c:v>
                </c:pt>
                <c:pt idx="2483">
                  <c:v>6.3126899999999955</c:v>
                </c:pt>
                <c:pt idx="2484">
                  <c:v>6.3144399999999949</c:v>
                </c:pt>
                <c:pt idx="2485">
                  <c:v>6.3145199999999919</c:v>
                </c:pt>
                <c:pt idx="2486">
                  <c:v>6.3166099999999998</c:v>
                </c:pt>
                <c:pt idx="2487">
                  <c:v>6.3217600000000003</c:v>
                </c:pt>
                <c:pt idx="2488">
                  <c:v>6.3227199999999959</c:v>
                </c:pt>
                <c:pt idx="2489">
                  <c:v>6.3251999999999953</c:v>
                </c:pt>
                <c:pt idx="2490">
                  <c:v>6.3253799999999956</c:v>
                </c:pt>
                <c:pt idx="2491">
                  <c:v>6.3262999999999998</c:v>
                </c:pt>
                <c:pt idx="2492">
                  <c:v>6.3265699999999985</c:v>
                </c:pt>
                <c:pt idx="2493">
                  <c:v>6.328089999999996</c:v>
                </c:pt>
                <c:pt idx="2494">
                  <c:v>6.3293299999999997</c:v>
                </c:pt>
                <c:pt idx="2495">
                  <c:v>6.3333599999999999</c:v>
                </c:pt>
                <c:pt idx="2496">
                  <c:v>6.3352300000000001</c:v>
                </c:pt>
                <c:pt idx="2497">
                  <c:v>6.3355899999999954</c:v>
                </c:pt>
                <c:pt idx="2498">
                  <c:v>6.3372000000000002</c:v>
                </c:pt>
                <c:pt idx="2499">
                  <c:v>6.3395599999999996</c:v>
                </c:pt>
                <c:pt idx="2500">
                  <c:v>6.3451299999999975</c:v>
                </c:pt>
                <c:pt idx="2501">
                  <c:v>6.3452400000000004</c:v>
                </c:pt>
                <c:pt idx="2502">
                  <c:v>6.3465699999999998</c:v>
                </c:pt>
                <c:pt idx="2503">
                  <c:v>6.3473699999999997</c:v>
                </c:pt>
                <c:pt idx="2504">
                  <c:v>6.3479699999999966</c:v>
                </c:pt>
                <c:pt idx="2505">
                  <c:v>6.34884</c:v>
                </c:pt>
                <c:pt idx="2506">
                  <c:v>6.3507199999999955</c:v>
                </c:pt>
                <c:pt idx="2507">
                  <c:v>6.3509599999999953</c:v>
                </c:pt>
                <c:pt idx="2508">
                  <c:v>6.3525799999999952</c:v>
                </c:pt>
                <c:pt idx="2509">
                  <c:v>6.3551299999999955</c:v>
                </c:pt>
                <c:pt idx="2510">
                  <c:v>6.3563999999999998</c:v>
                </c:pt>
                <c:pt idx="2511">
                  <c:v>6.3575799999999951</c:v>
                </c:pt>
                <c:pt idx="2512">
                  <c:v>6.3610299999999995</c:v>
                </c:pt>
                <c:pt idx="2513">
                  <c:v>6.3652699999999998</c:v>
                </c:pt>
                <c:pt idx="2514">
                  <c:v>6.3697099999999995</c:v>
                </c:pt>
                <c:pt idx="2515">
                  <c:v>6.37995</c:v>
                </c:pt>
                <c:pt idx="2516">
                  <c:v>6.3856799999999998</c:v>
                </c:pt>
                <c:pt idx="2517">
                  <c:v>6.3898099999999998</c:v>
                </c:pt>
                <c:pt idx="2518">
                  <c:v>6.3919600000000001</c:v>
                </c:pt>
                <c:pt idx="2519">
                  <c:v>6.3974799999999954</c:v>
                </c:pt>
                <c:pt idx="2520">
                  <c:v>6.3997700000000002</c:v>
                </c:pt>
                <c:pt idx="2521">
                  <c:v>6.4001400000000004</c:v>
                </c:pt>
                <c:pt idx="2522">
                  <c:v>6.4047200000000002</c:v>
                </c:pt>
                <c:pt idx="2523">
                  <c:v>6.4055400000000002</c:v>
                </c:pt>
                <c:pt idx="2524">
                  <c:v>6.4097800000000014</c:v>
                </c:pt>
                <c:pt idx="2525">
                  <c:v>6.4107799999999999</c:v>
                </c:pt>
                <c:pt idx="2526">
                  <c:v>6.41981</c:v>
                </c:pt>
                <c:pt idx="2527">
                  <c:v>6.4203099999999997</c:v>
                </c:pt>
                <c:pt idx="2528">
                  <c:v>6.4335199999999997</c:v>
                </c:pt>
                <c:pt idx="2529">
                  <c:v>6.4340999999999999</c:v>
                </c:pt>
                <c:pt idx="2530">
                  <c:v>6.4346899999999998</c:v>
                </c:pt>
                <c:pt idx="2531">
                  <c:v>6.4391700000000034</c:v>
                </c:pt>
                <c:pt idx="2532">
                  <c:v>6.4403100000000002</c:v>
                </c:pt>
                <c:pt idx="2533">
                  <c:v>6.4509699999999999</c:v>
                </c:pt>
                <c:pt idx="2534">
                  <c:v>6.4586100000000002</c:v>
                </c:pt>
                <c:pt idx="2535">
                  <c:v>6.4586600000000045</c:v>
                </c:pt>
                <c:pt idx="2536">
                  <c:v>6.4588799999999997</c:v>
                </c:pt>
                <c:pt idx="2537">
                  <c:v>6.4598800000000001</c:v>
                </c:pt>
                <c:pt idx="2538">
                  <c:v>6.4658899999999955</c:v>
                </c:pt>
                <c:pt idx="2539">
                  <c:v>6.4664200000000003</c:v>
                </c:pt>
                <c:pt idx="2540">
                  <c:v>6.4681199999999954</c:v>
                </c:pt>
                <c:pt idx="2541">
                  <c:v>6.4689699999999997</c:v>
                </c:pt>
                <c:pt idx="2542">
                  <c:v>6.4690700000000003</c:v>
                </c:pt>
                <c:pt idx="2543">
                  <c:v>6.4691200000000002</c:v>
                </c:pt>
                <c:pt idx="2544">
                  <c:v>6.4709500000000002</c:v>
                </c:pt>
                <c:pt idx="2545">
                  <c:v>6.4720800000000001</c:v>
                </c:pt>
                <c:pt idx="2546">
                  <c:v>6.4756100000000014</c:v>
                </c:pt>
                <c:pt idx="2547">
                  <c:v>6.4764000000000044</c:v>
                </c:pt>
                <c:pt idx="2548">
                  <c:v>6.4770700000000003</c:v>
                </c:pt>
                <c:pt idx="2549">
                  <c:v>6.4784100000000002</c:v>
                </c:pt>
                <c:pt idx="2550">
                  <c:v>6.4784100000000002</c:v>
                </c:pt>
                <c:pt idx="2551">
                  <c:v>6.4784100000000002</c:v>
                </c:pt>
                <c:pt idx="2552">
                  <c:v>6.4784100000000002</c:v>
                </c:pt>
                <c:pt idx="2553">
                  <c:v>6.4784100000000002</c:v>
                </c:pt>
                <c:pt idx="2554">
                  <c:v>6.4784100000000002</c:v>
                </c:pt>
                <c:pt idx="2555">
                  <c:v>6.4786300000000034</c:v>
                </c:pt>
                <c:pt idx="2556">
                  <c:v>6.4855700000000001</c:v>
                </c:pt>
                <c:pt idx="2557">
                  <c:v>6.4938900000000004</c:v>
                </c:pt>
                <c:pt idx="2558">
                  <c:v>6.4944799999999985</c:v>
                </c:pt>
                <c:pt idx="2559">
                  <c:v>6.4955400000000001</c:v>
                </c:pt>
                <c:pt idx="2560">
                  <c:v>6.4978099999999985</c:v>
                </c:pt>
                <c:pt idx="2561">
                  <c:v>6.4997800000000003</c:v>
                </c:pt>
                <c:pt idx="2562">
                  <c:v>6.5040099999999965</c:v>
                </c:pt>
                <c:pt idx="2563">
                  <c:v>6.5040499999999986</c:v>
                </c:pt>
                <c:pt idx="2564">
                  <c:v>6.5068999999999999</c:v>
                </c:pt>
                <c:pt idx="2565">
                  <c:v>6.5071599999999954</c:v>
                </c:pt>
                <c:pt idx="2566">
                  <c:v>6.5109399999999953</c:v>
                </c:pt>
                <c:pt idx="2567">
                  <c:v>6.5120099999999965</c:v>
                </c:pt>
                <c:pt idx="2568">
                  <c:v>6.5146299999999995</c:v>
                </c:pt>
                <c:pt idx="2569">
                  <c:v>6.5185299999999975</c:v>
                </c:pt>
                <c:pt idx="2570">
                  <c:v>6.5204399999999954</c:v>
                </c:pt>
                <c:pt idx="2571">
                  <c:v>6.5207600000000001</c:v>
                </c:pt>
                <c:pt idx="2572">
                  <c:v>6.5219199999999953</c:v>
                </c:pt>
                <c:pt idx="2573">
                  <c:v>6.5220899999999959</c:v>
                </c:pt>
                <c:pt idx="2574">
                  <c:v>6.527719999999996</c:v>
                </c:pt>
                <c:pt idx="2575">
                  <c:v>6.5290299999999997</c:v>
                </c:pt>
                <c:pt idx="2576">
                  <c:v>6.53111</c:v>
                </c:pt>
                <c:pt idx="2577">
                  <c:v>6.5315700000000003</c:v>
                </c:pt>
                <c:pt idx="2578">
                  <c:v>6.5369299999999999</c:v>
                </c:pt>
                <c:pt idx="2579">
                  <c:v>6.5387399999999998</c:v>
                </c:pt>
                <c:pt idx="2580">
                  <c:v>6.5404900000000001</c:v>
                </c:pt>
                <c:pt idx="2581">
                  <c:v>6.5457200000000002</c:v>
                </c:pt>
                <c:pt idx="2582">
                  <c:v>6.5604899999999953</c:v>
                </c:pt>
                <c:pt idx="2583">
                  <c:v>6.5631299999999975</c:v>
                </c:pt>
                <c:pt idx="2584">
                  <c:v>6.5633699999999999</c:v>
                </c:pt>
                <c:pt idx="2585">
                  <c:v>6.5637299999999996</c:v>
                </c:pt>
                <c:pt idx="2586">
                  <c:v>6.5668199999999954</c:v>
                </c:pt>
                <c:pt idx="2587">
                  <c:v>6.5707700000000004</c:v>
                </c:pt>
                <c:pt idx="2588">
                  <c:v>6.5741499999999995</c:v>
                </c:pt>
                <c:pt idx="2589">
                  <c:v>6.5817899999999998</c:v>
                </c:pt>
                <c:pt idx="2590">
                  <c:v>6.5824499999999997</c:v>
                </c:pt>
                <c:pt idx="2591">
                  <c:v>6.5908600000000002</c:v>
                </c:pt>
                <c:pt idx="2592">
                  <c:v>6.5961600000000002</c:v>
                </c:pt>
                <c:pt idx="2593">
                  <c:v>6.5965999999999996</c:v>
                </c:pt>
                <c:pt idx="2594">
                  <c:v>6.6006400000000003</c:v>
                </c:pt>
                <c:pt idx="2595">
                  <c:v>6.6013299999999999</c:v>
                </c:pt>
                <c:pt idx="2596">
                  <c:v>6.60182</c:v>
                </c:pt>
                <c:pt idx="2597">
                  <c:v>6.6025899999999949</c:v>
                </c:pt>
                <c:pt idx="2598">
                  <c:v>6.6035299999999975</c:v>
                </c:pt>
                <c:pt idx="2599">
                  <c:v>6.60623</c:v>
                </c:pt>
                <c:pt idx="2600">
                  <c:v>6.6076699999999997</c:v>
                </c:pt>
                <c:pt idx="2601">
                  <c:v>6.6078299999999954</c:v>
                </c:pt>
                <c:pt idx="2602">
                  <c:v>6.6106499999999997</c:v>
                </c:pt>
                <c:pt idx="2603">
                  <c:v>6.6146599999999953</c:v>
                </c:pt>
                <c:pt idx="2604">
                  <c:v>6.6166400000000003</c:v>
                </c:pt>
                <c:pt idx="2605">
                  <c:v>6.6185499999999955</c:v>
                </c:pt>
                <c:pt idx="2606">
                  <c:v>6.6212499999999999</c:v>
                </c:pt>
                <c:pt idx="2607">
                  <c:v>6.6217799999999976</c:v>
                </c:pt>
                <c:pt idx="2608">
                  <c:v>6.6227899999999948</c:v>
                </c:pt>
                <c:pt idx="2609">
                  <c:v>6.6248999999999949</c:v>
                </c:pt>
                <c:pt idx="2610">
                  <c:v>6.6295599999999952</c:v>
                </c:pt>
                <c:pt idx="2611">
                  <c:v>6.6297499999999996</c:v>
                </c:pt>
                <c:pt idx="2612">
                  <c:v>6.6321299999999965</c:v>
                </c:pt>
                <c:pt idx="2613">
                  <c:v>6.6328499999999995</c:v>
                </c:pt>
                <c:pt idx="2614">
                  <c:v>6.6352900000000004</c:v>
                </c:pt>
                <c:pt idx="2615">
                  <c:v>6.6378299999999975</c:v>
                </c:pt>
                <c:pt idx="2616">
                  <c:v>6.63896</c:v>
                </c:pt>
                <c:pt idx="2617">
                  <c:v>6.6393300000000002</c:v>
                </c:pt>
                <c:pt idx="2618">
                  <c:v>6.6405299999999965</c:v>
                </c:pt>
                <c:pt idx="2619">
                  <c:v>6.6462199999999996</c:v>
                </c:pt>
                <c:pt idx="2620">
                  <c:v>6.6501299999999954</c:v>
                </c:pt>
                <c:pt idx="2621">
                  <c:v>6.6525499999999953</c:v>
                </c:pt>
                <c:pt idx="2622">
                  <c:v>6.6581699999999975</c:v>
                </c:pt>
                <c:pt idx="2623">
                  <c:v>6.6587799999999975</c:v>
                </c:pt>
                <c:pt idx="2624">
                  <c:v>6.6615599999999953</c:v>
                </c:pt>
                <c:pt idx="2625">
                  <c:v>6.6633999999999975</c:v>
                </c:pt>
                <c:pt idx="2626">
                  <c:v>6.6661699999999975</c:v>
                </c:pt>
                <c:pt idx="2627">
                  <c:v>6.6681899999999938</c:v>
                </c:pt>
                <c:pt idx="2628">
                  <c:v>6.6699799999999954</c:v>
                </c:pt>
                <c:pt idx="2629">
                  <c:v>6.6715600000000004</c:v>
                </c:pt>
                <c:pt idx="2630">
                  <c:v>6.6778899999999952</c:v>
                </c:pt>
                <c:pt idx="2631">
                  <c:v>6.6823699999999997</c:v>
                </c:pt>
                <c:pt idx="2632">
                  <c:v>6.6867999999999999</c:v>
                </c:pt>
                <c:pt idx="2633">
                  <c:v>6.6870099999999955</c:v>
                </c:pt>
                <c:pt idx="2634">
                  <c:v>6.6876499999999997</c:v>
                </c:pt>
                <c:pt idx="2635">
                  <c:v>6.68825</c:v>
                </c:pt>
                <c:pt idx="2636">
                  <c:v>6.6891400000000001</c:v>
                </c:pt>
                <c:pt idx="2637">
                  <c:v>6.68947</c:v>
                </c:pt>
                <c:pt idx="2638">
                  <c:v>6.6955899999999948</c:v>
                </c:pt>
                <c:pt idx="2639">
                  <c:v>6.6955999999999953</c:v>
                </c:pt>
                <c:pt idx="2640">
                  <c:v>6.6961399999999953</c:v>
                </c:pt>
                <c:pt idx="2641">
                  <c:v>6.7034000000000002</c:v>
                </c:pt>
                <c:pt idx="2642">
                  <c:v>6.7044600000000001</c:v>
                </c:pt>
                <c:pt idx="2643">
                  <c:v>6.7047999999999996</c:v>
                </c:pt>
                <c:pt idx="2644">
                  <c:v>6.7053200000000004</c:v>
                </c:pt>
                <c:pt idx="2645">
                  <c:v>6.7064700000000004</c:v>
                </c:pt>
                <c:pt idx="2646">
                  <c:v>6.7159399999999954</c:v>
                </c:pt>
                <c:pt idx="2647">
                  <c:v>6.7274599999999953</c:v>
                </c:pt>
                <c:pt idx="2648">
                  <c:v>6.7277399999999954</c:v>
                </c:pt>
                <c:pt idx="2649">
                  <c:v>6.7284799999999985</c:v>
                </c:pt>
                <c:pt idx="2650">
                  <c:v>6.7358500000000001</c:v>
                </c:pt>
                <c:pt idx="2651">
                  <c:v>6.7372300000000003</c:v>
                </c:pt>
                <c:pt idx="2652">
                  <c:v>6.7391899999999998</c:v>
                </c:pt>
                <c:pt idx="2653">
                  <c:v>6.7473200000000002</c:v>
                </c:pt>
                <c:pt idx="2654">
                  <c:v>6.7498700000000014</c:v>
                </c:pt>
                <c:pt idx="2655">
                  <c:v>6.7530000000000001</c:v>
                </c:pt>
                <c:pt idx="2656">
                  <c:v>6.7538900000000002</c:v>
                </c:pt>
                <c:pt idx="2657">
                  <c:v>6.7561299999999997</c:v>
                </c:pt>
                <c:pt idx="2658">
                  <c:v>6.758</c:v>
                </c:pt>
                <c:pt idx="2659">
                  <c:v>6.7595999999999998</c:v>
                </c:pt>
                <c:pt idx="2660">
                  <c:v>6.7601399999999954</c:v>
                </c:pt>
                <c:pt idx="2661">
                  <c:v>6.7626200000000001</c:v>
                </c:pt>
                <c:pt idx="2662">
                  <c:v>6.7630799999999995</c:v>
                </c:pt>
                <c:pt idx="2663">
                  <c:v>6.7647399999999953</c:v>
                </c:pt>
                <c:pt idx="2664">
                  <c:v>6.7656599999999996</c:v>
                </c:pt>
                <c:pt idx="2665">
                  <c:v>6.7658299999999985</c:v>
                </c:pt>
                <c:pt idx="2666">
                  <c:v>6.7665799999999985</c:v>
                </c:pt>
                <c:pt idx="2667">
                  <c:v>6.7665799999999985</c:v>
                </c:pt>
                <c:pt idx="2668">
                  <c:v>6.7690200000000003</c:v>
                </c:pt>
                <c:pt idx="2669">
                  <c:v>6.76952</c:v>
                </c:pt>
                <c:pt idx="2670">
                  <c:v>6.7703300000000004</c:v>
                </c:pt>
                <c:pt idx="2671">
                  <c:v>6.7718400000000045</c:v>
                </c:pt>
                <c:pt idx="2672">
                  <c:v>6.7778</c:v>
                </c:pt>
                <c:pt idx="2673">
                  <c:v>6.7794700000000034</c:v>
                </c:pt>
                <c:pt idx="2674">
                  <c:v>6.7809699999999999</c:v>
                </c:pt>
                <c:pt idx="2675">
                  <c:v>6.7813600000000047</c:v>
                </c:pt>
                <c:pt idx="2676">
                  <c:v>6.7834399999999997</c:v>
                </c:pt>
                <c:pt idx="2677">
                  <c:v>6.7872300000000001</c:v>
                </c:pt>
                <c:pt idx="2678">
                  <c:v>6.7874699999999999</c:v>
                </c:pt>
                <c:pt idx="2679">
                  <c:v>6.7884000000000002</c:v>
                </c:pt>
                <c:pt idx="2680">
                  <c:v>6.7894500000000004</c:v>
                </c:pt>
                <c:pt idx="2681">
                  <c:v>6.7896500000000044</c:v>
                </c:pt>
                <c:pt idx="2682">
                  <c:v>6.7899700000000003</c:v>
                </c:pt>
                <c:pt idx="2683">
                  <c:v>6.7908999999999997</c:v>
                </c:pt>
                <c:pt idx="2684">
                  <c:v>6.7915299999999998</c:v>
                </c:pt>
                <c:pt idx="2685">
                  <c:v>6.79373</c:v>
                </c:pt>
                <c:pt idx="2686">
                  <c:v>6.7952599999999999</c:v>
                </c:pt>
                <c:pt idx="2687">
                  <c:v>6.7956899999999996</c:v>
                </c:pt>
                <c:pt idx="2688">
                  <c:v>6.7976200000000002</c:v>
                </c:pt>
                <c:pt idx="2689">
                  <c:v>6.7987500000000001</c:v>
                </c:pt>
                <c:pt idx="2690">
                  <c:v>6.7993300000000003</c:v>
                </c:pt>
                <c:pt idx="2691">
                  <c:v>6.8002200000000004</c:v>
                </c:pt>
                <c:pt idx="2692">
                  <c:v>6.8053999999999997</c:v>
                </c:pt>
                <c:pt idx="2693">
                  <c:v>6.8088299999999995</c:v>
                </c:pt>
                <c:pt idx="2694">
                  <c:v>6.80938</c:v>
                </c:pt>
                <c:pt idx="2695">
                  <c:v>6.8103799999999985</c:v>
                </c:pt>
                <c:pt idx="2696">
                  <c:v>6.8168600000000001</c:v>
                </c:pt>
                <c:pt idx="2697">
                  <c:v>6.8193000000000001</c:v>
                </c:pt>
                <c:pt idx="2698">
                  <c:v>6.824949999999995</c:v>
                </c:pt>
                <c:pt idx="2699">
                  <c:v>6.8308200000000001</c:v>
                </c:pt>
                <c:pt idx="2700">
                  <c:v>6.8314199999999996</c:v>
                </c:pt>
                <c:pt idx="2701">
                  <c:v>6.8354999999999997</c:v>
                </c:pt>
                <c:pt idx="2702">
                  <c:v>6.8378699999999997</c:v>
                </c:pt>
                <c:pt idx="2703">
                  <c:v>6.8432599999999999</c:v>
                </c:pt>
                <c:pt idx="2704">
                  <c:v>6.8452400000000004</c:v>
                </c:pt>
                <c:pt idx="2705">
                  <c:v>6.8461499999999997</c:v>
                </c:pt>
                <c:pt idx="2706">
                  <c:v>6.8497599999999998</c:v>
                </c:pt>
                <c:pt idx="2707">
                  <c:v>6.8538999999999985</c:v>
                </c:pt>
                <c:pt idx="2708">
                  <c:v>6.8561699999999997</c:v>
                </c:pt>
                <c:pt idx="2709">
                  <c:v>6.8616599999999996</c:v>
                </c:pt>
                <c:pt idx="2710">
                  <c:v>6.8640899999999938</c:v>
                </c:pt>
                <c:pt idx="2711">
                  <c:v>6.8651899999999948</c:v>
                </c:pt>
                <c:pt idx="2712">
                  <c:v>6.8692900000000003</c:v>
                </c:pt>
                <c:pt idx="2713">
                  <c:v>6.8700700000000001</c:v>
                </c:pt>
                <c:pt idx="2714">
                  <c:v>6.8713199999999999</c:v>
                </c:pt>
                <c:pt idx="2715">
                  <c:v>6.8769799999999996</c:v>
                </c:pt>
                <c:pt idx="2716">
                  <c:v>6.8778999999999995</c:v>
                </c:pt>
                <c:pt idx="2717">
                  <c:v>6.87805</c:v>
                </c:pt>
                <c:pt idx="2718">
                  <c:v>6.8856099999999998</c:v>
                </c:pt>
                <c:pt idx="2719">
                  <c:v>6.8885099999999975</c:v>
                </c:pt>
                <c:pt idx="2720">
                  <c:v>6.88863</c:v>
                </c:pt>
                <c:pt idx="2721">
                  <c:v>6.8896800000000002</c:v>
                </c:pt>
                <c:pt idx="2722">
                  <c:v>6.8927699999999996</c:v>
                </c:pt>
                <c:pt idx="2723">
                  <c:v>6.8967900000000002</c:v>
                </c:pt>
                <c:pt idx="2724">
                  <c:v>6.8978599999999952</c:v>
                </c:pt>
                <c:pt idx="2725">
                  <c:v>6.9069200000000004</c:v>
                </c:pt>
                <c:pt idx="2726">
                  <c:v>6.9094600000000046</c:v>
                </c:pt>
                <c:pt idx="2727">
                  <c:v>6.9102600000000045</c:v>
                </c:pt>
                <c:pt idx="2728">
                  <c:v>6.9115599999999997</c:v>
                </c:pt>
                <c:pt idx="2729">
                  <c:v>6.91432</c:v>
                </c:pt>
                <c:pt idx="2730">
                  <c:v>6.9165400000000004</c:v>
                </c:pt>
                <c:pt idx="2731">
                  <c:v>6.9224399999999955</c:v>
                </c:pt>
                <c:pt idx="2732">
                  <c:v>6.9237900000000003</c:v>
                </c:pt>
                <c:pt idx="2733">
                  <c:v>6.9238499999999998</c:v>
                </c:pt>
                <c:pt idx="2734">
                  <c:v>6.9366000000000048</c:v>
                </c:pt>
                <c:pt idx="2735">
                  <c:v>6.9368300000000014</c:v>
                </c:pt>
                <c:pt idx="2736">
                  <c:v>6.9374399999999996</c:v>
                </c:pt>
                <c:pt idx="2737">
                  <c:v>6.9375999999999998</c:v>
                </c:pt>
                <c:pt idx="2738">
                  <c:v>6.9421400000000002</c:v>
                </c:pt>
                <c:pt idx="2739">
                  <c:v>6.9422199999999998</c:v>
                </c:pt>
                <c:pt idx="2740">
                  <c:v>6.9519500000000001</c:v>
                </c:pt>
                <c:pt idx="2741">
                  <c:v>6.9525799999999975</c:v>
                </c:pt>
                <c:pt idx="2742">
                  <c:v>6.95343</c:v>
                </c:pt>
                <c:pt idx="2743">
                  <c:v>6.9534900000000004</c:v>
                </c:pt>
                <c:pt idx="2744">
                  <c:v>6.9544999999999995</c:v>
                </c:pt>
                <c:pt idx="2745">
                  <c:v>6.9580000000000002</c:v>
                </c:pt>
                <c:pt idx="2746">
                  <c:v>6.9622000000000002</c:v>
                </c:pt>
                <c:pt idx="2747">
                  <c:v>6.9622200000000003</c:v>
                </c:pt>
                <c:pt idx="2748">
                  <c:v>6.9629299999999965</c:v>
                </c:pt>
                <c:pt idx="2749">
                  <c:v>6.9665299999999997</c:v>
                </c:pt>
                <c:pt idx="2750">
                  <c:v>6.9693700000000014</c:v>
                </c:pt>
                <c:pt idx="2751">
                  <c:v>6.9693700000000014</c:v>
                </c:pt>
                <c:pt idx="2752">
                  <c:v>6.9726900000000045</c:v>
                </c:pt>
                <c:pt idx="2753">
                  <c:v>6.9754000000000014</c:v>
                </c:pt>
                <c:pt idx="2754">
                  <c:v>6.9819500000000003</c:v>
                </c:pt>
                <c:pt idx="2755">
                  <c:v>6.9841099999999985</c:v>
                </c:pt>
                <c:pt idx="2756">
                  <c:v>6.9863600000000048</c:v>
                </c:pt>
                <c:pt idx="2757">
                  <c:v>6.98733</c:v>
                </c:pt>
                <c:pt idx="2758">
                  <c:v>6.9900399999999996</c:v>
                </c:pt>
                <c:pt idx="2759">
                  <c:v>6.9914800000000001</c:v>
                </c:pt>
                <c:pt idx="2760">
                  <c:v>7.0027900000000001</c:v>
                </c:pt>
                <c:pt idx="2761">
                  <c:v>7.0061299999999997</c:v>
                </c:pt>
                <c:pt idx="2762">
                  <c:v>7.0070199999999954</c:v>
                </c:pt>
                <c:pt idx="2763">
                  <c:v>7.0162800000000001</c:v>
                </c:pt>
                <c:pt idx="2764">
                  <c:v>7.0173999999999985</c:v>
                </c:pt>
                <c:pt idx="2765">
                  <c:v>7.0292399999999997</c:v>
                </c:pt>
                <c:pt idx="2766">
                  <c:v>7.0298299999999996</c:v>
                </c:pt>
                <c:pt idx="2767">
                  <c:v>7.0336100000000004</c:v>
                </c:pt>
                <c:pt idx="2768">
                  <c:v>7.0346799999999998</c:v>
                </c:pt>
                <c:pt idx="2769">
                  <c:v>7.0358000000000001</c:v>
                </c:pt>
                <c:pt idx="2770">
                  <c:v>7.0373200000000002</c:v>
                </c:pt>
                <c:pt idx="2771">
                  <c:v>7.0382199999999999</c:v>
                </c:pt>
                <c:pt idx="2772">
                  <c:v>7.0425699999999996</c:v>
                </c:pt>
                <c:pt idx="2773">
                  <c:v>7.05077</c:v>
                </c:pt>
                <c:pt idx="2774">
                  <c:v>7.0530999999999997</c:v>
                </c:pt>
                <c:pt idx="2775">
                  <c:v>7.0565299999999995</c:v>
                </c:pt>
                <c:pt idx="2776">
                  <c:v>7.0591799999999996</c:v>
                </c:pt>
                <c:pt idx="2777">
                  <c:v>7.0610499999999998</c:v>
                </c:pt>
                <c:pt idx="2778">
                  <c:v>7.0694600000000003</c:v>
                </c:pt>
                <c:pt idx="2779">
                  <c:v>7.0700099999999999</c:v>
                </c:pt>
                <c:pt idx="2780">
                  <c:v>7.07057</c:v>
                </c:pt>
                <c:pt idx="2781">
                  <c:v>7.0708599999999997</c:v>
                </c:pt>
                <c:pt idx="2782">
                  <c:v>7.0785200000000001</c:v>
                </c:pt>
                <c:pt idx="2783">
                  <c:v>7.0813899999999999</c:v>
                </c:pt>
                <c:pt idx="2784">
                  <c:v>7.0818099999999999</c:v>
                </c:pt>
                <c:pt idx="2785">
                  <c:v>7.0901899999999953</c:v>
                </c:pt>
                <c:pt idx="2786">
                  <c:v>7.0925799999999954</c:v>
                </c:pt>
                <c:pt idx="2787">
                  <c:v>7.0929899999999959</c:v>
                </c:pt>
                <c:pt idx="2788">
                  <c:v>7.0931699999999998</c:v>
                </c:pt>
                <c:pt idx="2789">
                  <c:v>7.0954499999999996</c:v>
                </c:pt>
                <c:pt idx="2790">
                  <c:v>7.0967599999999997</c:v>
                </c:pt>
                <c:pt idx="2791">
                  <c:v>7.11374</c:v>
                </c:pt>
                <c:pt idx="2792">
                  <c:v>7.1141499999999951</c:v>
                </c:pt>
                <c:pt idx="2793">
                  <c:v>7.1168499999999995</c:v>
                </c:pt>
                <c:pt idx="2794">
                  <c:v>7.1169699999999985</c:v>
                </c:pt>
                <c:pt idx="2795">
                  <c:v>7.1220499999999953</c:v>
                </c:pt>
                <c:pt idx="2796">
                  <c:v>7.1228299999999951</c:v>
                </c:pt>
                <c:pt idx="2797">
                  <c:v>7.1245999999999938</c:v>
                </c:pt>
                <c:pt idx="2798">
                  <c:v>7.1249799999999919</c:v>
                </c:pt>
                <c:pt idx="2799">
                  <c:v>7.125739999999996</c:v>
                </c:pt>
                <c:pt idx="2800">
                  <c:v>7.1260899999999952</c:v>
                </c:pt>
                <c:pt idx="2801">
                  <c:v>7.1281199999999938</c:v>
                </c:pt>
                <c:pt idx="2802">
                  <c:v>7.1302899999999996</c:v>
                </c:pt>
                <c:pt idx="2803">
                  <c:v>7.1343399999999955</c:v>
                </c:pt>
                <c:pt idx="2804">
                  <c:v>7.1441299999999952</c:v>
                </c:pt>
                <c:pt idx="2805">
                  <c:v>7.144579999999995</c:v>
                </c:pt>
                <c:pt idx="2806">
                  <c:v>7.1464600000000003</c:v>
                </c:pt>
                <c:pt idx="2807">
                  <c:v>7.1480999999999995</c:v>
                </c:pt>
                <c:pt idx="2808">
                  <c:v>7.1490400000000003</c:v>
                </c:pt>
                <c:pt idx="2809">
                  <c:v>7.1560600000000001</c:v>
                </c:pt>
                <c:pt idx="2810">
                  <c:v>7.1564099999999975</c:v>
                </c:pt>
                <c:pt idx="2811">
                  <c:v>7.157859999999995</c:v>
                </c:pt>
                <c:pt idx="2812">
                  <c:v>7.1623599999999952</c:v>
                </c:pt>
                <c:pt idx="2813">
                  <c:v>7.1649899999999906</c:v>
                </c:pt>
                <c:pt idx="2814">
                  <c:v>7.1656799999999965</c:v>
                </c:pt>
                <c:pt idx="2815">
                  <c:v>7.1732899999999997</c:v>
                </c:pt>
                <c:pt idx="2816">
                  <c:v>7.1744499999999976</c:v>
                </c:pt>
                <c:pt idx="2817">
                  <c:v>7.1806599999999996</c:v>
                </c:pt>
                <c:pt idx="2818">
                  <c:v>7.1806599999999996</c:v>
                </c:pt>
                <c:pt idx="2819">
                  <c:v>7.1810299999999998</c:v>
                </c:pt>
                <c:pt idx="2820">
                  <c:v>7.1832799999999999</c:v>
                </c:pt>
                <c:pt idx="2821">
                  <c:v>7.185119999999996</c:v>
                </c:pt>
                <c:pt idx="2822">
                  <c:v>7.1862199999999996</c:v>
                </c:pt>
                <c:pt idx="2823">
                  <c:v>7.1900299999999975</c:v>
                </c:pt>
                <c:pt idx="2824">
                  <c:v>7.1900299999999975</c:v>
                </c:pt>
                <c:pt idx="2825">
                  <c:v>7.2058099999999996</c:v>
                </c:pt>
                <c:pt idx="2826">
                  <c:v>7.2088200000000002</c:v>
                </c:pt>
                <c:pt idx="2827">
                  <c:v>7.20899</c:v>
                </c:pt>
                <c:pt idx="2828">
                  <c:v>7.2102899999999996</c:v>
                </c:pt>
                <c:pt idx="2829">
                  <c:v>7.2103200000000003</c:v>
                </c:pt>
                <c:pt idx="2830">
                  <c:v>7.2134200000000002</c:v>
                </c:pt>
                <c:pt idx="2831">
                  <c:v>7.2136300000000002</c:v>
                </c:pt>
                <c:pt idx="2832">
                  <c:v>7.21373</c:v>
                </c:pt>
                <c:pt idx="2833">
                  <c:v>7.2211099999999995</c:v>
                </c:pt>
                <c:pt idx="2834">
                  <c:v>7.2222600000000003</c:v>
                </c:pt>
                <c:pt idx="2835">
                  <c:v>7.22234</c:v>
                </c:pt>
                <c:pt idx="2836">
                  <c:v>7.2235899999999953</c:v>
                </c:pt>
                <c:pt idx="2837">
                  <c:v>7.2247899999999952</c:v>
                </c:pt>
                <c:pt idx="2838">
                  <c:v>7.22689</c:v>
                </c:pt>
                <c:pt idx="2839">
                  <c:v>7.2301599999999997</c:v>
                </c:pt>
                <c:pt idx="2840">
                  <c:v>7.2309200000000002</c:v>
                </c:pt>
                <c:pt idx="2841">
                  <c:v>7.2320700000000002</c:v>
                </c:pt>
                <c:pt idx="2842">
                  <c:v>7.2336200000000046</c:v>
                </c:pt>
                <c:pt idx="2843">
                  <c:v>7.2366700000000046</c:v>
                </c:pt>
                <c:pt idx="2844">
                  <c:v>7.23794</c:v>
                </c:pt>
                <c:pt idx="2845">
                  <c:v>7.2392200000000058</c:v>
                </c:pt>
                <c:pt idx="2846">
                  <c:v>7.2487199999999996</c:v>
                </c:pt>
                <c:pt idx="2847">
                  <c:v>7.2489099999999995</c:v>
                </c:pt>
                <c:pt idx="2848">
                  <c:v>7.2495500000000002</c:v>
                </c:pt>
                <c:pt idx="2849">
                  <c:v>7.2506300000000001</c:v>
                </c:pt>
                <c:pt idx="2850">
                  <c:v>7.2515099999999997</c:v>
                </c:pt>
                <c:pt idx="2851">
                  <c:v>7.2558099999999985</c:v>
                </c:pt>
                <c:pt idx="2852">
                  <c:v>7.25732</c:v>
                </c:pt>
                <c:pt idx="2853">
                  <c:v>7.2635799999999975</c:v>
                </c:pt>
                <c:pt idx="2854">
                  <c:v>7.2646199999999954</c:v>
                </c:pt>
                <c:pt idx="2855">
                  <c:v>7.2651099999999955</c:v>
                </c:pt>
                <c:pt idx="2856">
                  <c:v>7.2657099999999986</c:v>
                </c:pt>
                <c:pt idx="2857">
                  <c:v>7.2680199999999955</c:v>
                </c:pt>
                <c:pt idx="2858">
                  <c:v>7.2681699999999996</c:v>
                </c:pt>
                <c:pt idx="2859">
                  <c:v>7.2716100000000043</c:v>
                </c:pt>
                <c:pt idx="2860">
                  <c:v>7.2719100000000001</c:v>
                </c:pt>
                <c:pt idx="2861">
                  <c:v>7.2736200000000046</c:v>
                </c:pt>
                <c:pt idx="2862">
                  <c:v>7.2746899999999997</c:v>
                </c:pt>
                <c:pt idx="2863">
                  <c:v>7.2778200000000002</c:v>
                </c:pt>
                <c:pt idx="2864">
                  <c:v>7.27813</c:v>
                </c:pt>
                <c:pt idx="2865">
                  <c:v>7.2790200000000045</c:v>
                </c:pt>
                <c:pt idx="2866">
                  <c:v>7.2800799999999999</c:v>
                </c:pt>
                <c:pt idx="2867">
                  <c:v>7.2811899999999996</c:v>
                </c:pt>
                <c:pt idx="2868">
                  <c:v>7.2813800000000004</c:v>
                </c:pt>
                <c:pt idx="2869">
                  <c:v>7.2884000000000002</c:v>
                </c:pt>
                <c:pt idx="2870">
                  <c:v>7.2885299999999997</c:v>
                </c:pt>
                <c:pt idx="2871">
                  <c:v>7.2909899999999954</c:v>
                </c:pt>
                <c:pt idx="2872">
                  <c:v>7.2932199999999998</c:v>
                </c:pt>
                <c:pt idx="2873">
                  <c:v>7.2963300000000002</c:v>
                </c:pt>
                <c:pt idx="2874">
                  <c:v>7.2967899999999997</c:v>
                </c:pt>
                <c:pt idx="2875">
                  <c:v>7.3019600000000002</c:v>
                </c:pt>
                <c:pt idx="2876">
                  <c:v>7.3034299999999996</c:v>
                </c:pt>
                <c:pt idx="2877">
                  <c:v>7.3035799999999975</c:v>
                </c:pt>
                <c:pt idx="2878">
                  <c:v>7.3064099999999996</c:v>
                </c:pt>
                <c:pt idx="2879">
                  <c:v>7.3122199999999955</c:v>
                </c:pt>
                <c:pt idx="2880">
                  <c:v>7.3122699999999998</c:v>
                </c:pt>
                <c:pt idx="2881">
                  <c:v>7.3123299999999976</c:v>
                </c:pt>
                <c:pt idx="2882">
                  <c:v>7.31616</c:v>
                </c:pt>
                <c:pt idx="2883">
                  <c:v>7.3228099999999952</c:v>
                </c:pt>
                <c:pt idx="2884">
                  <c:v>7.3262200000000002</c:v>
                </c:pt>
                <c:pt idx="2885">
                  <c:v>7.3299899999999951</c:v>
                </c:pt>
                <c:pt idx="2886">
                  <c:v>7.3304799999999997</c:v>
                </c:pt>
                <c:pt idx="2887">
                  <c:v>7.3408899999999955</c:v>
                </c:pt>
                <c:pt idx="2888">
                  <c:v>7.3415699999999999</c:v>
                </c:pt>
                <c:pt idx="2889">
                  <c:v>7.3443699999999996</c:v>
                </c:pt>
                <c:pt idx="2890">
                  <c:v>7.3451499999999985</c:v>
                </c:pt>
                <c:pt idx="2891">
                  <c:v>7.3483000000000001</c:v>
                </c:pt>
                <c:pt idx="2892">
                  <c:v>7.3490099999999998</c:v>
                </c:pt>
                <c:pt idx="2893">
                  <c:v>7.3507099999999985</c:v>
                </c:pt>
                <c:pt idx="2894">
                  <c:v>7.3531599999999955</c:v>
                </c:pt>
                <c:pt idx="2895">
                  <c:v>7.3593099999999998</c:v>
                </c:pt>
                <c:pt idx="2896">
                  <c:v>7.3599199999999954</c:v>
                </c:pt>
                <c:pt idx="2897">
                  <c:v>7.3634799999999965</c:v>
                </c:pt>
                <c:pt idx="2898">
                  <c:v>7.3649199999999908</c:v>
                </c:pt>
                <c:pt idx="2899">
                  <c:v>7.37148</c:v>
                </c:pt>
                <c:pt idx="2900">
                  <c:v>7.3796700000000044</c:v>
                </c:pt>
                <c:pt idx="2901">
                  <c:v>7.3803400000000003</c:v>
                </c:pt>
                <c:pt idx="2902">
                  <c:v>7.3834499999999998</c:v>
                </c:pt>
                <c:pt idx="2903">
                  <c:v>7.3853</c:v>
                </c:pt>
                <c:pt idx="2904">
                  <c:v>7.3880499999999998</c:v>
                </c:pt>
                <c:pt idx="2905">
                  <c:v>7.3937900000000001</c:v>
                </c:pt>
                <c:pt idx="2906">
                  <c:v>7.3993000000000002</c:v>
                </c:pt>
                <c:pt idx="2907">
                  <c:v>7.3993700000000002</c:v>
                </c:pt>
                <c:pt idx="2908">
                  <c:v>7.4036300000000024</c:v>
                </c:pt>
                <c:pt idx="2909">
                  <c:v>7.4083700000000023</c:v>
                </c:pt>
                <c:pt idx="2910">
                  <c:v>7.4087500000000004</c:v>
                </c:pt>
                <c:pt idx="2911">
                  <c:v>7.4117500000000014</c:v>
                </c:pt>
                <c:pt idx="2912">
                  <c:v>7.4128699999999998</c:v>
                </c:pt>
                <c:pt idx="2913">
                  <c:v>7.4140699999999997</c:v>
                </c:pt>
                <c:pt idx="2914">
                  <c:v>7.4210399999999996</c:v>
                </c:pt>
                <c:pt idx="2915">
                  <c:v>7.4242499999999998</c:v>
                </c:pt>
                <c:pt idx="2916">
                  <c:v>7.4267200000000004</c:v>
                </c:pt>
                <c:pt idx="2917">
                  <c:v>7.4278199999999952</c:v>
                </c:pt>
                <c:pt idx="2918">
                  <c:v>7.4372500000000024</c:v>
                </c:pt>
                <c:pt idx="2919">
                  <c:v>7.4500099999999998</c:v>
                </c:pt>
                <c:pt idx="2920">
                  <c:v>7.4549599999999954</c:v>
                </c:pt>
                <c:pt idx="2921">
                  <c:v>7.4648099999999955</c:v>
                </c:pt>
                <c:pt idx="2922">
                  <c:v>7.4667700000000004</c:v>
                </c:pt>
                <c:pt idx="2923">
                  <c:v>7.4716000000000058</c:v>
                </c:pt>
                <c:pt idx="2924">
                  <c:v>7.4732700000000047</c:v>
                </c:pt>
                <c:pt idx="2925">
                  <c:v>7.4775099999999997</c:v>
                </c:pt>
                <c:pt idx="2926">
                  <c:v>7.4809400000000004</c:v>
                </c:pt>
                <c:pt idx="2927">
                  <c:v>7.4819599999999999</c:v>
                </c:pt>
                <c:pt idx="2928">
                  <c:v>7.4914300000000003</c:v>
                </c:pt>
                <c:pt idx="2929">
                  <c:v>7.4959099999999985</c:v>
                </c:pt>
                <c:pt idx="2930">
                  <c:v>7.4967300000000003</c:v>
                </c:pt>
                <c:pt idx="2931">
                  <c:v>7.4995200000000004</c:v>
                </c:pt>
                <c:pt idx="2932">
                  <c:v>7.5023</c:v>
                </c:pt>
                <c:pt idx="2933">
                  <c:v>7.5024999999999995</c:v>
                </c:pt>
                <c:pt idx="2934">
                  <c:v>7.5038900000000002</c:v>
                </c:pt>
                <c:pt idx="2935">
                  <c:v>7.5060700000000002</c:v>
                </c:pt>
                <c:pt idx="2936">
                  <c:v>7.5120399999999954</c:v>
                </c:pt>
                <c:pt idx="2937">
                  <c:v>7.5179299999999953</c:v>
                </c:pt>
                <c:pt idx="2938">
                  <c:v>7.52264</c:v>
                </c:pt>
                <c:pt idx="2939">
                  <c:v>7.5250299999999966</c:v>
                </c:pt>
                <c:pt idx="2940">
                  <c:v>7.5296000000000003</c:v>
                </c:pt>
                <c:pt idx="2941">
                  <c:v>7.5304900000000004</c:v>
                </c:pt>
                <c:pt idx="2942">
                  <c:v>7.5328400000000002</c:v>
                </c:pt>
                <c:pt idx="2943">
                  <c:v>7.5377400000000003</c:v>
                </c:pt>
                <c:pt idx="2944">
                  <c:v>7.5420499999999997</c:v>
                </c:pt>
                <c:pt idx="2945">
                  <c:v>7.54345</c:v>
                </c:pt>
                <c:pt idx="2946">
                  <c:v>7.54549</c:v>
                </c:pt>
                <c:pt idx="2947">
                  <c:v>7.5536700000000003</c:v>
                </c:pt>
                <c:pt idx="2948">
                  <c:v>7.5537099999999997</c:v>
                </c:pt>
                <c:pt idx="2949">
                  <c:v>7.5616599999999998</c:v>
                </c:pt>
                <c:pt idx="2950">
                  <c:v>7.565139999999996</c:v>
                </c:pt>
                <c:pt idx="2951">
                  <c:v>7.5675399999999948</c:v>
                </c:pt>
                <c:pt idx="2952">
                  <c:v>7.5707399999999998</c:v>
                </c:pt>
                <c:pt idx="2953">
                  <c:v>7.5707700000000004</c:v>
                </c:pt>
                <c:pt idx="2954">
                  <c:v>7.5744199999999955</c:v>
                </c:pt>
                <c:pt idx="2955">
                  <c:v>7.5754700000000001</c:v>
                </c:pt>
                <c:pt idx="2956">
                  <c:v>7.5757000000000003</c:v>
                </c:pt>
                <c:pt idx="2957">
                  <c:v>7.5776599999999998</c:v>
                </c:pt>
                <c:pt idx="2958">
                  <c:v>7.5796500000000044</c:v>
                </c:pt>
                <c:pt idx="2959">
                  <c:v>7.5804600000000004</c:v>
                </c:pt>
                <c:pt idx="2960">
                  <c:v>7.5817300000000003</c:v>
                </c:pt>
                <c:pt idx="2961">
                  <c:v>7.5888799999999996</c:v>
                </c:pt>
                <c:pt idx="2962">
                  <c:v>7.5914400000000004</c:v>
                </c:pt>
                <c:pt idx="2963">
                  <c:v>7.5932500000000003</c:v>
                </c:pt>
                <c:pt idx="2964">
                  <c:v>7.5950099999999985</c:v>
                </c:pt>
                <c:pt idx="2965">
                  <c:v>7.5955899999999952</c:v>
                </c:pt>
                <c:pt idx="2966">
                  <c:v>7.5988099999999985</c:v>
                </c:pt>
                <c:pt idx="2967">
                  <c:v>7.6053099999999985</c:v>
                </c:pt>
                <c:pt idx="2968">
                  <c:v>7.6159199999999938</c:v>
                </c:pt>
                <c:pt idx="2969">
                  <c:v>7.6175199999999919</c:v>
                </c:pt>
                <c:pt idx="2970">
                  <c:v>7.6209699999999954</c:v>
                </c:pt>
                <c:pt idx="2971">
                  <c:v>7.6210399999999954</c:v>
                </c:pt>
                <c:pt idx="2972">
                  <c:v>7.6215599999999952</c:v>
                </c:pt>
                <c:pt idx="2973">
                  <c:v>7.6233299999999975</c:v>
                </c:pt>
                <c:pt idx="2974">
                  <c:v>7.6248399999999918</c:v>
                </c:pt>
                <c:pt idx="2975">
                  <c:v>7.6260199999999951</c:v>
                </c:pt>
                <c:pt idx="2976">
                  <c:v>7.6282299999999985</c:v>
                </c:pt>
                <c:pt idx="2977">
                  <c:v>7.6290099999999965</c:v>
                </c:pt>
                <c:pt idx="2978">
                  <c:v>7.6299099999999953</c:v>
                </c:pt>
                <c:pt idx="2979">
                  <c:v>7.6320199999999954</c:v>
                </c:pt>
                <c:pt idx="2980">
                  <c:v>7.6320199999999954</c:v>
                </c:pt>
                <c:pt idx="2981">
                  <c:v>7.6335499999999996</c:v>
                </c:pt>
                <c:pt idx="2982">
                  <c:v>7.6366300000000003</c:v>
                </c:pt>
                <c:pt idx="2983">
                  <c:v>7.6380999999999997</c:v>
                </c:pt>
                <c:pt idx="2984">
                  <c:v>7.6396100000000002</c:v>
                </c:pt>
                <c:pt idx="2985">
                  <c:v>7.6400799999999975</c:v>
                </c:pt>
                <c:pt idx="2986">
                  <c:v>7.6411299999999995</c:v>
                </c:pt>
                <c:pt idx="2987">
                  <c:v>7.6422499999999998</c:v>
                </c:pt>
                <c:pt idx="2988">
                  <c:v>7.6434999999999995</c:v>
                </c:pt>
                <c:pt idx="2989">
                  <c:v>7.6512000000000002</c:v>
                </c:pt>
                <c:pt idx="2990">
                  <c:v>7.6550299999999956</c:v>
                </c:pt>
                <c:pt idx="2991">
                  <c:v>7.6591699999999996</c:v>
                </c:pt>
                <c:pt idx="2992">
                  <c:v>7.6639199999999938</c:v>
                </c:pt>
                <c:pt idx="2993">
                  <c:v>7.664429999999995</c:v>
                </c:pt>
                <c:pt idx="2994">
                  <c:v>7.6663499999999996</c:v>
                </c:pt>
                <c:pt idx="2995">
                  <c:v>7.6676599999999953</c:v>
                </c:pt>
                <c:pt idx="2996">
                  <c:v>7.6692499999999999</c:v>
                </c:pt>
                <c:pt idx="2997">
                  <c:v>7.6761099999999995</c:v>
                </c:pt>
                <c:pt idx="2998">
                  <c:v>7.6775699999999985</c:v>
                </c:pt>
                <c:pt idx="2999">
                  <c:v>7.6821099999999953</c:v>
                </c:pt>
                <c:pt idx="3000">
                  <c:v>7.6831899999999953</c:v>
                </c:pt>
                <c:pt idx="3001">
                  <c:v>7.6844899999999949</c:v>
                </c:pt>
                <c:pt idx="3002">
                  <c:v>7.6847099999999955</c:v>
                </c:pt>
                <c:pt idx="3003">
                  <c:v>7.6863999999999999</c:v>
                </c:pt>
                <c:pt idx="3004">
                  <c:v>7.69367</c:v>
                </c:pt>
                <c:pt idx="3005">
                  <c:v>7.7019599999999997</c:v>
                </c:pt>
                <c:pt idx="3006">
                  <c:v>7.7028400000000001</c:v>
                </c:pt>
                <c:pt idx="3007">
                  <c:v>7.7029499999999995</c:v>
                </c:pt>
                <c:pt idx="3008">
                  <c:v>7.7031999999999998</c:v>
                </c:pt>
                <c:pt idx="3009">
                  <c:v>7.7040299999999995</c:v>
                </c:pt>
                <c:pt idx="3010">
                  <c:v>7.7059899999999955</c:v>
                </c:pt>
                <c:pt idx="3011">
                  <c:v>7.7096300000000024</c:v>
                </c:pt>
                <c:pt idx="3012">
                  <c:v>7.7102899999999996</c:v>
                </c:pt>
                <c:pt idx="3013">
                  <c:v>7.7225199999999949</c:v>
                </c:pt>
                <c:pt idx="3014">
                  <c:v>7.7279699999999965</c:v>
                </c:pt>
                <c:pt idx="3015">
                  <c:v>7.7371699999999999</c:v>
                </c:pt>
                <c:pt idx="3016">
                  <c:v>7.7403300000000002</c:v>
                </c:pt>
                <c:pt idx="3017">
                  <c:v>7.7442900000000003</c:v>
                </c:pt>
                <c:pt idx="3018">
                  <c:v>7.7471899999999954</c:v>
                </c:pt>
                <c:pt idx="3019">
                  <c:v>7.7505600000000001</c:v>
                </c:pt>
                <c:pt idx="3020">
                  <c:v>7.7532100000000002</c:v>
                </c:pt>
                <c:pt idx="3021">
                  <c:v>7.7575099999999955</c:v>
                </c:pt>
                <c:pt idx="3022">
                  <c:v>7.7644299999999955</c:v>
                </c:pt>
                <c:pt idx="3023">
                  <c:v>7.76525</c:v>
                </c:pt>
                <c:pt idx="3024">
                  <c:v>7.7677299999999985</c:v>
                </c:pt>
                <c:pt idx="3025">
                  <c:v>7.7724099999999998</c:v>
                </c:pt>
                <c:pt idx="3026">
                  <c:v>7.7726199999999999</c:v>
                </c:pt>
                <c:pt idx="3027">
                  <c:v>7.7727000000000004</c:v>
                </c:pt>
                <c:pt idx="3028">
                  <c:v>7.7740900000000002</c:v>
                </c:pt>
                <c:pt idx="3029">
                  <c:v>7.7740900000000002</c:v>
                </c:pt>
                <c:pt idx="3030">
                  <c:v>7.7740900000000002</c:v>
                </c:pt>
                <c:pt idx="3031">
                  <c:v>7.7740900000000002</c:v>
                </c:pt>
                <c:pt idx="3032">
                  <c:v>7.7740900000000002</c:v>
                </c:pt>
                <c:pt idx="3033">
                  <c:v>7.7740900000000002</c:v>
                </c:pt>
                <c:pt idx="3034">
                  <c:v>7.7740900000000002</c:v>
                </c:pt>
                <c:pt idx="3035">
                  <c:v>7.78233</c:v>
                </c:pt>
                <c:pt idx="3036">
                  <c:v>7.7824299999999997</c:v>
                </c:pt>
                <c:pt idx="3037">
                  <c:v>7.7848799999999985</c:v>
                </c:pt>
                <c:pt idx="3038">
                  <c:v>7.7883500000000003</c:v>
                </c:pt>
                <c:pt idx="3039">
                  <c:v>7.7921199999999953</c:v>
                </c:pt>
                <c:pt idx="3040">
                  <c:v>7.7926599999999997</c:v>
                </c:pt>
                <c:pt idx="3041">
                  <c:v>7.794519999999995</c:v>
                </c:pt>
                <c:pt idx="3042">
                  <c:v>7.8015699999999999</c:v>
                </c:pt>
                <c:pt idx="3043">
                  <c:v>7.8050999999999995</c:v>
                </c:pt>
                <c:pt idx="3044">
                  <c:v>7.8053699999999999</c:v>
                </c:pt>
                <c:pt idx="3045">
                  <c:v>7.8062300000000002</c:v>
                </c:pt>
                <c:pt idx="3046">
                  <c:v>7.8081899999999953</c:v>
                </c:pt>
                <c:pt idx="3047">
                  <c:v>7.8096100000000002</c:v>
                </c:pt>
                <c:pt idx="3048">
                  <c:v>7.8120499999999975</c:v>
                </c:pt>
                <c:pt idx="3049">
                  <c:v>7.8144199999999948</c:v>
                </c:pt>
                <c:pt idx="3050">
                  <c:v>7.8182200000000002</c:v>
                </c:pt>
                <c:pt idx="3051">
                  <c:v>7.8227299999999955</c:v>
                </c:pt>
                <c:pt idx="3052">
                  <c:v>7.8285099999999952</c:v>
                </c:pt>
                <c:pt idx="3053">
                  <c:v>7.8324499999999997</c:v>
                </c:pt>
                <c:pt idx="3054">
                  <c:v>7.8357000000000001</c:v>
                </c:pt>
                <c:pt idx="3055">
                  <c:v>7.8358600000000003</c:v>
                </c:pt>
                <c:pt idx="3056">
                  <c:v>7.8389699999999998</c:v>
                </c:pt>
                <c:pt idx="3057">
                  <c:v>7.8421399999999952</c:v>
                </c:pt>
                <c:pt idx="3058">
                  <c:v>7.8504099999999966</c:v>
                </c:pt>
                <c:pt idx="3059">
                  <c:v>7.8513299999999999</c:v>
                </c:pt>
                <c:pt idx="3060">
                  <c:v>7.8566599999999998</c:v>
                </c:pt>
                <c:pt idx="3061">
                  <c:v>7.8582400000000003</c:v>
                </c:pt>
                <c:pt idx="3062">
                  <c:v>7.8656899999999954</c:v>
                </c:pt>
                <c:pt idx="3063">
                  <c:v>7.8657799999999956</c:v>
                </c:pt>
                <c:pt idx="3064">
                  <c:v>7.8692700000000002</c:v>
                </c:pt>
                <c:pt idx="3065">
                  <c:v>7.8734099999999998</c:v>
                </c:pt>
                <c:pt idx="3066">
                  <c:v>7.8739099999999995</c:v>
                </c:pt>
                <c:pt idx="3067">
                  <c:v>7.8754299999999997</c:v>
                </c:pt>
                <c:pt idx="3068">
                  <c:v>7.8789499999999997</c:v>
                </c:pt>
                <c:pt idx="3069">
                  <c:v>7.8797700000000024</c:v>
                </c:pt>
                <c:pt idx="3070">
                  <c:v>7.88422</c:v>
                </c:pt>
                <c:pt idx="3071">
                  <c:v>7.8883099999999997</c:v>
                </c:pt>
                <c:pt idx="3072">
                  <c:v>7.8917200000000003</c:v>
                </c:pt>
                <c:pt idx="3073">
                  <c:v>7.8921999999999954</c:v>
                </c:pt>
                <c:pt idx="3074">
                  <c:v>7.8999499999999996</c:v>
                </c:pt>
                <c:pt idx="3075">
                  <c:v>7.9078900000000001</c:v>
                </c:pt>
                <c:pt idx="3076">
                  <c:v>7.9096800000000034</c:v>
                </c:pt>
                <c:pt idx="3077">
                  <c:v>7.9102700000000024</c:v>
                </c:pt>
                <c:pt idx="3078">
                  <c:v>7.9158400000000002</c:v>
                </c:pt>
                <c:pt idx="3079">
                  <c:v>7.9173200000000001</c:v>
                </c:pt>
                <c:pt idx="3080">
                  <c:v>7.9233900000000004</c:v>
                </c:pt>
                <c:pt idx="3081">
                  <c:v>7.9328500000000002</c:v>
                </c:pt>
                <c:pt idx="3082">
                  <c:v>7.9371200000000002</c:v>
                </c:pt>
                <c:pt idx="3083">
                  <c:v>7.9413400000000047</c:v>
                </c:pt>
                <c:pt idx="3084">
                  <c:v>7.9463900000000045</c:v>
                </c:pt>
                <c:pt idx="3085">
                  <c:v>7.9478</c:v>
                </c:pt>
                <c:pt idx="3086">
                  <c:v>7.9554</c:v>
                </c:pt>
                <c:pt idx="3087">
                  <c:v>7.9593300000000013</c:v>
                </c:pt>
                <c:pt idx="3088">
                  <c:v>7.9605600000000001</c:v>
                </c:pt>
                <c:pt idx="3089">
                  <c:v>7.9653799999999997</c:v>
                </c:pt>
                <c:pt idx="3090">
                  <c:v>7.9668400000000004</c:v>
                </c:pt>
                <c:pt idx="3091">
                  <c:v>7.9738899999999999</c:v>
                </c:pt>
                <c:pt idx="3092">
                  <c:v>7.9769600000000045</c:v>
                </c:pt>
                <c:pt idx="3093">
                  <c:v>7.9774099999999999</c:v>
                </c:pt>
                <c:pt idx="3094">
                  <c:v>7.9825999999999997</c:v>
                </c:pt>
                <c:pt idx="3095">
                  <c:v>7.9838399999999998</c:v>
                </c:pt>
                <c:pt idx="3096">
                  <c:v>7.9870299999999999</c:v>
                </c:pt>
                <c:pt idx="3097">
                  <c:v>7.9873099999999999</c:v>
                </c:pt>
                <c:pt idx="3098">
                  <c:v>7.9873500000000002</c:v>
                </c:pt>
                <c:pt idx="3099">
                  <c:v>7.98841</c:v>
                </c:pt>
                <c:pt idx="3100">
                  <c:v>7.9954099999999997</c:v>
                </c:pt>
                <c:pt idx="3101">
                  <c:v>7.9965999999999999</c:v>
                </c:pt>
                <c:pt idx="3102">
                  <c:v>7.9998000000000014</c:v>
                </c:pt>
                <c:pt idx="3103">
                  <c:v>8.0016600000000011</c:v>
                </c:pt>
                <c:pt idx="3104">
                  <c:v>8.0045900000000003</c:v>
                </c:pt>
                <c:pt idx="3105">
                  <c:v>8.0136200000000013</c:v>
                </c:pt>
                <c:pt idx="3106">
                  <c:v>8.0185300000000002</c:v>
                </c:pt>
                <c:pt idx="3107">
                  <c:v>8.0194100000000006</c:v>
                </c:pt>
                <c:pt idx="3108">
                  <c:v>8.0204400000000007</c:v>
                </c:pt>
                <c:pt idx="3109">
                  <c:v>8.0235900000000004</c:v>
                </c:pt>
                <c:pt idx="3110">
                  <c:v>8.0405100000000012</c:v>
                </c:pt>
                <c:pt idx="3111">
                  <c:v>8.0439199999999982</c:v>
                </c:pt>
                <c:pt idx="3112">
                  <c:v>8.043940000000001</c:v>
                </c:pt>
                <c:pt idx="3113">
                  <c:v>8.0481099999999994</c:v>
                </c:pt>
                <c:pt idx="3114">
                  <c:v>8.0503900000000002</c:v>
                </c:pt>
                <c:pt idx="3115">
                  <c:v>8.0510200000000012</c:v>
                </c:pt>
                <c:pt idx="3116">
                  <c:v>8.061020000000001</c:v>
                </c:pt>
                <c:pt idx="3117">
                  <c:v>8.06175</c:v>
                </c:pt>
                <c:pt idx="3118">
                  <c:v>8.0666700000000002</c:v>
                </c:pt>
                <c:pt idx="3119">
                  <c:v>8.0709100000000014</c:v>
                </c:pt>
                <c:pt idx="3120">
                  <c:v>8.0721100000000003</c:v>
                </c:pt>
                <c:pt idx="3121">
                  <c:v>8.0754800000000095</c:v>
                </c:pt>
                <c:pt idx="3122">
                  <c:v>8.0806700000000014</c:v>
                </c:pt>
                <c:pt idx="3123">
                  <c:v>8.0833900000000014</c:v>
                </c:pt>
                <c:pt idx="3124">
                  <c:v>8.0837600000000016</c:v>
                </c:pt>
                <c:pt idx="3125">
                  <c:v>8.0846900000000002</c:v>
                </c:pt>
                <c:pt idx="3126">
                  <c:v>8.0847700000000025</c:v>
                </c:pt>
                <c:pt idx="3127">
                  <c:v>8.0860200000000013</c:v>
                </c:pt>
                <c:pt idx="3128">
                  <c:v>8.0904700000000016</c:v>
                </c:pt>
                <c:pt idx="3129">
                  <c:v>8.0922600000000013</c:v>
                </c:pt>
                <c:pt idx="3130">
                  <c:v>8.0927400000000027</c:v>
                </c:pt>
                <c:pt idx="3131">
                  <c:v>8.0944000000000003</c:v>
                </c:pt>
                <c:pt idx="3132">
                  <c:v>8.1012299999999993</c:v>
                </c:pt>
                <c:pt idx="3133">
                  <c:v>8.1013499999999983</c:v>
                </c:pt>
                <c:pt idx="3134">
                  <c:v>8.1066700000000012</c:v>
                </c:pt>
                <c:pt idx="3135">
                  <c:v>8.1171499999999988</c:v>
                </c:pt>
                <c:pt idx="3136">
                  <c:v>8.1188300000000009</c:v>
                </c:pt>
                <c:pt idx="3137">
                  <c:v>8.1201999999999988</c:v>
                </c:pt>
                <c:pt idx="3138">
                  <c:v>8.1259000000000015</c:v>
                </c:pt>
                <c:pt idx="3139">
                  <c:v>8.1382599999999972</c:v>
                </c:pt>
                <c:pt idx="3140">
                  <c:v>8.147450000000001</c:v>
                </c:pt>
                <c:pt idx="3141">
                  <c:v>8.1497699999999984</c:v>
                </c:pt>
                <c:pt idx="3142">
                  <c:v>8.1518500000000014</c:v>
                </c:pt>
                <c:pt idx="3143">
                  <c:v>8.1545900000000007</c:v>
                </c:pt>
                <c:pt idx="3144">
                  <c:v>8.1551100000000005</c:v>
                </c:pt>
                <c:pt idx="3145">
                  <c:v>8.1566500000000008</c:v>
                </c:pt>
                <c:pt idx="3146">
                  <c:v>8.1598400000000026</c:v>
                </c:pt>
                <c:pt idx="3147">
                  <c:v>8.1601200000000009</c:v>
                </c:pt>
                <c:pt idx="3148">
                  <c:v>8.1610199999999988</c:v>
                </c:pt>
                <c:pt idx="3149">
                  <c:v>8.1627900000000047</c:v>
                </c:pt>
                <c:pt idx="3150">
                  <c:v>8.1634100000000007</c:v>
                </c:pt>
                <c:pt idx="3151">
                  <c:v>8.167349999999999</c:v>
                </c:pt>
                <c:pt idx="3152">
                  <c:v>8.1692300000000007</c:v>
                </c:pt>
                <c:pt idx="3153">
                  <c:v>8.1710800000000017</c:v>
                </c:pt>
                <c:pt idx="3154">
                  <c:v>8.1725400000000068</c:v>
                </c:pt>
                <c:pt idx="3155">
                  <c:v>8.1784600000000012</c:v>
                </c:pt>
                <c:pt idx="3156">
                  <c:v>8.1826900000000027</c:v>
                </c:pt>
                <c:pt idx="3157">
                  <c:v>8.1965200000000014</c:v>
                </c:pt>
                <c:pt idx="3158">
                  <c:v>8.1991000000000014</c:v>
                </c:pt>
                <c:pt idx="3159">
                  <c:v>8.2178199999999997</c:v>
                </c:pt>
                <c:pt idx="3160">
                  <c:v>8.2308099999999982</c:v>
                </c:pt>
                <c:pt idx="3161">
                  <c:v>8.2311599999999991</c:v>
                </c:pt>
                <c:pt idx="3162">
                  <c:v>8.2325400000000002</c:v>
                </c:pt>
                <c:pt idx="3163">
                  <c:v>8.2331799999999991</c:v>
                </c:pt>
                <c:pt idx="3164">
                  <c:v>8.2395300000000002</c:v>
                </c:pt>
                <c:pt idx="3165">
                  <c:v>8.2430699999999995</c:v>
                </c:pt>
                <c:pt idx="3166">
                  <c:v>8.2466199999999983</c:v>
                </c:pt>
                <c:pt idx="3167">
                  <c:v>8.2494300000000003</c:v>
                </c:pt>
                <c:pt idx="3168">
                  <c:v>8.2546300000000006</c:v>
                </c:pt>
                <c:pt idx="3169">
                  <c:v>8.2552000000000003</c:v>
                </c:pt>
                <c:pt idx="3170">
                  <c:v>8.2554700000000008</c:v>
                </c:pt>
                <c:pt idx="3171">
                  <c:v>8.2652800000000006</c:v>
                </c:pt>
                <c:pt idx="3172">
                  <c:v>8.2681400000000025</c:v>
                </c:pt>
                <c:pt idx="3173">
                  <c:v>8.2755500000000008</c:v>
                </c:pt>
                <c:pt idx="3174">
                  <c:v>8.2886799999999994</c:v>
                </c:pt>
                <c:pt idx="3175">
                  <c:v>8.3021200000000004</c:v>
                </c:pt>
                <c:pt idx="3176">
                  <c:v>8.3040200000000013</c:v>
                </c:pt>
                <c:pt idx="3177">
                  <c:v>8.3077700000000014</c:v>
                </c:pt>
                <c:pt idx="3178">
                  <c:v>8.3085300000000046</c:v>
                </c:pt>
                <c:pt idx="3179">
                  <c:v>8.3139200000000013</c:v>
                </c:pt>
                <c:pt idx="3180">
                  <c:v>8.3209</c:v>
                </c:pt>
                <c:pt idx="3181">
                  <c:v>8.3256500000000067</c:v>
                </c:pt>
                <c:pt idx="3182">
                  <c:v>8.3305000000000007</c:v>
                </c:pt>
                <c:pt idx="3183">
                  <c:v>8.3317600000000009</c:v>
                </c:pt>
                <c:pt idx="3184">
                  <c:v>8.3367100000000001</c:v>
                </c:pt>
                <c:pt idx="3185">
                  <c:v>8.3487799999999996</c:v>
                </c:pt>
                <c:pt idx="3186">
                  <c:v>8.3527700000000067</c:v>
                </c:pt>
                <c:pt idx="3187">
                  <c:v>8.3548300000000086</c:v>
                </c:pt>
                <c:pt idx="3188">
                  <c:v>8.3571400000000047</c:v>
                </c:pt>
                <c:pt idx="3189">
                  <c:v>8.3585200000000004</c:v>
                </c:pt>
                <c:pt idx="3190">
                  <c:v>8.3616600000000005</c:v>
                </c:pt>
                <c:pt idx="3191">
                  <c:v>8.36191</c:v>
                </c:pt>
                <c:pt idx="3192">
                  <c:v>8.3623900000000067</c:v>
                </c:pt>
                <c:pt idx="3193">
                  <c:v>8.3700600000000005</c:v>
                </c:pt>
                <c:pt idx="3194">
                  <c:v>8.3743100000000013</c:v>
                </c:pt>
                <c:pt idx="3195">
                  <c:v>8.3773900000000001</c:v>
                </c:pt>
                <c:pt idx="3196">
                  <c:v>8.3775100000000027</c:v>
                </c:pt>
                <c:pt idx="3197">
                  <c:v>8.3783699999999985</c:v>
                </c:pt>
                <c:pt idx="3198">
                  <c:v>8.3825500000000108</c:v>
                </c:pt>
                <c:pt idx="3199">
                  <c:v>8.3938000000000006</c:v>
                </c:pt>
                <c:pt idx="3200">
                  <c:v>8.3979100000000013</c:v>
                </c:pt>
                <c:pt idx="3201">
                  <c:v>8.4026500000000048</c:v>
                </c:pt>
                <c:pt idx="3202">
                  <c:v>8.4088800000000017</c:v>
                </c:pt>
                <c:pt idx="3203">
                  <c:v>8.4108300000000007</c:v>
                </c:pt>
                <c:pt idx="3204">
                  <c:v>8.4118900000000014</c:v>
                </c:pt>
                <c:pt idx="3205">
                  <c:v>8.4182499999999987</c:v>
                </c:pt>
                <c:pt idx="3206">
                  <c:v>8.4189099999999986</c:v>
                </c:pt>
                <c:pt idx="3207">
                  <c:v>8.4202500000000011</c:v>
                </c:pt>
                <c:pt idx="3208">
                  <c:v>8.4212099999999985</c:v>
                </c:pt>
                <c:pt idx="3209">
                  <c:v>8.4290700000000012</c:v>
                </c:pt>
                <c:pt idx="3210">
                  <c:v>8.4292800000000003</c:v>
                </c:pt>
                <c:pt idx="3211">
                  <c:v>8.4303700000000017</c:v>
                </c:pt>
                <c:pt idx="3212">
                  <c:v>8.4313399999999987</c:v>
                </c:pt>
                <c:pt idx="3213">
                  <c:v>8.4319299999999995</c:v>
                </c:pt>
                <c:pt idx="3214">
                  <c:v>8.4365000000000006</c:v>
                </c:pt>
                <c:pt idx="3215">
                  <c:v>8.4373699999999996</c:v>
                </c:pt>
                <c:pt idx="3216">
                  <c:v>8.4429000000000016</c:v>
                </c:pt>
                <c:pt idx="3217">
                  <c:v>8.4454700000000003</c:v>
                </c:pt>
                <c:pt idx="3218">
                  <c:v>8.4471499999999988</c:v>
                </c:pt>
                <c:pt idx="3219">
                  <c:v>8.4473299999999991</c:v>
                </c:pt>
                <c:pt idx="3220">
                  <c:v>8.448459999999999</c:v>
                </c:pt>
                <c:pt idx="3221">
                  <c:v>8.44848</c:v>
                </c:pt>
                <c:pt idx="3222">
                  <c:v>8.4515800000000105</c:v>
                </c:pt>
                <c:pt idx="3223">
                  <c:v>8.4534000000000091</c:v>
                </c:pt>
                <c:pt idx="3224">
                  <c:v>8.4749600000000012</c:v>
                </c:pt>
                <c:pt idx="3225">
                  <c:v>8.4772000000000016</c:v>
                </c:pt>
                <c:pt idx="3226">
                  <c:v>8.4848200000000009</c:v>
                </c:pt>
                <c:pt idx="3227">
                  <c:v>8.4852400000000028</c:v>
                </c:pt>
                <c:pt idx="3228">
                  <c:v>8.4875100000000003</c:v>
                </c:pt>
                <c:pt idx="3229">
                  <c:v>8.4929700000000015</c:v>
                </c:pt>
                <c:pt idx="3230">
                  <c:v>8.5003400000000013</c:v>
                </c:pt>
                <c:pt idx="3231">
                  <c:v>8.509310000000001</c:v>
                </c:pt>
                <c:pt idx="3232">
                  <c:v>8.5143400000000025</c:v>
                </c:pt>
                <c:pt idx="3233">
                  <c:v>8.5182399999999987</c:v>
                </c:pt>
                <c:pt idx="3234">
                  <c:v>8.5210199999999983</c:v>
                </c:pt>
                <c:pt idx="3235">
                  <c:v>8.5279299999999996</c:v>
                </c:pt>
                <c:pt idx="3236">
                  <c:v>8.5302400000000009</c:v>
                </c:pt>
                <c:pt idx="3237">
                  <c:v>8.5302599999999984</c:v>
                </c:pt>
                <c:pt idx="3238">
                  <c:v>8.5338800000000017</c:v>
                </c:pt>
                <c:pt idx="3239">
                  <c:v>8.5407100000000025</c:v>
                </c:pt>
                <c:pt idx="3240">
                  <c:v>8.5412399999999984</c:v>
                </c:pt>
                <c:pt idx="3241">
                  <c:v>8.5483099999999972</c:v>
                </c:pt>
                <c:pt idx="3242">
                  <c:v>8.5484299999999998</c:v>
                </c:pt>
                <c:pt idx="3243">
                  <c:v>8.5499099999999988</c:v>
                </c:pt>
                <c:pt idx="3244">
                  <c:v>8.55227</c:v>
                </c:pt>
                <c:pt idx="3245">
                  <c:v>8.56006</c:v>
                </c:pt>
                <c:pt idx="3246">
                  <c:v>8.5612699999999986</c:v>
                </c:pt>
                <c:pt idx="3247">
                  <c:v>8.5641100000000012</c:v>
                </c:pt>
                <c:pt idx="3248">
                  <c:v>8.5650900000000068</c:v>
                </c:pt>
                <c:pt idx="3249">
                  <c:v>8.5659900000000047</c:v>
                </c:pt>
                <c:pt idx="3250">
                  <c:v>8.5722800000000028</c:v>
                </c:pt>
                <c:pt idx="3251">
                  <c:v>8.5750600000000006</c:v>
                </c:pt>
                <c:pt idx="3252">
                  <c:v>8.5767600000000002</c:v>
                </c:pt>
                <c:pt idx="3253">
                  <c:v>8.5822300000000027</c:v>
                </c:pt>
                <c:pt idx="3254">
                  <c:v>8.5853300000000008</c:v>
                </c:pt>
                <c:pt idx="3255">
                  <c:v>8.5867300000000046</c:v>
                </c:pt>
                <c:pt idx="3256">
                  <c:v>8.5926200000000001</c:v>
                </c:pt>
                <c:pt idx="3257">
                  <c:v>8.5926300000000086</c:v>
                </c:pt>
                <c:pt idx="3258">
                  <c:v>8.5929200000000012</c:v>
                </c:pt>
                <c:pt idx="3259">
                  <c:v>8.5948599999999988</c:v>
                </c:pt>
                <c:pt idx="3260">
                  <c:v>8.6007800000000003</c:v>
                </c:pt>
                <c:pt idx="3261">
                  <c:v>8.6008000000000013</c:v>
                </c:pt>
                <c:pt idx="3262">
                  <c:v>8.6101799999999997</c:v>
                </c:pt>
                <c:pt idx="3263">
                  <c:v>8.6126300000000047</c:v>
                </c:pt>
                <c:pt idx="3264">
                  <c:v>8.6239299999999997</c:v>
                </c:pt>
                <c:pt idx="3265">
                  <c:v>8.6276100000000024</c:v>
                </c:pt>
                <c:pt idx="3266">
                  <c:v>8.6336000000000013</c:v>
                </c:pt>
                <c:pt idx="3267">
                  <c:v>8.6347299999999994</c:v>
                </c:pt>
                <c:pt idx="3268">
                  <c:v>8.6369699999999998</c:v>
                </c:pt>
                <c:pt idx="3269">
                  <c:v>8.6369699999999998</c:v>
                </c:pt>
                <c:pt idx="3270">
                  <c:v>8.6373799999999985</c:v>
                </c:pt>
                <c:pt idx="3271">
                  <c:v>8.6411599999999993</c:v>
                </c:pt>
                <c:pt idx="3272">
                  <c:v>8.6417899999999985</c:v>
                </c:pt>
                <c:pt idx="3273">
                  <c:v>8.6427500000000013</c:v>
                </c:pt>
                <c:pt idx="3274">
                  <c:v>8.6442899999999998</c:v>
                </c:pt>
                <c:pt idx="3275">
                  <c:v>8.6542400000000015</c:v>
                </c:pt>
                <c:pt idx="3276">
                  <c:v>8.654259999999999</c:v>
                </c:pt>
                <c:pt idx="3277">
                  <c:v>8.6662300000000005</c:v>
                </c:pt>
                <c:pt idx="3278">
                  <c:v>8.6676000000000002</c:v>
                </c:pt>
                <c:pt idx="3279">
                  <c:v>8.6698700000000013</c:v>
                </c:pt>
                <c:pt idx="3280">
                  <c:v>8.6706400000000006</c:v>
                </c:pt>
                <c:pt idx="3281">
                  <c:v>8.6757900000000028</c:v>
                </c:pt>
                <c:pt idx="3282">
                  <c:v>8.6791400000000003</c:v>
                </c:pt>
                <c:pt idx="3283">
                  <c:v>8.6815000000000015</c:v>
                </c:pt>
                <c:pt idx="3284">
                  <c:v>8.6835900000000006</c:v>
                </c:pt>
                <c:pt idx="3285">
                  <c:v>8.6842199999999998</c:v>
                </c:pt>
                <c:pt idx="3286">
                  <c:v>8.6857800000000047</c:v>
                </c:pt>
                <c:pt idx="3287">
                  <c:v>8.6863699999999984</c:v>
                </c:pt>
                <c:pt idx="3288">
                  <c:v>8.6898300000000006</c:v>
                </c:pt>
                <c:pt idx="3289">
                  <c:v>8.6955000000000027</c:v>
                </c:pt>
                <c:pt idx="3290">
                  <c:v>8.6995100000000001</c:v>
                </c:pt>
                <c:pt idx="3291">
                  <c:v>8.699860000000001</c:v>
                </c:pt>
                <c:pt idx="3292">
                  <c:v>8.7002299999999995</c:v>
                </c:pt>
                <c:pt idx="3293">
                  <c:v>8.7025000000000006</c:v>
                </c:pt>
                <c:pt idx="3294">
                  <c:v>8.7044500000000014</c:v>
                </c:pt>
                <c:pt idx="3295">
                  <c:v>8.7080899999999986</c:v>
                </c:pt>
                <c:pt idx="3296">
                  <c:v>8.7098300000000002</c:v>
                </c:pt>
                <c:pt idx="3297">
                  <c:v>8.7175900000000013</c:v>
                </c:pt>
                <c:pt idx="3298">
                  <c:v>8.7257600000000011</c:v>
                </c:pt>
                <c:pt idx="3299">
                  <c:v>8.7422099999999983</c:v>
                </c:pt>
                <c:pt idx="3300">
                  <c:v>8.7425800000000002</c:v>
                </c:pt>
                <c:pt idx="3301">
                  <c:v>8.7425800000000002</c:v>
                </c:pt>
                <c:pt idx="3302">
                  <c:v>8.7445099999999982</c:v>
                </c:pt>
                <c:pt idx="3303">
                  <c:v>8.749740000000001</c:v>
                </c:pt>
                <c:pt idx="3304">
                  <c:v>8.7576500000000035</c:v>
                </c:pt>
                <c:pt idx="3305">
                  <c:v>8.7718000000000025</c:v>
                </c:pt>
                <c:pt idx="3306">
                  <c:v>8.7814800000000002</c:v>
                </c:pt>
                <c:pt idx="3307">
                  <c:v>8.7863400000000009</c:v>
                </c:pt>
                <c:pt idx="3308">
                  <c:v>8.78688</c:v>
                </c:pt>
                <c:pt idx="3309">
                  <c:v>8.7879599999999982</c:v>
                </c:pt>
                <c:pt idx="3310">
                  <c:v>8.7881999999999998</c:v>
                </c:pt>
                <c:pt idx="3311">
                  <c:v>8.7897300000000005</c:v>
                </c:pt>
                <c:pt idx="3312">
                  <c:v>8.7921500000000012</c:v>
                </c:pt>
                <c:pt idx="3313">
                  <c:v>8.792250000000001</c:v>
                </c:pt>
                <c:pt idx="3314">
                  <c:v>8.79542</c:v>
                </c:pt>
                <c:pt idx="3315">
                  <c:v>8.7965800000000005</c:v>
                </c:pt>
                <c:pt idx="3316">
                  <c:v>8.8039300000000047</c:v>
                </c:pt>
                <c:pt idx="3317">
                  <c:v>8.808349999999999</c:v>
                </c:pt>
                <c:pt idx="3318">
                  <c:v>8.8094900000000091</c:v>
                </c:pt>
                <c:pt idx="3319">
                  <c:v>8.8104700000000005</c:v>
                </c:pt>
                <c:pt idx="3320">
                  <c:v>8.8106300000000068</c:v>
                </c:pt>
                <c:pt idx="3321">
                  <c:v>8.8123400000000007</c:v>
                </c:pt>
                <c:pt idx="3322">
                  <c:v>8.8152400000000046</c:v>
                </c:pt>
                <c:pt idx="3323">
                  <c:v>8.8153000000000006</c:v>
                </c:pt>
                <c:pt idx="3324">
                  <c:v>8.8199100000000001</c:v>
                </c:pt>
                <c:pt idx="3325">
                  <c:v>8.8201000000000001</c:v>
                </c:pt>
                <c:pt idx="3326">
                  <c:v>8.8207500000000003</c:v>
                </c:pt>
                <c:pt idx="3327">
                  <c:v>8.8263600000000011</c:v>
                </c:pt>
                <c:pt idx="3328">
                  <c:v>8.8280900000000013</c:v>
                </c:pt>
                <c:pt idx="3329">
                  <c:v>8.8287500000000012</c:v>
                </c:pt>
                <c:pt idx="3330">
                  <c:v>8.8326100000000007</c:v>
                </c:pt>
                <c:pt idx="3331">
                  <c:v>8.8333000000000013</c:v>
                </c:pt>
                <c:pt idx="3332">
                  <c:v>8.8401800000000001</c:v>
                </c:pt>
                <c:pt idx="3333">
                  <c:v>8.8475400000000004</c:v>
                </c:pt>
                <c:pt idx="3334">
                  <c:v>8.8542700000000014</c:v>
                </c:pt>
                <c:pt idx="3335">
                  <c:v>8.8629300000000093</c:v>
                </c:pt>
                <c:pt idx="3336">
                  <c:v>8.8660000000000068</c:v>
                </c:pt>
                <c:pt idx="3337">
                  <c:v>8.8730900000000048</c:v>
                </c:pt>
                <c:pt idx="3338">
                  <c:v>8.8770700000000016</c:v>
                </c:pt>
                <c:pt idx="3339">
                  <c:v>8.8823000000000008</c:v>
                </c:pt>
                <c:pt idx="3340">
                  <c:v>8.8871100000000016</c:v>
                </c:pt>
                <c:pt idx="3341">
                  <c:v>8.8924700000000048</c:v>
                </c:pt>
                <c:pt idx="3342">
                  <c:v>8.9044000000000008</c:v>
                </c:pt>
                <c:pt idx="3343">
                  <c:v>8.9231400000000001</c:v>
                </c:pt>
                <c:pt idx="3344">
                  <c:v>8.9337</c:v>
                </c:pt>
                <c:pt idx="3345">
                  <c:v>8.9346900000000016</c:v>
                </c:pt>
                <c:pt idx="3346">
                  <c:v>8.9380699999999997</c:v>
                </c:pt>
                <c:pt idx="3347">
                  <c:v>8.9393800000000017</c:v>
                </c:pt>
                <c:pt idx="3348">
                  <c:v>8.940199999999999</c:v>
                </c:pt>
                <c:pt idx="3349">
                  <c:v>8.9424800000000086</c:v>
                </c:pt>
                <c:pt idx="3350">
                  <c:v>8.9442899999999987</c:v>
                </c:pt>
                <c:pt idx="3351">
                  <c:v>8.9498900000000035</c:v>
                </c:pt>
                <c:pt idx="3352">
                  <c:v>8.9500800000000087</c:v>
                </c:pt>
                <c:pt idx="3353">
                  <c:v>8.9563400000000026</c:v>
                </c:pt>
                <c:pt idx="3354">
                  <c:v>8.9594700000000067</c:v>
                </c:pt>
                <c:pt idx="3355">
                  <c:v>8.9595700000000047</c:v>
                </c:pt>
                <c:pt idx="3356">
                  <c:v>8.9625700000000048</c:v>
                </c:pt>
                <c:pt idx="3357">
                  <c:v>8.9765200000000007</c:v>
                </c:pt>
                <c:pt idx="3358">
                  <c:v>8.987919999999999</c:v>
                </c:pt>
                <c:pt idx="3359">
                  <c:v>8.9990400000000008</c:v>
                </c:pt>
                <c:pt idx="3360">
                  <c:v>9.0005800000000047</c:v>
                </c:pt>
                <c:pt idx="3361">
                  <c:v>9.0029400000000006</c:v>
                </c:pt>
                <c:pt idx="3362">
                  <c:v>9.0041400000000014</c:v>
                </c:pt>
                <c:pt idx="3363">
                  <c:v>9.0151600000000016</c:v>
                </c:pt>
                <c:pt idx="3364">
                  <c:v>9.024420000000001</c:v>
                </c:pt>
                <c:pt idx="3365">
                  <c:v>9.0450699999999991</c:v>
                </c:pt>
                <c:pt idx="3366">
                  <c:v>9.0484099999999987</c:v>
                </c:pt>
                <c:pt idx="3367">
                  <c:v>9.0485799999999994</c:v>
                </c:pt>
                <c:pt idx="3368">
                  <c:v>9.0517200000000013</c:v>
                </c:pt>
                <c:pt idx="3369">
                  <c:v>9.0528400000000104</c:v>
                </c:pt>
                <c:pt idx="3370">
                  <c:v>9.0648400000000002</c:v>
                </c:pt>
                <c:pt idx="3371">
                  <c:v>9.0687000000000015</c:v>
                </c:pt>
                <c:pt idx="3372">
                  <c:v>9.0697700000000001</c:v>
                </c:pt>
                <c:pt idx="3373">
                  <c:v>9.0697700000000001</c:v>
                </c:pt>
                <c:pt idx="3374">
                  <c:v>9.0775300000000048</c:v>
                </c:pt>
                <c:pt idx="3375">
                  <c:v>9.0789400000000011</c:v>
                </c:pt>
                <c:pt idx="3376">
                  <c:v>9.0800100000000015</c:v>
                </c:pt>
                <c:pt idx="3377">
                  <c:v>9.0916699999999988</c:v>
                </c:pt>
                <c:pt idx="3378">
                  <c:v>9.0950000000000006</c:v>
                </c:pt>
                <c:pt idx="3379">
                  <c:v>9.0992300000000004</c:v>
                </c:pt>
                <c:pt idx="3380">
                  <c:v>9.10684</c:v>
                </c:pt>
                <c:pt idx="3381">
                  <c:v>9.1080900000000025</c:v>
                </c:pt>
                <c:pt idx="3382">
                  <c:v>9.1104700000000012</c:v>
                </c:pt>
                <c:pt idx="3383">
                  <c:v>9.1115699999999986</c:v>
                </c:pt>
                <c:pt idx="3384">
                  <c:v>9.1116500000000009</c:v>
                </c:pt>
                <c:pt idx="3385">
                  <c:v>9.1228900000000035</c:v>
                </c:pt>
                <c:pt idx="3386">
                  <c:v>9.1242899999999985</c:v>
                </c:pt>
                <c:pt idx="3387">
                  <c:v>9.1277500000000025</c:v>
                </c:pt>
                <c:pt idx="3388">
                  <c:v>9.1318499999999982</c:v>
                </c:pt>
                <c:pt idx="3389">
                  <c:v>9.1337400000000013</c:v>
                </c:pt>
                <c:pt idx="3390">
                  <c:v>9.1463899999999985</c:v>
                </c:pt>
                <c:pt idx="3391">
                  <c:v>9.1487199999999991</c:v>
                </c:pt>
                <c:pt idx="3392">
                  <c:v>9.1516700000000011</c:v>
                </c:pt>
                <c:pt idx="3393">
                  <c:v>9.1549900000000015</c:v>
                </c:pt>
                <c:pt idx="3394">
                  <c:v>9.1571900000000035</c:v>
                </c:pt>
                <c:pt idx="3395">
                  <c:v>9.1664800000000088</c:v>
                </c:pt>
                <c:pt idx="3396">
                  <c:v>9.168000000000001</c:v>
                </c:pt>
                <c:pt idx="3397">
                  <c:v>9.1755100000000027</c:v>
                </c:pt>
                <c:pt idx="3398">
                  <c:v>9.1767000000000003</c:v>
                </c:pt>
                <c:pt idx="3399">
                  <c:v>9.1793300000000002</c:v>
                </c:pt>
                <c:pt idx="3400">
                  <c:v>9.1846100000000011</c:v>
                </c:pt>
                <c:pt idx="3401">
                  <c:v>9.1854500000000048</c:v>
                </c:pt>
                <c:pt idx="3402">
                  <c:v>9.1957800000000027</c:v>
                </c:pt>
                <c:pt idx="3403">
                  <c:v>9.200940000000001</c:v>
                </c:pt>
                <c:pt idx="3404">
                  <c:v>9.2017400000000009</c:v>
                </c:pt>
                <c:pt idx="3405">
                  <c:v>9.20608</c:v>
                </c:pt>
                <c:pt idx="3406">
                  <c:v>9.2139999999999986</c:v>
                </c:pt>
                <c:pt idx="3407">
                  <c:v>9.220419999999999</c:v>
                </c:pt>
                <c:pt idx="3408">
                  <c:v>9.2211199999999991</c:v>
                </c:pt>
                <c:pt idx="3409">
                  <c:v>9.2258000000000013</c:v>
                </c:pt>
                <c:pt idx="3410">
                  <c:v>9.2404599999999988</c:v>
                </c:pt>
                <c:pt idx="3411">
                  <c:v>9.2435900000000011</c:v>
                </c:pt>
                <c:pt idx="3412">
                  <c:v>9.2437199999999997</c:v>
                </c:pt>
                <c:pt idx="3413">
                  <c:v>9.2465699999999984</c:v>
                </c:pt>
                <c:pt idx="3414">
                  <c:v>9.2489899999999992</c:v>
                </c:pt>
                <c:pt idx="3415">
                  <c:v>9.2537900000000004</c:v>
                </c:pt>
                <c:pt idx="3416">
                  <c:v>9.2541599999999988</c:v>
                </c:pt>
                <c:pt idx="3417">
                  <c:v>9.2616000000000014</c:v>
                </c:pt>
                <c:pt idx="3418">
                  <c:v>9.2704700000000013</c:v>
                </c:pt>
                <c:pt idx="3419">
                  <c:v>9.27651</c:v>
                </c:pt>
                <c:pt idx="3420">
                  <c:v>9.283669999999999</c:v>
                </c:pt>
                <c:pt idx="3421">
                  <c:v>9.2879199999999997</c:v>
                </c:pt>
                <c:pt idx="3422">
                  <c:v>9.2882799999999985</c:v>
                </c:pt>
                <c:pt idx="3423">
                  <c:v>9.2908799999999996</c:v>
                </c:pt>
                <c:pt idx="3424">
                  <c:v>9.29148</c:v>
                </c:pt>
                <c:pt idx="3425">
                  <c:v>9.2959400000000034</c:v>
                </c:pt>
                <c:pt idx="3426">
                  <c:v>9.3108700000000013</c:v>
                </c:pt>
                <c:pt idx="3427">
                  <c:v>9.3183299999999996</c:v>
                </c:pt>
                <c:pt idx="3428">
                  <c:v>9.3332100000000011</c:v>
                </c:pt>
                <c:pt idx="3429">
                  <c:v>9.3339500000000015</c:v>
                </c:pt>
                <c:pt idx="3430">
                  <c:v>9.3361900000000002</c:v>
                </c:pt>
                <c:pt idx="3431">
                  <c:v>9.3633800000000047</c:v>
                </c:pt>
                <c:pt idx="3432">
                  <c:v>9.3634800000000116</c:v>
                </c:pt>
                <c:pt idx="3433">
                  <c:v>9.3654000000000117</c:v>
                </c:pt>
                <c:pt idx="3434">
                  <c:v>9.3715500000000027</c:v>
                </c:pt>
                <c:pt idx="3435">
                  <c:v>9.3759100000000046</c:v>
                </c:pt>
                <c:pt idx="3436">
                  <c:v>9.3815100000000005</c:v>
                </c:pt>
                <c:pt idx="3437">
                  <c:v>9.3838300000000068</c:v>
                </c:pt>
                <c:pt idx="3438">
                  <c:v>9.3857100000000067</c:v>
                </c:pt>
                <c:pt idx="3439">
                  <c:v>9.3869000000000007</c:v>
                </c:pt>
                <c:pt idx="3440">
                  <c:v>9.3873000000000015</c:v>
                </c:pt>
                <c:pt idx="3441">
                  <c:v>9.3952200000000001</c:v>
                </c:pt>
                <c:pt idx="3442">
                  <c:v>9.4115900000000003</c:v>
                </c:pt>
                <c:pt idx="3443">
                  <c:v>9.4140800000000002</c:v>
                </c:pt>
                <c:pt idx="3444">
                  <c:v>9.4174800000000047</c:v>
                </c:pt>
                <c:pt idx="3445">
                  <c:v>9.4271400000000014</c:v>
                </c:pt>
                <c:pt idx="3446">
                  <c:v>9.4276300000000006</c:v>
                </c:pt>
                <c:pt idx="3447">
                  <c:v>9.4325400000000048</c:v>
                </c:pt>
                <c:pt idx="3448">
                  <c:v>9.4347800000000017</c:v>
                </c:pt>
                <c:pt idx="3449">
                  <c:v>9.4351600000000015</c:v>
                </c:pt>
                <c:pt idx="3450">
                  <c:v>9.4392500000000013</c:v>
                </c:pt>
                <c:pt idx="3451">
                  <c:v>9.4397600000000015</c:v>
                </c:pt>
                <c:pt idx="3452">
                  <c:v>9.44055</c:v>
                </c:pt>
                <c:pt idx="3453">
                  <c:v>9.4446500000000011</c:v>
                </c:pt>
                <c:pt idx="3454">
                  <c:v>9.4452300000000005</c:v>
                </c:pt>
                <c:pt idx="3455">
                  <c:v>9.4461400000000015</c:v>
                </c:pt>
                <c:pt idx="3456">
                  <c:v>9.4536600000000028</c:v>
                </c:pt>
                <c:pt idx="3457">
                  <c:v>9.4663500000000003</c:v>
                </c:pt>
                <c:pt idx="3458">
                  <c:v>9.4721900000000048</c:v>
                </c:pt>
                <c:pt idx="3459">
                  <c:v>9.4830100000000002</c:v>
                </c:pt>
                <c:pt idx="3460">
                  <c:v>9.4990100000000002</c:v>
                </c:pt>
                <c:pt idx="3461">
                  <c:v>9.4991100000000035</c:v>
                </c:pt>
                <c:pt idx="3462">
                  <c:v>9.505370000000001</c:v>
                </c:pt>
                <c:pt idx="3463">
                  <c:v>9.510959999999999</c:v>
                </c:pt>
                <c:pt idx="3464">
                  <c:v>9.5145600000000012</c:v>
                </c:pt>
                <c:pt idx="3465">
                  <c:v>9.5153800000000004</c:v>
                </c:pt>
                <c:pt idx="3466">
                  <c:v>9.5188599999999983</c:v>
                </c:pt>
                <c:pt idx="3467">
                  <c:v>9.5194200000000002</c:v>
                </c:pt>
                <c:pt idx="3468">
                  <c:v>9.5271599999999985</c:v>
                </c:pt>
                <c:pt idx="3469">
                  <c:v>9.5333599999999983</c:v>
                </c:pt>
                <c:pt idx="3470">
                  <c:v>9.5356900000000007</c:v>
                </c:pt>
                <c:pt idx="3471">
                  <c:v>9.5401299999999996</c:v>
                </c:pt>
                <c:pt idx="3472">
                  <c:v>9.54345</c:v>
                </c:pt>
                <c:pt idx="3473">
                  <c:v>9.5502400000000005</c:v>
                </c:pt>
                <c:pt idx="3474">
                  <c:v>9.5539900000000006</c:v>
                </c:pt>
                <c:pt idx="3475">
                  <c:v>9.5596900000000105</c:v>
                </c:pt>
                <c:pt idx="3476">
                  <c:v>9.5608200000000014</c:v>
                </c:pt>
                <c:pt idx="3477">
                  <c:v>9.5640100000000015</c:v>
                </c:pt>
                <c:pt idx="3478">
                  <c:v>9.564820000000001</c:v>
                </c:pt>
                <c:pt idx="3479">
                  <c:v>9.5676200000000016</c:v>
                </c:pt>
                <c:pt idx="3480">
                  <c:v>9.5719199999999987</c:v>
                </c:pt>
                <c:pt idx="3481">
                  <c:v>9.5754700000000028</c:v>
                </c:pt>
                <c:pt idx="3482">
                  <c:v>9.5764800000000108</c:v>
                </c:pt>
                <c:pt idx="3483">
                  <c:v>9.5822000000000003</c:v>
                </c:pt>
                <c:pt idx="3484">
                  <c:v>9.5867700000000013</c:v>
                </c:pt>
                <c:pt idx="3485">
                  <c:v>9.5885100000000012</c:v>
                </c:pt>
                <c:pt idx="3486">
                  <c:v>9.6033199999999983</c:v>
                </c:pt>
                <c:pt idx="3487">
                  <c:v>9.6041099999999986</c:v>
                </c:pt>
                <c:pt idx="3488">
                  <c:v>9.604140000000001</c:v>
                </c:pt>
                <c:pt idx="3489">
                  <c:v>9.6066300000000027</c:v>
                </c:pt>
                <c:pt idx="3490">
                  <c:v>9.6285599999999985</c:v>
                </c:pt>
                <c:pt idx="3491">
                  <c:v>9.632810000000001</c:v>
                </c:pt>
                <c:pt idx="3492">
                  <c:v>9.6334700000000009</c:v>
                </c:pt>
                <c:pt idx="3493">
                  <c:v>9.6471799999999988</c:v>
                </c:pt>
                <c:pt idx="3494">
                  <c:v>9.6706100000000035</c:v>
                </c:pt>
                <c:pt idx="3495">
                  <c:v>9.672270000000001</c:v>
                </c:pt>
                <c:pt idx="3496">
                  <c:v>9.6727300000000067</c:v>
                </c:pt>
                <c:pt idx="3497">
                  <c:v>9.67441</c:v>
                </c:pt>
                <c:pt idx="3498">
                  <c:v>9.6753600000000013</c:v>
                </c:pt>
                <c:pt idx="3499">
                  <c:v>9.67774</c:v>
                </c:pt>
                <c:pt idx="3500">
                  <c:v>9.6890300000000007</c:v>
                </c:pt>
                <c:pt idx="3501">
                  <c:v>9.6962300000000017</c:v>
                </c:pt>
                <c:pt idx="3502">
                  <c:v>9.7030800000000017</c:v>
                </c:pt>
                <c:pt idx="3503">
                  <c:v>9.7057600000000015</c:v>
                </c:pt>
                <c:pt idx="3504">
                  <c:v>9.7342099999999991</c:v>
                </c:pt>
                <c:pt idx="3505">
                  <c:v>9.7465599999999988</c:v>
                </c:pt>
                <c:pt idx="3506">
                  <c:v>9.7472599999999971</c:v>
                </c:pt>
                <c:pt idx="3507">
                  <c:v>9.7474900000000009</c:v>
                </c:pt>
                <c:pt idx="3508">
                  <c:v>9.7539800000000003</c:v>
                </c:pt>
                <c:pt idx="3509">
                  <c:v>9.7550100000000004</c:v>
                </c:pt>
                <c:pt idx="3510">
                  <c:v>9.7580000000000009</c:v>
                </c:pt>
                <c:pt idx="3511">
                  <c:v>9.7586000000000013</c:v>
                </c:pt>
                <c:pt idx="3512">
                  <c:v>9.760390000000001</c:v>
                </c:pt>
                <c:pt idx="3513">
                  <c:v>9.7804000000000002</c:v>
                </c:pt>
                <c:pt idx="3514">
                  <c:v>9.7842100000000016</c:v>
                </c:pt>
                <c:pt idx="3515">
                  <c:v>9.7888799999999989</c:v>
                </c:pt>
                <c:pt idx="3516">
                  <c:v>9.7982899999999997</c:v>
                </c:pt>
                <c:pt idx="3517">
                  <c:v>9.8038900000000027</c:v>
                </c:pt>
                <c:pt idx="3518">
                  <c:v>9.8112699999999986</c:v>
                </c:pt>
                <c:pt idx="3519">
                  <c:v>9.8127100000000027</c:v>
                </c:pt>
                <c:pt idx="3520">
                  <c:v>9.8173300000000001</c:v>
                </c:pt>
                <c:pt idx="3521">
                  <c:v>9.8252900000000007</c:v>
                </c:pt>
                <c:pt idx="3522">
                  <c:v>9.8278300000000005</c:v>
                </c:pt>
                <c:pt idx="3523">
                  <c:v>9.8322700000000012</c:v>
                </c:pt>
                <c:pt idx="3524">
                  <c:v>9.8334000000000028</c:v>
                </c:pt>
                <c:pt idx="3525">
                  <c:v>9.8382199999999997</c:v>
                </c:pt>
                <c:pt idx="3526">
                  <c:v>9.8410599999999988</c:v>
                </c:pt>
                <c:pt idx="3527">
                  <c:v>9.8442999999999987</c:v>
                </c:pt>
                <c:pt idx="3528">
                  <c:v>9.8451600000000035</c:v>
                </c:pt>
                <c:pt idx="3529">
                  <c:v>9.8468600000000013</c:v>
                </c:pt>
                <c:pt idx="3530">
                  <c:v>9.8584400000000123</c:v>
                </c:pt>
                <c:pt idx="3531">
                  <c:v>9.8667000000000105</c:v>
                </c:pt>
                <c:pt idx="3532">
                  <c:v>9.8697500000000105</c:v>
                </c:pt>
                <c:pt idx="3533">
                  <c:v>9.8801100000000002</c:v>
                </c:pt>
                <c:pt idx="3534">
                  <c:v>9.8986000000000001</c:v>
                </c:pt>
                <c:pt idx="3535">
                  <c:v>9.90428</c:v>
                </c:pt>
                <c:pt idx="3536">
                  <c:v>9.9075600000000001</c:v>
                </c:pt>
                <c:pt idx="3537">
                  <c:v>9.908059999999999</c:v>
                </c:pt>
                <c:pt idx="3538">
                  <c:v>9.9143299999999996</c:v>
                </c:pt>
                <c:pt idx="3539">
                  <c:v>9.9382499999999983</c:v>
                </c:pt>
                <c:pt idx="3540">
                  <c:v>9.9400400000000015</c:v>
                </c:pt>
                <c:pt idx="3541">
                  <c:v>9.9432099999999988</c:v>
                </c:pt>
                <c:pt idx="3542">
                  <c:v>9.9442099999999982</c:v>
                </c:pt>
                <c:pt idx="3543">
                  <c:v>9.9464100000000002</c:v>
                </c:pt>
                <c:pt idx="3544">
                  <c:v>9.9557400000000094</c:v>
                </c:pt>
                <c:pt idx="3545">
                  <c:v>9.9561800000000087</c:v>
                </c:pt>
                <c:pt idx="3546">
                  <c:v>9.9585800000000066</c:v>
                </c:pt>
                <c:pt idx="3547">
                  <c:v>9.9589200000000009</c:v>
                </c:pt>
                <c:pt idx="3548">
                  <c:v>9.9612500000000015</c:v>
                </c:pt>
                <c:pt idx="3549">
                  <c:v>9.9772400000000001</c:v>
                </c:pt>
                <c:pt idx="3550">
                  <c:v>9.9788200000000025</c:v>
                </c:pt>
                <c:pt idx="3551">
                  <c:v>9.9805400000000066</c:v>
                </c:pt>
                <c:pt idx="3552">
                  <c:v>9.9918699999999987</c:v>
                </c:pt>
                <c:pt idx="3553">
                  <c:v>10.0021</c:v>
                </c:pt>
                <c:pt idx="3554">
                  <c:v>10.0101</c:v>
                </c:pt>
                <c:pt idx="3555">
                  <c:v>10.015700000000002</c:v>
                </c:pt>
                <c:pt idx="3556">
                  <c:v>10.022</c:v>
                </c:pt>
                <c:pt idx="3557">
                  <c:v>10.027100000000001</c:v>
                </c:pt>
                <c:pt idx="3558">
                  <c:v>10.0322</c:v>
                </c:pt>
                <c:pt idx="3559">
                  <c:v>10.035300000000001</c:v>
                </c:pt>
                <c:pt idx="3560">
                  <c:v>10.036800000000001</c:v>
                </c:pt>
                <c:pt idx="3561">
                  <c:v>10.037299999999998</c:v>
                </c:pt>
                <c:pt idx="3562">
                  <c:v>10.038799999999998</c:v>
                </c:pt>
                <c:pt idx="3563">
                  <c:v>10.038899999999998</c:v>
                </c:pt>
                <c:pt idx="3564">
                  <c:v>10.056500000000009</c:v>
                </c:pt>
                <c:pt idx="3565">
                  <c:v>10.069900000000002</c:v>
                </c:pt>
                <c:pt idx="3566">
                  <c:v>10.073600000000004</c:v>
                </c:pt>
                <c:pt idx="3567">
                  <c:v>10.0908</c:v>
                </c:pt>
                <c:pt idx="3568">
                  <c:v>10.0923</c:v>
                </c:pt>
                <c:pt idx="3569">
                  <c:v>10.097100000000001</c:v>
                </c:pt>
                <c:pt idx="3570">
                  <c:v>10.101800000000001</c:v>
                </c:pt>
                <c:pt idx="3571">
                  <c:v>10.101900000000001</c:v>
                </c:pt>
                <c:pt idx="3572">
                  <c:v>10.1091</c:v>
                </c:pt>
                <c:pt idx="3573">
                  <c:v>10.1167</c:v>
                </c:pt>
                <c:pt idx="3574">
                  <c:v>10.1168</c:v>
                </c:pt>
                <c:pt idx="3575">
                  <c:v>10.1175</c:v>
                </c:pt>
                <c:pt idx="3576">
                  <c:v>10.1205</c:v>
                </c:pt>
                <c:pt idx="3577">
                  <c:v>10.138400000000001</c:v>
                </c:pt>
                <c:pt idx="3578">
                  <c:v>10.141599999999999</c:v>
                </c:pt>
                <c:pt idx="3579">
                  <c:v>10.1425</c:v>
                </c:pt>
                <c:pt idx="3580">
                  <c:v>10.145800000000001</c:v>
                </c:pt>
                <c:pt idx="3581">
                  <c:v>10.1531</c:v>
                </c:pt>
                <c:pt idx="3582">
                  <c:v>10.1533</c:v>
                </c:pt>
                <c:pt idx="3583">
                  <c:v>10.1547</c:v>
                </c:pt>
                <c:pt idx="3584">
                  <c:v>10.164300000000001</c:v>
                </c:pt>
                <c:pt idx="3585">
                  <c:v>10.167</c:v>
                </c:pt>
                <c:pt idx="3586">
                  <c:v>10.181000000000001</c:v>
                </c:pt>
                <c:pt idx="3587">
                  <c:v>10.192600000000002</c:v>
                </c:pt>
                <c:pt idx="3588">
                  <c:v>10.1951</c:v>
                </c:pt>
                <c:pt idx="3589">
                  <c:v>10.197999999999999</c:v>
                </c:pt>
                <c:pt idx="3590">
                  <c:v>10.207999999999998</c:v>
                </c:pt>
                <c:pt idx="3591">
                  <c:v>10.2151</c:v>
                </c:pt>
                <c:pt idx="3592">
                  <c:v>10.218199999999998</c:v>
                </c:pt>
                <c:pt idx="3593">
                  <c:v>10.219299999999999</c:v>
                </c:pt>
                <c:pt idx="3594">
                  <c:v>10.221599999999999</c:v>
                </c:pt>
                <c:pt idx="3595">
                  <c:v>10.225100000000001</c:v>
                </c:pt>
                <c:pt idx="3596">
                  <c:v>10.227799999999998</c:v>
                </c:pt>
                <c:pt idx="3597">
                  <c:v>10.235900000000001</c:v>
                </c:pt>
                <c:pt idx="3598">
                  <c:v>10.238099999999999</c:v>
                </c:pt>
                <c:pt idx="3599">
                  <c:v>10.242800000000001</c:v>
                </c:pt>
                <c:pt idx="3600">
                  <c:v>10.244299999999999</c:v>
                </c:pt>
                <c:pt idx="3601">
                  <c:v>10.246799999999999</c:v>
                </c:pt>
                <c:pt idx="3602">
                  <c:v>10.2536</c:v>
                </c:pt>
                <c:pt idx="3603">
                  <c:v>10.264100000000001</c:v>
                </c:pt>
                <c:pt idx="3604">
                  <c:v>10.2677</c:v>
                </c:pt>
                <c:pt idx="3605">
                  <c:v>10.27</c:v>
                </c:pt>
                <c:pt idx="3606">
                  <c:v>10.2735</c:v>
                </c:pt>
                <c:pt idx="3607">
                  <c:v>10.277299999999999</c:v>
                </c:pt>
                <c:pt idx="3608">
                  <c:v>10.286300000000001</c:v>
                </c:pt>
                <c:pt idx="3609">
                  <c:v>10.292</c:v>
                </c:pt>
                <c:pt idx="3610">
                  <c:v>10.307500000000006</c:v>
                </c:pt>
                <c:pt idx="3611">
                  <c:v>10.313600000000006</c:v>
                </c:pt>
                <c:pt idx="3612">
                  <c:v>10.3192</c:v>
                </c:pt>
                <c:pt idx="3613">
                  <c:v>10.325800000000006</c:v>
                </c:pt>
                <c:pt idx="3614">
                  <c:v>10.326600000000004</c:v>
                </c:pt>
                <c:pt idx="3615">
                  <c:v>10.331</c:v>
                </c:pt>
                <c:pt idx="3616">
                  <c:v>10.3362</c:v>
                </c:pt>
                <c:pt idx="3617">
                  <c:v>10.349600000000002</c:v>
                </c:pt>
                <c:pt idx="3618">
                  <c:v>10.350000000000009</c:v>
                </c:pt>
                <c:pt idx="3619">
                  <c:v>10.358400000000008</c:v>
                </c:pt>
                <c:pt idx="3620">
                  <c:v>10.359700000000009</c:v>
                </c:pt>
                <c:pt idx="3621">
                  <c:v>10.362500000000015</c:v>
                </c:pt>
                <c:pt idx="3622">
                  <c:v>10.366400000000015</c:v>
                </c:pt>
                <c:pt idx="3623">
                  <c:v>10.3779</c:v>
                </c:pt>
                <c:pt idx="3624">
                  <c:v>10.382800000000008</c:v>
                </c:pt>
                <c:pt idx="3625">
                  <c:v>10.3931</c:v>
                </c:pt>
                <c:pt idx="3626">
                  <c:v>10.3986</c:v>
                </c:pt>
                <c:pt idx="3627">
                  <c:v>10.406000000000002</c:v>
                </c:pt>
                <c:pt idx="3628">
                  <c:v>10.4069</c:v>
                </c:pt>
                <c:pt idx="3629">
                  <c:v>10.4209</c:v>
                </c:pt>
                <c:pt idx="3630">
                  <c:v>10.430900000000001</c:v>
                </c:pt>
                <c:pt idx="3631">
                  <c:v>10.434299999999999</c:v>
                </c:pt>
                <c:pt idx="3632">
                  <c:v>10.4375</c:v>
                </c:pt>
                <c:pt idx="3633">
                  <c:v>10.444900000000001</c:v>
                </c:pt>
                <c:pt idx="3634">
                  <c:v>10.4451</c:v>
                </c:pt>
                <c:pt idx="3635">
                  <c:v>10.451600000000004</c:v>
                </c:pt>
                <c:pt idx="3636">
                  <c:v>10.452400000000015</c:v>
                </c:pt>
                <c:pt idx="3637">
                  <c:v>10.455600000000011</c:v>
                </c:pt>
                <c:pt idx="3638">
                  <c:v>10.45910000000001</c:v>
                </c:pt>
                <c:pt idx="3639">
                  <c:v>10.464700000000002</c:v>
                </c:pt>
                <c:pt idx="3640">
                  <c:v>10.467000000000002</c:v>
                </c:pt>
                <c:pt idx="3641">
                  <c:v>10.4717</c:v>
                </c:pt>
                <c:pt idx="3642">
                  <c:v>10.485300000000002</c:v>
                </c:pt>
                <c:pt idx="3643">
                  <c:v>10.4861</c:v>
                </c:pt>
                <c:pt idx="3644">
                  <c:v>10.489100000000002</c:v>
                </c:pt>
                <c:pt idx="3645">
                  <c:v>10.4902</c:v>
                </c:pt>
                <c:pt idx="3646">
                  <c:v>10.494900000000001</c:v>
                </c:pt>
                <c:pt idx="3647">
                  <c:v>10.4999</c:v>
                </c:pt>
                <c:pt idx="3648">
                  <c:v>10.508000000000001</c:v>
                </c:pt>
                <c:pt idx="3649">
                  <c:v>10.5092</c:v>
                </c:pt>
                <c:pt idx="3650">
                  <c:v>10.520100000000001</c:v>
                </c:pt>
                <c:pt idx="3651">
                  <c:v>10.527700000000001</c:v>
                </c:pt>
                <c:pt idx="3652">
                  <c:v>10.544700000000001</c:v>
                </c:pt>
                <c:pt idx="3653">
                  <c:v>10.544799999999999</c:v>
                </c:pt>
                <c:pt idx="3654">
                  <c:v>10.5511</c:v>
                </c:pt>
                <c:pt idx="3655">
                  <c:v>10.567</c:v>
                </c:pt>
                <c:pt idx="3656">
                  <c:v>10.5722</c:v>
                </c:pt>
                <c:pt idx="3657">
                  <c:v>10.5779</c:v>
                </c:pt>
                <c:pt idx="3658">
                  <c:v>10.579000000000002</c:v>
                </c:pt>
                <c:pt idx="3659">
                  <c:v>10.582400000000009</c:v>
                </c:pt>
                <c:pt idx="3660">
                  <c:v>10.5832</c:v>
                </c:pt>
                <c:pt idx="3661">
                  <c:v>10.583500000000004</c:v>
                </c:pt>
                <c:pt idx="3662">
                  <c:v>10.5884</c:v>
                </c:pt>
                <c:pt idx="3663">
                  <c:v>10.601000000000001</c:v>
                </c:pt>
                <c:pt idx="3664">
                  <c:v>10.6065</c:v>
                </c:pt>
                <c:pt idx="3665">
                  <c:v>10.614899999999999</c:v>
                </c:pt>
                <c:pt idx="3666">
                  <c:v>10.6205</c:v>
                </c:pt>
                <c:pt idx="3667">
                  <c:v>10.636000000000001</c:v>
                </c:pt>
                <c:pt idx="3668">
                  <c:v>10.644899999999998</c:v>
                </c:pt>
                <c:pt idx="3669">
                  <c:v>10.6455</c:v>
                </c:pt>
                <c:pt idx="3670">
                  <c:v>10.646100000000001</c:v>
                </c:pt>
                <c:pt idx="3671">
                  <c:v>10.647799999999998</c:v>
                </c:pt>
                <c:pt idx="3672">
                  <c:v>10.648899999999999</c:v>
                </c:pt>
                <c:pt idx="3673">
                  <c:v>10.654200000000001</c:v>
                </c:pt>
                <c:pt idx="3674">
                  <c:v>10.6668</c:v>
                </c:pt>
                <c:pt idx="3675">
                  <c:v>10.6677</c:v>
                </c:pt>
                <c:pt idx="3676">
                  <c:v>10.668100000000001</c:v>
                </c:pt>
                <c:pt idx="3677">
                  <c:v>10.671000000000001</c:v>
                </c:pt>
                <c:pt idx="3678">
                  <c:v>10.678700000000001</c:v>
                </c:pt>
                <c:pt idx="3679">
                  <c:v>10.679</c:v>
                </c:pt>
                <c:pt idx="3680">
                  <c:v>10.686400000000004</c:v>
                </c:pt>
                <c:pt idx="3681">
                  <c:v>10.687000000000001</c:v>
                </c:pt>
                <c:pt idx="3682">
                  <c:v>10.704500000000001</c:v>
                </c:pt>
                <c:pt idx="3683">
                  <c:v>10.716800000000001</c:v>
                </c:pt>
                <c:pt idx="3684">
                  <c:v>10.718199999999998</c:v>
                </c:pt>
                <c:pt idx="3685">
                  <c:v>10.7394</c:v>
                </c:pt>
                <c:pt idx="3686">
                  <c:v>10.7394</c:v>
                </c:pt>
                <c:pt idx="3687">
                  <c:v>10.759500000000006</c:v>
                </c:pt>
                <c:pt idx="3688">
                  <c:v>10.7644</c:v>
                </c:pt>
                <c:pt idx="3689">
                  <c:v>10.769</c:v>
                </c:pt>
                <c:pt idx="3690">
                  <c:v>10.7721</c:v>
                </c:pt>
                <c:pt idx="3691">
                  <c:v>10.7727</c:v>
                </c:pt>
                <c:pt idx="3692">
                  <c:v>10.778099999999998</c:v>
                </c:pt>
                <c:pt idx="3693">
                  <c:v>10.780200000000001</c:v>
                </c:pt>
                <c:pt idx="3694">
                  <c:v>10.789100000000001</c:v>
                </c:pt>
                <c:pt idx="3695">
                  <c:v>10.793000000000001</c:v>
                </c:pt>
                <c:pt idx="3696">
                  <c:v>10.812700000000008</c:v>
                </c:pt>
                <c:pt idx="3697">
                  <c:v>10.82</c:v>
                </c:pt>
                <c:pt idx="3698">
                  <c:v>10.8222</c:v>
                </c:pt>
                <c:pt idx="3699">
                  <c:v>10.8293</c:v>
                </c:pt>
                <c:pt idx="3700">
                  <c:v>10.839500000000006</c:v>
                </c:pt>
                <c:pt idx="3701">
                  <c:v>10.839600000000004</c:v>
                </c:pt>
                <c:pt idx="3702">
                  <c:v>10.8399</c:v>
                </c:pt>
                <c:pt idx="3703">
                  <c:v>10.845000000000002</c:v>
                </c:pt>
                <c:pt idx="3704">
                  <c:v>10.857000000000006</c:v>
                </c:pt>
                <c:pt idx="3705">
                  <c:v>10.862500000000015</c:v>
                </c:pt>
                <c:pt idx="3706">
                  <c:v>10.8688</c:v>
                </c:pt>
                <c:pt idx="3707">
                  <c:v>10.898400000000002</c:v>
                </c:pt>
                <c:pt idx="3708">
                  <c:v>10.906400000000009</c:v>
                </c:pt>
                <c:pt idx="3709">
                  <c:v>10.906400000000009</c:v>
                </c:pt>
                <c:pt idx="3710">
                  <c:v>10.912000000000004</c:v>
                </c:pt>
                <c:pt idx="3711">
                  <c:v>10.915500000000009</c:v>
                </c:pt>
                <c:pt idx="3712">
                  <c:v>10.9262</c:v>
                </c:pt>
                <c:pt idx="3713">
                  <c:v>10.9358</c:v>
                </c:pt>
                <c:pt idx="3714">
                  <c:v>10.941099999999999</c:v>
                </c:pt>
                <c:pt idx="3715">
                  <c:v>10.949400000000002</c:v>
                </c:pt>
                <c:pt idx="3716">
                  <c:v>10.954400000000009</c:v>
                </c:pt>
                <c:pt idx="3717">
                  <c:v>10.9933</c:v>
                </c:pt>
                <c:pt idx="3718">
                  <c:v>10.995800000000004</c:v>
                </c:pt>
                <c:pt idx="3719">
                  <c:v>10.999000000000002</c:v>
                </c:pt>
                <c:pt idx="3720">
                  <c:v>11.0098</c:v>
                </c:pt>
                <c:pt idx="3721">
                  <c:v>11.010900000000001</c:v>
                </c:pt>
                <c:pt idx="3722">
                  <c:v>11.0251</c:v>
                </c:pt>
                <c:pt idx="3723">
                  <c:v>11.0276</c:v>
                </c:pt>
                <c:pt idx="3724">
                  <c:v>11.0304</c:v>
                </c:pt>
                <c:pt idx="3725">
                  <c:v>11.037000000000001</c:v>
                </c:pt>
                <c:pt idx="3726">
                  <c:v>11.049100000000001</c:v>
                </c:pt>
                <c:pt idx="3727">
                  <c:v>11.061200000000001</c:v>
                </c:pt>
                <c:pt idx="3728">
                  <c:v>11.066500000000008</c:v>
                </c:pt>
                <c:pt idx="3729">
                  <c:v>11.0684</c:v>
                </c:pt>
                <c:pt idx="3730">
                  <c:v>11.0693</c:v>
                </c:pt>
                <c:pt idx="3731">
                  <c:v>11.075400000000009</c:v>
                </c:pt>
                <c:pt idx="3732">
                  <c:v>11.108099999999999</c:v>
                </c:pt>
                <c:pt idx="3733">
                  <c:v>11.114100000000001</c:v>
                </c:pt>
                <c:pt idx="3734">
                  <c:v>11.117299999999998</c:v>
                </c:pt>
                <c:pt idx="3735">
                  <c:v>11.121700000000001</c:v>
                </c:pt>
                <c:pt idx="3736">
                  <c:v>11.126000000000001</c:v>
                </c:pt>
                <c:pt idx="3737">
                  <c:v>11.148199999999999</c:v>
                </c:pt>
                <c:pt idx="3738">
                  <c:v>11.1563</c:v>
                </c:pt>
                <c:pt idx="3739">
                  <c:v>11.157300000000001</c:v>
                </c:pt>
                <c:pt idx="3740">
                  <c:v>11.1579</c:v>
                </c:pt>
                <c:pt idx="3741">
                  <c:v>11.1593</c:v>
                </c:pt>
                <c:pt idx="3742">
                  <c:v>11.161200000000001</c:v>
                </c:pt>
                <c:pt idx="3743">
                  <c:v>11.165700000000006</c:v>
                </c:pt>
                <c:pt idx="3744">
                  <c:v>11.184700000000001</c:v>
                </c:pt>
                <c:pt idx="3745">
                  <c:v>11.190800000000001</c:v>
                </c:pt>
                <c:pt idx="3746">
                  <c:v>11.194700000000001</c:v>
                </c:pt>
                <c:pt idx="3747">
                  <c:v>11.197100000000001</c:v>
                </c:pt>
                <c:pt idx="3748">
                  <c:v>11.198299999999998</c:v>
                </c:pt>
                <c:pt idx="3749">
                  <c:v>11.200800000000001</c:v>
                </c:pt>
                <c:pt idx="3750">
                  <c:v>11.201600000000001</c:v>
                </c:pt>
                <c:pt idx="3751">
                  <c:v>11.222100000000001</c:v>
                </c:pt>
                <c:pt idx="3752">
                  <c:v>11.226199999999999</c:v>
                </c:pt>
                <c:pt idx="3753">
                  <c:v>11.248699999999999</c:v>
                </c:pt>
                <c:pt idx="3754">
                  <c:v>11.2501</c:v>
                </c:pt>
                <c:pt idx="3755">
                  <c:v>11.2553</c:v>
                </c:pt>
                <c:pt idx="3756">
                  <c:v>11.261000000000001</c:v>
                </c:pt>
                <c:pt idx="3757">
                  <c:v>11.268000000000001</c:v>
                </c:pt>
                <c:pt idx="3758">
                  <c:v>11.271199999999999</c:v>
                </c:pt>
                <c:pt idx="3759">
                  <c:v>11.281799999999999</c:v>
                </c:pt>
                <c:pt idx="3760">
                  <c:v>11.2844</c:v>
                </c:pt>
                <c:pt idx="3761">
                  <c:v>11.287600000000001</c:v>
                </c:pt>
                <c:pt idx="3762">
                  <c:v>11.3001</c:v>
                </c:pt>
                <c:pt idx="3763">
                  <c:v>11.300400000000009</c:v>
                </c:pt>
                <c:pt idx="3764">
                  <c:v>11.300600000000006</c:v>
                </c:pt>
                <c:pt idx="3765">
                  <c:v>11.316800000000002</c:v>
                </c:pt>
                <c:pt idx="3766">
                  <c:v>11.337200000000001</c:v>
                </c:pt>
                <c:pt idx="3767">
                  <c:v>11.3415</c:v>
                </c:pt>
                <c:pt idx="3768">
                  <c:v>11.3446</c:v>
                </c:pt>
                <c:pt idx="3769">
                  <c:v>11.348299999999998</c:v>
                </c:pt>
                <c:pt idx="3770">
                  <c:v>11.348899999999999</c:v>
                </c:pt>
                <c:pt idx="3771">
                  <c:v>11.3711</c:v>
                </c:pt>
                <c:pt idx="3772">
                  <c:v>11.378500000000004</c:v>
                </c:pt>
                <c:pt idx="3773">
                  <c:v>11.3818</c:v>
                </c:pt>
                <c:pt idx="3774">
                  <c:v>11.3878</c:v>
                </c:pt>
                <c:pt idx="3775">
                  <c:v>11.4046</c:v>
                </c:pt>
                <c:pt idx="3776">
                  <c:v>11.406400000000009</c:v>
                </c:pt>
                <c:pt idx="3777">
                  <c:v>11.4152</c:v>
                </c:pt>
                <c:pt idx="3778">
                  <c:v>11.418299999999999</c:v>
                </c:pt>
                <c:pt idx="3779">
                  <c:v>11.4247</c:v>
                </c:pt>
                <c:pt idx="3780">
                  <c:v>11.429400000000006</c:v>
                </c:pt>
                <c:pt idx="3781">
                  <c:v>11.431100000000001</c:v>
                </c:pt>
                <c:pt idx="3782">
                  <c:v>11.4322</c:v>
                </c:pt>
                <c:pt idx="3783">
                  <c:v>11.453100000000004</c:v>
                </c:pt>
                <c:pt idx="3784">
                  <c:v>11.473700000000004</c:v>
                </c:pt>
                <c:pt idx="3785">
                  <c:v>11.496500000000006</c:v>
                </c:pt>
                <c:pt idx="3786">
                  <c:v>11.497</c:v>
                </c:pt>
                <c:pt idx="3787">
                  <c:v>11.5015</c:v>
                </c:pt>
                <c:pt idx="3788">
                  <c:v>11.514299999999999</c:v>
                </c:pt>
                <c:pt idx="3789">
                  <c:v>11.5146</c:v>
                </c:pt>
                <c:pt idx="3790">
                  <c:v>11.524700000000001</c:v>
                </c:pt>
                <c:pt idx="3791">
                  <c:v>11.529200000000001</c:v>
                </c:pt>
                <c:pt idx="3792">
                  <c:v>11.535400000000006</c:v>
                </c:pt>
                <c:pt idx="3793">
                  <c:v>11.545</c:v>
                </c:pt>
                <c:pt idx="3794">
                  <c:v>11.551</c:v>
                </c:pt>
                <c:pt idx="3795">
                  <c:v>11.555800000000009</c:v>
                </c:pt>
                <c:pt idx="3796">
                  <c:v>11.555800000000009</c:v>
                </c:pt>
                <c:pt idx="3797">
                  <c:v>11.557600000000004</c:v>
                </c:pt>
                <c:pt idx="3798">
                  <c:v>11.561500000000002</c:v>
                </c:pt>
                <c:pt idx="3799">
                  <c:v>11.5662</c:v>
                </c:pt>
                <c:pt idx="3800">
                  <c:v>11.5816</c:v>
                </c:pt>
                <c:pt idx="3801">
                  <c:v>11.6036</c:v>
                </c:pt>
                <c:pt idx="3802">
                  <c:v>11.623000000000001</c:v>
                </c:pt>
                <c:pt idx="3803">
                  <c:v>11.6267</c:v>
                </c:pt>
                <c:pt idx="3804">
                  <c:v>11.6434</c:v>
                </c:pt>
                <c:pt idx="3805">
                  <c:v>11.651400000000002</c:v>
                </c:pt>
                <c:pt idx="3806">
                  <c:v>11.664300000000001</c:v>
                </c:pt>
                <c:pt idx="3807">
                  <c:v>11.680300000000001</c:v>
                </c:pt>
                <c:pt idx="3808">
                  <c:v>11.6805</c:v>
                </c:pt>
                <c:pt idx="3809">
                  <c:v>11.689400000000004</c:v>
                </c:pt>
                <c:pt idx="3810">
                  <c:v>11.6967</c:v>
                </c:pt>
                <c:pt idx="3811">
                  <c:v>11.7159</c:v>
                </c:pt>
                <c:pt idx="3812">
                  <c:v>11.719200000000001</c:v>
                </c:pt>
                <c:pt idx="3813">
                  <c:v>11.743999999999998</c:v>
                </c:pt>
                <c:pt idx="3814">
                  <c:v>11.744499999999999</c:v>
                </c:pt>
                <c:pt idx="3815">
                  <c:v>11.747799999999998</c:v>
                </c:pt>
                <c:pt idx="3816">
                  <c:v>11.764700000000001</c:v>
                </c:pt>
                <c:pt idx="3817">
                  <c:v>11.770200000000001</c:v>
                </c:pt>
                <c:pt idx="3818">
                  <c:v>11.791299999999998</c:v>
                </c:pt>
                <c:pt idx="3819">
                  <c:v>11.807400000000008</c:v>
                </c:pt>
                <c:pt idx="3820">
                  <c:v>11.8209</c:v>
                </c:pt>
                <c:pt idx="3821">
                  <c:v>11.8263</c:v>
                </c:pt>
                <c:pt idx="3822">
                  <c:v>11.829000000000002</c:v>
                </c:pt>
                <c:pt idx="3823">
                  <c:v>11.8307</c:v>
                </c:pt>
                <c:pt idx="3824">
                  <c:v>11.8414</c:v>
                </c:pt>
                <c:pt idx="3825">
                  <c:v>11.8429</c:v>
                </c:pt>
                <c:pt idx="3826">
                  <c:v>11.8582</c:v>
                </c:pt>
                <c:pt idx="3827">
                  <c:v>11.873800000000006</c:v>
                </c:pt>
                <c:pt idx="3828">
                  <c:v>11.8741</c:v>
                </c:pt>
                <c:pt idx="3829">
                  <c:v>11.879100000000006</c:v>
                </c:pt>
                <c:pt idx="3830">
                  <c:v>11.8803</c:v>
                </c:pt>
                <c:pt idx="3831">
                  <c:v>11.887700000000002</c:v>
                </c:pt>
                <c:pt idx="3832">
                  <c:v>11.894500000000004</c:v>
                </c:pt>
                <c:pt idx="3833">
                  <c:v>11.908000000000001</c:v>
                </c:pt>
                <c:pt idx="3834">
                  <c:v>11.909000000000002</c:v>
                </c:pt>
                <c:pt idx="3835">
                  <c:v>11.920300000000001</c:v>
                </c:pt>
                <c:pt idx="3836">
                  <c:v>11.931900000000001</c:v>
                </c:pt>
                <c:pt idx="3837">
                  <c:v>11.9374</c:v>
                </c:pt>
                <c:pt idx="3838">
                  <c:v>11.947800000000001</c:v>
                </c:pt>
                <c:pt idx="3839">
                  <c:v>11.948299999999998</c:v>
                </c:pt>
                <c:pt idx="3840">
                  <c:v>11.951600000000004</c:v>
                </c:pt>
                <c:pt idx="3841">
                  <c:v>11.955600000000011</c:v>
                </c:pt>
                <c:pt idx="3842">
                  <c:v>11.960400000000009</c:v>
                </c:pt>
                <c:pt idx="3843">
                  <c:v>11.961400000000006</c:v>
                </c:pt>
                <c:pt idx="3844">
                  <c:v>11.986600000000006</c:v>
                </c:pt>
                <c:pt idx="3845">
                  <c:v>11.991200000000001</c:v>
                </c:pt>
                <c:pt idx="3846">
                  <c:v>11.995800000000004</c:v>
                </c:pt>
                <c:pt idx="3847">
                  <c:v>12.015700000000002</c:v>
                </c:pt>
                <c:pt idx="3848">
                  <c:v>12.0168</c:v>
                </c:pt>
                <c:pt idx="3849">
                  <c:v>12.0177</c:v>
                </c:pt>
                <c:pt idx="3850">
                  <c:v>12.020800000000001</c:v>
                </c:pt>
                <c:pt idx="3851">
                  <c:v>12.031000000000001</c:v>
                </c:pt>
                <c:pt idx="3852">
                  <c:v>12.0518</c:v>
                </c:pt>
                <c:pt idx="3853">
                  <c:v>12.0684</c:v>
                </c:pt>
                <c:pt idx="3854">
                  <c:v>12.0733</c:v>
                </c:pt>
                <c:pt idx="3855">
                  <c:v>12.0748</c:v>
                </c:pt>
                <c:pt idx="3856">
                  <c:v>12.0761</c:v>
                </c:pt>
                <c:pt idx="3857">
                  <c:v>12.0814</c:v>
                </c:pt>
                <c:pt idx="3858">
                  <c:v>12.090200000000001</c:v>
                </c:pt>
                <c:pt idx="3859">
                  <c:v>12.097100000000001</c:v>
                </c:pt>
                <c:pt idx="3860">
                  <c:v>12.1065</c:v>
                </c:pt>
                <c:pt idx="3861">
                  <c:v>12.131500000000001</c:v>
                </c:pt>
                <c:pt idx="3862">
                  <c:v>12.151</c:v>
                </c:pt>
                <c:pt idx="3863">
                  <c:v>12.1518</c:v>
                </c:pt>
                <c:pt idx="3864">
                  <c:v>12.181800000000001</c:v>
                </c:pt>
                <c:pt idx="3865">
                  <c:v>12.198399999999999</c:v>
                </c:pt>
                <c:pt idx="3866">
                  <c:v>12.198799999999999</c:v>
                </c:pt>
                <c:pt idx="3867">
                  <c:v>12.210700000000001</c:v>
                </c:pt>
                <c:pt idx="3868">
                  <c:v>12.213700000000001</c:v>
                </c:pt>
                <c:pt idx="3869">
                  <c:v>12.2195</c:v>
                </c:pt>
                <c:pt idx="3870">
                  <c:v>12.2226</c:v>
                </c:pt>
                <c:pt idx="3871">
                  <c:v>12.222800000000001</c:v>
                </c:pt>
                <c:pt idx="3872">
                  <c:v>12.223299999999998</c:v>
                </c:pt>
                <c:pt idx="3873">
                  <c:v>12.230299999999998</c:v>
                </c:pt>
                <c:pt idx="3874">
                  <c:v>12.2326</c:v>
                </c:pt>
                <c:pt idx="3875">
                  <c:v>12.240399999999999</c:v>
                </c:pt>
                <c:pt idx="3876">
                  <c:v>12.247499999999999</c:v>
                </c:pt>
                <c:pt idx="3877">
                  <c:v>12.2537</c:v>
                </c:pt>
                <c:pt idx="3878">
                  <c:v>12.2644</c:v>
                </c:pt>
                <c:pt idx="3879">
                  <c:v>12.265400000000009</c:v>
                </c:pt>
                <c:pt idx="3880">
                  <c:v>12.2668</c:v>
                </c:pt>
                <c:pt idx="3881">
                  <c:v>12.268899999999999</c:v>
                </c:pt>
                <c:pt idx="3882">
                  <c:v>12.271199999999999</c:v>
                </c:pt>
                <c:pt idx="3883">
                  <c:v>12.272</c:v>
                </c:pt>
                <c:pt idx="3884">
                  <c:v>12.281000000000001</c:v>
                </c:pt>
                <c:pt idx="3885">
                  <c:v>12.288799999999998</c:v>
                </c:pt>
                <c:pt idx="3886">
                  <c:v>12.3439</c:v>
                </c:pt>
                <c:pt idx="3887">
                  <c:v>12.350800000000008</c:v>
                </c:pt>
                <c:pt idx="3888">
                  <c:v>12.374400000000009</c:v>
                </c:pt>
                <c:pt idx="3889">
                  <c:v>12.379300000000002</c:v>
                </c:pt>
                <c:pt idx="3890">
                  <c:v>12.397500000000004</c:v>
                </c:pt>
                <c:pt idx="3891">
                  <c:v>12.398300000000001</c:v>
                </c:pt>
                <c:pt idx="3892">
                  <c:v>12.4193</c:v>
                </c:pt>
                <c:pt idx="3893">
                  <c:v>12.432400000000008</c:v>
                </c:pt>
                <c:pt idx="3894">
                  <c:v>12.441099999999999</c:v>
                </c:pt>
                <c:pt idx="3895">
                  <c:v>12.4491</c:v>
                </c:pt>
                <c:pt idx="3896">
                  <c:v>12.453400000000009</c:v>
                </c:pt>
                <c:pt idx="3897">
                  <c:v>12.455200000000008</c:v>
                </c:pt>
                <c:pt idx="3898">
                  <c:v>12.459000000000009</c:v>
                </c:pt>
                <c:pt idx="3899">
                  <c:v>12.463000000000006</c:v>
                </c:pt>
                <c:pt idx="3900">
                  <c:v>12.486700000000004</c:v>
                </c:pt>
                <c:pt idx="3901">
                  <c:v>12.509600000000002</c:v>
                </c:pt>
                <c:pt idx="3902">
                  <c:v>12.527700000000001</c:v>
                </c:pt>
                <c:pt idx="3903">
                  <c:v>12.564400000000004</c:v>
                </c:pt>
                <c:pt idx="3904">
                  <c:v>12.567600000000002</c:v>
                </c:pt>
                <c:pt idx="3905">
                  <c:v>12.5762</c:v>
                </c:pt>
                <c:pt idx="3906">
                  <c:v>12.582100000000002</c:v>
                </c:pt>
                <c:pt idx="3907">
                  <c:v>12.595000000000002</c:v>
                </c:pt>
                <c:pt idx="3908">
                  <c:v>12.632900000000001</c:v>
                </c:pt>
                <c:pt idx="3909">
                  <c:v>12.638400000000001</c:v>
                </c:pt>
                <c:pt idx="3910">
                  <c:v>12.6568</c:v>
                </c:pt>
                <c:pt idx="3911">
                  <c:v>12.689500000000002</c:v>
                </c:pt>
                <c:pt idx="3912">
                  <c:v>12.6915</c:v>
                </c:pt>
                <c:pt idx="3913">
                  <c:v>12.696400000000002</c:v>
                </c:pt>
                <c:pt idx="3914">
                  <c:v>12.731899999999998</c:v>
                </c:pt>
                <c:pt idx="3915">
                  <c:v>12.736099999999999</c:v>
                </c:pt>
                <c:pt idx="3916">
                  <c:v>12.736999999999998</c:v>
                </c:pt>
                <c:pt idx="3917">
                  <c:v>12.739899999999999</c:v>
                </c:pt>
                <c:pt idx="3918">
                  <c:v>12.748799999999999</c:v>
                </c:pt>
                <c:pt idx="3919">
                  <c:v>12.757300000000001</c:v>
                </c:pt>
                <c:pt idx="3920">
                  <c:v>12.7723</c:v>
                </c:pt>
                <c:pt idx="3921">
                  <c:v>12.7798</c:v>
                </c:pt>
                <c:pt idx="3922">
                  <c:v>12.782400000000004</c:v>
                </c:pt>
                <c:pt idx="3923">
                  <c:v>12.8169</c:v>
                </c:pt>
                <c:pt idx="3924">
                  <c:v>12.818</c:v>
                </c:pt>
                <c:pt idx="3925">
                  <c:v>12.82</c:v>
                </c:pt>
                <c:pt idx="3926">
                  <c:v>12.827200000000001</c:v>
                </c:pt>
                <c:pt idx="3927">
                  <c:v>12.827200000000001</c:v>
                </c:pt>
                <c:pt idx="3928">
                  <c:v>12.8348</c:v>
                </c:pt>
                <c:pt idx="3929">
                  <c:v>12.852500000000015</c:v>
                </c:pt>
                <c:pt idx="3930">
                  <c:v>12.885600000000009</c:v>
                </c:pt>
                <c:pt idx="3931">
                  <c:v>12.891300000000001</c:v>
                </c:pt>
                <c:pt idx="3932">
                  <c:v>12.899100000000002</c:v>
                </c:pt>
                <c:pt idx="3933">
                  <c:v>12.926300000000001</c:v>
                </c:pt>
                <c:pt idx="3934">
                  <c:v>12.930100000000001</c:v>
                </c:pt>
                <c:pt idx="3935">
                  <c:v>12.9428</c:v>
                </c:pt>
                <c:pt idx="3936">
                  <c:v>12.948700000000001</c:v>
                </c:pt>
                <c:pt idx="3937">
                  <c:v>12.9519</c:v>
                </c:pt>
                <c:pt idx="3938">
                  <c:v>12.980400000000008</c:v>
                </c:pt>
                <c:pt idx="3939">
                  <c:v>12.989000000000004</c:v>
                </c:pt>
                <c:pt idx="3940">
                  <c:v>12.994900000000001</c:v>
                </c:pt>
                <c:pt idx="3941">
                  <c:v>13.0059</c:v>
                </c:pt>
                <c:pt idx="3942">
                  <c:v>13.027700000000001</c:v>
                </c:pt>
                <c:pt idx="3943">
                  <c:v>13.037100000000001</c:v>
                </c:pt>
                <c:pt idx="3944">
                  <c:v>13.0405</c:v>
                </c:pt>
                <c:pt idx="3945">
                  <c:v>13.046100000000001</c:v>
                </c:pt>
                <c:pt idx="3946">
                  <c:v>13.0548</c:v>
                </c:pt>
                <c:pt idx="3947">
                  <c:v>13.0863</c:v>
                </c:pt>
                <c:pt idx="3948">
                  <c:v>13.1121</c:v>
                </c:pt>
                <c:pt idx="3949">
                  <c:v>13.114600000000001</c:v>
                </c:pt>
                <c:pt idx="3950">
                  <c:v>13.129999999999999</c:v>
                </c:pt>
                <c:pt idx="3951">
                  <c:v>13.1358</c:v>
                </c:pt>
                <c:pt idx="3952">
                  <c:v>13.188000000000001</c:v>
                </c:pt>
                <c:pt idx="3953">
                  <c:v>13.195</c:v>
                </c:pt>
                <c:pt idx="3954">
                  <c:v>13.2004</c:v>
                </c:pt>
                <c:pt idx="3955">
                  <c:v>13.210700000000001</c:v>
                </c:pt>
                <c:pt idx="3956">
                  <c:v>13.2165</c:v>
                </c:pt>
                <c:pt idx="3957">
                  <c:v>13.223600000000001</c:v>
                </c:pt>
                <c:pt idx="3958">
                  <c:v>13.229700000000001</c:v>
                </c:pt>
                <c:pt idx="3959">
                  <c:v>13.247199999999999</c:v>
                </c:pt>
                <c:pt idx="3960">
                  <c:v>13.276300000000001</c:v>
                </c:pt>
                <c:pt idx="3961">
                  <c:v>13.3132</c:v>
                </c:pt>
                <c:pt idx="3962">
                  <c:v>13.3207</c:v>
                </c:pt>
                <c:pt idx="3963">
                  <c:v>13.324</c:v>
                </c:pt>
                <c:pt idx="3964">
                  <c:v>13.329400000000009</c:v>
                </c:pt>
                <c:pt idx="3965">
                  <c:v>13.3353</c:v>
                </c:pt>
                <c:pt idx="3966">
                  <c:v>13.3912</c:v>
                </c:pt>
                <c:pt idx="3967">
                  <c:v>13.419700000000002</c:v>
                </c:pt>
                <c:pt idx="3968">
                  <c:v>13.443</c:v>
                </c:pt>
                <c:pt idx="3969">
                  <c:v>13.4436</c:v>
                </c:pt>
                <c:pt idx="3970">
                  <c:v>13.445</c:v>
                </c:pt>
                <c:pt idx="3971">
                  <c:v>13.473100000000002</c:v>
                </c:pt>
                <c:pt idx="3972">
                  <c:v>13.4803</c:v>
                </c:pt>
                <c:pt idx="3973">
                  <c:v>13.531899999999998</c:v>
                </c:pt>
                <c:pt idx="3974">
                  <c:v>13.5428</c:v>
                </c:pt>
                <c:pt idx="3975">
                  <c:v>13.571900000000001</c:v>
                </c:pt>
                <c:pt idx="3976">
                  <c:v>13.5875</c:v>
                </c:pt>
                <c:pt idx="3977">
                  <c:v>13.5929</c:v>
                </c:pt>
                <c:pt idx="3978">
                  <c:v>13.596</c:v>
                </c:pt>
                <c:pt idx="3979">
                  <c:v>13.665000000000004</c:v>
                </c:pt>
                <c:pt idx="3980">
                  <c:v>13.674200000000001</c:v>
                </c:pt>
                <c:pt idx="3981">
                  <c:v>13.698500000000001</c:v>
                </c:pt>
                <c:pt idx="3982">
                  <c:v>13.736500000000001</c:v>
                </c:pt>
                <c:pt idx="3983">
                  <c:v>13.759500000000006</c:v>
                </c:pt>
                <c:pt idx="3984">
                  <c:v>13.7936</c:v>
                </c:pt>
                <c:pt idx="3985">
                  <c:v>13.797099999999999</c:v>
                </c:pt>
                <c:pt idx="3986">
                  <c:v>13.798999999999999</c:v>
                </c:pt>
                <c:pt idx="3987">
                  <c:v>13.8132</c:v>
                </c:pt>
                <c:pt idx="3988">
                  <c:v>13.8401</c:v>
                </c:pt>
                <c:pt idx="3989">
                  <c:v>13.901900000000001</c:v>
                </c:pt>
                <c:pt idx="3990">
                  <c:v>13.9091</c:v>
                </c:pt>
                <c:pt idx="3991">
                  <c:v>13.958400000000006</c:v>
                </c:pt>
                <c:pt idx="3992">
                  <c:v>13.969500000000009</c:v>
                </c:pt>
                <c:pt idx="3993">
                  <c:v>13.973100000000002</c:v>
                </c:pt>
                <c:pt idx="3994">
                  <c:v>13.993600000000002</c:v>
                </c:pt>
                <c:pt idx="3995">
                  <c:v>14.0258</c:v>
                </c:pt>
                <c:pt idx="3996">
                  <c:v>14.034899999999999</c:v>
                </c:pt>
                <c:pt idx="3997">
                  <c:v>14.046299999999999</c:v>
                </c:pt>
                <c:pt idx="3998">
                  <c:v>14.0663</c:v>
                </c:pt>
                <c:pt idx="3999">
                  <c:v>14.158900000000001</c:v>
                </c:pt>
                <c:pt idx="4000">
                  <c:v>14.1927</c:v>
                </c:pt>
                <c:pt idx="4001">
                  <c:v>14.206800000000001</c:v>
                </c:pt>
                <c:pt idx="4002">
                  <c:v>14.2074</c:v>
                </c:pt>
                <c:pt idx="4003">
                  <c:v>14.223299999999998</c:v>
                </c:pt>
                <c:pt idx="4004">
                  <c:v>14.230399999999999</c:v>
                </c:pt>
                <c:pt idx="4005">
                  <c:v>14.246500000000001</c:v>
                </c:pt>
                <c:pt idx="4006">
                  <c:v>14.265000000000002</c:v>
                </c:pt>
                <c:pt idx="4007">
                  <c:v>14.274800000000001</c:v>
                </c:pt>
                <c:pt idx="4008">
                  <c:v>14.2761</c:v>
                </c:pt>
                <c:pt idx="4009">
                  <c:v>14.358500000000006</c:v>
                </c:pt>
                <c:pt idx="4010">
                  <c:v>14.380700000000004</c:v>
                </c:pt>
                <c:pt idx="4011">
                  <c:v>14.419400000000008</c:v>
                </c:pt>
                <c:pt idx="4012">
                  <c:v>14.4322</c:v>
                </c:pt>
                <c:pt idx="4013">
                  <c:v>14.448700000000001</c:v>
                </c:pt>
                <c:pt idx="4014">
                  <c:v>14.492700000000006</c:v>
                </c:pt>
                <c:pt idx="4015">
                  <c:v>14.5017</c:v>
                </c:pt>
                <c:pt idx="4016">
                  <c:v>14.5114</c:v>
                </c:pt>
                <c:pt idx="4017">
                  <c:v>14.5761</c:v>
                </c:pt>
                <c:pt idx="4018">
                  <c:v>14.594200000000001</c:v>
                </c:pt>
                <c:pt idx="4019">
                  <c:v>14.676300000000001</c:v>
                </c:pt>
                <c:pt idx="4020">
                  <c:v>14.734899999999998</c:v>
                </c:pt>
                <c:pt idx="4021">
                  <c:v>14.757400000000002</c:v>
                </c:pt>
                <c:pt idx="4022">
                  <c:v>14.771899999999999</c:v>
                </c:pt>
                <c:pt idx="4023">
                  <c:v>14.794700000000001</c:v>
                </c:pt>
                <c:pt idx="4024">
                  <c:v>14.8078</c:v>
                </c:pt>
                <c:pt idx="4025">
                  <c:v>14.860900000000004</c:v>
                </c:pt>
                <c:pt idx="4026">
                  <c:v>14.950200000000002</c:v>
                </c:pt>
                <c:pt idx="4027">
                  <c:v>15.004200000000001</c:v>
                </c:pt>
                <c:pt idx="4028">
                  <c:v>15.0061</c:v>
                </c:pt>
                <c:pt idx="4029">
                  <c:v>15.0085</c:v>
                </c:pt>
                <c:pt idx="4030">
                  <c:v>15.061200000000001</c:v>
                </c:pt>
                <c:pt idx="4031">
                  <c:v>15.090300000000001</c:v>
                </c:pt>
                <c:pt idx="4032">
                  <c:v>15.0952</c:v>
                </c:pt>
                <c:pt idx="4033">
                  <c:v>15.137199999999998</c:v>
                </c:pt>
                <c:pt idx="4034">
                  <c:v>15.227699999999999</c:v>
                </c:pt>
                <c:pt idx="4035">
                  <c:v>15.238799999999999</c:v>
                </c:pt>
                <c:pt idx="4036">
                  <c:v>15.4186</c:v>
                </c:pt>
                <c:pt idx="4037">
                  <c:v>15.570600000000002</c:v>
                </c:pt>
                <c:pt idx="4038">
                  <c:v>15.758900000000001</c:v>
                </c:pt>
                <c:pt idx="4039">
                  <c:v>15.837900000000001</c:v>
                </c:pt>
                <c:pt idx="4040">
                  <c:v>15.852400000000015</c:v>
                </c:pt>
                <c:pt idx="4041">
                  <c:v>15.877000000000002</c:v>
                </c:pt>
                <c:pt idx="4042">
                  <c:v>15.895500000000009</c:v>
                </c:pt>
                <c:pt idx="4043">
                  <c:v>15.928199999999999</c:v>
                </c:pt>
                <c:pt idx="4044">
                  <c:v>16.004999999999999</c:v>
                </c:pt>
                <c:pt idx="4045">
                  <c:v>16.018599999999989</c:v>
                </c:pt>
                <c:pt idx="4046">
                  <c:v>16.018899999999999</c:v>
                </c:pt>
                <c:pt idx="4047">
                  <c:v>16.030200000000001</c:v>
                </c:pt>
                <c:pt idx="4048">
                  <c:v>16.0976</c:v>
                </c:pt>
                <c:pt idx="4049">
                  <c:v>16.255199999999977</c:v>
                </c:pt>
                <c:pt idx="4050">
                  <c:v>16.388599999999975</c:v>
                </c:pt>
                <c:pt idx="4051">
                  <c:v>16.405899999999978</c:v>
                </c:pt>
                <c:pt idx="4052">
                  <c:v>16.409699999999976</c:v>
                </c:pt>
                <c:pt idx="4053">
                  <c:v>16.410799999999973</c:v>
                </c:pt>
                <c:pt idx="4054">
                  <c:v>16.4419</c:v>
                </c:pt>
                <c:pt idx="4055">
                  <c:v>16.442999999999977</c:v>
                </c:pt>
                <c:pt idx="4056">
                  <c:v>16.466499999999979</c:v>
                </c:pt>
                <c:pt idx="4057">
                  <c:v>16.495699999999964</c:v>
                </c:pt>
                <c:pt idx="4058">
                  <c:v>16.627500000000001</c:v>
                </c:pt>
                <c:pt idx="4059">
                  <c:v>16.748299999999976</c:v>
                </c:pt>
                <c:pt idx="4060">
                  <c:v>16.750299999999989</c:v>
                </c:pt>
                <c:pt idx="4061">
                  <c:v>16.780699999999971</c:v>
                </c:pt>
                <c:pt idx="4062">
                  <c:v>16.790900000000001</c:v>
                </c:pt>
                <c:pt idx="4063">
                  <c:v>16.886099999999978</c:v>
                </c:pt>
                <c:pt idx="4064">
                  <c:v>17.029299999999989</c:v>
                </c:pt>
                <c:pt idx="4065">
                  <c:v>17.063599999999976</c:v>
                </c:pt>
                <c:pt idx="4066">
                  <c:v>17.278099999999974</c:v>
                </c:pt>
                <c:pt idx="4067">
                  <c:v>17.400200000000002</c:v>
                </c:pt>
                <c:pt idx="4068">
                  <c:v>17.478299999999976</c:v>
                </c:pt>
                <c:pt idx="4069">
                  <c:v>17.5063</c:v>
                </c:pt>
                <c:pt idx="4070">
                  <c:v>17.5185</c:v>
                </c:pt>
                <c:pt idx="4071">
                  <c:v>17.518699999999978</c:v>
                </c:pt>
                <c:pt idx="4072">
                  <c:v>17.57</c:v>
                </c:pt>
                <c:pt idx="4073">
                  <c:v>17.617500000000017</c:v>
                </c:pt>
                <c:pt idx="4074">
                  <c:v>17.664000000000001</c:v>
                </c:pt>
                <c:pt idx="4075">
                  <c:v>17.732900000000001</c:v>
                </c:pt>
                <c:pt idx="4076">
                  <c:v>17.736899999999999</c:v>
                </c:pt>
                <c:pt idx="4077">
                  <c:v>17.755599999999976</c:v>
                </c:pt>
                <c:pt idx="4078">
                  <c:v>17.808199999999989</c:v>
                </c:pt>
                <c:pt idx="4079">
                  <c:v>17.8734</c:v>
                </c:pt>
                <c:pt idx="4080">
                  <c:v>18.3933</c:v>
                </c:pt>
                <c:pt idx="4081">
                  <c:v>18.490399999999976</c:v>
                </c:pt>
                <c:pt idx="4082">
                  <c:v>18.6721</c:v>
                </c:pt>
                <c:pt idx="4083">
                  <c:v>18.748299999999976</c:v>
                </c:pt>
                <c:pt idx="4084">
                  <c:v>18.754200000000001</c:v>
                </c:pt>
                <c:pt idx="4085">
                  <c:v>18.842099999999977</c:v>
                </c:pt>
                <c:pt idx="4086">
                  <c:v>19.0471</c:v>
                </c:pt>
                <c:pt idx="4087">
                  <c:v>19.242799999999963</c:v>
                </c:pt>
                <c:pt idx="4088">
                  <c:v>19.313800000000018</c:v>
                </c:pt>
                <c:pt idx="4089">
                  <c:v>20.136399999999988</c:v>
                </c:pt>
                <c:pt idx="4090">
                  <c:v>20.224</c:v>
                </c:pt>
                <c:pt idx="4091">
                  <c:v>20.259399999999989</c:v>
                </c:pt>
                <c:pt idx="4092">
                  <c:v>20.457100000000001</c:v>
                </c:pt>
                <c:pt idx="4093">
                  <c:v>20.725299999999976</c:v>
                </c:pt>
                <c:pt idx="4094">
                  <c:v>21.526199999999989</c:v>
                </c:pt>
                <c:pt idx="4095">
                  <c:v>21.738900000000001</c:v>
                </c:pt>
              </c:numCache>
            </c:numRef>
          </c:xVal>
          <c:yVal>
            <c:numRef>
              <c:f>'SS2'!$B$2:$B$4097</c:f>
              <c:numCache>
                <c:formatCode>General</c:formatCode>
                <c:ptCount val="4096"/>
                <c:pt idx="0">
                  <c:v>2.4414062500000016E-4</c:v>
                </c:pt>
                <c:pt idx="1">
                  <c:v>4.8828125E-4</c:v>
                </c:pt>
                <c:pt idx="2">
                  <c:v>7.3242187500000022E-4</c:v>
                </c:pt>
                <c:pt idx="3">
                  <c:v>9.7656250000000065E-4</c:v>
                </c:pt>
                <c:pt idx="4">
                  <c:v>1.2207031250000011E-3</c:v>
                </c:pt>
                <c:pt idx="5">
                  <c:v>1.46484375E-3</c:v>
                </c:pt>
                <c:pt idx="6">
                  <c:v>1.708984375E-3</c:v>
                </c:pt>
                <c:pt idx="7">
                  <c:v>1.9531250000000022E-3</c:v>
                </c:pt>
                <c:pt idx="8">
                  <c:v>2.197265625E-3</c:v>
                </c:pt>
                <c:pt idx="9">
                  <c:v>2.4414062500000022E-3</c:v>
                </c:pt>
                <c:pt idx="10">
                  <c:v>2.6855468750000022E-3</c:v>
                </c:pt>
                <c:pt idx="11">
                  <c:v>2.9296875000000022E-3</c:v>
                </c:pt>
                <c:pt idx="12">
                  <c:v>3.173828125E-3</c:v>
                </c:pt>
                <c:pt idx="13">
                  <c:v>3.4179687500000022E-3</c:v>
                </c:pt>
                <c:pt idx="14">
                  <c:v>3.6621093750000026E-3</c:v>
                </c:pt>
                <c:pt idx="15">
                  <c:v>3.90625E-3</c:v>
                </c:pt>
                <c:pt idx="16">
                  <c:v>4.1503906250000043E-3</c:v>
                </c:pt>
                <c:pt idx="17">
                  <c:v>4.3945312499999939E-3</c:v>
                </c:pt>
                <c:pt idx="18">
                  <c:v>4.6386718750000043E-3</c:v>
                </c:pt>
                <c:pt idx="19">
                  <c:v>4.8828125E-3</c:v>
                </c:pt>
                <c:pt idx="20">
                  <c:v>5.1269531250000043E-3</c:v>
                </c:pt>
                <c:pt idx="21">
                  <c:v>5.3710937500000087E-3</c:v>
                </c:pt>
                <c:pt idx="22">
                  <c:v>5.615234375E-3</c:v>
                </c:pt>
                <c:pt idx="23">
                  <c:v>5.8593750000000043E-3</c:v>
                </c:pt>
                <c:pt idx="24">
                  <c:v>6.103515625E-3</c:v>
                </c:pt>
                <c:pt idx="25">
                  <c:v>6.34765625E-3</c:v>
                </c:pt>
                <c:pt idx="26">
                  <c:v>6.5917968750000043E-3</c:v>
                </c:pt>
                <c:pt idx="27">
                  <c:v>6.8359375E-3</c:v>
                </c:pt>
                <c:pt idx="28">
                  <c:v>7.0800781250000104E-3</c:v>
                </c:pt>
                <c:pt idx="29">
                  <c:v>7.32421875E-3</c:v>
                </c:pt>
                <c:pt idx="30">
                  <c:v>7.5683593750000069E-3</c:v>
                </c:pt>
                <c:pt idx="31">
                  <c:v>7.8125E-3</c:v>
                </c:pt>
                <c:pt idx="32">
                  <c:v>8.0566406250000191E-3</c:v>
                </c:pt>
                <c:pt idx="33">
                  <c:v>8.3007812500000191E-3</c:v>
                </c:pt>
                <c:pt idx="34">
                  <c:v>8.544921875E-3</c:v>
                </c:pt>
                <c:pt idx="35">
                  <c:v>8.7890625000000087E-3</c:v>
                </c:pt>
                <c:pt idx="36">
                  <c:v>9.033203125E-3</c:v>
                </c:pt>
                <c:pt idx="37">
                  <c:v>9.27734375E-3</c:v>
                </c:pt>
                <c:pt idx="38">
                  <c:v>9.5214843750000191E-3</c:v>
                </c:pt>
                <c:pt idx="39">
                  <c:v>9.7656250000000087E-3</c:v>
                </c:pt>
                <c:pt idx="40">
                  <c:v>1.0009765625000003E-2</c:v>
                </c:pt>
                <c:pt idx="41">
                  <c:v>1.0253906249999998E-2</c:v>
                </c:pt>
                <c:pt idx="42">
                  <c:v>1.0498046874999977E-2</c:v>
                </c:pt>
                <c:pt idx="43">
                  <c:v>1.0742187500000003E-2</c:v>
                </c:pt>
                <c:pt idx="44">
                  <c:v>1.0986328125000003E-2</c:v>
                </c:pt>
                <c:pt idx="45">
                  <c:v>1.1230468750000003E-2</c:v>
                </c:pt>
                <c:pt idx="46">
                  <c:v>1.1474609375000003E-2</c:v>
                </c:pt>
                <c:pt idx="47">
                  <c:v>1.1718750000000003E-2</c:v>
                </c:pt>
                <c:pt idx="48">
                  <c:v>1.1962890625000017E-2</c:v>
                </c:pt>
                <c:pt idx="49">
                  <c:v>1.2207031250000003E-2</c:v>
                </c:pt>
                <c:pt idx="50">
                  <c:v>1.2451171875000003E-2</c:v>
                </c:pt>
                <c:pt idx="51">
                  <c:v>1.2695312499999988E-2</c:v>
                </c:pt>
                <c:pt idx="52">
                  <c:v>1.2939453125E-2</c:v>
                </c:pt>
                <c:pt idx="53">
                  <c:v>1.3183593750000003E-2</c:v>
                </c:pt>
                <c:pt idx="54">
                  <c:v>1.3427734375000003E-2</c:v>
                </c:pt>
                <c:pt idx="55">
                  <c:v>1.3671875000000017E-2</c:v>
                </c:pt>
                <c:pt idx="56">
                  <c:v>1.3916015625000003E-2</c:v>
                </c:pt>
                <c:pt idx="57">
                  <c:v>1.4160156250000003E-2</c:v>
                </c:pt>
                <c:pt idx="58">
                  <c:v>1.4404296874999979E-2</c:v>
                </c:pt>
                <c:pt idx="59">
                  <c:v>1.46484375E-2</c:v>
                </c:pt>
                <c:pt idx="60">
                  <c:v>1.4892578125000003E-2</c:v>
                </c:pt>
                <c:pt idx="61">
                  <c:v>1.513671875E-2</c:v>
                </c:pt>
                <c:pt idx="62">
                  <c:v>1.5380859375000023E-2</c:v>
                </c:pt>
                <c:pt idx="63">
                  <c:v>1.5625E-2</c:v>
                </c:pt>
                <c:pt idx="64">
                  <c:v>1.5869140625000003E-2</c:v>
                </c:pt>
                <c:pt idx="65">
                  <c:v>1.6113281250000003E-2</c:v>
                </c:pt>
                <c:pt idx="66">
                  <c:v>1.6357421875000003E-2</c:v>
                </c:pt>
                <c:pt idx="67">
                  <c:v>1.6601562500000003E-2</c:v>
                </c:pt>
                <c:pt idx="68">
                  <c:v>1.6845703125000003E-2</c:v>
                </c:pt>
                <c:pt idx="69">
                  <c:v>1.708984375E-2</c:v>
                </c:pt>
                <c:pt idx="70">
                  <c:v>1.7333984375E-2</c:v>
                </c:pt>
                <c:pt idx="71">
                  <c:v>1.7578125000000003E-2</c:v>
                </c:pt>
                <c:pt idx="72">
                  <c:v>1.7822265625000003E-2</c:v>
                </c:pt>
                <c:pt idx="73">
                  <c:v>1.8066406250000003E-2</c:v>
                </c:pt>
                <c:pt idx="74">
                  <c:v>1.8310546875E-2</c:v>
                </c:pt>
                <c:pt idx="75">
                  <c:v>1.85546875E-2</c:v>
                </c:pt>
                <c:pt idx="76">
                  <c:v>1.8798828125000003E-2</c:v>
                </c:pt>
                <c:pt idx="77">
                  <c:v>1.9042968750000003E-2</c:v>
                </c:pt>
                <c:pt idx="78">
                  <c:v>1.9287109375000021E-2</c:v>
                </c:pt>
                <c:pt idx="79">
                  <c:v>1.9531250000000003E-2</c:v>
                </c:pt>
                <c:pt idx="80">
                  <c:v>1.9775390625000003E-2</c:v>
                </c:pt>
                <c:pt idx="81">
                  <c:v>2.0019531249999997E-2</c:v>
                </c:pt>
                <c:pt idx="82">
                  <c:v>2.026367187500001E-2</c:v>
                </c:pt>
                <c:pt idx="83">
                  <c:v>2.0507812500000038E-2</c:v>
                </c:pt>
                <c:pt idx="84">
                  <c:v>2.075195312500001E-2</c:v>
                </c:pt>
                <c:pt idx="85">
                  <c:v>2.0996093749999997E-2</c:v>
                </c:pt>
                <c:pt idx="86">
                  <c:v>2.124023437500001E-2</c:v>
                </c:pt>
                <c:pt idx="87">
                  <c:v>2.1484375000000042E-2</c:v>
                </c:pt>
                <c:pt idx="88">
                  <c:v>2.172851562500001E-2</c:v>
                </c:pt>
                <c:pt idx="89">
                  <c:v>2.1972656249999997E-2</c:v>
                </c:pt>
                <c:pt idx="90">
                  <c:v>2.221679687500001E-2</c:v>
                </c:pt>
                <c:pt idx="91">
                  <c:v>2.2460937500000042E-2</c:v>
                </c:pt>
                <c:pt idx="92">
                  <c:v>2.2705078125000042E-2</c:v>
                </c:pt>
                <c:pt idx="93">
                  <c:v>2.2949218750000042E-2</c:v>
                </c:pt>
                <c:pt idx="94">
                  <c:v>2.3193359374999997E-2</c:v>
                </c:pt>
                <c:pt idx="95">
                  <c:v>2.343750000000001E-2</c:v>
                </c:pt>
                <c:pt idx="96">
                  <c:v>2.3681640625000042E-2</c:v>
                </c:pt>
                <c:pt idx="97">
                  <c:v>2.3925781249999976E-2</c:v>
                </c:pt>
                <c:pt idx="98">
                  <c:v>2.4169921874999997E-2</c:v>
                </c:pt>
                <c:pt idx="99">
                  <c:v>2.441406250000001E-2</c:v>
                </c:pt>
                <c:pt idx="100">
                  <c:v>2.465820312500001E-2</c:v>
                </c:pt>
                <c:pt idx="101">
                  <c:v>2.490234375000001E-2</c:v>
                </c:pt>
                <c:pt idx="102">
                  <c:v>2.5146484374999976E-2</c:v>
                </c:pt>
                <c:pt idx="103">
                  <c:v>2.5390625E-2</c:v>
                </c:pt>
                <c:pt idx="104">
                  <c:v>2.5634765625000042E-2</c:v>
                </c:pt>
                <c:pt idx="105">
                  <c:v>2.587890625000001E-2</c:v>
                </c:pt>
                <c:pt idx="106">
                  <c:v>2.612304687500001E-2</c:v>
                </c:pt>
                <c:pt idx="107">
                  <c:v>2.636718750000001E-2</c:v>
                </c:pt>
                <c:pt idx="108">
                  <c:v>2.6611328125000042E-2</c:v>
                </c:pt>
                <c:pt idx="109">
                  <c:v>2.685546875000001E-2</c:v>
                </c:pt>
                <c:pt idx="110">
                  <c:v>2.709960937500001E-2</c:v>
                </c:pt>
                <c:pt idx="111">
                  <c:v>2.734375000000001E-2</c:v>
                </c:pt>
                <c:pt idx="112">
                  <c:v>2.7587890625000042E-2</c:v>
                </c:pt>
                <c:pt idx="113">
                  <c:v>2.783203125000001E-2</c:v>
                </c:pt>
                <c:pt idx="114">
                  <c:v>2.807617187500001E-2</c:v>
                </c:pt>
                <c:pt idx="115">
                  <c:v>2.832031250000001E-2</c:v>
                </c:pt>
                <c:pt idx="116">
                  <c:v>2.8564453124999983E-2</c:v>
                </c:pt>
                <c:pt idx="117">
                  <c:v>2.880859375E-2</c:v>
                </c:pt>
                <c:pt idx="118">
                  <c:v>2.9052734375E-2</c:v>
                </c:pt>
                <c:pt idx="119">
                  <c:v>2.929687500000001E-2</c:v>
                </c:pt>
                <c:pt idx="120">
                  <c:v>2.9541015625000042E-2</c:v>
                </c:pt>
                <c:pt idx="121">
                  <c:v>2.978515625E-2</c:v>
                </c:pt>
                <c:pt idx="122">
                  <c:v>3.0029296875000021E-2</c:v>
                </c:pt>
                <c:pt idx="123">
                  <c:v>3.0273437500000042E-2</c:v>
                </c:pt>
                <c:pt idx="124">
                  <c:v>3.0517578125000021E-2</c:v>
                </c:pt>
                <c:pt idx="125">
                  <c:v>3.0761718750000021E-2</c:v>
                </c:pt>
                <c:pt idx="126">
                  <c:v>3.1005859375000021E-2</c:v>
                </c:pt>
                <c:pt idx="127">
                  <c:v>3.125E-2</c:v>
                </c:pt>
                <c:pt idx="128">
                  <c:v>3.1494140625000042E-2</c:v>
                </c:pt>
                <c:pt idx="129">
                  <c:v>3.173828125E-2</c:v>
                </c:pt>
                <c:pt idx="130">
                  <c:v>3.1982421875E-2</c:v>
                </c:pt>
                <c:pt idx="131">
                  <c:v>3.2226562500000014E-2</c:v>
                </c:pt>
                <c:pt idx="132">
                  <c:v>3.2470703125000042E-2</c:v>
                </c:pt>
                <c:pt idx="133">
                  <c:v>3.2714843750000014E-2</c:v>
                </c:pt>
                <c:pt idx="134">
                  <c:v>3.2958984375E-2</c:v>
                </c:pt>
                <c:pt idx="135">
                  <c:v>3.3203125000000014E-2</c:v>
                </c:pt>
                <c:pt idx="136">
                  <c:v>3.3447265625000042E-2</c:v>
                </c:pt>
                <c:pt idx="137">
                  <c:v>3.369140625E-2</c:v>
                </c:pt>
                <c:pt idx="138">
                  <c:v>3.3935546875000014E-2</c:v>
                </c:pt>
                <c:pt idx="139">
                  <c:v>3.4179687500000014E-2</c:v>
                </c:pt>
                <c:pt idx="140">
                  <c:v>3.4423828125000014E-2</c:v>
                </c:pt>
                <c:pt idx="141">
                  <c:v>3.4667968750000014E-2</c:v>
                </c:pt>
                <c:pt idx="142">
                  <c:v>3.4912109375E-2</c:v>
                </c:pt>
                <c:pt idx="143">
                  <c:v>3.515625E-2</c:v>
                </c:pt>
                <c:pt idx="144">
                  <c:v>3.5400390625000042E-2</c:v>
                </c:pt>
                <c:pt idx="145">
                  <c:v>3.564453125E-2</c:v>
                </c:pt>
                <c:pt idx="146">
                  <c:v>3.5888671875000014E-2</c:v>
                </c:pt>
                <c:pt idx="147">
                  <c:v>3.6132812500000042E-2</c:v>
                </c:pt>
                <c:pt idx="148">
                  <c:v>3.6376953125000035E-2</c:v>
                </c:pt>
                <c:pt idx="149">
                  <c:v>3.6621093750000035E-2</c:v>
                </c:pt>
                <c:pt idx="150">
                  <c:v>3.6865234375000035E-2</c:v>
                </c:pt>
                <c:pt idx="151">
                  <c:v>3.7109375000000049E-2</c:v>
                </c:pt>
                <c:pt idx="152">
                  <c:v>3.7353515625000049E-2</c:v>
                </c:pt>
                <c:pt idx="153">
                  <c:v>3.759765625E-2</c:v>
                </c:pt>
                <c:pt idx="154">
                  <c:v>3.7841796875000049E-2</c:v>
                </c:pt>
                <c:pt idx="155">
                  <c:v>3.8085937500000049E-2</c:v>
                </c:pt>
                <c:pt idx="156">
                  <c:v>3.8330078125000035E-2</c:v>
                </c:pt>
                <c:pt idx="157">
                  <c:v>3.8574218750000035E-2</c:v>
                </c:pt>
                <c:pt idx="158">
                  <c:v>3.8818359375E-2</c:v>
                </c:pt>
                <c:pt idx="159">
                  <c:v>3.90625E-2</c:v>
                </c:pt>
                <c:pt idx="160">
                  <c:v>3.9306640625000035E-2</c:v>
                </c:pt>
                <c:pt idx="161">
                  <c:v>3.9550781249999993E-2</c:v>
                </c:pt>
                <c:pt idx="162">
                  <c:v>3.9794921875E-2</c:v>
                </c:pt>
                <c:pt idx="163">
                  <c:v>4.0039062499999951E-2</c:v>
                </c:pt>
                <c:pt idx="164">
                  <c:v>4.0283203125000014E-2</c:v>
                </c:pt>
                <c:pt idx="165">
                  <c:v>4.0527343749999951E-2</c:v>
                </c:pt>
                <c:pt idx="166">
                  <c:v>4.0771484375000014E-2</c:v>
                </c:pt>
                <c:pt idx="167">
                  <c:v>4.1015625000000014E-2</c:v>
                </c:pt>
                <c:pt idx="168">
                  <c:v>4.125976562499991E-2</c:v>
                </c:pt>
                <c:pt idx="169">
                  <c:v>4.1503906250000014E-2</c:v>
                </c:pt>
                <c:pt idx="170">
                  <c:v>4.1748046874999951E-2</c:v>
                </c:pt>
                <c:pt idx="171">
                  <c:v>4.1992187500000014E-2</c:v>
                </c:pt>
                <c:pt idx="172">
                  <c:v>4.2236328125000014E-2</c:v>
                </c:pt>
                <c:pt idx="173">
                  <c:v>4.2480468750000014E-2</c:v>
                </c:pt>
                <c:pt idx="174">
                  <c:v>4.2724609375000014E-2</c:v>
                </c:pt>
                <c:pt idx="175">
                  <c:v>4.2968750000000014E-2</c:v>
                </c:pt>
                <c:pt idx="176">
                  <c:v>4.3212890625000014E-2</c:v>
                </c:pt>
                <c:pt idx="177">
                  <c:v>4.3457031250000069E-2</c:v>
                </c:pt>
                <c:pt idx="178">
                  <c:v>4.3701171875000014E-2</c:v>
                </c:pt>
                <c:pt idx="179">
                  <c:v>4.394531249999991E-2</c:v>
                </c:pt>
                <c:pt idx="180">
                  <c:v>4.4189453125000014E-2</c:v>
                </c:pt>
                <c:pt idx="181">
                  <c:v>4.4433593750000069E-2</c:v>
                </c:pt>
                <c:pt idx="182">
                  <c:v>4.4677734375000014E-2</c:v>
                </c:pt>
                <c:pt idx="183">
                  <c:v>4.4921874999999986E-2</c:v>
                </c:pt>
                <c:pt idx="184">
                  <c:v>4.5166015625000014E-2</c:v>
                </c:pt>
                <c:pt idx="185">
                  <c:v>4.5410156250000014E-2</c:v>
                </c:pt>
                <c:pt idx="186">
                  <c:v>4.5654296875000014E-2</c:v>
                </c:pt>
                <c:pt idx="187">
                  <c:v>4.5898437500000069E-2</c:v>
                </c:pt>
                <c:pt idx="188">
                  <c:v>4.6142578124999951E-2</c:v>
                </c:pt>
                <c:pt idx="189">
                  <c:v>4.6386718750000014E-2</c:v>
                </c:pt>
                <c:pt idx="190">
                  <c:v>4.6630859374999917E-2</c:v>
                </c:pt>
                <c:pt idx="191">
                  <c:v>4.6874999999999986E-2</c:v>
                </c:pt>
                <c:pt idx="192">
                  <c:v>4.7119140624999951E-2</c:v>
                </c:pt>
                <c:pt idx="193">
                  <c:v>4.7363281250000118E-2</c:v>
                </c:pt>
                <c:pt idx="194">
                  <c:v>4.7607421875000069E-2</c:v>
                </c:pt>
                <c:pt idx="195">
                  <c:v>4.7851562499999951E-2</c:v>
                </c:pt>
                <c:pt idx="196">
                  <c:v>4.8095703125000014E-2</c:v>
                </c:pt>
                <c:pt idx="197">
                  <c:v>4.8339843749999951E-2</c:v>
                </c:pt>
                <c:pt idx="198">
                  <c:v>4.8583984375000014E-2</c:v>
                </c:pt>
                <c:pt idx="199">
                  <c:v>4.8828125E-2</c:v>
                </c:pt>
                <c:pt idx="200">
                  <c:v>4.9072265625000014E-2</c:v>
                </c:pt>
                <c:pt idx="201">
                  <c:v>4.9316406250000118E-2</c:v>
                </c:pt>
                <c:pt idx="202">
                  <c:v>4.9560546875000014E-2</c:v>
                </c:pt>
                <c:pt idx="203">
                  <c:v>4.9804687500000069E-2</c:v>
                </c:pt>
                <c:pt idx="204">
                  <c:v>5.0048828125E-2</c:v>
                </c:pt>
                <c:pt idx="205">
                  <c:v>5.0292968750000014E-2</c:v>
                </c:pt>
                <c:pt idx="206">
                  <c:v>5.0537109375E-2</c:v>
                </c:pt>
                <c:pt idx="207">
                  <c:v>5.0781250000000014E-2</c:v>
                </c:pt>
                <c:pt idx="208">
                  <c:v>5.1025390625E-2</c:v>
                </c:pt>
                <c:pt idx="209">
                  <c:v>5.1269531250000014E-2</c:v>
                </c:pt>
                <c:pt idx="210">
                  <c:v>5.1513671875000069E-2</c:v>
                </c:pt>
                <c:pt idx="211">
                  <c:v>5.17578125E-2</c:v>
                </c:pt>
                <c:pt idx="212">
                  <c:v>5.2001953125000014E-2</c:v>
                </c:pt>
                <c:pt idx="213">
                  <c:v>5.2246093750000014E-2</c:v>
                </c:pt>
                <c:pt idx="214">
                  <c:v>5.2490234375000069E-2</c:v>
                </c:pt>
                <c:pt idx="215">
                  <c:v>5.2734375000000014E-2</c:v>
                </c:pt>
                <c:pt idx="216">
                  <c:v>5.2978515625E-2</c:v>
                </c:pt>
                <c:pt idx="217">
                  <c:v>5.3222656250000014E-2</c:v>
                </c:pt>
                <c:pt idx="218">
                  <c:v>5.3466796875000069E-2</c:v>
                </c:pt>
                <c:pt idx="219">
                  <c:v>5.3710937500000069E-2</c:v>
                </c:pt>
                <c:pt idx="220">
                  <c:v>5.3955078125E-2</c:v>
                </c:pt>
                <c:pt idx="221">
                  <c:v>5.4199218750000014E-2</c:v>
                </c:pt>
                <c:pt idx="222">
                  <c:v>5.4443359375E-2</c:v>
                </c:pt>
                <c:pt idx="223">
                  <c:v>5.4687500000000014E-2</c:v>
                </c:pt>
                <c:pt idx="224">
                  <c:v>5.4931640625000014E-2</c:v>
                </c:pt>
                <c:pt idx="225">
                  <c:v>5.5175781250000014E-2</c:v>
                </c:pt>
                <c:pt idx="226">
                  <c:v>5.5419921875000069E-2</c:v>
                </c:pt>
                <c:pt idx="227">
                  <c:v>5.56640625E-2</c:v>
                </c:pt>
                <c:pt idx="228">
                  <c:v>5.5908203125000014E-2</c:v>
                </c:pt>
                <c:pt idx="229">
                  <c:v>5.615234375E-2</c:v>
                </c:pt>
                <c:pt idx="230">
                  <c:v>5.6396484375000069E-2</c:v>
                </c:pt>
                <c:pt idx="231">
                  <c:v>5.6640625E-2</c:v>
                </c:pt>
                <c:pt idx="232">
                  <c:v>5.6884765625E-2</c:v>
                </c:pt>
                <c:pt idx="233">
                  <c:v>5.7128906250000014E-2</c:v>
                </c:pt>
                <c:pt idx="234">
                  <c:v>5.7373046875000014E-2</c:v>
                </c:pt>
                <c:pt idx="235">
                  <c:v>5.7617187500000014E-2</c:v>
                </c:pt>
                <c:pt idx="236">
                  <c:v>5.7861328125000014E-2</c:v>
                </c:pt>
                <c:pt idx="237">
                  <c:v>5.810546875E-2</c:v>
                </c:pt>
                <c:pt idx="238">
                  <c:v>5.8349609375E-2</c:v>
                </c:pt>
                <c:pt idx="239">
                  <c:v>5.8593750000000014E-2</c:v>
                </c:pt>
                <c:pt idx="240">
                  <c:v>5.8837890625000014E-2</c:v>
                </c:pt>
                <c:pt idx="241">
                  <c:v>5.9082031250000125E-2</c:v>
                </c:pt>
                <c:pt idx="242">
                  <c:v>5.9326171875000076E-2</c:v>
                </c:pt>
                <c:pt idx="243">
                  <c:v>5.95703125E-2</c:v>
                </c:pt>
                <c:pt idx="244">
                  <c:v>5.9814453125000076E-2</c:v>
                </c:pt>
                <c:pt idx="245">
                  <c:v>6.0058593750000014E-2</c:v>
                </c:pt>
                <c:pt idx="246">
                  <c:v>6.0302734375000076E-2</c:v>
                </c:pt>
                <c:pt idx="247">
                  <c:v>6.0546875E-2</c:v>
                </c:pt>
                <c:pt idx="248">
                  <c:v>6.0791015625000014E-2</c:v>
                </c:pt>
                <c:pt idx="249">
                  <c:v>6.103515625E-2</c:v>
                </c:pt>
                <c:pt idx="250">
                  <c:v>6.1279296875E-2</c:v>
                </c:pt>
                <c:pt idx="251">
                  <c:v>6.1523437500000014E-2</c:v>
                </c:pt>
                <c:pt idx="252">
                  <c:v>6.1767578125000014E-2</c:v>
                </c:pt>
                <c:pt idx="253">
                  <c:v>6.2011718750000014E-2</c:v>
                </c:pt>
                <c:pt idx="254">
                  <c:v>6.2255859374999917E-2</c:v>
                </c:pt>
                <c:pt idx="255">
                  <c:v>6.25E-2</c:v>
                </c:pt>
                <c:pt idx="256">
                  <c:v>6.2744140625E-2</c:v>
                </c:pt>
                <c:pt idx="257">
                  <c:v>6.2988281250000083E-2</c:v>
                </c:pt>
                <c:pt idx="258">
                  <c:v>6.3232421875000083E-2</c:v>
                </c:pt>
                <c:pt idx="259">
                  <c:v>6.34765625E-2</c:v>
                </c:pt>
                <c:pt idx="260">
                  <c:v>6.3720703125000014E-2</c:v>
                </c:pt>
                <c:pt idx="261">
                  <c:v>6.396484375E-2</c:v>
                </c:pt>
                <c:pt idx="262">
                  <c:v>6.4208984375000014E-2</c:v>
                </c:pt>
                <c:pt idx="263">
                  <c:v>6.4453125000000014E-2</c:v>
                </c:pt>
                <c:pt idx="264">
                  <c:v>6.4697265625000014E-2</c:v>
                </c:pt>
                <c:pt idx="265">
                  <c:v>6.4941406250000014E-2</c:v>
                </c:pt>
                <c:pt idx="266">
                  <c:v>6.5185546875E-2</c:v>
                </c:pt>
                <c:pt idx="267">
                  <c:v>6.5429687500000014E-2</c:v>
                </c:pt>
                <c:pt idx="268">
                  <c:v>6.5673828125E-2</c:v>
                </c:pt>
                <c:pt idx="269">
                  <c:v>6.5917968750000014E-2</c:v>
                </c:pt>
                <c:pt idx="270">
                  <c:v>6.6162109375E-2</c:v>
                </c:pt>
                <c:pt idx="271">
                  <c:v>6.6406250000000014E-2</c:v>
                </c:pt>
                <c:pt idx="272">
                  <c:v>6.6650390625E-2</c:v>
                </c:pt>
                <c:pt idx="273">
                  <c:v>6.6894531250000083E-2</c:v>
                </c:pt>
                <c:pt idx="274">
                  <c:v>6.7138671875000083E-2</c:v>
                </c:pt>
                <c:pt idx="275">
                  <c:v>6.7382812500000014E-2</c:v>
                </c:pt>
                <c:pt idx="276">
                  <c:v>6.7626953125000014E-2</c:v>
                </c:pt>
                <c:pt idx="277">
                  <c:v>6.7871093750000014E-2</c:v>
                </c:pt>
                <c:pt idx="278">
                  <c:v>6.8115234375000014E-2</c:v>
                </c:pt>
                <c:pt idx="279">
                  <c:v>6.8359375E-2</c:v>
                </c:pt>
                <c:pt idx="280">
                  <c:v>6.8603515625E-2</c:v>
                </c:pt>
                <c:pt idx="281">
                  <c:v>6.8847656250000014E-2</c:v>
                </c:pt>
                <c:pt idx="282">
                  <c:v>6.9091796875000083E-2</c:v>
                </c:pt>
                <c:pt idx="283">
                  <c:v>6.9335937500000083E-2</c:v>
                </c:pt>
                <c:pt idx="284">
                  <c:v>6.9580078125000014E-2</c:v>
                </c:pt>
                <c:pt idx="285">
                  <c:v>6.9824218750000014E-2</c:v>
                </c:pt>
                <c:pt idx="286">
                  <c:v>7.0068359375E-2</c:v>
                </c:pt>
                <c:pt idx="287">
                  <c:v>7.0312500000000083E-2</c:v>
                </c:pt>
                <c:pt idx="288">
                  <c:v>7.0556640625000014E-2</c:v>
                </c:pt>
                <c:pt idx="289">
                  <c:v>7.0800781250000083E-2</c:v>
                </c:pt>
                <c:pt idx="290">
                  <c:v>7.1044921875000014E-2</c:v>
                </c:pt>
                <c:pt idx="291">
                  <c:v>7.1289062499999931E-2</c:v>
                </c:pt>
                <c:pt idx="292">
                  <c:v>7.1533203125000014E-2</c:v>
                </c:pt>
                <c:pt idx="293">
                  <c:v>7.177734375E-2</c:v>
                </c:pt>
                <c:pt idx="294">
                  <c:v>7.2021484375000014E-2</c:v>
                </c:pt>
                <c:pt idx="295">
                  <c:v>7.2265625000000014E-2</c:v>
                </c:pt>
                <c:pt idx="296">
                  <c:v>7.2509765625E-2</c:v>
                </c:pt>
                <c:pt idx="297">
                  <c:v>7.2753906250000083E-2</c:v>
                </c:pt>
                <c:pt idx="298">
                  <c:v>7.2998046875000014E-2</c:v>
                </c:pt>
                <c:pt idx="299">
                  <c:v>7.32421875E-2</c:v>
                </c:pt>
                <c:pt idx="300">
                  <c:v>7.3486328125000014E-2</c:v>
                </c:pt>
                <c:pt idx="301">
                  <c:v>7.3730468750000014E-2</c:v>
                </c:pt>
                <c:pt idx="302">
                  <c:v>7.3974609375E-2</c:v>
                </c:pt>
                <c:pt idx="303">
                  <c:v>7.4218750000000014E-2</c:v>
                </c:pt>
                <c:pt idx="304">
                  <c:v>7.4462890625000083E-2</c:v>
                </c:pt>
                <c:pt idx="305">
                  <c:v>7.4707031250000139E-2</c:v>
                </c:pt>
                <c:pt idx="306">
                  <c:v>7.4951171875000014E-2</c:v>
                </c:pt>
                <c:pt idx="307">
                  <c:v>7.51953125E-2</c:v>
                </c:pt>
                <c:pt idx="308">
                  <c:v>7.5439453125000014E-2</c:v>
                </c:pt>
                <c:pt idx="309">
                  <c:v>7.5683593750000014E-2</c:v>
                </c:pt>
                <c:pt idx="310">
                  <c:v>7.5927734375000014E-2</c:v>
                </c:pt>
                <c:pt idx="311">
                  <c:v>7.6171874999999986E-2</c:v>
                </c:pt>
                <c:pt idx="312">
                  <c:v>7.6416015625000014E-2</c:v>
                </c:pt>
                <c:pt idx="313">
                  <c:v>7.666015625E-2</c:v>
                </c:pt>
                <c:pt idx="314">
                  <c:v>7.6904296875000014E-2</c:v>
                </c:pt>
                <c:pt idx="315">
                  <c:v>7.7148437500000014E-2</c:v>
                </c:pt>
                <c:pt idx="316">
                  <c:v>7.7392578125000083E-2</c:v>
                </c:pt>
                <c:pt idx="317">
                  <c:v>7.7636718750000014E-2</c:v>
                </c:pt>
                <c:pt idx="318">
                  <c:v>7.7880859375E-2</c:v>
                </c:pt>
                <c:pt idx="319">
                  <c:v>7.8125E-2</c:v>
                </c:pt>
                <c:pt idx="320">
                  <c:v>7.8369140625E-2</c:v>
                </c:pt>
                <c:pt idx="321">
                  <c:v>7.8613281250000083E-2</c:v>
                </c:pt>
                <c:pt idx="322">
                  <c:v>7.8857421875000083E-2</c:v>
                </c:pt>
                <c:pt idx="323">
                  <c:v>7.91015625E-2</c:v>
                </c:pt>
                <c:pt idx="324">
                  <c:v>7.9345703125000014E-2</c:v>
                </c:pt>
                <c:pt idx="325">
                  <c:v>7.958984375E-2</c:v>
                </c:pt>
                <c:pt idx="326">
                  <c:v>7.9833984375000083E-2</c:v>
                </c:pt>
                <c:pt idx="327">
                  <c:v>8.0078125000000028E-2</c:v>
                </c:pt>
                <c:pt idx="328">
                  <c:v>8.0322265625000028E-2</c:v>
                </c:pt>
                <c:pt idx="329">
                  <c:v>8.0566406250000111E-2</c:v>
                </c:pt>
                <c:pt idx="330">
                  <c:v>8.0810546875000028E-2</c:v>
                </c:pt>
                <c:pt idx="331">
                  <c:v>8.1054687500000028E-2</c:v>
                </c:pt>
                <c:pt idx="332">
                  <c:v>8.1298828125000111E-2</c:v>
                </c:pt>
                <c:pt idx="333">
                  <c:v>8.1542968750000111E-2</c:v>
                </c:pt>
                <c:pt idx="334">
                  <c:v>8.1787109375000028E-2</c:v>
                </c:pt>
                <c:pt idx="335">
                  <c:v>8.2031250000000014E-2</c:v>
                </c:pt>
                <c:pt idx="336">
                  <c:v>8.2275390625000028E-2</c:v>
                </c:pt>
                <c:pt idx="337">
                  <c:v>8.2519531249999986E-2</c:v>
                </c:pt>
                <c:pt idx="338">
                  <c:v>8.2763671874999986E-2</c:v>
                </c:pt>
                <c:pt idx="339">
                  <c:v>8.3007812500000111E-2</c:v>
                </c:pt>
                <c:pt idx="340">
                  <c:v>8.3251953125000111E-2</c:v>
                </c:pt>
                <c:pt idx="341">
                  <c:v>8.3496093750000111E-2</c:v>
                </c:pt>
                <c:pt idx="342">
                  <c:v>8.3740234375000028E-2</c:v>
                </c:pt>
                <c:pt idx="343">
                  <c:v>8.3984375000000111E-2</c:v>
                </c:pt>
                <c:pt idx="344">
                  <c:v>8.4228515625000028E-2</c:v>
                </c:pt>
                <c:pt idx="345">
                  <c:v>8.4472656249999986E-2</c:v>
                </c:pt>
                <c:pt idx="346">
                  <c:v>8.4716796875000028E-2</c:v>
                </c:pt>
                <c:pt idx="347">
                  <c:v>8.4960937500000028E-2</c:v>
                </c:pt>
                <c:pt idx="348">
                  <c:v>8.5205078125000111E-2</c:v>
                </c:pt>
                <c:pt idx="349">
                  <c:v>8.5449218749999986E-2</c:v>
                </c:pt>
                <c:pt idx="350">
                  <c:v>8.5693359375000111E-2</c:v>
                </c:pt>
                <c:pt idx="351">
                  <c:v>8.5937500000000028E-2</c:v>
                </c:pt>
                <c:pt idx="352">
                  <c:v>8.6181640624999986E-2</c:v>
                </c:pt>
                <c:pt idx="353">
                  <c:v>8.6425781249999986E-2</c:v>
                </c:pt>
                <c:pt idx="354">
                  <c:v>8.6669921875000028E-2</c:v>
                </c:pt>
                <c:pt idx="355">
                  <c:v>8.6914062500000111E-2</c:v>
                </c:pt>
                <c:pt idx="356">
                  <c:v>8.7158203125000028E-2</c:v>
                </c:pt>
                <c:pt idx="357">
                  <c:v>8.7402343750000028E-2</c:v>
                </c:pt>
                <c:pt idx="358">
                  <c:v>8.7646484375000028E-2</c:v>
                </c:pt>
                <c:pt idx="359">
                  <c:v>8.7890625000000028E-2</c:v>
                </c:pt>
                <c:pt idx="360">
                  <c:v>8.8134765625000111E-2</c:v>
                </c:pt>
                <c:pt idx="361">
                  <c:v>8.8378906250000028E-2</c:v>
                </c:pt>
                <c:pt idx="362">
                  <c:v>8.8623046875000111E-2</c:v>
                </c:pt>
                <c:pt idx="363">
                  <c:v>8.8867187500000028E-2</c:v>
                </c:pt>
                <c:pt idx="364">
                  <c:v>8.9111328125000111E-2</c:v>
                </c:pt>
                <c:pt idx="365">
                  <c:v>8.9355468750000236E-2</c:v>
                </c:pt>
                <c:pt idx="366">
                  <c:v>8.9599609375000111E-2</c:v>
                </c:pt>
                <c:pt idx="367">
                  <c:v>8.9843750000000014E-2</c:v>
                </c:pt>
                <c:pt idx="368">
                  <c:v>9.0087890625000028E-2</c:v>
                </c:pt>
                <c:pt idx="369">
                  <c:v>9.0332031249999986E-2</c:v>
                </c:pt>
                <c:pt idx="370">
                  <c:v>9.0576171875000028E-2</c:v>
                </c:pt>
                <c:pt idx="371">
                  <c:v>9.0820312500000111E-2</c:v>
                </c:pt>
                <c:pt idx="372">
                  <c:v>9.1064453125000111E-2</c:v>
                </c:pt>
                <c:pt idx="373">
                  <c:v>9.1308593750000028E-2</c:v>
                </c:pt>
                <c:pt idx="374">
                  <c:v>9.1552734375000028E-2</c:v>
                </c:pt>
                <c:pt idx="375">
                  <c:v>9.1796875000000111E-2</c:v>
                </c:pt>
                <c:pt idx="376">
                  <c:v>9.2041015624999986E-2</c:v>
                </c:pt>
                <c:pt idx="377">
                  <c:v>9.2285156249999986E-2</c:v>
                </c:pt>
                <c:pt idx="378">
                  <c:v>9.2529296875000028E-2</c:v>
                </c:pt>
                <c:pt idx="379">
                  <c:v>9.2773437499999986E-2</c:v>
                </c:pt>
                <c:pt idx="380">
                  <c:v>9.3017578125000111E-2</c:v>
                </c:pt>
                <c:pt idx="381">
                  <c:v>9.3261718750000028E-2</c:v>
                </c:pt>
                <c:pt idx="382">
                  <c:v>9.3505859375000236E-2</c:v>
                </c:pt>
                <c:pt idx="383">
                  <c:v>9.3750000000000111E-2</c:v>
                </c:pt>
                <c:pt idx="384">
                  <c:v>9.3994140625000111E-2</c:v>
                </c:pt>
                <c:pt idx="385">
                  <c:v>9.4238281249999986E-2</c:v>
                </c:pt>
                <c:pt idx="386">
                  <c:v>9.4482421874999986E-2</c:v>
                </c:pt>
                <c:pt idx="387">
                  <c:v>9.4726562500000236E-2</c:v>
                </c:pt>
                <c:pt idx="388">
                  <c:v>9.4970703125000028E-2</c:v>
                </c:pt>
                <c:pt idx="389">
                  <c:v>9.5214843750000111E-2</c:v>
                </c:pt>
                <c:pt idx="390">
                  <c:v>9.5458984375000028E-2</c:v>
                </c:pt>
                <c:pt idx="391">
                  <c:v>9.5703125000000028E-2</c:v>
                </c:pt>
                <c:pt idx="392">
                  <c:v>9.5947265625000028E-2</c:v>
                </c:pt>
                <c:pt idx="393">
                  <c:v>9.6191406250000028E-2</c:v>
                </c:pt>
                <c:pt idx="394">
                  <c:v>9.6435546875000028E-2</c:v>
                </c:pt>
                <c:pt idx="395">
                  <c:v>9.6679687499999986E-2</c:v>
                </c:pt>
                <c:pt idx="396">
                  <c:v>9.6923828125000111E-2</c:v>
                </c:pt>
                <c:pt idx="397">
                  <c:v>9.7167968750000111E-2</c:v>
                </c:pt>
                <c:pt idx="398">
                  <c:v>9.7412109374999986E-2</c:v>
                </c:pt>
                <c:pt idx="399">
                  <c:v>9.7656250000000028E-2</c:v>
                </c:pt>
                <c:pt idx="400">
                  <c:v>9.7900390625000028E-2</c:v>
                </c:pt>
                <c:pt idx="401">
                  <c:v>9.8144531250000028E-2</c:v>
                </c:pt>
                <c:pt idx="402">
                  <c:v>9.8388671875E-2</c:v>
                </c:pt>
                <c:pt idx="403">
                  <c:v>9.8632812500000111E-2</c:v>
                </c:pt>
                <c:pt idx="404">
                  <c:v>9.8876953125000111E-2</c:v>
                </c:pt>
                <c:pt idx="405">
                  <c:v>9.9121093750000111E-2</c:v>
                </c:pt>
                <c:pt idx="406">
                  <c:v>9.9365234375000028E-2</c:v>
                </c:pt>
                <c:pt idx="407">
                  <c:v>9.9609375000000111E-2</c:v>
                </c:pt>
                <c:pt idx="408">
                  <c:v>9.9853515625000028E-2</c:v>
                </c:pt>
                <c:pt idx="409">
                  <c:v>0.10009765625000007</c:v>
                </c:pt>
                <c:pt idx="410">
                  <c:v>0.100341796875</c:v>
                </c:pt>
                <c:pt idx="411">
                  <c:v>0.1005859375</c:v>
                </c:pt>
                <c:pt idx="412">
                  <c:v>0.100830078125</c:v>
                </c:pt>
                <c:pt idx="413">
                  <c:v>0.10107421875000007</c:v>
                </c:pt>
                <c:pt idx="414">
                  <c:v>0.10131835937499993</c:v>
                </c:pt>
                <c:pt idx="415">
                  <c:v>0.10156250000000007</c:v>
                </c:pt>
                <c:pt idx="416">
                  <c:v>0.10180664062500007</c:v>
                </c:pt>
                <c:pt idx="417">
                  <c:v>0.10205078125000007</c:v>
                </c:pt>
                <c:pt idx="418">
                  <c:v>0.10229492187500014</c:v>
                </c:pt>
                <c:pt idx="419">
                  <c:v>0.1025390625</c:v>
                </c:pt>
                <c:pt idx="420">
                  <c:v>0.10278320312500007</c:v>
                </c:pt>
                <c:pt idx="421">
                  <c:v>0.10302734375000007</c:v>
                </c:pt>
                <c:pt idx="422">
                  <c:v>0.10327148437500007</c:v>
                </c:pt>
                <c:pt idx="423">
                  <c:v>0.10351562500000007</c:v>
                </c:pt>
                <c:pt idx="424">
                  <c:v>0.103759765625</c:v>
                </c:pt>
                <c:pt idx="425">
                  <c:v>0.10400390625000007</c:v>
                </c:pt>
                <c:pt idx="426">
                  <c:v>0.10424804687500007</c:v>
                </c:pt>
                <c:pt idx="427">
                  <c:v>0.10449218750000007</c:v>
                </c:pt>
                <c:pt idx="428">
                  <c:v>0.10473632812500007</c:v>
                </c:pt>
                <c:pt idx="429">
                  <c:v>0.10498046875</c:v>
                </c:pt>
                <c:pt idx="430">
                  <c:v>0.10522460937500014</c:v>
                </c:pt>
                <c:pt idx="431">
                  <c:v>0.10546875000000007</c:v>
                </c:pt>
                <c:pt idx="432">
                  <c:v>0.105712890625</c:v>
                </c:pt>
                <c:pt idx="433">
                  <c:v>0.10595703125</c:v>
                </c:pt>
                <c:pt idx="434">
                  <c:v>0.10620117187500014</c:v>
                </c:pt>
                <c:pt idx="435">
                  <c:v>0.1064453125</c:v>
                </c:pt>
                <c:pt idx="436">
                  <c:v>0.106689453125</c:v>
                </c:pt>
                <c:pt idx="437">
                  <c:v>0.10693359375000007</c:v>
                </c:pt>
                <c:pt idx="438">
                  <c:v>0.10717773437500007</c:v>
                </c:pt>
                <c:pt idx="439">
                  <c:v>0.10742187500000007</c:v>
                </c:pt>
                <c:pt idx="440">
                  <c:v>0.10766601562500007</c:v>
                </c:pt>
                <c:pt idx="441">
                  <c:v>0.10791015625000007</c:v>
                </c:pt>
                <c:pt idx="442">
                  <c:v>0.10815429687500007</c:v>
                </c:pt>
                <c:pt idx="443">
                  <c:v>0.1083984375</c:v>
                </c:pt>
                <c:pt idx="444">
                  <c:v>0.10864257812500007</c:v>
                </c:pt>
                <c:pt idx="445">
                  <c:v>0.10888671875000007</c:v>
                </c:pt>
                <c:pt idx="446">
                  <c:v>0.10913085937500007</c:v>
                </c:pt>
                <c:pt idx="447">
                  <c:v>0.10937500000000007</c:v>
                </c:pt>
                <c:pt idx="448">
                  <c:v>0.10961914062500007</c:v>
                </c:pt>
                <c:pt idx="449">
                  <c:v>0.10986328125000014</c:v>
                </c:pt>
                <c:pt idx="450">
                  <c:v>0.110107421875</c:v>
                </c:pt>
                <c:pt idx="451">
                  <c:v>0.11035156249999993</c:v>
                </c:pt>
                <c:pt idx="452">
                  <c:v>0.11059570312500007</c:v>
                </c:pt>
                <c:pt idx="453">
                  <c:v>0.11083984375</c:v>
                </c:pt>
                <c:pt idx="454">
                  <c:v>0.111083984375</c:v>
                </c:pt>
                <c:pt idx="455">
                  <c:v>0.111328125</c:v>
                </c:pt>
                <c:pt idx="456">
                  <c:v>0.111572265625</c:v>
                </c:pt>
                <c:pt idx="457">
                  <c:v>0.11181640625</c:v>
                </c:pt>
                <c:pt idx="458">
                  <c:v>0.11206054687500007</c:v>
                </c:pt>
                <c:pt idx="459">
                  <c:v>0.1123046875</c:v>
                </c:pt>
                <c:pt idx="460">
                  <c:v>0.11254882812499993</c:v>
                </c:pt>
                <c:pt idx="461">
                  <c:v>0.11279296875000007</c:v>
                </c:pt>
                <c:pt idx="462">
                  <c:v>0.113037109375</c:v>
                </c:pt>
                <c:pt idx="463">
                  <c:v>0.11328125000000007</c:v>
                </c:pt>
                <c:pt idx="464">
                  <c:v>0.113525390625</c:v>
                </c:pt>
                <c:pt idx="465">
                  <c:v>0.11376953125000007</c:v>
                </c:pt>
                <c:pt idx="466">
                  <c:v>0.11401367187500007</c:v>
                </c:pt>
                <c:pt idx="467">
                  <c:v>0.11425781249999993</c:v>
                </c:pt>
                <c:pt idx="468">
                  <c:v>0.114501953125</c:v>
                </c:pt>
                <c:pt idx="469">
                  <c:v>0.11474609375000007</c:v>
                </c:pt>
                <c:pt idx="470">
                  <c:v>0.11499023437500007</c:v>
                </c:pt>
                <c:pt idx="471">
                  <c:v>0.11523437500000007</c:v>
                </c:pt>
                <c:pt idx="472">
                  <c:v>0.11547851562499993</c:v>
                </c:pt>
                <c:pt idx="473">
                  <c:v>0.11572265625000014</c:v>
                </c:pt>
                <c:pt idx="474">
                  <c:v>0.11596679687500007</c:v>
                </c:pt>
                <c:pt idx="475">
                  <c:v>0.1162109375</c:v>
                </c:pt>
                <c:pt idx="476">
                  <c:v>0.116455078125</c:v>
                </c:pt>
                <c:pt idx="477">
                  <c:v>0.11669921875000007</c:v>
                </c:pt>
                <c:pt idx="478">
                  <c:v>0.116943359375</c:v>
                </c:pt>
                <c:pt idx="479">
                  <c:v>0.1171875</c:v>
                </c:pt>
                <c:pt idx="480">
                  <c:v>0.11743164062500007</c:v>
                </c:pt>
                <c:pt idx="481">
                  <c:v>0.11767578125000014</c:v>
                </c:pt>
                <c:pt idx="482">
                  <c:v>0.117919921875</c:v>
                </c:pt>
                <c:pt idx="483">
                  <c:v>0.11816406250000007</c:v>
                </c:pt>
                <c:pt idx="484">
                  <c:v>0.118408203125</c:v>
                </c:pt>
                <c:pt idx="485">
                  <c:v>0.11865234375000007</c:v>
                </c:pt>
                <c:pt idx="486">
                  <c:v>0.11889648437500007</c:v>
                </c:pt>
                <c:pt idx="487">
                  <c:v>0.11914062500000007</c:v>
                </c:pt>
                <c:pt idx="488">
                  <c:v>0.119384765625</c:v>
                </c:pt>
                <c:pt idx="489">
                  <c:v>0.11962890625000007</c:v>
                </c:pt>
                <c:pt idx="490">
                  <c:v>0.11987304687500007</c:v>
                </c:pt>
                <c:pt idx="491">
                  <c:v>0.1201171875</c:v>
                </c:pt>
                <c:pt idx="492">
                  <c:v>0.120361328125</c:v>
                </c:pt>
                <c:pt idx="493">
                  <c:v>0.12060546875000007</c:v>
                </c:pt>
                <c:pt idx="494">
                  <c:v>0.120849609375</c:v>
                </c:pt>
                <c:pt idx="495">
                  <c:v>0.12109375000000014</c:v>
                </c:pt>
                <c:pt idx="496">
                  <c:v>0.12133789062499993</c:v>
                </c:pt>
                <c:pt idx="497">
                  <c:v>0.12158203125000007</c:v>
                </c:pt>
                <c:pt idx="498">
                  <c:v>0.12182617187500014</c:v>
                </c:pt>
                <c:pt idx="499">
                  <c:v>0.1220703125</c:v>
                </c:pt>
                <c:pt idx="500">
                  <c:v>0.122314453125</c:v>
                </c:pt>
                <c:pt idx="501">
                  <c:v>0.12255859375</c:v>
                </c:pt>
                <c:pt idx="502">
                  <c:v>0.12280273437500007</c:v>
                </c:pt>
                <c:pt idx="503">
                  <c:v>0.12304687500000007</c:v>
                </c:pt>
                <c:pt idx="504">
                  <c:v>0.12329101562500007</c:v>
                </c:pt>
                <c:pt idx="505">
                  <c:v>0.12353515625000014</c:v>
                </c:pt>
                <c:pt idx="506">
                  <c:v>0.12377929687500007</c:v>
                </c:pt>
                <c:pt idx="507">
                  <c:v>0.12402343750000007</c:v>
                </c:pt>
                <c:pt idx="508">
                  <c:v>0.12426757812500007</c:v>
                </c:pt>
                <c:pt idx="509">
                  <c:v>0.12451171875000007</c:v>
                </c:pt>
                <c:pt idx="510">
                  <c:v>0.12475585937500007</c:v>
                </c:pt>
                <c:pt idx="511">
                  <c:v>0.125</c:v>
                </c:pt>
                <c:pt idx="512">
                  <c:v>0.12524414062500014</c:v>
                </c:pt>
                <c:pt idx="513">
                  <c:v>0.12548828125000014</c:v>
                </c:pt>
                <c:pt idx="514">
                  <c:v>0.12573242187500014</c:v>
                </c:pt>
                <c:pt idx="515">
                  <c:v>0.1259765625</c:v>
                </c:pt>
                <c:pt idx="516">
                  <c:v>0.126220703125</c:v>
                </c:pt>
                <c:pt idx="517">
                  <c:v>0.12646484375000014</c:v>
                </c:pt>
                <c:pt idx="518">
                  <c:v>0.12670898437500014</c:v>
                </c:pt>
                <c:pt idx="519">
                  <c:v>0.126953125</c:v>
                </c:pt>
                <c:pt idx="520">
                  <c:v>0.127197265625</c:v>
                </c:pt>
                <c:pt idx="521">
                  <c:v>0.12744140625000014</c:v>
                </c:pt>
                <c:pt idx="522">
                  <c:v>0.127685546875</c:v>
                </c:pt>
                <c:pt idx="523">
                  <c:v>0.12792968750000014</c:v>
                </c:pt>
                <c:pt idx="524">
                  <c:v>0.12817382812499983</c:v>
                </c:pt>
                <c:pt idx="525">
                  <c:v>0.12841796875000014</c:v>
                </c:pt>
                <c:pt idx="526">
                  <c:v>0.128662109375</c:v>
                </c:pt>
                <c:pt idx="527">
                  <c:v>0.12890625000000014</c:v>
                </c:pt>
                <c:pt idx="528">
                  <c:v>0.129150390625</c:v>
                </c:pt>
                <c:pt idx="529">
                  <c:v>0.12939453125</c:v>
                </c:pt>
                <c:pt idx="530">
                  <c:v>0.129638671875</c:v>
                </c:pt>
                <c:pt idx="531">
                  <c:v>0.1298828125</c:v>
                </c:pt>
                <c:pt idx="532">
                  <c:v>0.130126953125</c:v>
                </c:pt>
                <c:pt idx="533">
                  <c:v>0.13037109375</c:v>
                </c:pt>
                <c:pt idx="534">
                  <c:v>0.13061523437500014</c:v>
                </c:pt>
                <c:pt idx="535">
                  <c:v>0.130859375</c:v>
                </c:pt>
                <c:pt idx="536">
                  <c:v>0.13110351562499983</c:v>
                </c:pt>
                <c:pt idx="537">
                  <c:v>0.13134765625</c:v>
                </c:pt>
                <c:pt idx="538">
                  <c:v>0.13159179687500014</c:v>
                </c:pt>
                <c:pt idx="539">
                  <c:v>0.13183593750000014</c:v>
                </c:pt>
                <c:pt idx="540">
                  <c:v>0.132080078125</c:v>
                </c:pt>
                <c:pt idx="541">
                  <c:v>0.13232421875</c:v>
                </c:pt>
                <c:pt idx="542">
                  <c:v>0.13256835937500014</c:v>
                </c:pt>
                <c:pt idx="543">
                  <c:v>0.1328125</c:v>
                </c:pt>
                <c:pt idx="544">
                  <c:v>0.133056640625</c:v>
                </c:pt>
                <c:pt idx="545">
                  <c:v>0.13330078125</c:v>
                </c:pt>
                <c:pt idx="546">
                  <c:v>0.13354492187500014</c:v>
                </c:pt>
                <c:pt idx="547">
                  <c:v>0.13378906250000014</c:v>
                </c:pt>
                <c:pt idx="548">
                  <c:v>0.13403320312500014</c:v>
                </c:pt>
                <c:pt idx="549">
                  <c:v>0.13427734375000014</c:v>
                </c:pt>
                <c:pt idx="550">
                  <c:v>0.13452148437500014</c:v>
                </c:pt>
                <c:pt idx="551">
                  <c:v>0.134765625</c:v>
                </c:pt>
                <c:pt idx="552">
                  <c:v>0.135009765625</c:v>
                </c:pt>
                <c:pt idx="553">
                  <c:v>0.13525390625</c:v>
                </c:pt>
                <c:pt idx="554">
                  <c:v>0.13549804687500031</c:v>
                </c:pt>
                <c:pt idx="555">
                  <c:v>0.13574218750000031</c:v>
                </c:pt>
                <c:pt idx="556">
                  <c:v>0.13598632812500014</c:v>
                </c:pt>
                <c:pt idx="557">
                  <c:v>0.13623046875000014</c:v>
                </c:pt>
                <c:pt idx="558">
                  <c:v>0.136474609375</c:v>
                </c:pt>
                <c:pt idx="559">
                  <c:v>0.13671875000000014</c:v>
                </c:pt>
                <c:pt idx="560">
                  <c:v>0.13696289062500014</c:v>
                </c:pt>
                <c:pt idx="561">
                  <c:v>0.13720703125000014</c:v>
                </c:pt>
                <c:pt idx="562">
                  <c:v>0.13745117187500014</c:v>
                </c:pt>
                <c:pt idx="563">
                  <c:v>0.13769531250000014</c:v>
                </c:pt>
                <c:pt idx="564">
                  <c:v>0.13793945312500031</c:v>
                </c:pt>
                <c:pt idx="565">
                  <c:v>0.13818359375</c:v>
                </c:pt>
                <c:pt idx="566">
                  <c:v>0.13842773437500014</c:v>
                </c:pt>
                <c:pt idx="567">
                  <c:v>0.13867187499999983</c:v>
                </c:pt>
                <c:pt idx="568">
                  <c:v>0.13891601562500014</c:v>
                </c:pt>
                <c:pt idx="569">
                  <c:v>0.13916015625</c:v>
                </c:pt>
                <c:pt idx="570">
                  <c:v>0.13940429687500031</c:v>
                </c:pt>
                <c:pt idx="571">
                  <c:v>0.13964843750000031</c:v>
                </c:pt>
                <c:pt idx="572">
                  <c:v>0.139892578125</c:v>
                </c:pt>
                <c:pt idx="573">
                  <c:v>0.14013671875</c:v>
                </c:pt>
                <c:pt idx="574">
                  <c:v>0.140380859375</c:v>
                </c:pt>
                <c:pt idx="575">
                  <c:v>0.140625</c:v>
                </c:pt>
                <c:pt idx="576">
                  <c:v>0.14086914062500014</c:v>
                </c:pt>
                <c:pt idx="577">
                  <c:v>0.14111328125000014</c:v>
                </c:pt>
                <c:pt idx="578">
                  <c:v>0.14135742187500014</c:v>
                </c:pt>
                <c:pt idx="579">
                  <c:v>0.1416015625</c:v>
                </c:pt>
                <c:pt idx="580">
                  <c:v>0.14184570312500014</c:v>
                </c:pt>
                <c:pt idx="581">
                  <c:v>0.14208984375000014</c:v>
                </c:pt>
                <c:pt idx="582">
                  <c:v>0.14233398437500014</c:v>
                </c:pt>
                <c:pt idx="583">
                  <c:v>0.142578125</c:v>
                </c:pt>
                <c:pt idx="584">
                  <c:v>0.142822265625</c:v>
                </c:pt>
                <c:pt idx="585">
                  <c:v>0.14306640625000014</c:v>
                </c:pt>
                <c:pt idx="586">
                  <c:v>0.14331054687500014</c:v>
                </c:pt>
                <c:pt idx="587">
                  <c:v>0.14355468750000014</c:v>
                </c:pt>
                <c:pt idx="588">
                  <c:v>0.14379882812500014</c:v>
                </c:pt>
                <c:pt idx="589">
                  <c:v>0.14404296875000014</c:v>
                </c:pt>
                <c:pt idx="590">
                  <c:v>0.14428710937500014</c:v>
                </c:pt>
                <c:pt idx="591">
                  <c:v>0.14453125000000014</c:v>
                </c:pt>
                <c:pt idx="592">
                  <c:v>0.14477539062500014</c:v>
                </c:pt>
                <c:pt idx="593">
                  <c:v>0.14501953125000014</c:v>
                </c:pt>
                <c:pt idx="594">
                  <c:v>0.14526367187500014</c:v>
                </c:pt>
                <c:pt idx="595">
                  <c:v>0.14550781250000014</c:v>
                </c:pt>
                <c:pt idx="596">
                  <c:v>0.14575195312500014</c:v>
                </c:pt>
                <c:pt idx="597">
                  <c:v>0.14599609375000031</c:v>
                </c:pt>
                <c:pt idx="598">
                  <c:v>0.14624023437500031</c:v>
                </c:pt>
                <c:pt idx="599">
                  <c:v>0.14648437500000014</c:v>
                </c:pt>
                <c:pt idx="600">
                  <c:v>0.146728515625</c:v>
                </c:pt>
                <c:pt idx="601">
                  <c:v>0.14697265625</c:v>
                </c:pt>
                <c:pt idx="602">
                  <c:v>0.14721679687500031</c:v>
                </c:pt>
                <c:pt idx="603">
                  <c:v>0.14746093750000031</c:v>
                </c:pt>
                <c:pt idx="604">
                  <c:v>0.14770507812500014</c:v>
                </c:pt>
                <c:pt idx="605">
                  <c:v>0.14794921875000031</c:v>
                </c:pt>
                <c:pt idx="606">
                  <c:v>0.14819335937500014</c:v>
                </c:pt>
                <c:pt idx="607">
                  <c:v>0.14843750000000014</c:v>
                </c:pt>
                <c:pt idx="608">
                  <c:v>0.148681640625</c:v>
                </c:pt>
                <c:pt idx="609">
                  <c:v>0.14892578125000014</c:v>
                </c:pt>
                <c:pt idx="610">
                  <c:v>0.14916992187500014</c:v>
                </c:pt>
                <c:pt idx="611">
                  <c:v>0.14941406250000031</c:v>
                </c:pt>
                <c:pt idx="612">
                  <c:v>0.14965820312500014</c:v>
                </c:pt>
                <c:pt idx="613">
                  <c:v>0.14990234375000031</c:v>
                </c:pt>
                <c:pt idx="614">
                  <c:v>0.15014648437500031</c:v>
                </c:pt>
                <c:pt idx="615">
                  <c:v>0.150390625</c:v>
                </c:pt>
                <c:pt idx="616">
                  <c:v>0.150634765625</c:v>
                </c:pt>
                <c:pt idx="617">
                  <c:v>0.15087890625</c:v>
                </c:pt>
                <c:pt idx="618">
                  <c:v>0.15112304687500014</c:v>
                </c:pt>
                <c:pt idx="619">
                  <c:v>0.15136718750000031</c:v>
                </c:pt>
                <c:pt idx="620">
                  <c:v>0.15161132812500014</c:v>
                </c:pt>
                <c:pt idx="621">
                  <c:v>0.15185546875000014</c:v>
                </c:pt>
                <c:pt idx="622">
                  <c:v>0.15209960937500014</c:v>
                </c:pt>
                <c:pt idx="623">
                  <c:v>0.15234375000000014</c:v>
                </c:pt>
                <c:pt idx="624">
                  <c:v>0.15258789062500014</c:v>
                </c:pt>
                <c:pt idx="625">
                  <c:v>0.15283203125000014</c:v>
                </c:pt>
                <c:pt idx="626">
                  <c:v>0.15307617187500014</c:v>
                </c:pt>
                <c:pt idx="627">
                  <c:v>0.15332031250000014</c:v>
                </c:pt>
                <c:pt idx="628">
                  <c:v>0.15356445312500031</c:v>
                </c:pt>
                <c:pt idx="629">
                  <c:v>0.15380859375000014</c:v>
                </c:pt>
                <c:pt idx="630">
                  <c:v>0.15405273437500014</c:v>
                </c:pt>
                <c:pt idx="631">
                  <c:v>0.15429687500000014</c:v>
                </c:pt>
                <c:pt idx="632">
                  <c:v>0.15454101562500014</c:v>
                </c:pt>
                <c:pt idx="633">
                  <c:v>0.15478515625000014</c:v>
                </c:pt>
                <c:pt idx="634">
                  <c:v>0.15502929687500031</c:v>
                </c:pt>
                <c:pt idx="635">
                  <c:v>0.15527343750000031</c:v>
                </c:pt>
                <c:pt idx="636">
                  <c:v>0.15551757812500014</c:v>
                </c:pt>
                <c:pt idx="637">
                  <c:v>0.15576171875000014</c:v>
                </c:pt>
                <c:pt idx="638">
                  <c:v>0.15600585937500014</c:v>
                </c:pt>
                <c:pt idx="639">
                  <c:v>0.15625000000000014</c:v>
                </c:pt>
                <c:pt idx="640">
                  <c:v>0.15649414062500031</c:v>
                </c:pt>
                <c:pt idx="641">
                  <c:v>0.15673828125000031</c:v>
                </c:pt>
                <c:pt idx="642">
                  <c:v>0.15698242187500031</c:v>
                </c:pt>
                <c:pt idx="643">
                  <c:v>0.15722656250000014</c:v>
                </c:pt>
                <c:pt idx="644">
                  <c:v>0.15747070312500014</c:v>
                </c:pt>
                <c:pt idx="645">
                  <c:v>0.15771484375000031</c:v>
                </c:pt>
                <c:pt idx="646">
                  <c:v>0.15795898437500031</c:v>
                </c:pt>
                <c:pt idx="647">
                  <c:v>0.15820312500000014</c:v>
                </c:pt>
                <c:pt idx="648">
                  <c:v>0.15844726562500031</c:v>
                </c:pt>
                <c:pt idx="649">
                  <c:v>0.15869140625000014</c:v>
                </c:pt>
                <c:pt idx="650">
                  <c:v>0.15893554687500031</c:v>
                </c:pt>
                <c:pt idx="651">
                  <c:v>0.15917968750000014</c:v>
                </c:pt>
                <c:pt idx="652">
                  <c:v>0.15942382812500014</c:v>
                </c:pt>
                <c:pt idx="653">
                  <c:v>0.15966796875000014</c:v>
                </c:pt>
                <c:pt idx="654">
                  <c:v>0.15991210937500031</c:v>
                </c:pt>
                <c:pt idx="655">
                  <c:v>0.16015625</c:v>
                </c:pt>
                <c:pt idx="656">
                  <c:v>0.16040039062500014</c:v>
                </c:pt>
                <c:pt idx="657">
                  <c:v>0.16064453125</c:v>
                </c:pt>
                <c:pt idx="658">
                  <c:v>0.160888671875</c:v>
                </c:pt>
                <c:pt idx="659">
                  <c:v>0.1611328125</c:v>
                </c:pt>
                <c:pt idx="660">
                  <c:v>0.161376953125</c:v>
                </c:pt>
                <c:pt idx="661">
                  <c:v>0.16162109375</c:v>
                </c:pt>
                <c:pt idx="662">
                  <c:v>0.16186523437500014</c:v>
                </c:pt>
                <c:pt idx="663">
                  <c:v>0.162109375</c:v>
                </c:pt>
                <c:pt idx="664">
                  <c:v>0.16235351562499983</c:v>
                </c:pt>
                <c:pt idx="665">
                  <c:v>0.16259765625</c:v>
                </c:pt>
                <c:pt idx="666">
                  <c:v>0.16284179687500014</c:v>
                </c:pt>
                <c:pt idx="667">
                  <c:v>0.16308593750000014</c:v>
                </c:pt>
                <c:pt idx="668">
                  <c:v>0.163330078125</c:v>
                </c:pt>
                <c:pt idx="669">
                  <c:v>0.16357421875</c:v>
                </c:pt>
                <c:pt idx="670">
                  <c:v>0.16381835937500014</c:v>
                </c:pt>
                <c:pt idx="671">
                  <c:v>0.1640625</c:v>
                </c:pt>
                <c:pt idx="672">
                  <c:v>0.164306640625</c:v>
                </c:pt>
                <c:pt idx="673">
                  <c:v>0.16455078125</c:v>
                </c:pt>
                <c:pt idx="674">
                  <c:v>0.16479492187500014</c:v>
                </c:pt>
                <c:pt idx="675">
                  <c:v>0.16503906250000014</c:v>
                </c:pt>
                <c:pt idx="676">
                  <c:v>0.16528320312500014</c:v>
                </c:pt>
                <c:pt idx="677">
                  <c:v>0.16552734375000014</c:v>
                </c:pt>
                <c:pt idx="678">
                  <c:v>0.16577148437500014</c:v>
                </c:pt>
                <c:pt idx="679">
                  <c:v>0.166015625</c:v>
                </c:pt>
                <c:pt idx="680">
                  <c:v>0.166259765625</c:v>
                </c:pt>
                <c:pt idx="681">
                  <c:v>0.16650390625</c:v>
                </c:pt>
                <c:pt idx="682">
                  <c:v>0.16674804687500031</c:v>
                </c:pt>
                <c:pt idx="683">
                  <c:v>0.16699218750000031</c:v>
                </c:pt>
                <c:pt idx="684">
                  <c:v>0.16723632812500014</c:v>
                </c:pt>
                <c:pt idx="685">
                  <c:v>0.16748046875000014</c:v>
                </c:pt>
                <c:pt idx="686">
                  <c:v>0.167724609375</c:v>
                </c:pt>
                <c:pt idx="687">
                  <c:v>0.16796875000000014</c:v>
                </c:pt>
                <c:pt idx="688">
                  <c:v>0.16821289062500014</c:v>
                </c:pt>
                <c:pt idx="689">
                  <c:v>0.16845703125000014</c:v>
                </c:pt>
                <c:pt idx="690">
                  <c:v>0.16870117187500014</c:v>
                </c:pt>
                <c:pt idx="691">
                  <c:v>0.16894531250000031</c:v>
                </c:pt>
                <c:pt idx="692">
                  <c:v>0.16918945312500014</c:v>
                </c:pt>
                <c:pt idx="693">
                  <c:v>0.16943359375000014</c:v>
                </c:pt>
                <c:pt idx="694">
                  <c:v>0.169677734375</c:v>
                </c:pt>
                <c:pt idx="695">
                  <c:v>0.169921875</c:v>
                </c:pt>
                <c:pt idx="696">
                  <c:v>0.170166015625</c:v>
                </c:pt>
                <c:pt idx="697">
                  <c:v>0.17041015625000014</c:v>
                </c:pt>
                <c:pt idx="698">
                  <c:v>0.17065429687500014</c:v>
                </c:pt>
                <c:pt idx="699">
                  <c:v>0.17089843750000031</c:v>
                </c:pt>
                <c:pt idx="700">
                  <c:v>0.171142578125</c:v>
                </c:pt>
                <c:pt idx="701">
                  <c:v>0.17138671875</c:v>
                </c:pt>
                <c:pt idx="702">
                  <c:v>0.171630859375</c:v>
                </c:pt>
                <c:pt idx="703">
                  <c:v>0.171875</c:v>
                </c:pt>
                <c:pt idx="704">
                  <c:v>0.17211914062500014</c:v>
                </c:pt>
                <c:pt idx="705">
                  <c:v>0.17236328125000014</c:v>
                </c:pt>
                <c:pt idx="706">
                  <c:v>0.17260742187500014</c:v>
                </c:pt>
                <c:pt idx="707">
                  <c:v>0.1728515625</c:v>
                </c:pt>
                <c:pt idx="708">
                  <c:v>0.17309570312500014</c:v>
                </c:pt>
                <c:pt idx="709">
                  <c:v>0.17333984375000014</c:v>
                </c:pt>
                <c:pt idx="710">
                  <c:v>0.17358398437500014</c:v>
                </c:pt>
                <c:pt idx="711">
                  <c:v>0.173828125</c:v>
                </c:pt>
                <c:pt idx="712">
                  <c:v>0.174072265625</c:v>
                </c:pt>
                <c:pt idx="713">
                  <c:v>0.17431640625000014</c:v>
                </c:pt>
                <c:pt idx="714">
                  <c:v>0.17456054687500014</c:v>
                </c:pt>
                <c:pt idx="715">
                  <c:v>0.17480468750000014</c:v>
                </c:pt>
                <c:pt idx="716">
                  <c:v>0.17504882812500014</c:v>
                </c:pt>
                <c:pt idx="717">
                  <c:v>0.17529296875000014</c:v>
                </c:pt>
                <c:pt idx="718">
                  <c:v>0.17553710937500014</c:v>
                </c:pt>
                <c:pt idx="719">
                  <c:v>0.17578125000000014</c:v>
                </c:pt>
                <c:pt idx="720">
                  <c:v>0.17602539062500014</c:v>
                </c:pt>
                <c:pt idx="721">
                  <c:v>0.17626953125000014</c:v>
                </c:pt>
                <c:pt idx="722">
                  <c:v>0.17651367187500014</c:v>
                </c:pt>
                <c:pt idx="723">
                  <c:v>0.17675781250000014</c:v>
                </c:pt>
                <c:pt idx="724">
                  <c:v>0.17700195312500014</c:v>
                </c:pt>
                <c:pt idx="725">
                  <c:v>0.17724609375000031</c:v>
                </c:pt>
                <c:pt idx="726">
                  <c:v>0.17749023437500031</c:v>
                </c:pt>
                <c:pt idx="727">
                  <c:v>0.17773437500000014</c:v>
                </c:pt>
                <c:pt idx="728">
                  <c:v>0.177978515625</c:v>
                </c:pt>
                <c:pt idx="729">
                  <c:v>0.17822265625</c:v>
                </c:pt>
                <c:pt idx="730">
                  <c:v>0.17846679687500031</c:v>
                </c:pt>
                <c:pt idx="731">
                  <c:v>0.17871093750000031</c:v>
                </c:pt>
                <c:pt idx="732">
                  <c:v>0.17895507812500014</c:v>
                </c:pt>
                <c:pt idx="733">
                  <c:v>0.17919921875000014</c:v>
                </c:pt>
                <c:pt idx="734">
                  <c:v>0.17944335937500031</c:v>
                </c:pt>
                <c:pt idx="735">
                  <c:v>0.1796875</c:v>
                </c:pt>
                <c:pt idx="736">
                  <c:v>0.17993164062500014</c:v>
                </c:pt>
                <c:pt idx="737">
                  <c:v>0.18017578125</c:v>
                </c:pt>
                <c:pt idx="738">
                  <c:v>0.18041992187500031</c:v>
                </c:pt>
                <c:pt idx="739">
                  <c:v>0.18066406250000014</c:v>
                </c:pt>
                <c:pt idx="740">
                  <c:v>0.18090820312500031</c:v>
                </c:pt>
                <c:pt idx="741">
                  <c:v>0.18115234375000014</c:v>
                </c:pt>
                <c:pt idx="742">
                  <c:v>0.18139648437500031</c:v>
                </c:pt>
                <c:pt idx="743">
                  <c:v>0.181640625</c:v>
                </c:pt>
                <c:pt idx="744">
                  <c:v>0.181884765625</c:v>
                </c:pt>
                <c:pt idx="745">
                  <c:v>0.18212890625</c:v>
                </c:pt>
                <c:pt idx="746">
                  <c:v>0.18237304687500014</c:v>
                </c:pt>
                <c:pt idx="747">
                  <c:v>0.18261718750000031</c:v>
                </c:pt>
                <c:pt idx="748">
                  <c:v>0.18286132812500014</c:v>
                </c:pt>
                <c:pt idx="749">
                  <c:v>0.18310546875000014</c:v>
                </c:pt>
                <c:pt idx="750">
                  <c:v>0.18334960937500014</c:v>
                </c:pt>
                <c:pt idx="751">
                  <c:v>0.18359375000000014</c:v>
                </c:pt>
                <c:pt idx="752">
                  <c:v>0.18383789062500014</c:v>
                </c:pt>
                <c:pt idx="753">
                  <c:v>0.18408203125000014</c:v>
                </c:pt>
                <c:pt idx="754">
                  <c:v>0.18432617187500014</c:v>
                </c:pt>
                <c:pt idx="755">
                  <c:v>0.18457031250000014</c:v>
                </c:pt>
                <c:pt idx="756">
                  <c:v>0.18481445312500031</c:v>
                </c:pt>
                <c:pt idx="757">
                  <c:v>0.18505859375000014</c:v>
                </c:pt>
                <c:pt idx="758">
                  <c:v>0.18530273437500014</c:v>
                </c:pt>
                <c:pt idx="759">
                  <c:v>0.18554687500000014</c:v>
                </c:pt>
                <c:pt idx="760">
                  <c:v>0.18579101562500014</c:v>
                </c:pt>
                <c:pt idx="761">
                  <c:v>0.18603515625000014</c:v>
                </c:pt>
                <c:pt idx="762">
                  <c:v>0.18627929687500031</c:v>
                </c:pt>
                <c:pt idx="763">
                  <c:v>0.18652343750000031</c:v>
                </c:pt>
                <c:pt idx="764">
                  <c:v>0.18676757812500014</c:v>
                </c:pt>
                <c:pt idx="765">
                  <c:v>0.18701171875000014</c:v>
                </c:pt>
                <c:pt idx="766">
                  <c:v>0.18725585937500014</c:v>
                </c:pt>
                <c:pt idx="767">
                  <c:v>0.18750000000000014</c:v>
                </c:pt>
                <c:pt idx="768">
                  <c:v>0.18774414062500031</c:v>
                </c:pt>
                <c:pt idx="769">
                  <c:v>0.18798828125000031</c:v>
                </c:pt>
                <c:pt idx="770">
                  <c:v>0.18823242187500031</c:v>
                </c:pt>
                <c:pt idx="771">
                  <c:v>0.18847656250000014</c:v>
                </c:pt>
                <c:pt idx="772">
                  <c:v>0.18872070312500014</c:v>
                </c:pt>
                <c:pt idx="773">
                  <c:v>0.18896484375000031</c:v>
                </c:pt>
                <c:pt idx="774">
                  <c:v>0.18920898437500031</c:v>
                </c:pt>
                <c:pt idx="775">
                  <c:v>0.18945312500000014</c:v>
                </c:pt>
                <c:pt idx="776">
                  <c:v>0.18969726562500014</c:v>
                </c:pt>
                <c:pt idx="777">
                  <c:v>0.18994140625000031</c:v>
                </c:pt>
                <c:pt idx="778">
                  <c:v>0.190185546875</c:v>
                </c:pt>
                <c:pt idx="779">
                  <c:v>0.19042968750000014</c:v>
                </c:pt>
                <c:pt idx="780">
                  <c:v>0.19067382812499983</c:v>
                </c:pt>
                <c:pt idx="781">
                  <c:v>0.19091796875000014</c:v>
                </c:pt>
                <c:pt idx="782">
                  <c:v>0.191162109375</c:v>
                </c:pt>
                <c:pt idx="783">
                  <c:v>0.19140625000000014</c:v>
                </c:pt>
                <c:pt idx="784">
                  <c:v>0.191650390625</c:v>
                </c:pt>
                <c:pt idx="785">
                  <c:v>0.19189453125</c:v>
                </c:pt>
                <c:pt idx="786">
                  <c:v>0.192138671875</c:v>
                </c:pt>
                <c:pt idx="787">
                  <c:v>0.1923828125</c:v>
                </c:pt>
                <c:pt idx="788">
                  <c:v>0.192626953125</c:v>
                </c:pt>
                <c:pt idx="789">
                  <c:v>0.19287109375</c:v>
                </c:pt>
                <c:pt idx="790">
                  <c:v>0.19311523437500014</c:v>
                </c:pt>
                <c:pt idx="791">
                  <c:v>0.193359375</c:v>
                </c:pt>
                <c:pt idx="792">
                  <c:v>0.19360351562499983</c:v>
                </c:pt>
                <c:pt idx="793">
                  <c:v>0.19384765625</c:v>
                </c:pt>
                <c:pt idx="794">
                  <c:v>0.19409179687500014</c:v>
                </c:pt>
                <c:pt idx="795">
                  <c:v>0.19433593750000014</c:v>
                </c:pt>
                <c:pt idx="796">
                  <c:v>0.194580078125</c:v>
                </c:pt>
                <c:pt idx="797">
                  <c:v>0.19482421875</c:v>
                </c:pt>
                <c:pt idx="798">
                  <c:v>0.19506835937500014</c:v>
                </c:pt>
                <c:pt idx="799">
                  <c:v>0.1953125</c:v>
                </c:pt>
                <c:pt idx="800">
                  <c:v>0.195556640625</c:v>
                </c:pt>
                <c:pt idx="801">
                  <c:v>0.19580078125</c:v>
                </c:pt>
                <c:pt idx="802">
                  <c:v>0.19604492187500014</c:v>
                </c:pt>
                <c:pt idx="803">
                  <c:v>0.19628906250000014</c:v>
                </c:pt>
                <c:pt idx="804">
                  <c:v>0.19653320312500014</c:v>
                </c:pt>
                <c:pt idx="805">
                  <c:v>0.19677734375000014</c:v>
                </c:pt>
                <c:pt idx="806">
                  <c:v>0.19702148437500014</c:v>
                </c:pt>
                <c:pt idx="807">
                  <c:v>0.197265625</c:v>
                </c:pt>
                <c:pt idx="808">
                  <c:v>0.197509765625</c:v>
                </c:pt>
                <c:pt idx="809">
                  <c:v>0.19775390625</c:v>
                </c:pt>
                <c:pt idx="810">
                  <c:v>0.19799804687500031</c:v>
                </c:pt>
                <c:pt idx="811">
                  <c:v>0.19824218750000031</c:v>
                </c:pt>
                <c:pt idx="812">
                  <c:v>0.19848632812500014</c:v>
                </c:pt>
                <c:pt idx="813">
                  <c:v>0.19873046875000014</c:v>
                </c:pt>
                <c:pt idx="814">
                  <c:v>0.198974609375</c:v>
                </c:pt>
                <c:pt idx="815">
                  <c:v>0.19921875000000014</c:v>
                </c:pt>
                <c:pt idx="816">
                  <c:v>0.19946289062500014</c:v>
                </c:pt>
                <c:pt idx="817">
                  <c:v>0.19970703125000014</c:v>
                </c:pt>
                <c:pt idx="818">
                  <c:v>0.19995117187500014</c:v>
                </c:pt>
                <c:pt idx="819">
                  <c:v>0.20019531250000014</c:v>
                </c:pt>
                <c:pt idx="820">
                  <c:v>0.20043945312500031</c:v>
                </c:pt>
                <c:pt idx="821">
                  <c:v>0.20068359375</c:v>
                </c:pt>
                <c:pt idx="822">
                  <c:v>0.20092773437500014</c:v>
                </c:pt>
                <c:pt idx="823">
                  <c:v>0.20117187499999983</c:v>
                </c:pt>
                <c:pt idx="824">
                  <c:v>0.20141601562500014</c:v>
                </c:pt>
                <c:pt idx="825">
                  <c:v>0.20166015625</c:v>
                </c:pt>
                <c:pt idx="826">
                  <c:v>0.20190429687500031</c:v>
                </c:pt>
                <c:pt idx="827">
                  <c:v>0.20214843750000031</c:v>
                </c:pt>
                <c:pt idx="828">
                  <c:v>0.202392578125</c:v>
                </c:pt>
                <c:pt idx="829">
                  <c:v>0.20263671875</c:v>
                </c:pt>
                <c:pt idx="830">
                  <c:v>0.202880859375</c:v>
                </c:pt>
                <c:pt idx="831">
                  <c:v>0.203125</c:v>
                </c:pt>
                <c:pt idx="832">
                  <c:v>0.20336914062500014</c:v>
                </c:pt>
                <c:pt idx="833">
                  <c:v>0.20361328125000014</c:v>
                </c:pt>
                <c:pt idx="834">
                  <c:v>0.20385742187500014</c:v>
                </c:pt>
                <c:pt idx="835">
                  <c:v>0.2041015625</c:v>
                </c:pt>
                <c:pt idx="836">
                  <c:v>0.20434570312500014</c:v>
                </c:pt>
                <c:pt idx="837">
                  <c:v>0.20458984375000014</c:v>
                </c:pt>
                <c:pt idx="838">
                  <c:v>0.20483398437500014</c:v>
                </c:pt>
                <c:pt idx="839">
                  <c:v>0.205078125</c:v>
                </c:pt>
                <c:pt idx="840">
                  <c:v>0.205322265625</c:v>
                </c:pt>
                <c:pt idx="841">
                  <c:v>0.20556640625000014</c:v>
                </c:pt>
                <c:pt idx="842">
                  <c:v>0.20581054687500014</c:v>
                </c:pt>
                <c:pt idx="843">
                  <c:v>0.20605468750000014</c:v>
                </c:pt>
                <c:pt idx="844">
                  <c:v>0.20629882812500014</c:v>
                </c:pt>
                <c:pt idx="845">
                  <c:v>0.20654296875000014</c:v>
                </c:pt>
                <c:pt idx="846">
                  <c:v>0.20678710937500014</c:v>
                </c:pt>
                <c:pt idx="847">
                  <c:v>0.20703125000000014</c:v>
                </c:pt>
                <c:pt idx="848">
                  <c:v>0.20727539062500014</c:v>
                </c:pt>
                <c:pt idx="849">
                  <c:v>0.20751953125000014</c:v>
                </c:pt>
                <c:pt idx="850">
                  <c:v>0.20776367187500014</c:v>
                </c:pt>
                <c:pt idx="851">
                  <c:v>0.20800781250000014</c:v>
                </c:pt>
                <c:pt idx="852">
                  <c:v>0.20825195312500014</c:v>
                </c:pt>
                <c:pt idx="853">
                  <c:v>0.20849609375000031</c:v>
                </c:pt>
                <c:pt idx="854">
                  <c:v>0.20874023437500031</c:v>
                </c:pt>
                <c:pt idx="855">
                  <c:v>0.20898437500000014</c:v>
                </c:pt>
                <c:pt idx="856">
                  <c:v>0.209228515625</c:v>
                </c:pt>
                <c:pt idx="857">
                  <c:v>0.20947265625</c:v>
                </c:pt>
                <c:pt idx="858">
                  <c:v>0.20971679687500031</c:v>
                </c:pt>
                <c:pt idx="859">
                  <c:v>0.20996093750000031</c:v>
                </c:pt>
                <c:pt idx="860">
                  <c:v>0.21020507812500014</c:v>
                </c:pt>
                <c:pt idx="861">
                  <c:v>0.21044921875000031</c:v>
                </c:pt>
                <c:pt idx="862">
                  <c:v>0.21069335937500014</c:v>
                </c:pt>
                <c:pt idx="863">
                  <c:v>0.21093750000000014</c:v>
                </c:pt>
                <c:pt idx="864">
                  <c:v>0.211181640625</c:v>
                </c:pt>
                <c:pt idx="865">
                  <c:v>0.21142578125000014</c:v>
                </c:pt>
                <c:pt idx="866">
                  <c:v>0.21166992187500014</c:v>
                </c:pt>
                <c:pt idx="867">
                  <c:v>0.21191406250000031</c:v>
                </c:pt>
                <c:pt idx="868">
                  <c:v>0.21215820312500014</c:v>
                </c:pt>
                <c:pt idx="869">
                  <c:v>0.21240234375000031</c:v>
                </c:pt>
                <c:pt idx="870">
                  <c:v>0.21264648437500031</c:v>
                </c:pt>
                <c:pt idx="871">
                  <c:v>0.212890625</c:v>
                </c:pt>
                <c:pt idx="872">
                  <c:v>0.213134765625</c:v>
                </c:pt>
                <c:pt idx="873">
                  <c:v>0.21337890625</c:v>
                </c:pt>
                <c:pt idx="874">
                  <c:v>0.21362304687500014</c:v>
                </c:pt>
                <c:pt idx="875">
                  <c:v>0.21386718750000031</c:v>
                </c:pt>
                <c:pt idx="876">
                  <c:v>0.21411132812500014</c:v>
                </c:pt>
                <c:pt idx="877">
                  <c:v>0.21435546875000014</c:v>
                </c:pt>
                <c:pt idx="878">
                  <c:v>0.21459960937500014</c:v>
                </c:pt>
                <c:pt idx="879">
                  <c:v>0.21484375000000014</c:v>
                </c:pt>
                <c:pt idx="880">
                  <c:v>0.21508789062500014</c:v>
                </c:pt>
                <c:pt idx="881">
                  <c:v>0.21533203125000014</c:v>
                </c:pt>
                <c:pt idx="882">
                  <c:v>0.21557617187500014</c:v>
                </c:pt>
                <c:pt idx="883">
                  <c:v>0.21582031250000014</c:v>
                </c:pt>
                <c:pt idx="884">
                  <c:v>0.21606445312500031</c:v>
                </c:pt>
                <c:pt idx="885">
                  <c:v>0.21630859375000014</c:v>
                </c:pt>
                <c:pt idx="886">
                  <c:v>0.21655273437500014</c:v>
                </c:pt>
                <c:pt idx="887">
                  <c:v>0.21679687500000014</c:v>
                </c:pt>
                <c:pt idx="888">
                  <c:v>0.21704101562500014</c:v>
                </c:pt>
                <c:pt idx="889">
                  <c:v>0.21728515625000014</c:v>
                </c:pt>
                <c:pt idx="890">
                  <c:v>0.21752929687500031</c:v>
                </c:pt>
                <c:pt idx="891">
                  <c:v>0.21777343750000031</c:v>
                </c:pt>
                <c:pt idx="892">
                  <c:v>0.21801757812500014</c:v>
                </c:pt>
                <c:pt idx="893">
                  <c:v>0.21826171875000014</c:v>
                </c:pt>
                <c:pt idx="894">
                  <c:v>0.21850585937500014</c:v>
                </c:pt>
                <c:pt idx="895">
                  <c:v>0.21875000000000014</c:v>
                </c:pt>
                <c:pt idx="896">
                  <c:v>0.21899414062500031</c:v>
                </c:pt>
                <c:pt idx="897">
                  <c:v>0.21923828125000031</c:v>
                </c:pt>
                <c:pt idx="898">
                  <c:v>0.21948242187500031</c:v>
                </c:pt>
                <c:pt idx="899">
                  <c:v>0.21972656250000014</c:v>
                </c:pt>
                <c:pt idx="900">
                  <c:v>0.21997070312500014</c:v>
                </c:pt>
                <c:pt idx="901">
                  <c:v>0.22021484375000014</c:v>
                </c:pt>
                <c:pt idx="902">
                  <c:v>0.22045898437500014</c:v>
                </c:pt>
                <c:pt idx="903">
                  <c:v>0.220703125</c:v>
                </c:pt>
                <c:pt idx="904">
                  <c:v>0.22094726562500014</c:v>
                </c:pt>
                <c:pt idx="905">
                  <c:v>0.22119140625</c:v>
                </c:pt>
                <c:pt idx="906">
                  <c:v>0.22143554687500014</c:v>
                </c:pt>
                <c:pt idx="907">
                  <c:v>0.2216796875</c:v>
                </c:pt>
                <c:pt idx="908">
                  <c:v>0.221923828125</c:v>
                </c:pt>
                <c:pt idx="909">
                  <c:v>0.22216796875</c:v>
                </c:pt>
                <c:pt idx="910">
                  <c:v>0.22241210937500014</c:v>
                </c:pt>
                <c:pt idx="911">
                  <c:v>0.22265625</c:v>
                </c:pt>
                <c:pt idx="912">
                  <c:v>0.22290039062500014</c:v>
                </c:pt>
                <c:pt idx="913">
                  <c:v>0.22314453125</c:v>
                </c:pt>
                <c:pt idx="914">
                  <c:v>0.223388671875</c:v>
                </c:pt>
                <c:pt idx="915">
                  <c:v>0.2236328125</c:v>
                </c:pt>
                <c:pt idx="916">
                  <c:v>0.223876953125</c:v>
                </c:pt>
                <c:pt idx="917">
                  <c:v>0.22412109375</c:v>
                </c:pt>
                <c:pt idx="918">
                  <c:v>0.22436523437500014</c:v>
                </c:pt>
                <c:pt idx="919">
                  <c:v>0.224609375</c:v>
                </c:pt>
                <c:pt idx="920">
                  <c:v>0.22485351562499983</c:v>
                </c:pt>
                <c:pt idx="921">
                  <c:v>0.22509765625</c:v>
                </c:pt>
                <c:pt idx="922">
                  <c:v>0.22534179687500014</c:v>
                </c:pt>
                <c:pt idx="923">
                  <c:v>0.22558593750000014</c:v>
                </c:pt>
                <c:pt idx="924">
                  <c:v>0.225830078125</c:v>
                </c:pt>
                <c:pt idx="925">
                  <c:v>0.22607421875</c:v>
                </c:pt>
                <c:pt idx="926">
                  <c:v>0.22631835937500014</c:v>
                </c:pt>
                <c:pt idx="927">
                  <c:v>0.2265625</c:v>
                </c:pt>
                <c:pt idx="928">
                  <c:v>0.226806640625</c:v>
                </c:pt>
                <c:pt idx="929">
                  <c:v>0.22705078125</c:v>
                </c:pt>
                <c:pt idx="930">
                  <c:v>0.22729492187500014</c:v>
                </c:pt>
                <c:pt idx="931">
                  <c:v>0.22753906250000014</c:v>
                </c:pt>
                <c:pt idx="932">
                  <c:v>0.22778320312500014</c:v>
                </c:pt>
                <c:pt idx="933">
                  <c:v>0.22802734375000014</c:v>
                </c:pt>
                <c:pt idx="934">
                  <c:v>0.22827148437500014</c:v>
                </c:pt>
                <c:pt idx="935">
                  <c:v>0.228515625</c:v>
                </c:pt>
                <c:pt idx="936">
                  <c:v>0.228759765625</c:v>
                </c:pt>
                <c:pt idx="937">
                  <c:v>0.22900390625</c:v>
                </c:pt>
                <c:pt idx="938">
                  <c:v>0.22924804687500031</c:v>
                </c:pt>
                <c:pt idx="939">
                  <c:v>0.22949218750000031</c:v>
                </c:pt>
                <c:pt idx="940">
                  <c:v>0.22973632812500014</c:v>
                </c:pt>
                <c:pt idx="941">
                  <c:v>0.22998046875000014</c:v>
                </c:pt>
                <c:pt idx="942">
                  <c:v>0.230224609375</c:v>
                </c:pt>
                <c:pt idx="943">
                  <c:v>0.23046875000000014</c:v>
                </c:pt>
                <c:pt idx="944">
                  <c:v>0.23071289062500014</c:v>
                </c:pt>
                <c:pt idx="945">
                  <c:v>0.23095703125000014</c:v>
                </c:pt>
                <c:pt idx="946">
                  <c:v>0.23120117187500014</c:v>
                </c:pt>
                <c:pt idx="947">
                  <c:v>0.23144531250000031</c:v>
                </c:pt>
                <c:pt idx="948">
                  <c:v>0.23168945312500014</c:v>
                </c:pt>
                <c:pt idx="949">
                  <c:v>0.23193359375000014</c:v>
                </c:pt>
                <c:pt idx="950">
                  <c:v>0.232177734375</c:v>
                </c:pt>
                <c:pt idx="951">
                  <c:v>0.232421875</c:v>
                </c:pt>
                <c:pt idx="952">
                  <c:v>0.232666015625</c:v>
                </c:pt>
                <c:pt idx="953">
                  <c:v>0.23291015625000014</c:v>
                </c:pt>
                <c:pt idx="954">
                  <c:v>0.23315429687500014</c:v>
                </c:pt>
                <c:pt idx="955">
                  <c:v>0.23339843750000031</c:v>
                </c:pt>
                <c:pt idx="956">
                  <c:v>0.233642578125</c:v>
                </c:pt>
                <c:pt idx="957">
                  <c:v>0.23388671875</c:v>
                </c:pt>
                <c:pt idx="958">
                  <c:v>0.234130859375</c:v>
                </c:pt>
                <c:pt idx="959">
                  <c:v>0.234375</c:v>
                </c:pt>
                <c:pt idx="960">
                  <c:v>0.23461914062500014</c:v>
                </c:pt>
                <c:pt idx="961">
                  <c:v>0.23486328125000014</c:v>
                </c:pt>
                <c:pt idx="962">
                  <c:v>0.23510742187500014</c:v>
                </c:pt>
                <c:pt idx="963">
                  <c:v>0.2353515625</c:v>
                </c:pt>
                <c:pt idx="964">
                  <c:v>0.23559570312500014</c:v>
                </c:pt>
                <c:pt idx="965">
                  <c:v>0.23583984375000014</c:v>
                </c:pt>
                <c:pt idx="966">
                  <c:v>0.23608398437500014</c:v>
                </c:pt>
                <c:pt idx="967">
                  <c:v>0.236328125</c:v>
                </c:pt>
                <c:pt idx="968">
                  <c:v>0.236572265625</c:v>
                </c:pt>
                <c:pt idx="969">
                  <c:v>0.23681640625000014</c:v>
                </c:pt>
                <c:pt idx="970">
                  <c:v>0.23706054687500014</c:v>
                </c:pt>
                <c:pt idx="971">
                  <c:v>0.23730468750000014</c:v>
                </c:pt>
                <c:pt idx="972">
                  <c:v>0.23754882812500014</c:v>
                </c:pt>
                <c:pt idx="973">
                  <c:v>0.23779296875000014</c:v>
                </c:pt>
                <c:pt idx="974">
                  <c:v>0.23803710937500014</c:v>
                </c:pt>
                <c:pt idx="975">
                  <c:v>0.23828125000000014</c:v>
                </c:pt>
                <c:pt idx="976">
                  <c:v>0.23852539062500014</c:v>
                </c:pt>
                <c:pt idx="977">
                  <c:v>0.23876953125000014</c:v>
                </c:pt>
                <c:pt idx="978">
                  <c:v>0.23901367187500014</c:v>
                </c:pt>
                <c:pt idx="979">
                  <c:v>0.23925781250000014</c:v>
                </c:pt>
                <c:pt idx="980">
                  <c:v>0.23950195312500014</c:v>
                </c:pt>
                <c:pt idx="981">
                  <c:v>0.23974609375000031</c:v>
                </c:pt>
                <c:pt idx="982">
                  <c:v>0.23999023437500031</c:v>
                </c:pt>
                <c:pt idx="983">
                  <c:v>0.24023437500000014</c:v>
                </c:pt>
                <c:pt idx="984">
                  <c:v>0.240478515625</c:v>
                </c:pt>
                <c:pt idx="985">
                  <c:v>0.24072265625</c:v>
                </c:pt>
                <c:pt idx="986">
                  <c:v>0.24096679687500031</c:v>
                </c:pt>
                <c:pt idx="987">
                  <c:v>0.24121093750000031</c:v>
                </c:pt>
                <c:pt idx="988">
                  <c:v>0.24145507812500014</c:v>
                </c:pt>
                <c:pt idx="989">
                  <c:v>0.24169921875000014</c:v>
                </c:pt>
                <c:pt idx="990">
                  <c:v>0.24194335937500031</c:v>
                </c:pt>
                <c:pt idx="991">
                  <c:v>0.2421875</c:v>
                </c:pt>
                <c:pt idx="992">
                  <c:v>0.24243164062500014</c:v>
                </c:pt>
                <c:pt idx="993">
                  <c:v>0.24267578125</c:v>
                </c:pt>
                <c:pt idx="994">
                  <c:v>0.24291992187500031</c:v>
                </c:pt>
                <c:pt idx="995">
                  <c:v>0.24316406250000014</c:v>
                </c:pt>
                <c:pt idx="996">
                  <c:v>0.24340820312500031</c:v>
                </c:pt>
                <c:pt idx="997">
                  <c:v>0.24365234375000014</c:v>
                </c:pt>
                <c:pt idx="998">
                  <c:v>0.24389648437500031</c:v>
                </c:pt>
                <c:pt idx="999">
                  <c:v>0.244140625</c:v>
                </c:pt>
                <c:pt idx="1000">
                  <c:v>0.244384765625</c:v>
                </c:pt>
                <c:pt idx="1001">
                  <c:v>0.24462890625</c:v>
                </c:pt>
                <c:pt idx="1002">
                  <c:v>0.24487304687500014</c:v>
                </c:pt>
                <c:pt idx="1003">
                  <c:v>0.24511718750000031</c:v>
                </c:pt>
                <c:pt idx="1004">
                  <c:v>0.24536132812500014</c:v>
                </c:pt>
                <c:pt idx="1005">
                  <c:v>0.24560546875000014</c:v>
                </c:pt>
                <c:pt idx="1006">
                  <c:v>0.24584960937500014</c:v>
                </c:pt>
                <c:pt idx="1007">
                  <c:v>0.24609375000000014</c:v>
                </c:pt>
                <c:pt idx="1008">
                  <c:v>0.24633789062500014</c:v>
                </c:pt>
                <c:pt idx="1009">
                  <c:v>0.24658203125000014</c:v>
                </c:pt>
                <c:pt idx="1010">
                  <c:v>0.24682617187500014</c:v>
                </c:pt>
                <c:pt idx="1011">
                  <c:v>0.24707031250000014</c:v>
                </c:pt>
                <c:pt idx="1012">
                  <c:v>0.24731445312500031</c:v>
                </c:pt>
                <c:pt idx="1013">
                  <c:v>0.24755859375000014</c:v>
                </c:pt>
                <c:pt idx="1014">
                  <c:v>0.24780273437500014</c:v>
                </c:pt>
                <c:pt idx="1015">
                  <c:v>0.24804687500000014</c:v>
                </c:pt>
                <c:pt idx="1016">
                  <c:v>0.24829101562500014</c:v>
                </c:pt>
                <c:pt idx="1017">
                  <c:v>0.24853515625000014</c:v>
                </c:pt>
                <c:pt idx="1018">
                  <c:v>0.24877929687500031</c:v>
                </c:pt>
                <c:pt idx="1019">
                  <c:v>0.24902343750000031</c:v>
                </c:pt>
                <c:pt idx="1020">
                  <c:v>0.24926757812500014</c:v>
                </c:pt>
                <c:pt idx="1021">
                  <c:v>0.24951171875000014</c:v>
                </c:pt>
                <c:pt idx="1022">
                  <c:v>0.24975585937500014</c:v>
                </c:pt>
                <c:pt idx="1023">
                  <c:v>0.25</c:v>
                </c:pt>
                <c:pt idx="1024">
                  <c:v>0.25024414062499972</c:v>
                </c:pt>
                <c:pt idx="1025">
                  <c:v>0.25048828125000056</c:v>
                </c:pt>
                <c:pt idx="1026">
                  <c:v>0.250732421875</c:v>
                </c:pt>
                <c:pt idx="1027">
                  <c:v>0.25097656250000028</c:v>
                </c:pt>
                <c:pt idx="1028">
                  <c:v>0.25122070312500028</c:v>
                </c:pt>
                <c:pt idx="1029">
                  <c:v>0.25146484375000028</c:v>
                </c:pt>
                <c:pt idx="1030">
                  <c:v>0.25170898437500028</c:v>
                </c:pt>
                <c:pt idx="1031">
                  <c:v>0.251953125</c:v>
                </c:pt>
                <c:pt idx="1032">
                  <c:v>0.252197265625</c:v>
                </c:pt>
                <c:pt idx="1033">
                  <c:v>0.25244140625</c:v>
                </c:pt>
                <c:pt idx="1034">
                  <c:v>0.252685546875</c:v>
                </c:pt>
                <c:pt idx="1035">
                  <c:v>0.25292968750000028</c:v>
                </c:pt>
                <c:pt idx="1036">
                  <c:v>0.253173828125</c:v>
                </c:pt>
                <c:pt idx="1037">
                  <c:v>0.25341796875000028</c:v>
                </c:pt>
                <c:pt idx="1038">
                  <c:v>0.25366210937500028</c:v>
                </c:pt>
                <c:pt idx="1039">
                  <c:v>0.25390625</c:v>
                </c:pt>
                <c:pt idx="1040">
                  <c:v>0.254150390625</c:v>
                </c:pt>
                <c:pt idx="1041">
                  <c:v>0.25439453125000028</c:v>
                </c:pt>
                <c:pt idx="1042">
                  <c:v>0.25463867187500028</c:v>
                </c:pt>
                <c:pt idx="1043">
                  <c:v>0.25488281250000028</c:v>
                </c:pt>
                <c:pt idx="1044">
                  <c:v>0.25512695312500028</c:v>
                </c:pt>
                <c:pt idx="1045">
                  <c:v>0.25537109375000028</c:v>
                </c:pt>
                <c:pt idx="1046">
                  <c:v>0.255615234375</c:v>
                </c:pt>
                <c:pt idx="1047">
                  <c:v>0.25585937500000028</c:v>
                </c:pt>
                <c:pt idx="1048">
                  <c:v>0.256103515625</c:v>
                </c:pt>
                <c:pt idx="1049">
                  <c:v>0.25634765625</c:v>
                </c:pt>
                <c:pt idx="1050">
                  <c:v>0.256591796875</c:v>
                </c:pt>
                <c:pt idx="1051">
                  <c:v>0.2568359375</c:v>
                </c:pt>
                <c:pt idx="1052">
                  <c:v>0.25708007812500028</c:v>
                </c:pt>
                <c:pt idx="1053">
                  <c:v>0.25732421875000028</c:v>
                </c:pt>
                <c:pt idx="1054">
                  <c:v>0.25756835937500028</c:v>
                </c:pt>
                <c:pt idx="1055">
                  <c:v>0.25781250000000028</c:v>
                </c:pt>
                <c:pt idx="1056">
                  <c:v>0.258056640625</c:v>
                </c:pt>
                <c:pt idx="1057">
                  <c:v>0.25830078125000056</c:v>
                </c:pt>
                <c:pt idx="1058">
                  <c:v>0.25854492187500028</c:v>
                </c:pt>
                <c:pt idx="1059">
                  <c:v>0.2587890625</c:v>
                </c:pt>
                <c:pt idx="1060">
                  <c:v>0.259033203125</c:v>
                </c:pt>
                <c:pt idx="1061">
                  <c:v>0.25927734375</c:v>
                </c:pt>
                <c:pt idx="1062">
                  <c:v>0.25952148437500028</c:v>
                </c:pt>
                <c:pt idx="1063">
                  <c:v>0.259765625</c:v>
                </c:pt>
                <c:pt idx="1064">
                  <c:v>0.26000976562500028</c:v>
                </c:pt>
                <c:pt idx="1065">
                  <c:v>0.26025390625</c:v>
                </c:pt>
                <c:pt idx="1066">
                  <c:v>0.260498046875</c:v>
                </c:pt>
                <c:pt idx="1067">
                  <c:v>0.2607421875</c:v>
                </c:pt>
                <c:pt idx="1068">
                  <c:v>0.26098632812500028</c:v>
                </c:pt>
                <c:pt idx="1069">
                  <c:v>0.26123046875</c:v>
                </c:pt>
                <c:pt idx="1070">
                  <c:v>0.26147460937500056</c:v>
                </c:pt>
                <c:pt idx="1071">
                  <c:v>0.26171875</c:v>
                </c:pt>
                <c:pt idx="1072">
                  <c:v>0.26196289062500028</c:v>
                </c:pt>
                <c:pt idx="1073">
                  <c:v>0.26220703125</c:v>
                </c:pt>
                <c:pt idx="1074">
                  <c:v>0.26245117187500028</c:v>
                </c:pt>
                <c:pt idx="1075">
                  <c:v>0.26269531249999972</c:v>
                </c:pt>
                <c:pt idx="1076">
                  <c:v>0.262939453125</c:v>
                </c:pt>
                <c:pt idx="1077">
                  <c:v>0.26318359375000028</c:v>
                </c:pt>
                <c:pt idx="1078">
                  <c:v>0.26342773437500028</c:v>
                </c:pt>
                <c:pt idx="1079">
                  <c:v>0.26367187500000028</c:v>
                </c:pt>
                <c:pt idx="1080">
                  <c:v>0.26391601562500028</c:v>
                </c:pt>
                <c:pt idx="1081">
                  <c:v>0.26416015625</c:v>
                </c:pt>
                <c:pt idx="1082">
                  <c:v>0.26440429687500028</c:v>
                </c:pt>
                <c:pt idx="1083">
                  <c:v>0.2646484375</c:v>
                </c:pt>
                <c:pt idx="1084">
                  <c:v>0.26489257812500028</c:v>
                </c:pt>
                <c:pt idx="1085">
                  <c:v>0.26513671875</c:v>
                </c:pt>
                <c:pt idx="1086">
                  <c:v>0.26538085937500056</c:v>
                </c:pt>
                <c:pt idx="1087">
                  <c:v>0.265625</c:v>
                </c:pt>
                <c:pt idx="1088">
                  <c:v>0.265869140625</c:v>
                </c:pt>
                <c:pt idx="1089">
                  <c:v>0.26611328125000028</c:v>
                </c:pt>
                <c:pt idx="1090">
                  <c:v>0.26635742187500028</c:v>
                </c:pt>
                <c:pt idx="1091">
                  <c:v>0.2666015625</c:v>
                </c:pt>
                <c:pt idx="1092">
                  <c:v>0.26684570312500028</c:v>
                </c:pt>
                <c:pt idx="1093">
                  <c:v>0.26708984375000028</c:v>
                </c:pt>
                <c:pt idx="1094">
                  <c:v>0.26733398437500028</c:v>
                </c:pt>
                <c:pt idx="1095">
                  <c:v>0.26757812500000028</c:v>
                </c:pt>
                <c:pt idx="1096">
                  <c:v>0.26782226562500056</c:v>
                </c:pt>
                <c:pt idx="1097">
                  <c:v>0.26806640625000028</c:v>
                </c:pt>
                <c:pt idx="1098">
                  <c:v>0.26831054687500028</c:v>
                </c:pt>
                <c:pt idx="1099">
                  <c:v>0.26855468750000028</c:v>
                </c:pt>
                <c:pt idx="1100">
                  <c:v>0.268798828125</c:v>
                </c:pt>
                <c:pt idx="1101">
                  <c:v>0.26904296875000028</c:v>
                </c:pt>
                <c:pt idx="1102">
                  <c:v>0.26928710937500028</c:v>
                </c:pt>
                <c:pt idx="1103">
                  <c:v>0.26953124999999994</c:v>
                </c:pt>
                <c:pt idx="1104">
                  <c:v>0.269775390625</c:v>
                </c:pt>
                <c:pt idx="1105">
                  <c:v>0.27001953125000028</c:v>
                </c:pt>
                <c:pt idx="1106">
                  <c:v>0.27026367187500028</c:v>
                </c:pt>
                <c:pt idx="1107">
                  <c:v>0.2705078125</c:v>
                </c:pt>
                <c:pt idx="1108">
                  <c:v>0.270751953125</c:v>
                </c:pt>
                <c:pt idx="1109">
                  <c:v>0.27099609375000028</c:v>
                </c:pt>
                <c:pt idx="1110">
                  <c:v>0.271240234375</c:v>
                </c:pt>
                <c:pt idx="1111">
                  <c:v>0.27148437500000056</c:v>
                </c:pt>
                <c:pt idx="1112">
                  <c:v>0.27172851562500028</c:v>
                </c:pt>
                <c:pt idx="1113">
                  <c:v>0.27197265625000028</c:v>
                </c:pt>
                <c:pt idx="1114">
                  <c:v>0.27221679687500028</c:v>
                </c:pt>
                <c:pt idx="1115">
                  <c:v>0.27246093750000028</c:v>
                </c:pt>
                <c:pt idx="1116">
                  <c:v>0.272705078125</c:v>
                </c:pt>
                <c:pt idx="1117">
                  <c:v>0.27294921875</c:v>
                </c:pt>
                <c:pt idx="1118">
                  <c:v>0.273193359375</c:v>
                </c:pt>
                <c:pt idx="1119">
                  <c:v>0.2734375</c:v>
                </c:pt>
                <c:pt idx="1120">
                  <c:v>0.273681640625</c:v>
                </c:pt>
                <c:pt idx="1121">
                  <c:v>0.27392578125000056</c:v>
                </c:pt>
                <c:pt idx="1122">
                  <c:v>0.27416992187500028</c:v>
                </c:pt>
                <c:pt idx="1123">
                  <c:v>0.27441406250000028</c:v>
                </c:pt>
                <c:pt idx="1124">
                  <c:v>0.27465820312500028</c:v>
                </c:pt>
                <c:pt idx="1125">
                  <c:v>0.27490234375000028</c:v>
                </c:pt>
                <c:pt idx="1126">
                  <c:v>0.27514648437500028</c:v>
                </c:pt>
                <c:pt idx="1127">
                  <c:v>0.27539062500000028</c:v>
                </c:pt>
                <c:pt idx="1128">
                  <c:v>0.27563476562500028</c:v>
                </c:pt>
                <c:pt idx="1129">
                  <c:v>0.27587890625000056</c:v>
                </c:pt>
                <c:pt idx="1130">
                  <c:v>0.276123046875</c:v>
                </c:pt>
                <c:pt idx="1131">
                  <c:v>0.27636718750000028</c:v>
                </c:pt>
                <c:pt idx="1132">
                  <c:v>0.276611328125</c:v>
                </c:pt>
                <c:pt idx="1133">
                  <c:v>0.27685546875000028</c:v>
                </c:pt>
                <c:pt idx="1134">
                  <c:v>0.27709960937500028</c:v>
                </c:pt>
                <c:pt idx="1135">
                  <c:v>0.27734375</c:v>
                </c:pt>
                <c:pt idx="1136">
                  <c:v>0.27758789062500028</c:v>
                </c:pt>
                <c:pt idx="1137">
                  <c:v>0.27783203125000028</c:v>
                </c:pt>
                <c:pt idx="1138">
                  <c:v>0.27807617187500056</c:v>
                </c:pt>
                <c:pt idx="1139">
                  <c:v>0.27832031250000028</c:v>
                </c:pt>
                <c:pt idx="1140">
                  <c:v>0.27856445312500028</c:v>
                </c:pt>
                <c:pt idx="1141">
                  <c:v>0.27880859375000056</c:v>
                </c:pt>
                <c:pt idx="1142">
                  <c:v>0.27905273437500028</c:v>
                </c:pt>
                <c:pt idx="1143">
                  <c:v>0.27929687500000028</c:v>
                </c:pt>
                <c:pt idx="1144">
                  <c:v>0.279541015625</c:v>
                </c:pt>
                <c:pt idx="1145">
                  <c:v>0.27978515625</c:v>
                </c:pt>
                <c:pt idx="1146">
                  <c:v>0.28002929687500028</c:v>
                </c:pt>
                <c:pt idx="1147">
                  <c:v>0.2802734375</c:v>
                </c:pt>
                <c:pt idx="1148">
                  <c:v>0.28051757812500028</c:v>
                </c:pt>
                <c:pt idx="1149">
                  <c:v>0.28076171875</c:v>
                </c:pt>
                <c:pt idx="1150">
                  <c:v>0.28100585937500028</c:v>
                </c:pt>
                <c:pt idx="1151">
                  <c:v>0.28125</c:v>
                </c:pt>
                <c:pt idx="1152">
                  <c:v>0.281494140625</c:v>
                </c:pt>
                <c:pt idx="1153">
                  <c:v>0.28173828125000028</c:v>
                </c:pt>
                <c:pt idx="1154">
                  <c:v>0.28198242187500056</c:v>
                </c:pt>
                <c:pt idx="1155">
                  <c:v>0.28222656250000028</c:v>
                </c:pt>
                <c:pt idx="1156">
                  <c:v>0.28247070312500056</c:v>
                </c:pt>
                <c:pt idx="1157">
                  <c:v>0.28271484375000028</c:v>
                </c:pt>
                <c:pt idx="1158">
                  <c:v>0.28295898437500056</c:v>
                </c:pt>
                <c:pt idx="1159">
                  <c:v>0.283203125</c:v>
                </c:pt>
                <c:pt idx="1160">
                  <c:v>0.28344726562500028</c:v>
                </c:pt>
                <c:pt idx="1161">
                  <c:v>0.28369140625</c:v>
                </c:pt>
                <c:pt idx="1162">
                  <c:v>0.283935546875</c:v>
                </c:pt>
                <c:pt idx="1163">
                  <c:v>0.28417968750000028</c:v>
                </c:pt>
                <c:pt idx="1164">
                  <c:v>0.28442382812500028</c:v>
                </c:pt>
                <c:pt idx="1165">
                  <c:v>0.28466796875000028</c:v>
                </c:pt>
                <c:pt idx="1166">
                  <c:v>0.28491210937500056</c:v>
                </c:pt>
                <c:pt idx="1167">
                  <c:v>0.28515625</c:v>
                </c:pt>
                <c:pt idx="1168">
                  <c:v>0.28540039062500028</c:v>
                </c:pt>
                <c:pt idx="1169">
                  <c:v>0.28564453125000028</c:v>
                </c:pt>
                <c:pt idx="1170">
                  <c:v>0.28588867187500083</c:v>
                </c:pt>
                <c:pt idx="1171">
                  <c:v>0.2861328125</c:v>
                </c:pt>
                <c:pt idx="1172">
                  <c:v>0.28637695312500056</c:v>
                </c:pt>
                <c:pt idx="1173">
                  <c:v>0.28662109375000028</c:v>
                </c:pt>
                <c:pt idx="1174">
                  <c:v>0.28686523437500028</c:v>
                </c:pt>
                <c:pt idx="1175">
                  <c:v>0.28710937500000028</c:v>
                </c:pt>
                <c:pt idx="1176">
                  <c:v>0.28735351562500028</c:v>
                </c:pt>
                <c:pt idx="1177">
                  <c:v>0.28759765625</c:v>
                </c:pt>
                <c:pt idx="1178">
                  <c:v>0.28784179687500028</c:v>
                </c:pt>
                <c:pt idx="1179">
                  <c:v>0.28808593750000028</c:v>
                </c:pt>
                <c:pt idx="1180">
                  <c:v>0.28833007812500028</c:v>
                </c:pt>
                <c:pt idx="1181">
                  <c:v>0.28857421875000028</c:v>
                </c:pt>
                <c:pt idx="1182">
                  <c:v>0.28881835937500056</c:v>
                </c:pt>
                <c:pt idx="1183">
                  <c:v>0.28906250000000028</c:v>
                </c:pt>
                <c:pt idx="1184">
                  <c:v>0.28930664062500028</c:v>
                </c:pt>
                <c:pt idx="1185">
                  <c:v>0.28955078125000056</c:v>
                </c:pt>
                <c:pt idx="1186">
                  <c:v>0.28979492187500028</c:v>
                </c:pt>
                <c:pt idx="1187">
                  <c:v>0.2900390625</c:v>
                </c:pt>
                <c:pt idx="1188">
                  <c:v>0.29028320312500028</c:v>
                </c:pt>
                <c:pt idx="1189">
                  <c:v>0.29052734375000028</c:v>
                </c:pt>
                <c:pt idx="1190">
                  <c:v>0.29077148437500028</c:v>
                </c:pt>
                <c:pt idx="1191">
                  <c:v>0.29101562500000028</c:v>
                </c:pt>
                <c:pt idx="1192">
                  <c:v>0.29125976562500028</c:v>
                </c:pt>
                <c:pt idx="1193">
                  <c:v>0.29150390625000028</c:v>
                </c:pt>
                <c:pt idx="1194">
                  <c:v>0.291748046875</c:v>
                </c:pt>
                <c:pt idx="1195">
                  <c:v>0.29199218750000028</c:v>
                </c:pt>
                <c:pt idx="1196">
                  <c:v>0.292236328125</c:v>
                </c:pt>
                <c:pt idx="1197">
                  <c:v>0.29248046875000056</c:v>
                </c:pt>
                <c:pt idx="1198">
                  <c:v>0.29272460937500056</c:v>
                </c:pt>
                <c:pt idx="1199">
                  <c:v>0.29296875000000028</c:v>
                </c:pt>
                <c:pt idx="1200">
                  <c:v>0.29321289062500028</c:v>
                </c:pt>
                <c:pt idx="1201">
                  <c:v>0.29345703125000028</c:v>
                </c:pt>
                <c:pt idx="1202">
                  <c:v>0.29370117187500028</c:v>
                </c:pt>
                <c:pt idx="1203">
                  <c:v>0.2939453125</c:v>
                </c:pt>
                <c:pt idx="1204">
                  <c:v>0.29418945312500028</c:v>
                </c:pt>
                <c:pt idx="1205">
                  <c:v>0.29443359375000028</c:v>
                </c:pt>
                <c:pt idx="1206">
                  <c:v>0.29467773437500028</c:v>
                </c:pt>
                <c:pt idx="1207">
                  <c:v>0.29492187500000056</c:v>
                </c:pt>
                <c:pt idx="1208">
                  <c:v>0.29516601562500028</c:v>
                </c:pt>
                <c:pt idx="1209">
                  <c:v>0.29541015625000028</c:v>
                </c:pt>
                <c:pt idx="1210">
                  <c:v>0.29565429687500028</c:v>
                </c:pt>
                <c:pt idx="1211">
                  <c:v>0.29589843750000028</c:v>
                </c:pt>
                <c:pt idx="1212">
                  <c:v>0.29614257812500028</c:v>
                </c:pt>
                <c:pt idx="1213">
                  <c:v>0.29638671875000056</c:v>
                </c:pt>
                <c:pt idx="1214">
                  <c:v>0.29663085937500028</c:v>
                </c:pt>
                <c:pt idx="1215">
                  <c:v>0.29687500000000028</c:v>
                </c:pt>
                <c:pt idx="1216">
                  <c:v>0.297119140625</c:v>
                </c:pt>
                <c:pt idx="1217">
                  <c:v>0.29736328125000056</c:v>
                </c:pt>
                <c:pt idx="1218">
                  <c:v>0.29760742187500028</c:v>
                </c:pt>
                <c:pt idx="1219">
                  <c:v>0.29785156250000028</c:v>
                </c:pt>
                <c:pt idx="1220">
                  <c:v>0.29809570312500028</c:v>
                </c:pt>
                <c:pt idx="1221">
                  <c:v>0.29833984375000028</c:v>
                </c:pt>
                <c:pt idx="1222">
                  <c:v>0.29858398437500056</c:v>
                </c:pt>
                <c:pt idx="1223">
                  <c:v>0.29882812500000056</c:v>
                </c:pt>
                <c:pt idx="1224">
                  <c:v>0.29907226562500056</c:v>
                </c:pt>
                <c:pt idx="1225">
                  <c:v>0.29931640625000056</c:v>
                </c:pt>
                <c:pt idx="1226">
                  <c:v>0.29956054687500028</c:v>
                </c:pt>
                <c:pt idx="1227">
                  <c:v>0.29980468750000056</c:v>
                </c:pt>
                <c:pt idx="1228">
                  <c:v>0.30004882812500028</c:v>
                </c:pt>
                <c:pt idx="1229">
                  <c:v>0.30029296875000028</c:v>
                </c:pt>
                <c:pt idx="1230">
                  <c:v>0.30053710937500028</c:v>
                </c:pt>
                <c:pt idx="1231">
                  <c:v>0.30078125</c:v>
                </c:pt>
                <c:pt idx="1232">
                  <c:v>0.30102539062500028</c:v>
                </c:pt>
                <c:pt idx="1233">
                  <c:v>0.30126953125000028</c:v>
                </c:pt>
                <c:pt idx="1234">
                  <c:v>0.30151367187500056</c:v>
                </c:pt>
                <c:pt idx="1235">
                  <c:v>0.3017578125</c:v>
                </c:pt>
                <c:pt idx="1236">
                  <c:v>0.30200195312500028</c:v>
                </c:pt>
                <c:pt idx="1237">
                  <c:v>0.30224609375000028</c:v>
                </c:pt>
                <c:pt idx="1238">
                  <c:v>0.30249023437500028</c:v>
                </c:pt>
                <c:pt idx="1239">
                  <c:v>0.30273437500000028</c:v>
                </c:pt>
                <c:pt idx="1240">
                  <c:v>0.30297851562500056</c:v>
                </c:pt>
                <c:pt idx="1241">
                  <c:v>0.30322265625000028</c:v>
                </c:pt>
                <c:pt idx="1242">
                  <c:v>0.30346679687500056</c:v>
                </c:pt>
                <c:pt idx="1243">
                  <c:v>0.30371093750000028</c:v>
                </c:pt>
                <c:pt idx="1244">
                  <c:v>0.30395507812500028</c:v>
                </c:pt>
                <c:pt idx="1245">
                  <c:v>0.30419921875</c:v>
                </c:pt>
                <c:pt idx="1246">
                  <c:v>0.30444335937500028</c:v>
                </c:pt>
                <c:pt idx="1247">
                  <c:v>0.30468750000000028</c:v>
                </c:pt>
                <c:pt idx="1248">
                  <c:v>0.304931640625</c:v>
                </c:pt>
                <c:pt idx="1249">
                  <c:v>0.30517578125000056</c:v>
                </c:pt>
                <c:pt idx="1250">
                  <c:v>0.30541992187500056</c:v>
                </c:pt>
                <c:pt idx="1251">
                  <c:v>0.30566406250000028</c:v>
                </c:pt>
                <c:pt idx="1252">
                  <c:v>0.30590820312500056</c:v>
                </c:pt>
                <c:pt idx="1253">
                  <c:v>0.30615234375000028</c:v>
                </c:pt>
                <c:pt idx="1254">
                  <c:v>0.30639648437500056</c:v>
                </c:pt>
                <c:pt idx="1255">
                  <c:v>0.30664062500000028</c:v>
                </c:pt>
                <c:pt idx="1256">
                  <c:v>0.30688476562500083</c:v>
                </c:pt>
                <c:pt idx="1257">
                  <c:v>0.30712890625000056</c:v>
                </c:pt>
                <c:pt idx="1258">
                  <c:v>0.30737304687500028</c:v>
                </c:pt>
                <c:pt idx="1259">
                  <c:v>0.30761718750000028</c:v>
                </c:pt>
                <c:pt idx="1260">
                  <c:v>0.30786132812500028</c:v>
                </c:pt>
                <c:pt idx="1261">
                  <c:v>0.30810546875000028</c:v>
                </c:pt>
                <c:pt idx="1262">
                  <c:v>0.30834960937500056</c:v>
                </c:pt>
                <c:pt idx="1263">
                  <c:v>0.30859375</c:v>
                </c:pt>
                <c:pt idx="1264">
                  <c:v>0.30883789062500028</c:v>
                </c:pt>
                <c:pt idx="1265">
                  <c:v>0.30908203125000056</c:v>
                </c:pt>
                <c:pt idx="1266">
                  <c:v>0.30932617187500083</c:v>
                </c:pt>
                <c:pt idx="1267">
                  <c:v>0.30957031250000028</c:v>
                </c:pt>
                <c:pt idx="1268">
                  <c:v>0.30981445312500056</c:v>
                </c:pt>
                <c:pt idx="1269">
                  <c:v>0.31005859375000056</c:v>
                </c:pt>
                <c:pt idx="1270">
                  <c:v>0.31030273437500056</c:v>
                </c:pt>
                <c:pt idx="1271">
                  <c:v>0.31054687500000056</c:v>
                </c:pt>
                <c:pt idx="1272">
                  <c:v>0.310791015625</c:v>
                </c:pt>
                <c:pt idx="1273">
                  <c:v>0.31103515625</c:v>
                </c:pt>
                <c:pt idx="1274">
                  <c:v>0.31127929687500028</c:v>
                </c:pt>
                <c:pt idx="1275">
                  <c:v>0.31152343750000028</c:v>
                </c:pt>
                <c:pt idx="1276">
                  <c:v>0.31176757812500028</c:v>
                </c:pt>
                <c:pt idx="1277">
                  <c:v>0.31201171875000028</c:v>
                </c:pt>
                <c:pt idx="1278">
                  <c:v>0.31225585937500028</c:v>
                </c:pt>
                <c:pt idx="1279">
                  <c:v>0.31250000000000028</c:v>
                </c:pt>
                <c:pt idx="1280">
                  <c:v>0.312744140625</c:v>
                </c:pt>
                <c:pt idx="1281">
                  <c:v>0.31298828125000083</c:v>
                </c:pt>
                <c:pt idx="1282">
                  <c:v>0.31323242187500028</c:v>
                </c:pt>
                <c:pt idx="1283">
                  <c:v>0.31347656250000056</c:v>
                </c:pt>
                <c:pt idx="1284">
                  <c:v>0.31372070312500056</c:v>
                </c:pt>
                <c:pt idx="1285">
                  <c:v>0.31396484375000056</c:v>
                </c:pt>
                <c:pt idx="1286">
                  <c:v>0.31420898437500056</c:v>
                </c:pt>
                <c:pt idx="1287">
                  <c:v>0.31445312500000028</c:v>
                </c:pt>
                <c:pt idx="1288">
                  <c:v>0.31469726562500028</c:v>
                </c:pt>
                <c:pt idx="1289">
                  <c:v>0.31494140625000028</c:v>
                </c:pt>
                <c:pt idx="1290">
                  <c:v>0.31518554687500028</c:v>
                </c:pt>
                <c:pt idx="1291">
                  <c:v>0.31542968750000056</c:v>
                </c:pt>
                <c:pt idx="1292">
                  <c:v>0.31567382812500028</c:v>
                </c:pt>
                <c:pt idx="1293">
                  <c:v>0.31591796875000056</c:v>
                </c:pt>
                <c:pt idx="1294">
                  <c:v>0.31616210937500056</c:v>
                </c:pt>
                <c:pt idx="1295">
                  <c:v>0.31640625000000028</c:v>
                </c:pt>
                <c:pt idx="1296">
                  <c:v>0.31665039062500028</c:v>
                </c:pt>
                <c:pt idx="1297">
                  <c:v>0.31689453125000056</c:v>
                </c:pt>
                <c:pt idx="1298">
                  <c:v>0.31713867187500056</c:v>
                </c:pt>
                <c:pt idx="1299">
                  <c:v>0.31738281250000056</c:v>
                </c:pt>
                <c:pt idx="1300">
                  <c:v>0.31762695312500056</c:v>
                </c:pt>
                <c:pt idx="1301">
                  <c:v>0.31787109375000056</c:v>
                </c:pt>
                <c:pt idx="1302">
                  <c:v>0.31811523437500028</c:v>
                </c:pt>
                <c:pt idx="1303">
                  <c:v>0.31835937500000056</c:v>
                </c:pt>
                <c:pt idx="1304">
                  <c:v>0.31860351562500028</c:v>
                </c:pt>
                <c:pt idx="1305">
                  <c:v>0.31884765625000028</c:v>
                </c:pt>
                <c:pt idx="1306">
                  <c:v>0.31909179687500028</c:v>
                </c:pt>
                <c:pt idx="1307">
                  <c:v>0.31933593750000028</c:v>
                </c:pt>
                <c:pt idx="1308">
                  <c:v>0.31958007812500056</c:v>
                </c:pt>
                <c:pt idx="1309">
                  <c:v>0.31982421875000056</c:v>
                </c:pt>
                <c:pt idx="1310">
                  <c:v>0.32006835937500056</c:v>
                </c:pt>
                <c:pt idx="1311">
                  <c:v>0.32031250000000056</c:v>
                </c:pt>
                <c:pt idx="1312">
                  <c:v>0.32055664062500028</c:v>
                </c:pt>
                <c:pt idx="1313">
                  <c:v>0.32080078125000083</c:v>
                </c:pt>
                <c:pt idx="1314">
                  <c:v>0.32104492187500056</c:v>
                </c:pt>
                <c:pt idx="1315">
                  <c:v>0.32128906250000028</c:v>
                </c:pt>
                <c:pt idx="1316">
                  <c:v>0.32153320312500028</c:v>
                </c:pt>
                <c:pt idx="1317">
                  <c:v>0.32177734375000028</c:v>
                </c:pt>
                <c:pt idx="1318">
                  <c:v>0.32202148437500056</c:v>
                </c:pt>
                <c:pt idx="1319">
                  <c:v>0.32226562500000028</c:v>
                </c:pt>
                <c:pt idx="1320">
                  <c:v>0.32250976562500056</c:v>
                </c:pt>
                <c:pt idx="1321">
                  <c:v>0.32275390625000028</c:v>
                </c:pt>
                <c:pt idx="1322">
                  <c:v>0.32299804687500028</c:v>
                </c:pt>
                <c:pt idx="1323">
                  <c:v>0.32324218750000028</c:v>
                </c:pt>
                <c:pt idx="1324">
                  <c:v>0.32348632812500056</c:v>
                </c:pt>
                <c:pt idx="1325">
                  <c:v>0.32373046875000028</c:v>
                </c:pt>
                <c:pt idx="1326">
                  <c:v>0.32397460937500083</c:v>
                </c:pt>
                <c:pt idx="1327">
                  <c:v>0.32421875000000028</c:v>
                </c:pt>
                <c:pt idx="1328">
                  <c:v>0.32446289062500056</c:v>
                </c:pt>
                <c:pt idx="1329">
                  <c:v>0.32470703125000028</c:v>
                </c:pt>
                <c:pt idx="1330">
                  <c:v>0.32495117187500056</c:v>
                </c:pt>
                <c:pt idx="1331">
                  <c:v>0.3251953125</c:v>
                </c:pt>
                <c:pt idx="1332">
                  <c:v>0.32543945312500028</c:v>
                </c:pt>
                <c:pt idx="1333">
                  <c:v>0.32568359375000056</c:v>
                </c:pt>
                <c:pt idx="1334">
                  <c:v>0.32592773437500056</c:v>
                </c:pt>
                <c:pt idx="1335">
                  <c:v>0.32617187500000056</c:v>
                </c:pt>
                <c:pt idx="1336">
                  <c:v>0.32641601562500056</c:v>
                </c:pt>
                <c:pt idx="1337">
                  <c:v>0.32666015625000028</c:v>
                </c:pt>
                <c:pt idx="1338">
                  <c:v>0.32690429687500056</c:v>
                </c:pt>
                <c:pt idx="1339">
                  <c:v>0.32714843750000028</c:v>
                </c:pt>
                <c:pt idx="1340">
                  <c:v>0.32739257812500056</c:v>
                </c:pt>
                <c:pt idx="1341">
                  <c:v>0.32763671875000028</c:v>
                </c:pt>
                <c:pt idx="1342">
                  <c:v>0.32788085937500083</c:v>
                </c:pt>
                <c:pt idx="1343">
                  <c:v>0.32812500000000028</c:v>
                </c:pt>
                <c:pt idx="1344">
                  <c:v>0.32836914062500028</c:v>
                </c:pt>
                <c:pt idx="1345">
                  <c:v>0.32861328125000056</c:v>
                </c:pt>
                <c:pt idx="1346">
                  <c:v>0.32885742187500056</c:v>
                </c:pt>
                <c:pt idx="1347">
                  <c:v>0.32910156250000028</c:v>
                </c:pt>
                <c:pt idx="1348">
                  <c:v>0.32934570312500056</c:v>
                </c:pt>
                <c:pt idx="1349">
                  <c:v>0.32958984375000056</c:v>
                </c:pt>
                <c:pt idx="1350">
                  <c:v>0.32983398437500056</c:v>
                </c:pt>
                <c:pt idx="1351">
                  <c:v>0.33007812500000056</c:v>
                </c:pt>
                <c:pt idx="1352">
                  <c:v>0.33032226562500083</c:v>
                </c:pt>
                <c:pt idx="1353">
                  <c:v>0.33056640625000056</c:v>
                </c:pt>
                <c:pt idx="1354">
                  <c:v>0.33081054687500056</c:v>
                </c:pt>
                <c:pt idx="1355">
                  <c:v>0.33105468750000056</c:v>
                </c:pt>
                <c:pt idx="1356">
                  <c:v>0.33129882812500028</c:v>
                </c:pt>
                <c:pt idx="1357">
                  <c:v>0.33154296875000056</c:v>
                </c:pt>
                <c:pt idx="1358">
                  <c:v>0.33178710937500056</c:v>
                </c:pt>
                <c:pt idx="1359">
                  <c:v>0.33203125</c:v>
                </c:pt>
                <c:pt idx="1360">
                  <c:v>0.33227539062500028</c:v>
                </c:pt>
                <c:pt idx="1361">
                  <c:v>0.33251953125000056</c:v>
                </c:pt>
                <c:pt idx="1362">
                  <c:v>0.33276367187500056</c:v>
                </c:pt>
                <c:pt idx="1363">
                  <c:v>0.33300781250000028</c:v>
                </c:pt>
                <c:pt idx="1364">
                  <c:v>0.33325195312500028</c:v>
                </c:pt>
                <c:pt idx="1365">
                  <c:v>0.33349609375000056</c:v>
                </c:pt>
                <c:pt idx="1366">
                  <c:v>0.33374023437500028</c:v>
                </c:pt>
                <c:pt idx="1367">
                  <c:v>0.33398437500000083</c:v>
                </c:pt>
                <c:pt idx="1368">
                  <c:v>0.33422851562500056</c:v>
                </c:pt>
                <c:pt idx="1369">
                  <c:v>0.33447265625000056</c:v>
                </c:pt>
                <c:pt idx="1370">
                  <c:v>0.33471679687500056</c:v>
                </c:pt>
                <c:pt idx="1371">
                  <c:v>0.33496093750000056</c:v>
                </c:pt>
                <c:pt idx="1372">
                  <c:v>0.33520507812500028</c:v>
                </c:pt>
                <c:pt idx="1373">
                  <c:v>0.33544921875000028</c:v>
                </c:pt>
                <c:pt idx="1374">
                  <c:v>0.33569335937500028</c:v>
                </c:pt>
                <c:pt idx="1375">
                  <c:v>0.33593750000000028</c:v>
                </c:pt>
                <c:pt idx="1376">
                  <c:v>0.33618164062500028</c:v>
                </c:pt>
                <c:pt idx="1377">
                  <c:v>0.33642578125000083</c:v>
                </c:pt>
                <c:pt idx="1378">
                  <c:v>0.33666992187500056</c:v>
                </c:pt>
                <c:pt idx="1379">
                  <c:v>0.33691406250000056</c:v>
                </c:pt>
                <c:pt idx="1380">
                  <c:v>0.33715820312500056</c:v>
                </c:pt>
                <c:pt idx="1381">
                  <c:v>0.33740234375000056</c:v>
                </c:pt>
                <c:pt idx="1382">
                  <c:v>0.33764648437500056</c:v>
                </c:pt>
                <c:pt idx="1383">
                  <c:v>0.33789062500000056</c:v>
                </c:pt>
                <c:pt idx="1384">
                  <c:v>0.33813476562500056</c:v>
                </c:pt>
                <c:pt idx="1385">
                  <c:v>0.33837890625000083</c:v>
                </c:pt>
                <c:pt idx="1386">
                  <c:v>0.33862304687500028</c:v>
                </c:pt>
                <c:pt idx="1387">
                  <c:v>0.33886718750000056</c:v>
                </c:pt>
                <c:pt idx="1388">
                  <c:v>0.33911132812500028</c:v>
                </c:pt>
                <c:pt idx="1389">
                  <c:v>0.33935546875000056</c:v>
                </c:pt>
                <c:pt idx="1390">
                  <c:v>0.33959960937500056</c:v>
                </c:pt>
                <c:pt idx="1391">
                  <c:v>0.33984375000000028</c:v>
                </c:pt>
                <c:pt idx="1392">
                  <c:v>0.34008789062500028</c:v>
                </c:pt>
                <c:pt idx="1393">
                  <c:v>0.34033203125000028</c:v>
                </c:pt>
                <c:pt idx="1394">
                  <c:v>0.34057617187500056</c:v>
                </c:pt>
                <c:pt idx="1395">
                  <c:v>0.34082031250000028</c:v>
                </c:pt>
                <c:pt idx="1396">
                  <c:v>0.34106445312500028</c:v>
                </c:pt>
                <c:pt idx="1397">
                  <c:v>0.34130859375000056</c:v>
                </c:pt>
                <c:pt idx="1398">
                  <c:v>0.34155273437500028</c:v>
                </c:pt>
                <c:pt idx="1399">
                  <c:v>0.34179687500000028</c:v>
                </c:pt>
                <c:pt idx="1400">
                  <c:v>0.342041015625</c:v>
                </c:pt>
                <c:pt idx="1401">
                  <c:v>0.34228515625</c:v>
                </c:pt>
                <c:pt idx="1402">
                  <c:v>0.34252929687500028</c:v>
                </c:pt>
                <c:pt idx="1403">
                  <c:v>0.3427734375</c:v>
                </c:pt>
                <c:pt idx="1404">
                  <c:v>0.34301757812500028</c:v>
                </c:pt>
                <c:pt idx="1405">
                  <c:v>0.34326171875</c:v>
                </c:pt>
                <c:pt idx="1406">
                  <c:v>0.34350585937500028</c:v>
                </c:pt>
                <c:pt idx="1407">
                  <c:v>0.34375</c:v>
                </c:pt>
                <c:pt idx="1408">
                  <c:v>0.343994140625</c:v>
                </c:pt>
                <c:pt idx="1409">
                  <c:v>0.34423828125000028</c:v>
                </c:pt>
                <c:pt idx="1410">
                  <c:v>0.34448242187500056</c:v>
                </c:pt>
                <c:pt idx="1411">
                  <c:v>0.34472656250000028</c:v>
                </c:pt>
                <c:pt idx="1412">
                  <c:v>0.34497070312500056</c:v>
                </c:pt>
                <c:pt idx="1413">
                  <c:v>0.34521484375000028</c:v>
                </c:pt>
                <c:pt idx="1414">
                  <c:v>0.34545898437500056</c:v>
                </c:pt>
                <c:pt idx="1415">
                  <c:v>0.345703125</c:v>
                </c:pt>
                <c:pt idx="1416">
                  <c:v>0.34594726562500028</c:v>
                </c:pt>
                <c:pt idx="1417">
                  <c:v>0.34619140625</c:v>
                </c:pt>
                <c:pt idx="1418">
                  <c:v>0.346435546875</c:v>
                </c:pt>
                <c:pt idx="1419">
                  <c:v>0.34667968750000028</c:v>
                </c:pt>
                <c:pt idx="1420">
                  <c:v>0.34692382812500028</c:v>
                </c:pt>
                <c:pt idx="1421">
                  <c:v>0.34716796875000028</c:v>
                </c:pt>
                <c:pt idx="1422">
                  <c:v>0.34741210937500056</c:v>
                </c:pt>
                <c:pt idx="1423">
                  <c:v>0.34765625</c:v>
                </c:pt>
                <c:pt idx="1424">
                  <c:v>0.34790039062500028</c:v>
                </c:pt>
                <c:pt idx="1425">
                  <c:v>0.34814453125000028</c:v>
                </c:pt>
                <c:pt idx="1426">
                  <c:v>0.34838867187500083</c:v>
                </c:pt>
                <c:pt idx="1427">
                  <c:v>0.3486328125</c:v>
                </c:pt>
                <c:pt idx="1428">
                  <c:v>0.34887695312500056</c:v>
                </c:pt>
                <c:pt idx="1429">
                  <c:v>0.34912109375000028</c:v>
                </c:pt>
                <c:pt idx="1430">
                  <c:v>0.34936523437500028</c:v>
                </c:pt>
                <c:pt idx="1431">
                  <c:v>0.34960937500000028</c:v>
                </c:pt>
                <c:pt idx="1432">
                  <c:v>0.34985351562500028</c:v>
                </c:pt>
                <c:pt idx="1433">
                  <c:v>0.35009765625</c:v>
                </c:pt>
                <c:pt idx="1434">
                  <c:v>0.35034179687500028</c:v>
                </c:pt>
                <c:pt idx="1435">
                  <c:v>0.35058593750000028</c:v>
                </c:pt>
                <c:pt idx="1436">
                  <c:v>0.35083007812500028</c:v>
                </c:pt>
                <c:pt idx="1437">
                  <c:v>0.35107421875000028</c:v>
                </c:pt>
                <c:pt idx="1438">
                  <c:v>0.35131835937500056</c:v>
                </c:pt>
                <c:pt idx="1439">
                  <c:v>0.35156250000000028</c:v>
                </c:pt>
                <c:pt idx="1440">
                  <c:v>0.35180664062500028</c:v>
                </c:pt>
                <c:pt idx="1441">
                  <c:v>0.35205078125000056</c:v>
                </c:pt>
                <c:pt idx="1442">
                  <c:v>0.35229492187500028</c:v>
                </c:pt>
                <c:pt idx="1443">
                  <c:v>0.3525390625</c:v>
                </c:pt>
                <c:pt idx="1444">
                  <c:v>0.35278320312500028</c:v>
                </c:pt>
                <c:pt idx="1445">
                  <c:v>0.35302734375000028</c:v>
                </c:pt>
                <c:pt idx="1446">
                  <c:v>0.35327148437500028</c:v>
                </c:pt>
                <c:pt idx="1447">
                  <c:v>0.35351562500000028</c:v>
                </c:pt>
                <c:pt idx="1448">
                  <c:v>0.35375976562500028</c:v>
                </c:pt>
                <c:pt idx="1449">
                  <c:v>0.35400390625000028</c:v>
                </c:pt>
                <c:pt idx="1450">
                  <c:v>0.354248046875</c:v>
                </c:pt>
                <c:pt idx="1451">
                  <c:v>0.35449218750000028</c:v>
                </c:pt>
                <c:pt idx="1452">
                  <c:v>0.354736328125</c:v>
                </c:pt>
                <c:pt idx="1453">
                  <c:v>0.35498046875000056</c:v>
                </c:pt>
                <c:pt idx="1454">
                  <c:v>0.35522460937500056</c:v>
                </c:pt>
                <c:pt idx="1455">
                  <c:v>0.35546875000000028</c:v>
                </c:pt>
                <c:pt idx="1456">
                  <c:v>0.35571289062500028</c:v>
                </c:pt>
                <c:pt idx="1457">
                  <c:v>0.35595703125000028</c:v>
                </c:pt>
                <c:pt idx="1458">
                  <c:v>0.35620117187500028</c:v>
                </c:pt>
                <c:pt idx="1459">
                  <c:v>0.3564453125</c:v>
                </c:pt>
                <c:pt idx="1460">
                  <c:v>0.35668945312500028</c:v>
                </c:pt>
                <c:pt idx="1461">
                  <c:v>0.35693359375000028</c:v>
                </c:pt>
                <c:pt idx="1462">
                  <c:v>0.35717773437500028</c:v>
                </c:pt>
                <c:pt idx="1463">
                  <c:v>0.35742187500000056</c:v>
                </c:pt>
                <c:pt idx="1464">
                  <c:v>0.35766601562500028</c:v>
                </c:pt>
                <c:pt idx="1465">
                  <c:v>0.35791015625000028</c:v>
                </c:pt>
                <c:pt idx="1466">
                  <c:v>0.35815429687500028</c:v>
                </c:pt>
                <c:pt idx="1467">
                  <c:v>0.35839843750000028</c:v>
                </c:pt>
                <c:pt idx="1468">
                  <c:v>0.35864257812500028</c:v>
                </c:pt>
                <c:pt idx="1469">
                  <c:v>0.35888671875000056</c:v>
                </c:pt>
                <c:pt idx="1470">
                  <c:v>0.35913085937500028</c:v>
                </c:pt>
                <c:pt idx="1471">
                  <c:v>0.35937500000000028</c:v>
                </c:pt>
                <c:pt idx="1472">
                  <c:v>0.359619140625</c:v>
                </c:pt>
                <c:pt idx="1473">
                  <c:v>0.35986328125000056</c:v>
                </c:pt>
                <c:pt idx="1474">
                  <c:v>0.36010742187500028</c:v>
                </c:pt>
                <c:pt idx="1475">
                  <c:v>0.36035156250000028</c:v>
                </c:pt>
                <c:pt idx="1476">
                  <c:v>0.36059570312500028</c:v>
                </c:pt>
                <c:pt idx="1477">
                  <c:v>0.36083984375000028</c:v>
                </c:pt>
                <c:pt idx="1478">
                  <c:v>0.36108398437500056</c:v>
                </c:pt>
                <c:pt idx="1479">
                  <c:v>0.36132812500000056</c:v>
                </c:pt>
                <c:pt idx="1480">
                  <c:v>0.36157226562500056</c:v>
                </c:pt>
                <c:pt idx="1481">
                  <c:v>0.36181640625000056</c:v>
                </c:pt>
                <c:pt idx="1482">
                  <c:v>0.36206054687500028</c:v>
                </c:pt>
                <c:pt idx="1483">
                  <c:v>0.36230468750000056</c:v>
                </c:pt>
                <c:pt idx="1484">
                  <c:v>0.36254882812500028</c:v>
                </c:pt>
                <c:pt idx="1485">
                  <c:v>0.36279296875000028</c:v>
                </c:pt>
                <c:pt idx="1486">
                  <c:v>0.36303710937500028</c:v>
                </c:pt>
                <c:pt idx="1487">
                  <c:v>0.36328125</c:v>
                </c:pt>
                <c:pt idx="1488">
                  <c:v>0.36352539062500028</c:v>
                </c:pt>
                <c:pt idx="1489">
                  <c:v>0.36376953125000028</c:v>
                </c:pt>
                <c:pt idx="1490">
                  <c:v>0.36401367187500056</c:v>
                </c:pt>
                <c:pt idx="1491">
                  <c:v>0.3642578125</c:v>
                </c:pt>
                <c:pt idx="1492">
                  <c:v>0.36450195312500028</c:v>
                </c:pt>
                <c:pt idx="1493">
                  <c:v>0.36474609375000028</c:v>
                </c:pt>
                <c:pt idx="1494">
                  <c:v>0.36499023437500028</c:v>
                </c:pt>
                <c:pt idx="1495">
                  <c:v>0.36523437500000028</c:v>
                </c:pt>
                <c:pt idx="1496">
                  <c:v>0.36547851562500056</c:v>
                </c:pt>
                <c:pt idx="1497">
                  <c:v>0.36572265625000028</c:v>
                </c:pt>
                <c:pt idx="1498">
                  <c:v>0.36596679687500056</c:v>
                </c:pt>
                <c:pt idx="1499">
                  <c:v>0.36621093750000028</c:v>
                </c:pt>
                <c:pt idx="1500">
                  <c:v>0.36645507812500028</c:v>
                </c:pt>
                <c:pt idx="1501">
                  <c:v>0.36669921875</c:v>
                </c:pt>
                <c:pt idx="1502">
                  <c:v>0.36694335937500028</c:v>
                </c:pt>
                <c:pt idx="1503">
                  <c:v>0.36718750000000028</c:v>
                </c:pt>
                <c:pt idx="1504">
                  <c:v>0.367431640625</c:v>
                </c:pt>
                <c:pt idx="1505">
                  <c:v>0.36767578125000056</c:v>
                </c:pt>
                <c:pt idx="1506">
                  <c:v>0.36791992187500056</c:v>
                </c:pt>
                <c:pt idx="1507">
                  <c:v>0.36816406250000028</c:v>
                </c:pt>
                <c:pt idx="1508">
                  <c:v>0.36840820312500056</c:v>
                </c:pt>
                <c:pt idx="1509">
                  <c:v>0.36865234375000028</c:v>
                </c:pt>
                <c:pt idx="1510">
                  <c:v>0.36889648437500056</c:v>
                </c:pt>
                <c:pt idx="1511">
                  <c:v>0.36914062500000028</c:v>
                </c:pt>
                <c:pt idx="1512">
                  <c:v>0.36938476562500083</c:v>
                </c:pt>
                <c:pt idx="1513">
                  <c:v>0.36962890625000056</c:v>
                </c:pt>
                <c:pt idx="1514">
                  <c:v>0.36987304687500028</c:v>
                </c:pt>
                <c:pt idx="1515">
                  <c:v>0.37011718750000028</c:v>
                </c:pt>
                <c:pt idx="1516">
                  <c:v>0.37036132812500028</c:v>
                </c:pt>
                <c:pt idx="1517">
                  <c:v>0.37060546875000028</c:v>
                </c:pt>
                <c:pt idx="1518">
                  <c:v>0.37084960937500056</c:v>
                </c:pt>
                <c:pt idx="1519">
                  <c:v>0.37109375</c:v>
                </c:pt>
                <c:pt idx="1520">
                  <c:v>0.37133789062500028</c:v>
                </c:pt>
                <c:pt idx="1521">
                  <c:v>0.37158203125000056</c:v>
                </c:pt>
                <c:pt idx="1522">
                  <c:v>0.37182617187500083</c:v>
                </c:pt>
                <c:pt idx="1523">
                  <c:v>0.37207031250000028</c:v>
                </c:pt>
                <c:pt idx="1524">
                  <c:v>0.37231445312500056</c:v>
                </c:pt>
                <c:pt idx="1525">
                  <c:v>0.37255859375000056</c:v>
                </c:pt>
                <c:pt idx="1526">
                  <c:v>0.37280273437500056</c:v>
                </c:pt>
                <c:pt idx="1527">
                  <c:v>0.37304687500000056</c:v>
                </c:pt>
                <c:pt idx="1528">
                  <c:v>0.373291015625</c:v>
                </c:pt>
                <c:pt idx="1529">
                  <c:v>0.37353515625</c:v>
                </c:pt>
                <c:pt idx="1530">
                  <c:v>0.37377929687500028</c:v>
                </c:pt>
                <c:pt idx="1531">
                  <c:v>0.37402343750000028</c:v>
                </c:pt>
                <c:pt idx="1532">
                  <c:v>0.37426757812500028</c:v>
                </c:pt>
                <c:pt idx="1533">
                  <c:v>0.37451171875000028</c:v>
                </c:pt>
                <c:pt idx="1534">
                  <c:v>0.37475585937500028</c:v>
                </c:pt>
                <c:pt idx="1535">
                  <c:v>0.37500000000000028</c:v>
                </c:pt>
                <c:pt idx="1536">
                  <c:v>0.375244140625</c:v>
                </c:pt>
                <c:pt idx="1537">
                  <c:v>0.37548828125000083</c:v>
                </c:pt>
                <c:pt idx="1538">
                  <c:v>0.37573242187500028</c:v>
                </c:pt>
                <c:pt idx="1539">
                  <c:v>0.37597656250000056</c:v>
                </c:pt>
                <c:pt idx="1540">
                  <c:v>0.37622070312500056</c:v>
                </c:pt>
                <c:pt idx="1541">
                  <c:v>0.37646484375000056</c:v>
                </c:pt>
                <c:pt idx="1542">
                  <c:v>0.37670898437500056</c:v>
                </c:pt>
                <c:pt idx="1543">
                  <c:v>0.37695312500000028</c:v>
                </c:pt>
                <c:pt idx="1544">
                  <c:v>0.37719726562500028</c:v>
                </c:pt>
                <c:pt idx="1545">
                  <c:v>0.37744140625000028</c:v>
                </c:pt>
                <c:pt idx="1546">
                  <c:v>0.37768554687500028</c:v>
                </c:pt>
                <c:pt idx="1547">
                  <c:v>0.37792968750000056</c:v>
                </c:pt>
                <c:pt idx="1548">
                  <c:v>0.37817382812500028</c:v>
                </c:pt>
                <c:pt idx="1549">
                  <c:v>0.37841796875000056</c:v>
                </c:pt>
                <c:pt idx="1550">
                  <c:v>0.37866210937500056</c:v>
                </c:pt>
                <c:pt idx="1551">
                  <c:v>0.37890625000000028</c:v>
                </c:pt>
                <c:pt idx="1552">
                  <c:v>0.37915039062500028</c:v>
                </c:pt>
                <c:pt idx="1553">
                  <c:v>0.37939453125000056</c:v>
                </c:pt>
                <c:pt idx="1554">
                  <c:v>0.37963867187500056</c:v>
                </c:pt>
                <c:pt idx="1555">
                  <c:v>0.37988281250000056</c:v>
                </c:pt>
                <c:pt idx="1556">
                  <c:v>0.38012695312500056</c:v>
                </c:pt>
                <c:pt idx="1557">
                  <c:v>0.38037109375000056</c:v>
                </c:pt>
                <c:pt idx="1558">
                  <c:v>0.38061523437500028</c:v>
                </c:pt>
                <c:pt idx="1559">
                  <c:v>0.38085937500000056</c:v>
                </c:pt>
                <c:pt idx="1560">
                  <c:v>0.38110351562500028</c:v>
                </c:pt>
                <c:pt idx="1561">
                  <c:v>0.38134765625000028</c:v>
                </c:pt>
                <c:pt idx="1562">
                  <c:v>0.38159179687500028</c:v>
                </c:pt>
                <c:pt idx="1563">
                  <c:v>0.38183593750000028</c:v>
                </c:pt>
                <c:pt idx="1564">
                  <c:v>0.38208007812500056</c:v>
                </c:pt>
                <c:pt idx="1565">
                  <c:v>0.38232421875000056</c:v>
                </c:pt>
                <c:pt idx="1566">
                  <c:v>0.38256835937500056</c:v>
                </c:pt>
                <c:pt idx="1567">
                  <c:v>0.38281250000000056</c:v>
                </c:pt>
                <c:pt idx="1568">
                  <c:v>0.38305664062500028</c:v>
                </c:pt>
                <c:pt idx="1569">
                  <c:v>0.38330078125000083</c:v>
                </c:pt>
                <c:pt idx="1570">
                  <c:v>0.38354492187500056</c:v>
                </c:pt>
                <c:pt idx="1571">
                  <c:v>0.38378906250000028</c:v>
                </c:pt>
                <c:pt idx="1572">
                  <c:v>0.38403320312500028</c:v>
                </c:pt>
                <c:pt idx="1573">
                  <c:v>0.38427734375000028</c:v>
                </c:pt>
                <c:pt idx="1574">
                  <c:v>0.38452148437500056</c:v>
                </c:pt>
                <c:pt idx="1575">
                  <c:v>0.38476562500000028</c:v>
                </c:pt>
                <c:pt idx="1576">
                  <c:v>0.38500976562500056</c:v>
                </c:pt>
                <c:pt idx="1577">
                  <c:v>0.38525390625000028</c:v>
                </c:pt>
                <c:pt idx="1578">
                  <c:v>0.38549804687500028</c:v>
                </c:pt>
                <c:pt idx="1579">
                  <c:v>0.38574218750000028</c:v>
                </c:pt>
                <c:pt idx="1580">
                  <c:v>0.38598632812500056</c:v>
                </c:pt>
                <c:pt idx="1581">
                  <c:v>0.38623046875000028</c:v>
                </c:pt>
                <c:pt idx="1582">
                  <c:v>0.38647460937500083</c:v>
                </c:pt>
                <c:pt idx="1583">
                  <c:v>0.38671875000000028</c:v>
                </c:pt>
                <c:pt idx="1584">
                  <c:v>0.38696289062500056</c:v>
                </c:pt>
                <c:pt idx="1585">
                  <c:v>0.38720703125000028</c:v>
                </c:pt>
                <c:pt idx="1586">
                  <c:v>0.38745117187500056</c:v>
                </c:pt>
                <c:pt idx="1587">
                  <c:v>0.3876953125</c:v>
                </c:pt>
                <c:pt idx="1588">
                  <c:v>0.38793945312500028</c:v>
                </c:pt>
                <c:pt idx="1589">
                  <c:v>0.38818359375000056</c:v>
                </c:pt>
                <c:pt idx="1590">
                  <c:v>0.38842773437500056</c:v>
                </c:pt>
                <c:pt idx="1591">
                  <c:v>0.38867187500000056</c:v>
                </c:pt>
                <c:pt idx="1592">
                  <c:v>0.38891601562500056</c:v>
                </c:pt>
                <c:pt idx="1593">
                  <c:v>0.38916015625000028</c:v>
                </c:pt>
                <c:pt idx="1594">
                  <c:v>0.38940429687500056</c:v>
                </c:pt>
                <c:pt idx="1595">
                  <c:v>0.38964843750000028</c:v>
                </c:pt>
                <c:pt idx="1596">
                  <c:v>0.38989257812500056</c:v>
                </c:pt>
                <c:pt idx="1597">
                  <c:v>0.39013671875000028</c:v>
                </c:pt>
                <c:pt idx="1598">
                  <c:v>0.39038085937500083</c:v>
                </c:pt>
                <c:pt idx="1599">
                  <c:v>0.39062500000000028</c:v>
                </c:pt>
                <c:pt idx="1600">
                  <c:v>0.39086914062500028</c:v>
                </c:pt>
                <c:pt idx="1601">
                  <c:v>0.39111328125000056</c:v>
                </c:pt>
                <c:pt idx="1602">
                  <c:v>0.39135742187500056</c:v>
                </c:pt>
                <c:pt idx="1603">
                  <c:v>0.39160156250000028</c:v>
                </c:pt>
                <c:pt idx="1604">
                  <c:v>0.39184570312500056</c:v>
                </c:pt>
                <c:pt idx="1605">
                  <c:v>0.39208984375000056</c:v>
                </c:pt>
                <c:pt idx="1606">
                  <c:v>0.39233398437500056</c:v>
                </c:pt>
                <c:pt idx="1607">
                  <c:v>0.39257812500000056</c:v>
                </c:pt>
                <c:pt idx="1608">
                  <c:v>0.39282226562500083</c:v>
                </c:pt>
                <c:pt idx="1609">
                  <c:v>0.39306640625000056</c:v>
                </c:pt>
                <c:pt idx="1610">
                  <c:v>0.39331054687500056</c:v>
                </c:pt>
                <c:pt idx="1611">
                  <c:v>0.39355468750000056</c:v>
                </c:pt>
                <c:pt idx="1612">
                  <c:v>0.39379882812500028</c:v>
                </c:pt>
                <c:pt idx="1613">
                  <c:v>0.39404296875000056</c:v>
                </c:pt>
                <c:pt idx="1614">
                  <c:v>0.39428710937500056</c:v>
                </c:pt>
                <c:pt idx="1615">
                  <c:v>0.39453125</c:v>
                </c:pt>
                <c:pt idx="1616">
                  <c:v>0.39477539062500028</c:v>
                </c:pt>
                <c:pt idx="1617">
                  <c:v>0.39501953125000056</c:v>
                </c:pt>
                <c:pt idx="1618">
                  <c:v>0.39526367187500056</c:v>
                </c:pt>
                <c:pt idx="1619">
                  <c:v>0.39550781250000028</c:v>
                </c:pt>
                <c:pt idx="1620">
                  <c:v>0.39575195312500028</c:v>
                </c:pt>
                <c:pt idx="1621">
                  <c:v>0.39599609375000056</c:v>
                </c:pt>
                <c:pt idx="1622">
                  <c:v>0.39624023437500028</c:v>
                </c:pt>
                <c:pt idx="1623">
                  <c:v>0.39648437500000083</c:v>
                </c:pt>
                <c:pt idx="1624">
                  <c:v>0.39672851562500056</c:v>
                </c:pt>
                <c:pt idx="1625">
                  <c:v>0.39697265625000056</c:v>
                </c:pt>
                <c:pt idx="1626">
                  <c:v>0.39721679687500056</c:v>
                </c:pt>
                <c:pt idx="1627">
                  <c:v>0.39746093750000056</c:v>
                </c:pt>
                <c:pt idx="1628">
                  <c:v>0.39770507812500028</c:v>
                </c:pt>
                <c:pt idx="1629">
                  <c:v>0.39794921875000028</c:v>
                </c:pt>
                <c:pt idx="1630">
                  <c:v>0.39819335937500028</c:v>
                </c:pt>
                <c:pt idx="1631">
                  <c:v>0.39843750000000028</c:v>
                </c:pt>
                <c:pt idx="1632">
                  <c:v>0.39868164062500028</c:v>
                </c:pt>
                <c:pt idx="1633">
                  <c:v>0.39892578125000083</c:v>
                </c:pt>
                <c:pt idx="1634">
                  <c:v>0.39916992187500056</c:v>
                </c:pt>
                <c:pt idx="1635">
                  <c:v>0.39941406250000056</c:v>
                </c:pt>
                <c:pt idx="1636">
                  <c:v>0.39965820312500056</c:v>
                </c:pt>
                <c:pt idx="1637">
                  <c:v>0.39990234375000056</c:v>
                </c:pt>
                <c:pt idx="1638">
                  <c:v>0.40014648437500028</c:v>
                </c:pt>
                <c:pt idx="1639">
                  <c:v>0.40039062500000028</c:v>
                </c:pt>
                <c:pt idx="1640">
                  <c:v>0.40063476562500028</c:v>
                </c:pt>
                <c:pt idx="1641">
                  <c:v>0.40087890625000056</c:v>
                </c:pt>
                <c:pt idx="1642">
                  <c:v>0.401123046875</c:v>
                </c:pt>
                <c:pt idx="1643">
                  <c:v>0.40136718750000028</c:v>
                </c:pt>
                <c:pt idx="1644">
                  <c:v>0.401611328125</c:v>
                </c:pt>
                <c:pt idx="1645">
                  <c:v>0.40185546875000028</c:v>
                </c:pt>
                <c:pt idx="1646">
                  <c:v>0.40209960937500028</c:v>
                </c:pt>
                <c:pt idx="1647">
                  <c:v>0.40234375</c:v>
                </c:pt>
                <c:pt idx="1648">
                  <c:v>0.40258789062500028</c:v>
                </c:pt>
                <c:pt idx="1649">
                  <c:v>0.40283203125000028</c:v>
                </c:pt>
                <c:pt idx="1650">
                  <c:v>0.40307617187500056</c:v>
                </c:pt>
                <c:pt idx="1651">
                  <c:v>0.40332031250000028</c:v>
                </c:pt>
                <c:pt idx="1652">
                  <c:v>0.40356445312500028</c:v>
                </c:pt>
                <c:pt idx="1653">
                  <c:v>0.40380859375000056</c:v>
                </c:pt>
                <c:pt idx="1654">
                  <c:v>0.40405273437500028</c:v>
                </c:pt>
                <c:pt idx="1655">
                  <c:v>0.40429687500000028</c:v>
                </c:pt>
                <c:pt idx="1656">
                  <c:v>0.404541015625</c:v>
                </c:pt>
                <c:pt idx="1657">
                  <c:v>0.40478515625</c:v>
                </c:pt>
                <c:pt idx="1658">
                  <c:v>0.40502929687500028</c:v>
                </c:pt>
                <c:pt idx="1659">
                  <c:v>0.4052734375</c:v>
                </c:pt>
                <c:pt idx="1660">
                  <c:v>0.40551757812500028</c:v>
                </c:pt>
                <c:pt idx="1661">
                  <c:v>0.40576171875</c:v>
                </c:pt>
                <c:pt idx="1662">
                  <c:v>0.40600585937500028</c:v>
                </c:pt>
                <c:pt idx="1663">
                  <c:v>0.40625</c:v>
                </c:pt>
                <c:pt idx="1664">
                  <c:v>0.406494140625</c:v>
                </c:pt>
                <c:pt idx="1665">
                  <c:v>0.40673828125000028</c:v>
                </c:pt>
                <c:pt idx="1666">
                  <c:v>0.40698242187500056</c:v>
                </c:pt>
                <c:pt idx="1667">
                  <c:v>0.40722656250000028</c:v>
                </c:pt>
                <c:pt idx="1668">
                  <c:v>0.40747070312500056</c:v>
                </c:pt>
                <c:pt idx="1669">
                  <c:v>0.40771484375000028</c:v>
                </c:pt>
                <c:pt idx="1670">
                  <c:v>0.40795898437500056</c:v>
                </c:pt>
                <c:pt idx="1671">
                  <c:v>0.408203125</c:v>
                </c:pt>
                <c:pt idx="1672">
                  <c:v>0.40844726562500028</c:v>
                </c:pt>
                <c:pt idx="1673">
                  <c:v>0.40869140625</c:v>
                </c:pt>
                <c:pt idx="1674">
                  <c:v>0.408935546875</c:v>
                </c:pt>
                <c:pt idx="1675">
                  <c:v>0.40917968750000028</c:v>
                </c:pt>
                <c:pt idx="1676">
                  <c:v>0.40942382812500028</c:v>
                </c:pt>
                <c:pt idx="1677">
                  <c:v>0.40966796875000028</c:v>
                </c:pt>
                <c:pt idx="1678">
                  <c:v>0.40991210937500056</c:v>
                </c:pt>
                <c:pt idx="1679">
                  <c:v>0.41015625</c:v>
                </c:pt>
                <c:pt idx="1680">
                  <c:v>0.41040039062500028</c:v>
                </c:pt>
                <c:pt idx="1681">
                  <c:v>0.41064453125000028</c:v>
                </c:pt>
                <c:pt idx="1682">
                  <c:v>0.41088867187500083</c:v>
                </c:pt>
                <c:pt idx="1683">
                  <c:v>0.4111328125</c:v>
                </c:pt>
                <c:pt idx="1684">
                  <c:v>0.41137695312500056</c:v>
                </c:pt>
                <c:pt idx="1685">
                  <c:v>0.41162109375000028</c:v>
                </c:pt>
                <c:pt idx="1686">
                  <c:v>0.41186523437500028</c:v>
                </c:pt>
                <c:pt idx="1687">
                  <c:v>0.41210937500000028</c:v>
                </c:pt>
                <c:pt idx="1688">
                  <c:v>0.41235351562500028</c:v>
                </c:pt>
                <c:pt idx="1689">
                  <c:v>0.41259765625</c:v>
                </c:pt>
                <c:pt idx="1690">
                  <c:v>0.41284179687500028</c:v>
                </c:pt>
                <c:pt idx="1691">
                  <c:v>0.41308593750000028</c:v>
                </c:pt>
                <c:pt idx="1692">
                  <c:v>0.41333007812500028</c:v>
                </c:pt>
                <c:pt idx="1693">
                  <c:v>0.41357421875000028</c:v>
                </c:pt>
                <c:pt idx="1694">
                  <c:v>0.41381835937500056</c:v>
                </c:pt>
                <c:pt idx="1695">
                  <c:v>0.41406250000000028</c:v>
                </c:pt>
                <c:pt idx="1696">
                  <c:v>0.41430664062500028</c:v>
                </c:pt>
                <c:pt idx="1697">
                  <c:v>0.41455078125000056</c:v>
                </c:pt>
                <c:pt idx="1698">
                  <c:v>0.41479492187500028</c:v>
                </c:pt>
                <c:pt idx="1699">
                  <c:v>0.4150390625</c:v>
                </c:pt>
                <c:pt idx="1700">
                  <c:v>0.41528320312500028</c:v>
                </c:pt>
                <c:pt idx="1701">
                  <c:v>0.41552734375000028</c:v>
                </c:pt>
                <c:pt idx="1702">
                  <c:v>0.41577148437500028</c:v>
                </c:pt>
                <c:pt idx="1703">
                  <c:v>0.41601562500000028</c:v>
                </c:pt>
                <c:pt idx="1704">
                  <c:v>0.41625976562500028</c:v>
                </c:pt>
                <c:pt idx="1705">
                  <c:v>0.41650390625000028</c:v>
                </c:pt>
                <c:pt idx="1706">
                  <c:v>0.416748046875</c:v>
                </c:pt>
                <c:pt idx="1707">
                  <c:v>0.41699218750000028</c:v>
                </c:pt>
                <c:pt idx="1708">
                  <c:v>0.417236328125</c:v>
                </c:pt>
                <c:pt idx="1709">
                  <c:v>0.41748046875000056</c:v>
                </c:pt>
                <c:pt idx="1710">
                  <c:v>0.41772460937500056</c:v>
                </c:pt>
                <c:pt idx="1711">
                  <c:v>0.41796875000000028</c:v>
                </c:pt>
                <c:pt idx="1712">
                  <c:v>0.41821289062500028</c:v>
                </c:pt>
                <c:pt idx="1713">
                  <c:v>0.41845703125000028</c:v>
                </c:pt>
                <c:pt idx="1714">
                  <c:v>0.41870117187500028</c:v>
                </c:pt>
                <c:pt idx="1715">
                  <c:v>0.4189453125</c:v>
                </c:pt>
                <c:pt idx="1716">
                  <c:v>0.41918945312500028</c:v>
                </c:pt>
                <c:pt idx="1717">
                  <c:v>0.41943359375000028</c:v>
                </c:pt>
                <c:pt idx="1718">
                  <c:v>0.41967773437500028</c:v>
                </c:pt>
                <c:pt idx="1719">
                  <c:v>0.41992187500000056</c:v>
                </c:pt>
                <c:pt idx="1720">
                  <c:v>0.42016601562500028</c:v>
                </c:pt>
                <c:pt idx="1721">
                  <c:v>0.42041015625000028</c:v>
                </c:pt>
                <c:pt idx="1722">
                  <c:v>0.42065429687500028</c:v>
                </c:pt>
                <c:pt idx="1723">
                  <c:v>0.42089843750000028</c:v>
                </c:pt>
                <c:pt idx="1724">
                  <c:v>0.42114257812500028</c:v>
                </c:pt>
                <c:pt idx="1725">
                  <c:v>0.42138671875000056</c:v>
                </c:pt>
                <c:pt idx="1726">
                  <c:v>0.42163085937500028</c:v>
                </c:pt>
                <c:pt idx="1727">
                  <c:v>0.42187500000000028</c:v>
                </c:pt>
                <c:pt idx="1728">
                  <c:v>0.422119140625</c:v>
                </c:pt>
                <c:pt idx="1729">
                  <c:v>0.42236328125000056</c:v>
                </c:pt>
                <c:pt idx="1730">
                  <c:v>0.42260742187500028</c:v>
                </c:pt>
                <c:pt idx="1731">
                  <c:v>0.42285156250000028</c:v>
                </c:pt>
                <c:pt idx="1732">
                  <c:v>0.42309570312500028</c:v>
                </c:pt>
                <c:pt idx="1733">
                  <c:v>0.42333984375000028</c:v>
                </c:pt>
                <c:pt idx="1734">
                  <c:v>0.42358398437500056</c:v>
                </c:pt>
                <c:pt idx="1735">
                  <c:v>0.42382812500000056</c:v>
                </c:pt>
                <c:pt idx="1736">
                  <c:v>0.42407226562500056</c:v>
                </c:pt>
                <c:pt idx="1737">
                  <c:v>0.42431640625000056</c:v>
                </c:pt>
                <c:pt idx="1738">
                  <c:v>0.42456054687500028</c:v>
                </c:pt>
                <c:pt idx="1739">
                  <c:v>0.42480468750000056</c:v>
                </c:pt>
                <c:pt idx="1740">
                  <c:v>0.42504882812500028</c:v>
                </c:pt>
                <c:pt idx="1741">
                  <c:v>0.42529296875000028</c:v>
                </c:pt>
                <c:pt idx="1742">
                  <c:v>0.42553710937500028</c:v>
                </c:pt>
                <c:pt idx="1743">
                  <c:v>0.42578125</c:v>
                </c:pt>
                <c:pt idx="1744">
                  <c:v>0.42602539062500028</c:v>
                </c:pt>
                <c:pt idx="1745">
                  <c:v>0.42626953125000028</c:v>
                </c:pt>
                <c:pt idx="1746">
                  <c:v>0.42651367187500056</c:v>
                </c:pt>
                <c:pt idx="1747">
                  <c:v>0.4267578125</c:v>
                </c:pt>
                <c:pt idx="1748">
                  <c:v>0.42700195312500028</c:v>
                </c:pt>
                <c:pt idx="1749">
                  <c:v>0.42724609375000028</c:v>
                </c:pt>
                <c:pt idx="1750">
                  <c:v>0.42749023437500028</c:v>
                </c:pt>
                <c:pt idx="1751">
                  <c:v>0.42773437500000028</c:v>
                </c:pt>
                <c:pt idx="1752">
                  <c:v>0.42797851562500056</c:v>
                </c:pt>
                <c:pt idx="1753">
                  <c:v>0.42822265625000028</c:v>
                </c:pt>
                <c:pt idx="1754">
                  <c:v>0.42846679687500056</c:v>
                </c:pt>
                <c:pt idx="1755">
                  <c:v>0.42871093750000028</c:v>
                </c:pt>
                <c:pt idx="1756">
                  <c:v>0.42895507812500028</c:v>
                </c:pt>
                <c:pt idx="1757">
                  <c:v>0.42919921875</c:v>
                </c:pt>
                <c:pt idx="1758">
                  <c:v>0.42944335937500028</c:v>
                </c:pt>
                <c:pt idx="1759">
                  <c:v>0.42968750000000028</c:v>
                </c:pt>
                <c:pt idx="1760">
                  <c:v>0.429931640625</c:v>
                </c:pt>
                <c:pt idx="1761">
                  <c:v>0.43017578125000056</c:v>
                </c:pt>
                <c:pt idx="1762">
                  <c:v>0.43041992187500056</c:v>
                </c:pt>
                <c:pt idx="1763">
                  <c:v>0.43066406250000028</c:v>
                </c:pt>
                <c:pt idx="1764">
                  <c:v>0.43090820312500056</c:v>
                </c:pt>
                <c:pt idx="1765">
                  <c:v>0.43115234375000028</c:v>
                </c:pt>
                <c:pt idx="1766">
                  <c:v>0.43139648437500056</c:v>
                </c:pt>
                <c:pt idx="1767">
                  <c:v>0.43164062500000028</c:v>
                </c:pt>
                <c:pt idx="1768">
                  <c:v>0.43188476562500083</c:v>
                </c:pt>
                <c:pt idx="1769">
                  <c:v>0.43212890625000056</c:v>
                </c:pt>
                <c:pt idx="1770">
                  <c:v>0.43237304687500028</c:v>
                </c:pt>
                <c:pt idx="1771">
                  <c:v>0.43261718750000028</c:v>
                </c:pt>
                <c:pt idx="1772">
                  <c:v>0.43286132812500028</c:v>
                </c:pt>
                <c:pt idx="1773">
                  <c:v>0.43310546875000028</c:v>
                </c:pt>
                <c:pt idx="1774">
                  <c:v>0.43334960937500056</c:v>
                </c:pt>
                <c:pt idx="1775">
                  <c:v>0.43359375</c:v>
                </c:pt>
                <c:pt idx="1776">
                  <c:v>0.43383789062500028</c:v>
                </c:pt>
                <c:pt idx="1777">
                  <c:v>0.43408203125000056</c:v>
                </c:pt>
                <c:pt idx="1778">
                  <c:v>0.43432617187500083</c:v>
                </c:pt>
                <c:pt idx="1779">
                  <c:v>0.43457031250000028</c:v>
                </c:pt>
                <c:pt idx="1780">
                  <c:v>0.43481445312500056</c:v>
                </c:pt>
                <c:pt idx="1781">
                  <c:v>0.43505859375000056</c:v>
                </c:pt>
                <c:pt idx="1782">
                  <c:v>0.43530273437500056</c:v>
                </c:pt>
                <c:pt idx="1783">
                  <c:v>0.43554687500000056</c:v>
                </c:pt>
                <c:pt idx="1784">
                  <c:v>0.435791015625</c:v>
                </c:pt>
                <c:pt idx="1785">
                  <c:v>0.43603515625</c:v>
                </c:pt>
                <c:pt idx="1786">
                  <c:v>0.43627929687500028</c:v>
                </c:pt>
                <c:pt idx="1787">
                  <c:v>0.43652343750000028</c:v>
                </c:pt>
                <c:pt idx="1788">
                  <c:v>0.43676757812500028</c:v>
                </c:pt>
                <c:pt idx="1789">
                  <c:v>0.43701171875000028</c:v>
                </c:pt>
                <c:pt idx="1790">
                  <c:v>0.43725585937500028</c:v>
                </c:pt>
                <c:pt idx="1791">
                  <c:v>0.43750000000000028</c:v>
                </c:pt>
                <c:pt idx="1792">
                  <c:v>0.437744140625</c:v>
                </c:pt>
                <c:pt idx="1793">
                  <c:v>0.43798828125000083</c:v>
                </c:pt>
                <c:pt idx="1794">
                  <c:v>0.43823242187500028</c:v>
                </c:pt>
                <c:pt idx="1795">
                  <c:v>0.43847656250000056</c:v>
                </c:pt>
                <c:pt idx="1796">
                  <c:v>0.43872070312500056</c:v>
                </c:pt>
                <c:pt idx="1797">
                  <c:v>0.43896484375000056</c:v>
                </c:pt>
                <c:pt idx="1798">
                  <c:v>0.43920898437500056</c:v>
                </c:pt>
                <c:pt idx="1799">
                  <c:v>0.43945312500000028</c:v>
                </c:pt>
                <c:pt idx="1800">
                  <c:v>0.43969726562500028</c:v>
                </c:pt>
                <c:pt idx="1801">
                  <c:v>0.43994140625000028</c:v>
                </c:pt>
                <c:pt idx="1802">
                  <c:v>0.440185546875</c:v>
                </c:pt>
                <c:pt idx="1803">
                  <c:v>0.44042968750000028</c:v>
                </c:pt>
                <c:pt idx="1804">
                  <c:v>0.440673828125</c:v>
                </c:pt>
                <c:pt idx="1805">
                  <c:v>0.44091796875000028</c:v>
                </c:pt>
                <c:pt idx="1806">
                  <c:v>0.44116210937500028</c:v>
                </c:pt>
                <c:pt idx="1807">
                  <c:v>0.44140625</c:v>
                </c:pt>
                <c:pt idx="1808">
                  <c:v>0.441650390625</c:v>
                </c:pt>
                <c:pt idx="1809">
                  <c:v>0.44189453125000028</c:v>
                </c:pt>
                <c:pt idx="1810">
                  <c:v>0.44213867187500028</c:v>
                </c:pt>
                <c:pt idx="1811">
                  <c:v>0.44238281250000028</c:v>
                </c:pt>
                <c:pt idx="1812">
                  <c:v>0.44262695312500028</c:v>
                </c:pt>
                <c:pt idx="1813">
                  <c:v>0.44287109375000028</c:v>
                </c:pt>
                <c:pt idx="1814">
                  <c:v>0.443115234375</c:v>
                </c:pt>
                <c:pt idx="1815">
                  <c:v>0.44335937500000028</c:v>
                </c:pt>
                <c:pt idx="1816">
                  <c:v>0.443603515625</c:v>
                </c:pt>
                <c:pt idx="1817">
                  <c:v>0.44384765625</c:v>
                </c:pt>
                <c:pt idx="1818">
                  <c:v>0.444091796875</c:v>
                </c:pt>
                <c:pt idx="1819">
                  <c:v>0.4443359375</c:v>
                </c:pt>
                <c:pt idx="1820">
                  <c:v>0.44458007812500028</c:v>
                </c:pt>
                <c:pt idx="1821">
                  <c:v>0.44482421875000028</c:v>
                </c:pt>
                <c:pt idx="1822">
                  <c:v>0.44506835937500028</c:v>
                </c:pt>
                <c:pt idx="1823">
                  <c:v>0.44531250000000028</c:v>
                </c:pt>
                <c:pt idx="1824">
                  <c:v>0.445556640625</c:v>
                </c:pt>
                <c:pt idx="1825">
                  <c:v>0.44580078125000056</c:v>
                </c:pt>
                <c:pt idx="1826">
                  <c:v>0.44604492187500028</c:v>
                </c:pt>
                <c:pt idx="1827">
                  <c:v>0.4462890625</c:v>
                </c:pt>
                <c:pt idx="1828">
                  <c:v>0.446533203125</c:v>
                </c:pt>
                <c:pt idx="1829">
                  <c:v>0.44677734375</c:v>
                </c:pt>
                <c:pt idx="1830">
                  <c:v>0.44702148437500028</c:v>
                </c:pt>
                <c:pt idx="1831">
                  <c:v>0.447265625</c:v>
                </c:pt>
                <c:pt idx="1832">
                  <c:v>0.44750976562500028</c:v>
                </c:pt>
                <c:pt idx="1833">
                  <c:v>0.44775390625</c:v>
                </c:pt>
                <c:pt idx="1834">
                  <c:v>0.447998046875</c:v>
                </c:pt>
                <c:pt idx="1835">
                  <c:v>0.4482421875</c:v>
                </c:pt>
                <c:pt idx="1836">
                  <c:v>0.44848632812500028</c:v>
                </c:pt>
                <c:pt idx="1837">
                  <c:v>0.44873046875</c:v>
                </c:pt>
                <c:pt idx="1838">
                  <c:v>0.44897460937500056</c:v>
                </c:pt>
                <c:pt idx="1839">
                  <c:v>0.44921875</c:v>
                </c:pt>
                <c:pt idx="1840">
                  <c:v>0.44946289062500028</c:v>
                </c:pt>
                <c:pt idx="1841">
                  <c:v>0.44970703125</c:v>
                </c:pt>
                <c:pt idx="1842">
                  <c:v>0.44995117187500028</c:v>
                </c:pt>
                <c:pt idx="1843">
                  <c:v>0.45019531249999972</c:v>
                </c:pt>
                <c:pt idx="1844">
                  <c:v>0.450439453125</c:v>
                </c:pt>
                <c:pt idx="1845">
                  <c:v>0.45068359375000028</c:v>
                </c:pt>
                <c:pt idx="1846">
                  <c:v>0.45092773437500028</c:v>
                </c:pt>
                <c:pt idx="1847">
                  <c:v>0.45117187500000028</c:v>
                </c:pt>
                <c:pt idx="1848">
                  <c:v>0.45141601562500028</c:v>
                </c:pt>
                <c:pt idx="1849">
                  <c:v>0.45166015625</c:v>
                </c:pt>
                <c:pt idx="1850">
                  <c:v>0.45190429687500028</c:v>
                </c:pt>
                <c:pt idx="1851">
                  <c:v>0.4521484375</c:v>
                </c:pt>
                <c:pt idx="1852">
                  <c:v>0.45239257812500028</c:v>
                </c:pt>
                <c:pt idx="1853">
                  <c:v>0.45263671875</c:v>
                </c:pt>
                <c:pt idx="1854">
                  <c:v>0.45288085937500056</c:v>
                </c:pt>
                <c:pt idx="1855">
                  <c:v>0.453125</c:v>
                </c:pt>
                <c:pt idx="1856">
                  <c:v>0.453369140625</c:v>
                </c:pt>
                <c:pt idx="1857">
                  <c:v>0.45361328125000028</c:v>
                </c:pt>
                <c:pt idx="1858">
                  <c:v>0.45385742187500028</c:v>
                </c:pt>
                <c:pt idx="1859">
                  <c:v>0.4541015625</c:v>
                </c:pt>
                <c:pt idx="1860">
                  <c:v>0.45434570312500028</c:v>
                </c:pt>
                <c:pt idx="1861">
                  <c:v>0.45458984375000028</c:v>
                </c:pt>
                <c:pt idx="1862">
                  <c:v>0.45483398437500028</c:v>
                </c:pt>
                <c:pt idx="1863">
                  <c:v>0.45507812500000028</c:v>
                </c:pt>
                <c:pt idx="1864">
                  <c:v>0.45532226562500056</c:v>
                </c:pt>
                <c:pt idx="1865">
                  <c:v>0.45556640625000028</c:v>
                </c:pt>
                <c:pt idx="1866">
                  <c:v>0.45581054687500028</c:v>
                </c:pt>
                <c:pt idx="1867">
                  <c:v>0.45605468750000028</c:v>
                </c:pt>
                <c:pt idx="1868">
                  <c:v>0.456298828125</c:v>
                </c:pt>
                <c:pt idx="1869">
                  <c:v>0.45654296875000028</c:v>
                </c:pt>
                <c:pt idx="1870">
                  <c:v>0.45678710937500028</c:v>
                </c:pt>
                <c:pt idx="1871">
                  <c:v>0.45703124999999994</c:v>
                </c:pt>
                <c:pt idx="1872">
                  <c:v>0.457275390625</c:v>
                </c:pt>
                <c:pt idx="1873">
                  <c:v>0.45751953125000028</c:v>
                </c:pt>
                <c:pt idx="1874">
                  <c:v>0.45776367187500028</c:v>
                </c:pt>
                <c:pt idx="1875">
                  <c:v>0.4580078125</c:v>
                </c:pt>
                <c:pt idx="1876">
                  <c:v>0.458251953125</c:v>
                </c:pt>
                <c:pt idx="1877">
                  <c:v>0.45849609375000028</c:v>
                </c:pt>
                <c:pt idx="1878">
                  <c:v>0.458740234375</c:v>
                </c:pt>
                <c:pt idx="1879">
                  <c:v>0.45898437500000056</c:v>
                </c:pt>
                <c:pt idx="1880">
                  <c:v>0.45922851562500028</c:v>
                </c:pt>
                <c:pt idx="1881">
                  <c:v>0.45947265625000028</c:v>
                </c:pt>
                <c:pt idx="1882">
                  <c:v>0.45971679687500028</c:v>
                </c:pt>
                <c:pt idx="1883">
                  <c:v>0.45996093750000028</c:v>
                </c:pt>
                <c:pt idx="1884">
                  <c:v>0.460205078125</c:v>
                </c:pt>
                <c:pt idx="1885">
                  <c:v>0.46044921875</c:v>
                </c:pt>
                <c:pt idx="1886">
                  <c:v>0.460693359375</c:v>
                </c:pt>
                <c:pt idx="1887">
                  <c:v>0.4609375</c:v>
                </c:pt>
                <c:pt idx="1888">
                  <c:v>0.461181640625</c:v>
                </c:pt>
                <c:pt idx="1889">
                  <c:v>0.46142578125000056</c:v>
                </c:pt>
                <c:pt idx="1890">
                  <c:v>0.46166992187500028</c:v>
                </c:pt>
                <c:pt idx="1891">
                  <c:v>0.46191406250000028</c:v>
                </c:pt>
                <c:pt idx="1892">
                  <c:v>0.46215820312500028</c:v>
                </c:pt>
                <c:pt idx="1893">
                  <c:v>0.46240234375000028</c:v>
                </c:pt>
                <c:pt idx="1894">
                  <c:v>0.46264648437500028</c:v>
                </c:pt>
                <c:pt idx="1895">
                  <c:v>0.46289062500000028</c:v>
                </c:pt>
                <c:pt idx="1896">
                  <c:v>0.46313476562500028</c:v>
                </c:pt>
                <c:pt idx="1897">
                  <c:v>0.46337890625000056</c:v>
                </c:pt>
                <c:pt idx="1898">
                  <c:v>0.463623046875</c:v>
                </c:pt>
                <c:pt idx="1899">
                  <c:v>0.46386718750000028</c:v>
                </c:pt>
                <c:pt idx="1900">
                  <c:v>0.464111328125</c:v>
                </c:pt>
                <c:pt idx="1901">
                  <c:v>0.46435546875000028</c:v>
                </c:pt>
                <c:pt idx="1902">
                  <c:v>0.46459960937500028</c:v>
                </c:pt>
                <c:pt idx="1903">
                  <c:v>0.46484375</c:v>
                </c:pt>
                <c:pt idx="1904">
                  <c:v>0.46508789062500028</c:v>
                </c:pt>
                <c:pt idx="1905">
                  <c:v>0.46533203125000028</c:v>
                </c:pt>
                <c:pt idx="1906">
                  <c:v>0.46557617187500056</c:v>
                </c:pt>
                <c:pt idx="1907">
                  <c:v>0.46582031250000028</c:v>
                </c:pt>
                <c:pt idx="1908">
                  <c:v>0.46606445312500028</c:v>
                </c:pt>
                <c:pt idx="1909">
                  <c:v>0.46630859375000056</c:v>
                </c:pt>
                <c:pt idx="1910">
                  <c:v>0.46655273437500028</c:v>
                </c:pt>
                <c:pt idx="1911">
                  <c:v>0.46679687500000028</c:v>
                </c:pt>
                <c:pt idx="1912">
                  <c:v>0.467041015625</c:v>
                </c:pt>
                <c:pt idx="1913">
                  <c:v>0.46728515625</c:v>
                </c:pt>
                <c:pt idx="1914">
                  <c:v>0.46752929687500028</c:v>
                </c:pt>
                <c:pt idx="1915">
                  <c:v>0.4677734375</c:v>
                </c:pt>
                <c:pt idx="1916">
                  <c:v>0.46801757812500028</c:v>
                </c:pt>
                <c:pt idx="1917">
                  <c:v>0.46826171875</c:v>
                </c:pt>
                <c:pt idx="1918">
                  <c:v>0.46850585937500028</c:v>
                </c:pt>
                <c:pt idx="1919">
                  <c:v>0.46875</c:v>
                </c:pt>
                <c:pt idx="1920">
                  <c:v>0.468994140625</c:v>
                </c:pt>
                <c:pt idx="1921">
                  <c:v>0.46923828125000028</c:v>
                </c:pt>
                <c:pt idx="1922">
                  <c:v>0.46948242187500056</c:v>
                </c:pt>
                <c:pt idx="1923">
                  <c:v>0.46972656250000028</c:v>
                </c:pt>
                <c:pt idx="1924">
                  <c:v>0.46997070312500056</c:v>
                </c:pt>
                <c:pt idx="1925">
                  <c:v>0.47021484375000028</c:v>
                </c:pt>
                <c:pt idx="1926">
                  <c:v>0.47045898437500056</c:v>
                </c:pt>
                <c:pt idx="1927">
                  <c:v>0.470703125</c:v>
                </c:pt>
                <c:pt idx="1928">
                  <c:v>0.47094726562500028</c:v>
                </c:pt>
                <c:pt idx="1929">
                  <c:v>0.47119140625</c:v>
                </c:pt>
                <c:pt idx="1930">
                  <c:v>0.471435546875</c:v>
                </c:pt>
                <c:pt idx="1931">
                  <c:v>0.47167968750000028</c:v>
                </c:pt>
                <c:pt idx="1932">
                  <c:v>0.47192382812500028</c:v>
                </c:pt>
                <c:pt idx="1933">
                  <c:v>0.47216796875000028</c:v>
                </c:pt>
                <c:pt idx="1934">
                  <c:v>0.47241210937500056</c:v>
                </c:pt>
                <c:pt idx="1935">
                  <c:v>0.47265625</c:v>
                </c:pt>
                <c:pt idx="1936">
                  <c:v>0.47290039062500028</c:v>
                </c:pt>
                <c:pt idx="1937">
                  <c:v>0.47314453125000028</c:v>
                </c:pt>
                <c:pt idx="1938">
                  <c:v>0.47338867187500083</c:v>
                </c:pt>
                <c:pt idx="1939">
                  <c:v>0.4736328125</c:v>
                </c:pt>
                <c:pt idx="1940">
                  <c:v>0.47387695312500056</c:v>
                </c:pt>
                <c:pt idx="1941">
                  <c:v>0.47412109375000028</c:v>
                </c:pt>
                <c:pt idx="1942">
                  <c:v>0.47436523437500028</c:v>
                </c:pt>
                <c:pt idx="1943">
                  <c:v>0.47460937500000028</c:v>
                </c:pt>
                <c:pt idx="1944">
                  <c:v>0.47485351562500028</c:v>
                </c:pt>
                <c:pt idx="1945">
                  <c:v>0.47509765625</c:v>
                </c:pt>
                <c:pt idx="1946">
                  <c:v>0.47534179687500028</c:v>
                </c:pt>
                <c:pt idx="1947">
                  <c:v>0.47558593750000028</c:v>
                </c:pt>
                <c:pt idx="1948">
                  <c:v>0.47583007812500028</c:v>
                </c:pt>
                <c:pt idx="1949">
                  <c:v>0.47607421875000028</c:v>
                </c:pt>
                <c:pt idx="1950">
                  <c:v>0.47631835937500056</c:v>
                </c:pt>
                <c:pt idx="1951">
                  <c:v>0.47656250000000028</c:v>
                </c:pt>
                <c:pt idx="1952">
                  <c:v>0.47680664062500028</c:v>
                </c:pt>
                <c:pt idx="1953">
                  <c:v>0.47705078125000056</c:v>
                </c:pt>
                <c:pt idx="1954">
                  <c:v>0.47729492187500028</c:v>
                </c:pt>
                <c:pt idx="1955">
                  <c:v>0.4775390625</c:v>
                </c:pt>
                <c:pt idx="1956">
                  <c:v>0.47778320312500028</c:v>
                </c:pt>
                <c:pt idx="1957">
                  <c:v>0.47802734375000028</c:v>
                </c:pt>
                <c:pt idx="1958">
                  <c:v>0.47827148437500028</c:v>
                </c:pt>
                <c:pt idx="1959">
                  <c:v>0.47851562500000028</c:v>
                </c:pt>
                <c:pt idx="1960">
                  <c:v>0.47875976562500028</c:v>
                </c:pt>
                <c:pt idx="1961">
                  <c:v>0.47900390625000028</c:v>
                </c:pt>
                <c:pt idx="1962">
                  <c:v>0.479248046875</c:v>
                </c:pt>
                <c:pt idx="1963">
                  <c:v>0.47949218750000028</c:v>
                </c:pt>
                <c:pt idx="1964">
                  <c:v>0.479736328125</c:v>
                </c:pt>
                <c:pt idx="1965">
                  <c:v>0.47998046875000056</c:v>
                </c:pt>
                <c:pt idx="1966">
                  <c:v>0.48022460937500056</c:v>
                </c:pt>
                <c:pt idx="1967">
                  <c:v>0.48046875000000028</c:v>
                </c:pt>
                <c:pt idx="1968">
                  <c:v>0.48071289062500028</c:v>
                </c:pt>
                <c:pt idx="1969">
                  <c:v>0.48095703125000028</c:v>
                </c:pt>
                <c:pt idx="1970">
                  <c:v>0.48120117187500028</c:v>
                </c:pt>
                <c:pt idx="1971">
                  <c:v>0.4814453125</c:v>
                </c:pt>
                <c:pt idx="1972">
                  <c:v>0.48168945312500028</c:v>
                </c:pt>
                <c:pt idx="1973">
                  <c:v>0.48193359375000028</c:v>
                </c:pt>
                <c:pt idx="1974">
                  <c:v>0.48217773437500028</c:v>
                </c:pt>
                <c:pt idx="1975">
                  <c:v>0.48242187500000056</c:v>
                </c:pt>
                <c:pt idx="1976">
                  <c:v>0.48266601562500028</c:v>
                </c:pt>
                <c:pt idx="1977">
                  <c:v>0.48291015625000028</c:v>
                </c:pt>
                <c:pt idx="1978">
                  <c:v>0.48315429687500028</c:v>
                </c:pt>
                <c:pt idx="1979">
                  <c:v>0.48339843750000028</c:v>
                </c:pt>
                <c:pt idx="1980">
                  <c:v>0.48364257812500028</c:v>
                </c:pt>
                <c:pt idx="1981">
                  <c:v>0.48388671875000056</c:v>
                </c:pt>
                <c:pt idx="1982">
                  <c:v>0.48413085937500028</c:v>
                </c:pt>
                <c:pt idx="1983">
                  <c:v>0.48437500000000028</c:v>
                </c:pt>
                <c:pt idx="1984">
                  <c:v>0.484619140625</c:v>
                </c:pt>
                <c:pt idx="1985">
                  <c:v>0.48486328125000056</c:v>
                </c:pt>
                <c:pt idx="1986">
                  <c:v>0.48510742187500028</c:v>
                </c:pt>
                <c:pt idx="1987">
                  <c:v>0.48535156250000028</c:v>
                </c:pt>
                <c:pt idx="1988">
                  <c:v>0.48559570312500028</c:v>
                </c:pt>
                <c:pt idx="1989">
                  <c:v>0.48583984375000028</c:v>
                </c:pt>
                <c:pt idx="1990">
                  <c:v>0.48608398437500056</c:v>
                </c:pt>
                <c:pt idx="1991">
                  <c:v>0.48632812500000056</c:v>
                </c:pt>
                <c:pt idx="1992">
                  <c:v>0.48657226562500056</c:v>
                </c:pt>
                <c:pt idx="1993">
                  <c:v>0.48681640625000056</c:v>
                </c:pt>
                <c:pt idx="1994">
                  <c:v>0.48706054687500028</c:v>
                </c:pt>
                <c:pt idx="1995">
                  <c:v>0.48730468750000056</c:v>
                </c:pt>
                <c:pt idx="1996">
                  <c:v>0.48754882812500028</c:v>
                </c:pt>
                <c:pt idx="1997">
                  <c:v>0.48779296875000028</c:v>
                </c:pt>
                <c:pt idx="1998">
                  <c:v>0.48803710937500028</c:v>
                </c:pt>
                <c:pt idx="1999">
                  <c:v>0.48828125</c:v>
                </c:pt>
                <c:pt idx="2000">
                  <c:v>0.48852539062500028</c:v>
                </c:pt>
                <c:pt idx="2001">
                  <c:v>0.48876953125000028</c:v>
                </c:pt>
                <c:pt idx="2002">
                  <c:v>0.48901367187500056</c:v>
                </c:pt>
                <c:pt idx="2003">
                  <c:v>0.4892578125</c:v>
                </c:pt>
                <c:pt idx="2004">
                  <c:v>0.48950195312500028</c:v>
                </c:pt>
                <c:pt idx="2005">
                  <c:v>0.48974609375000028</c:v>
                </c:pt>
                <c:pt idx="2006">
                  <c:v>0.48999023437500028</c:v>
                </c:pt>
                <c:pt idx="2007">
                  <c:v>0.49023437500000028</c:v>
                </c:pt>
                <c:pt idx="2008">
                  <c:v>0.49047851562500056</c:v>
                </c:pt>
                <c:pt idx="2009">
                  <c:v>0.49072265625000028</c:v>
                </c:pt>
                <c:pt idx="2010">
                  <c:v>0.49096679687500056</c:v>
                </c:pt>
                <c:pt idx="2011">
                  <c:v>0.49121093750000028</c:v>
                </c:pt>
                <c:pt idx="2012">
                  <c:v>0.49145507812500028</c:v>
                </c:pt>
                <c:pt idx="2013">
                  <c:v>0.49169921875</c:v>
                </c:pt>
                <c:pt idx="2014">
                  <c:v>0.49194335937500028</c:v>
                </c:pt>
                <c:pt idx="2015">
                  <c:v>0.49218750000000028</c:v>
                </c:pt>
                <c:pt idx="2016">
                  <c:v>0.492431640625</c:v>
                </c:pt>
                <c:pt idx="2017">
                  <c:v>0.49267578125000056</c:v>
                </c:pt>
                <c:pt idx="2018">
                  <c:v>0.49291992187500056</c:v>
                </c:pt>
                <c:pt idx="2019">
                  <c:v>0.49316406250000028</c:v>
                </c:pt>
                <c:pt idx="2020">
                  <c:v>0.49340820312500056</c:v>
                </c:pt>
                <c:pt idx="2021">
                  <c:v>0.49365234375000028</c:v>
                </c:pt>
                <c:pt idx="2022">
                  <c:v>0.49389648437500056</c:v>
                </c:pt>
                <c:pt idx="2023">
                  <c:v>0.49414062500000028</c:v>
                </c:pt>
                <c:pt idx="2024">
                  <c:v>0.49438476562500083</c:v>
                </c:pt>
                <c:pt idx="2025">
                  <c:v>0.49462890625000056</c:v>
                </c:pt>
                <c:pt idx="2026">
                  <c:v>0.49487304687500028</c:v>
                </c:pt>
                <c:pt idx="2027">
                  <c:v>0.49511718750000028</c:v>
                </c:pt>
                <c:pt idx="2028">
                  <c:v>0.49536132812500028</c:v>
                </c:pt>
                <c:pt idx="2029">
                  <c:v>0.49560546875000028</c:v>
                </c:pt>
                <c:pt idx="2030">
                  <c:v>0.49584960937500056</c:v>
                </c:pt>
                <c:pt idx="2031">
                  <c:v>0.49609375</c:v>
                </c:pt>
                <c:pt idx="2032">
                  <c:v>0.49633789062500028</c:v>
                </c:pt>
                <c:pt idx="2033">
                  <c:v>0.49658203125000056</c:v>
                </c:pt>
                <c:pt idx="2034">
                  <c:v>0.49682617187500083</c:v>
                </c:pt>
                <c:pt idx="2035">
                  <c:v>0.49707031250000028</c:v>
                </c:pt>
                <c:pt idx="2036">
                  <c:v>0.49731445312500056</c:v>
                </c:pt>
                <c:pt idx="2037">
                  <c:v>0.49755859375000056</c:v>
                </c:pt>
                <c:pt idx="2038">
                  <c:v>0.49780273437500056</c:v>
                </c:pt>
                <c:pt idx="2039">
                  <c:v>0.49804687500000056</c:v>
                </c:pt>
                <c:pt idx="2040">
                  <c:v>0.498291015625</c:v>
                </c:pt>
                <c:pt idx="2041">
                  <c:v>0.49853515625</c:v>
                </c:pt>
                <c:pt idx="2042">
                  <c:v>0.49877929687500028</c:v>
                </c:pt>
                <c:pt idx="2043">
                  <c:v>0.49902343750000028</c:v>
                </c:pt>
                <c:pt idx="2044">
                  <c:v>0.49926757812500028</c:v>
                </c:pt>
                <c:pt idx="2045">
                  <c:v>0.49951171875000028</c:v>
                </c:pt>
                <c:pt idx="2046">
                  <c:v>0.49975585937500028</c:v>
                </c:pt>
                <c:pt idx="2047">
                  <c:v>0.5</c:v>
                </c:pt>
                <c:pt idx="2048">
                  <c:v>0.500244140625</c:v>
                </c:pt>
                <c:pt idx="2049">
                  <c:v>0.50048828124999956</c:v>
                </c:pt>
                <c:pt idx="2050">
                  <c:v>0.50073242187499956</c:v>
                </c:pt>
                <c:pt idx="2051">
                  <c:v>0.5009765625</c:v>
                </c:pt>
                <c:pt idx="2052">
                  <c:v>0.501220703125</c:v>
                </c:pt>
                <c:pt idx="2053">
                  <c:v>0.50146484374999956</c:v>
                </c:pt>
                <c:pt idx="2054">
                  <c:v>0.501708984375</c:v>
                </c:pt>
                <c:pt idx="2055">
                  <c:v>0.50195312499999956</c:v>
                </c:pt>
                <c:pt idx="2056">
                  <c:v>0.502197265625</c:v>
                </c:pt>
                <c:pt idx="2057">
                  <c:v>0.50244140625000056</c:v>
                </c:pt>
                <c:pt idx="2058">
                  <c:v>0.502685546875</c:v>
                </c:pt>
                <c:pt idx="2059">
                  <c:v>0.50292968750000056</c:v>
                </c:pt>
                <c:pt idx="2060">
                  <c:v>0.503173828125</c:v>
                </c:pt>
                <c:pt idx="2061">
                  <c:v>0.503417968749999</c:v>
                </c:pt>
                <c:pt idx="2062">
                  <c:v>0.50366210937499956</c:v>
                </c:pt>
                <c:pt idx="2063">
                  <c:v>0.50390625</c:v>
                </c:pt>
                <c:pt idx="2064">
                  <c:v>0.504150390625</c:v>
                </c:pt>
                <c:pt idx="2065">
                  <c:v>0.50439453125</c:v>
                </c:pt>
                <c:pt idx="2066">
                  <c:v>0.504638671875</c:v>
                </c:pt>
                <c:pt idx="2067">
                  <c:v>0.50488281250000056</c:v>
                </c:pt>
                <c:pt idx="2068">
                  <c:v>0.505126953125</c:v>
                </c:pt>
                <c:pt idx="2069">
                  <c:v>0.50537109375</c:v>
                </c:pt>
                <c:pt idx="2070">
                  <c:v>0.50561523437500056</c:v>
                </c:pt>
                <c:pt idx="2071">
                  <c:v>0.505859375</c:v>
                </c:pt>
                <c:pt idx="2072">
                  <c:v>0.506103515625</c:v>
                </c:pt>
                <c:pt idx="2073">
                  <c:v>0.50634765625000056</c:v>
                </c:pt>
                <c:pt idx="2074">
                  <c:v>0.506591796875</c:v>
                </c:pt>
                <c:pt idx="2075">
                  <c:v>0.50683593750000056</c:v>
                </c:pt>
                <c:pt idx="2076">
                  <c:v>0.507080078125</c:v>
                </c:pt>
                <c:pt idx="2077">
                  <c:v>0.50732421875</c:v>
                </c:pt>
                <c:pt idx="2078">
                  <c:v>0.50756835937499956</c:v>
                </c:pt>
                <c:pt idx="2079">
                  <c:v>0.50781249999999956</c:v>
                </c:pt>
                <c:pt idx="2080">
                  <c:v>0.508056640625</c:v>
                </c:pt>
                <c:pt idx="2081">
                  <c:v>0.50830078124999956</c:v>
                </c:pt>
                <c:pt idx="2082">
                  <c:v>0.50854492187499956</c:v>
                </c:pt>
                <c:pt idx="2083">
                  <c:v>0.50878906250000056</c:v>
                </c:pt>
                <c:pt idx="2084">
                  <c:v>0.509033203125</c:v>
                </c:pt>
                <c:pt idx="2085">
                  <c:v>0.50927734374999956</c:v>
                </c:pt>
                <c:pt idx="2086">
                  <c:v>0.509521484375</c:v>
                </c:pt>
                <c:pt idx="2087">
                  <c:v>0.509765625</c:v>
                </c:pt>
                <c:pt idx="2088">
                  <c:v>0.510009765625</c:v>
                </c:pt>
                <c:pt idx="2089">
                  <c:v>0.51025390625</c:v>
                </c:pt>
                <c:pt idx="2090">
                  <c:v>0.510498046875</c:v>
                </c:pt>
                <c:pt idx="2091">
                  <c:v>0.5107421875</c:v>
                </c:pt>
                <c:pt idx="2092">
                  <c:v>0.51098632812499956</c:v>
                </c:pt>
                <c:pt idx="2093">
                  <c:v>0.51123046874999956</c:v>
                </c:pt>
                <c:pt idx="2094">
                  <c:v>0.511474609375</c:v>
                </c:pt>
                <c:pt idx="2095">
                  <c:v>0.51171875</c:v>
                </c:pt>
                <c:pt idx="2096">
                  <c:v>0.511962890625</c:v>
                </c:pt>
                <c:pt idx="2097">
                  <c:v>0.51220703125</c:v>
                </c:pt>
                <c:pt idx="2098">
                  <c:v>0.51245117187499956</c:v>
                </c:pt>
                <c:pt idx="2099">
                  <c:v>0.51269531250000111</c:v>
                </c:pt>
                <c:pt idx="2100">
                  <c:v>0.51293945312500056</c:v>
                </c:pt>
                <c:pt idx="2101">
                  <c:v>0.51318359374999956</c:v>
                </c:pt>
                <c:pt idx="2102">
                  <c:v>0.513427734375</c:v>
                </c:pt>
                <c:pt idx="2103">
                  <c:v>0.51367187500000056</c:v>
                </c:pt>
                <c:pt idx="2104">
                  <c:v>0.513916015625</c:v>
                </c:pt>
                <c:pt idx="2105">
                  <c:v>0.51416015625</c:v>
                </c:pt>
                <c:pt idx="2106">
                  <c:v>0.514404296875</c:v>
                </c:pt>
                <c:pt idx="2107">
                  <c:v>0.51464843750000111</c:v>
                </c:pt>
                <c:pt idx="2108">
                  <c:v>0.514892578125</c:v>
                </c:pt>
                <c:pt idx="2109">
                  <c:v>0.51513671874999956</c:v>
                </c:pt>
                <c:pt idx="2110">
                  <c:v>0.515380859375</c:v>
                </c:pt>
                <c:pt idx="2111">
                  <c:v>0.51562500000000056</c:v>
                </c:pt>
                <c:pt idx="2112">
                  <c:v>0.515869140625</c:v>
                </c:pt>
                <c:pt idx="2113">
                  <c:v>0.51611328124999956</c:v>
                </c:pt>
                <c:pt idx="2114">
                  <c:v>0.51635742187499956</c:v>
                </c:pt>
                <c:pt idx="2115">
                  <c:v>0.51660156250000056</c:v>
                </c:pt>
                <c:pt idx="2116">
                  <c:v>0.51684570312500056</c:v>
                </c:pt>
                <c:pt idx="2117">
                  <c:v>0.51708984375</c:v>
                </c:pt>
                <c:pt idx="2118">
                  <c:v>0.51733398437499956</c:v>
                </c:pt>
                <c:pt idx="2119">
                  <c:v>0.51757812499999956</c:v>
                </c:pt>
                <c:pt idx="2120">
                  <c:v>0.517822265625</c:v>
                </c:pt>
                <c:pt idx="2121">
                  <c:v>0.51806640625</c:v>
                </c:pt>
                <c:pt idx="2122">
                  <c:v>0.51831054687499956</c:v>
                </c:pt>
                <c:pt idx="2123">
                  <c:v>0.5185546875</c:v>
                </c:pt>
                <c:pt idx="2124">
                  <c:v>0.51879882812500056</c:v>
                </c:pt>
                <c:pt idx="2125">
                  <c:v>0.51904296874999956</c:v>
                </c:pt>
                <c:pt idx="2126">
                  <c:v>0.51928710937499956</c:v>
                </c:pt>
                <c:pt idx="2127">
                  <c:v>0.51953125</c:v>
                </c:pt>
                <c:pt idx="2128">
                  <c:v>0.51977539062500056</c:v>
                </c:pt>
                <c:pt idx="2129">
                  <c:v>0.52001953125</c:v>
                </c:pt>
                <c:pt idx="2130">
                  <c:v>0.52026367187499956</c:v>
                </c:pt>
                <c:pt idx="2131">
                  <c:v>0.52050781250000056</c:v>
                </c:pt>
                <c:pt idx="2132">
                  <c:v>0.52075195312500056</c:v>
                </c:pt>
                <c:pt idx="2133">
                  <c:v>0.52099609375</c:v>
                </c:pt>
                <c:pt idx="2134">
                  <c:v>0.52124023437500056</c:v>
                </c:pt>
                <c:pt idx="2135">
                  <c:v>0.52148437499999956</c:v>
                </c:pt>
                <c:pt idx="2136">
                  <c:v>0.52172851562500056</c:v>
                </c:pt>
                <c:pt idx="2137">
                  <c:v>0.52197265625000056</c:v>
                </c:pt>
                <c:pt idx="2138">
                  <c:v>0.52221679687499956</c:v>
                </c:pt>
                <c:pt idx="2139">
                  <c:v>0.5224609375</c:v>
                </c:pt>
                <c:pt idx="2140">
                  <c:v>0.52270507812500056</c:v>
                </c:pt>
                <c:pt idx="2141">
                  <c:v>0.52294921875000056</c:v>
                </c:pt>
                <c:pt idx="2142">
                  <c:v>0.523193359375</c:v>
                </c:pt>
                <c:pt idx="2143">
                  <c:v>0.52343749999999956</c:v>
                </c:pt>
                <c:pt idx="2144">
                  <c:v>0.52368164062500056</c:v>
                </c:pt>
                <c:pt idx="2145">
                  <c:v>0.52392578125</c:v>
                </c:pt>
                <c:pt idx="2146">
                  <c:v>0.52416992187499956</c:v>
                </c:pt>
                <c:pt idx="2147">
                  <c:v>0.5244140625</c:v>
                </c:pt>
                <c:pt idx="2148">
                  <c:v>0.52465820312500056</c:v>
                </c:pt>
                <c:pt idx="2149">
                  <c:v>0.52490234374999956</c:v>
                </c:pt>
                <c:pt idx="2150">
                  <c:v>0.525146484375</c:v>
                </c:pt>
                <c:pt idx="2151">
                  <c:v>0.525390625</c:v>
                </c:pt>
                <c:pt idx="2152">
                  <c:v>0.525634765625</c:v>
                </c:pt>
                <c:pt idx="2153">
                  <c:v>0.52587890625000056</c:v>
                </c:pt>
                <c:pt idx="2154">
                  <c:v>0.526123046875</c:v>
                </c:pt>
                <c:pt idx="2155">
                  <c:v>0.52636718749999956</c:v>
                </c:pt>
                <c:pt idx="2156">
                  <c:v>0.526611328125</c:v>
                </c:pt>
                <c:pt idx="2157">
                  <c:v>0.52685546875</c:v>
                </c:pt>
                <c:pt idx="2158">
                  <c:v>0.52709960937500056</c:v>
                </c:pt>
                <c:pt idx="2159">
                  <c:v>0.52734375</c:v>
                </c:pt>
                <c:pt idx="2160">
                  <c:v>0.527587890625</c:v>
                </c:pt>
                <c:pt idx="2161">
                  <c:v>0.52783203125</c:v>
                </c:pt>
                <c:pt idx="2162">
                  <c:v>0.52807617187499956</c:v>
                </c:pt>
                <c:pt idx="2163">
                  <c:v>0.52832031250000056</c:v>
                </c:pt>
                <c:pt idx="2164">
                  <c:v>0.528564453125</c:v>
                </c:pt>
                <c:pt idx="2165">
                  <c:v>0.52880859375</c:v>
                </c:pt>
                <c:pt idx="2166">
                  <c:v>0.529052734375</c:v>
                </c:pt>
                <c:pt idx="2167">
                  <c:v>0.529296875</c:v>
                </c:pt>
                <c:pt idx="2168">
                  <c:v>0.52954101562500056</c:v>
                </c:pt>
                <c:pt idx="2169">
                  <c:v>0.52978515625000056</c:v>
                </c:pt>
                <c:pt idx="2170">
                  <c:v>0.53002929687500056</c:v>
                </c:pt>
                <c:pt idx="2171">
                  <c:v>0.53027343750000056</c:v>
                </c:pt>
                <c:pt idx="2172">
                  <c:v>0.53051757812499956</c:v>
                </c:pt>
                <c:pt idx="2173">
                  <c:v>0.53076171875</c:v>
                </c:pt>
                <c:pt idx="2174">
                  <c:v>0.53100585937500056</c:v>
                </c:pt>
                <c:pt idx="2175">
                  <c:v>0.53125</c:v>
                </c:pt>
                <c:pt idx="2176">
                  <c:v>0.531494140625</c:v>
                </c:pt>
                <c:pt idx="2177">
                  <c:v>0.53173828125</c:v>
                </c:pt>
                <c:pt idx="2178">
                  <c:v>0.53198242187499956</c:v>
                </c:pt>
                <c:pt idx="2179">
                  <c:v>0.5322265625</c:v>
                </c:pt>
                <c:pt idx="2180">
                  <c:v>0.532470703125</c:v>
                </c:pt>
                <c:pt idx="2181">
                  <c:v>0.53271484375</c:v>
                </c:pt>
                <c:pt idx="2182">
                  <c:v>0.532958984375</c:v>
                </c:pt>
                <c:pt idx="2183">
                  <c:v>0.53320312499999956</c:v>
                </c:pt>
                <c:pt idx="2184">
                  <c:v>0.533447265625</c:v>
                </c:pt>
                <c:pt idx="2185">
                  <c:v>0.53369140625000111</c:v>
                </c:pt>
                <c:pt idx="2186">
                  <c:v>0.533935546875</c:v>
                </c:pt>
                <c:pt idx="2187">
                  <c:v>0.53417968750000056</c:v>
                </c:pt>
                <c:pt idx="2188">
                  <c:v>0.534423828125</c:v>
                </c:pt>
                <c:pt idx="2189">
                  <c:v>0.53466796874999956</c:v>
                </c:pt>
                <c:pt idx="2190">
                  <c:v>0.53491210937499956</c:v>
                </c:pt>
                <c:pt idx="2191">
                  <c:v>0.53515625</c:v>
                </c:pt>
                <c:pt idx="2192">
                  <c:v>0.535400390625</c:v>
                </c:pt>
                <c:pt idx="2193">
                  <c:v>0.53564453125000056</c:v>
                </c:pt>
                <c:pt idx="2194">
                  <c:v>0.535888671875</c:v>
                </c:pt>
                <c:pt idx="2195">
                  <c:v>0.53613281250000056</c:v>
                </c:pt>
                <c:pt idx="2196">
                  <c:v>0.536376953125</c:v>
                </c:pt>
                <c:pt idx="2197">
                  <c:v>0.53662109375000056</c:v>
                </c:pt>
                <c:pt idx="2198">
                  <c:v>0.53686523437500056</c:v>
                </c:pt>
                <c:pt idx="2199">
                  <c:v>0.537109375</c:v>
                </c:pt>
                <c:pt idx="2200">
                  <c:v>0.537353515625</c:v>
                </c:pt>
                <c:pt idx="2201">
                  <c:v>0.53759765625000056</c:v>
                </c:pt>
                <c:pt idx="2202">
                  <c:v>0.53784179687500056</c:v>
                </c:pt>
                <c:pt idx="2203">
                  <c:v>0.53808593750000056</c:v>
                </c:pt>
                <c:pt idx="2204">
                  <c:v>0.538330078125</c:v>
                </c:pt>
                <c:pt idx="2205">
                  <c:v>0.53857421875</c:v>
                </c:pt>
                <c:pt idx="2206">
                  <c:v>0.538818359375</c:v>
                </c:pt>
                <c:pt idx="2207">
                  <c:v>0.53906249999999956</c:v>
                </c:pt>
                <c:pt idx="2208">
                  <c:v>0.539306640625</c:v>
                </c:pt>
                <c:pt idx="2209">
                  <c:v>0.53955078124999956</c:v>
                </c:pt>
                <c:pt idx="2210">
                  <c:v>0.539794921875</c:v>
                </c:pt>
                <c:pt idx="2211">
                  <c:v>0.54003906250000056</c:v>
                </c:pt>
                <c:pt idx="2212">
                  <c:v>0.540283203125</c:v>
                </c:pt>
                <c:pt idx="2213">
                  <c:v>0.54052734374999956</c:v>
                </c:pt>
                <c:pt idx="2214">
                  <c:v>0.54077148437500056</c:v>
                </c:pt>
                <c:pt idx="2215">
                  <c:v>0.541015625</c:v>
                </c:pt>
                <c:pt idx="2216">
                  <c:v>0.541259765625</c:v>
                </c:pt>
                <c:pt idx="2217">
                  <c:v>0.54150390625</c:v>
                </c:pt>
                <c:pt idx="2218">
                  <c:v>0.54174804687500056</c:v>
                </c:pt>
                <c:pt idx="2219">
                  <c:v>0.5419921875</c:v>
                </c:pt>
                <c:pt idx="2220">
                  <c:v>0.54223632812499956</c:v>
                </c:pt>
                <c:pt idx="2221">
                  <c:v>0.54248046874999956</c:v>
                </c:pt>
                <c:pt idx="2222">
                  <c:v>0.54272460937500056</c:v>
                </c:pt>
                <c:pt idx="2223">
                  <c:v>0.54296875</c:v>
                </c:pt>
                <c:pt idx="2224">
                  <c:v>0.543212890625</c:v>
                </c:pt>
                <c:pt idx="2225">
                  <c:v>0.54345703125</c:v>
                </c:pt>
                <c:pt idx="2226">
                  <c:v>0.543701171875</c:v>
                </c:pt>
                <c:pt idx="2227">
                  <c:v>0.54394531250000111</c:v>
                </c:pt>
                <c:pt idx="2228">
                  <c:v>0.54418945312500056</c:v>
                </c:pt>
                <c:pt idx="2229">
                  <c:v>0.54443359374999956</c:v>
                </c:pt>
                <c:pt idx="2230">
                  <c:v>0.54467773437500056</c:v>
                </c:pt>
                <c:pt idx="2231">
                  <c:v>0.54492187500000056</c:v>
                </c:pt>
                <c:pt idx="2232">
                  <c:v>0.545166015625</c:v>
                </c:pt>
                <c:pt idx="2233">
                  <c:v>0.54541015625</c:v>
                </c:pt>
                <c:pt idx="2234">
                  <c:v>0.54565429687500056</c:v>
                </c:pt>
                <c:pt idx="2235">
                  <c:v>0.54589843750000111</c:v>
                </c:pt>
                <c:pt idx="2236">
                  <c:v>0.546142578125</c:v>
                </c:pt>
                <c:pt idx="2237">
                  <c:v>0.54638671874999956</c:v>
                </c:pt>
                <c:pt idx="2238">
                  <c:v>0.54663085937500056</c:v>
                </c:pt>
                <c:pt idx="2239">
                  <c:v>0.54687500000000056</c:v>
                </c:pt>
                <c:pt idx="2240">
                  <c:v>0.547119140625</c:v>
                </c:pt>
                <c:pt idx="2241">
                  <c:v>0.54736328124999956</c:v>
                </c:pt>
                <c:pt idx="2242">
                  <c:v>0.547607421875</c:v>
                </c:pt>
                <c:pt idx="2243">
                  <c:v>0.54785156250000056</c:v>
                </c:pt>
                <c:pt idx="2244">
                  <c:v>0.54809570312500056</c:v>
                </c:pt>
                <c:pt idx="2245">
                  <c:v>0.54833984375</c:v>
                </c:pt>
                <c:pt idx="2246">
                  <c:v>0.54858398437499956</c:v>
                </c:pt>
                <c:pt idx="2247">
                  <c:v>0.548828125</c:v>
                </c:pt>
                <c:pt idx="2248">
                  <c:v>0.549072265625</c:v>
                </c:pt>
                <c:pt idx="2249">
                  <c:v>0.54931640625</c:v>
                </c:pt>
                <c:pt idx="2250">
                  <c:v>0.54956054687499956</c:v>
                </c:pt>
                <c:pt idx="2251">
                  <c:v>0.54980468750000056</c:v>
                </c:pt>
                <c:pt idx="2252">
                  <c:v>0.55004882812500056</c:v>
                </c:pt>
                <c:pt idx="2253">
                  <c:v>0.55029296874999956</c:v>
                </c:pt>
                <c:pt idx="2254">
                  <c:v>0.55053710937499956</c:v>
                </c:pt>
                <c:pt idx="2255">
                  <c:v>0.55078125000000056</c:v>
                </c:pt>
                <c:pt idx="2256">
                  <c:v>0.55102539062500056</c:v>
                </c:pt>
                <c:pt idx="2257">
                  <c:v>0.55126953125</c:v>
                </c:pt>
                <c:pt idx="2258">
                  <c:v>0.55151367187499956</c:v>
                </c:pt>
                <c:pt idx="2259">
                  <c:v>0.55175781250000111</c:v>
                </c:pt>
                <c:pt idx="2260">
                  <c:v>0.55200195312500056</c:v>
                </c:pt>
                <c:pt idx="2261">
                  <c:v>0.55224609375</c:v>
                </c:pt>
                <c:pt idx="2262">
                  <c:v>0.55249023437500056</c:v>
                </c:pt>
                <c:pt idx="2263">
                  <c:v>0.552734375</c:v>
                </c:pt>
                <c:pt idx="2264">
                  <c:v>0.55297851562500056</c:v>
                </c:pt>
                <c:pt idx="2265">
                  <c:v>0.55322265625000056</c:v>
                </c:pt>
                <c:pt idx="2266">
                  <c:v>0.55346679687499956</c:v>
                </c:pt>
                <c:pt idx="2267">
                  <c:v>0.55371093750000056</c:v>
                </c:pt>
                <c:pt idx="2268">
                  <c:v>0.55395507812500056</c:v>
                </c:pt>
                <c:pt idx="2269">
                  <c:v>0.55419921875000056</c:v>
                </c:pt>
                <c:pt idx="2270">
                  <c:v>0.554443359375</c:v>
                </c:pt>
                <c:pt idx="2271">
                  <c:v>0.5546875</c:v>
                </c:pt>
                <c:pt idx="2272">
                  <c:v>0.55493164062500056</c:v>
                </c:pt>
                <c:pt idx="2273">
                  <c:v>0.55517578125</c:v>
                </c:pt>
                <c:pt idx="2274">
                  <c:v>0.55541992187499956</c:v>
                </c:pt>
                <c:pt idx="2275">
                  <c:v>0.55566406250000056</c:v>
                </c:pt>
                <c:pt idx="2276">
                  <c:v>0.55590820312500056</c:v>
                </c:pt>
                <c:pt idx="2277">
                  <c:v>0.55615234374999956</c:v>
                </c:pt>
                <c:pt idx="2278">
                  <c:v>0.556396484375</c:v>
                </c:pt>
                <c:pt idx="2279">
                  <c:v>0.55664062500000056</c:v>
                </c:pt>
                <c:pt idx="2280">
                  <c:v>0.556884765625</c:v>
                </c:pt>
                <c:pt idx="2281">
                  <c:v>0.55712890625000056</c:v>
                </c:pt>
                <c:pt idx="2282">
                  <c:v>0.557373046875</c:v>
                </c:pt>
                <c:pt idx="2283">
                  <c:v>0.5576171875</c:v>
                </c:pt>
                <c:pt idx="2284">
                  <c:v>0.557861328125</c:v>
                </c:pt>
                <c:pt idx="2285">
                  <c:v>0.55810546875</c:v>
                </c:pt>
                <c:pt idx="2286">
                  <c:v>0.55834960937500056</c:v>
                </c:pt>
                <c:pt idx="2287">
                  <c:v>0.55859375</c:v>
                </c:pt>
                <c:pt idx="2288">
                  <c:v>0.55883789062500056</c:v>
                </c:pt>
                <c:pt idx="2289">
                  <c:v>0.55908203125</c:v>
                </c:pt>
                <c:pt idx="2290">
                  <c:v>0.55932617187499956</c:v>
                </c:pt>
                <c:pt idx="2291">
                  <c:v>0.55957031250000056</c:v>
                </c:pt>
                <c:pt idx="2292">
                  <c:v>0.55981445312500056</c:v>
                </c:pt>
                <c:pt idx="2293">
                  <c:v>0.56005859375</c:v>
                </c:pt>
                <c:pt idx="2294">
                  <c:v>0.560302734375</c:v>
                </c:pt>
                <c:pt idx="2295">
                  <c:v>0.560546875</c:v>
                </c:pt>
                <c:pt idx="2296">
                  <c:v>0.56079101562500111</c:v>
                </c:pt>
                <c:pt idx="2297">
                  <c:v>0.56103515625000056</c:v>
                </c:pt>
                <c:pt idx="2298">
                  <c:v>0.56127929687500056</c:v>
                </c:pt>
                <c:pt idx="2299">
                  <c:v>0.56152343750000056</c:v>
                </c:pt>
                <c:pt idx="2300">
                  <c:v>0.561767578125</c:v>
                </c:pt>
                <c:pt idx="2301">
                  <c:v>0.56201171875</c:v>
                </c:pt>
                <c:pt idx="2302">
                  <c:v>0.56225585937500056</c:v>
                </c:pt>
                <c:pt idx="2303">
                  <c:v>0.5625</c:v>
                </c:pt>
                <c:pt idx="2304">
                  <c:v>0.56274414062500056</c:v>
                </c:pt>
                <c:pt idx="2305">
                  <c:v>0.56298828125</c:v>
                </c:pt>
                <c:pt idx="2306">
                  <c:v>0.56323242187499956</c:v>
                </c:pt>
                <c:pt idx="2307">
                  <c:v>0.5634765625</c:v>
                </c:pt>
                <c:pt idx="2308">
                  <c:v>0.56372070312500056</c:v>
                </c:pt>
                <c:pt idx="2309">
                  <c:v>0.56396484375</c:v>
                </c:pt>
                <c:pt idx="2310">
                  <c:v>0.564208984375</c:v>
                </c:pt>
                <c:pt idx="2311">
                  <c:v>0.56445312499999956</c:v>
                </c:pt>
                <c:pt idx="2312">
                  <c:v>0.56469726562500056</c:v>
                </c:pt>
                <c:pt idx="2313">
                  <c:v>0.56494140625000111</c:v>
                </c:pt>
                <c:pt idx="2314">
                  <c:v>0.565185546875</c:v>
                </c:pt>
                <c:pt idx="2315">
                  <c:v>0.56542968750000056</c:v>
                </c:pt>
                <c:pt idx="2316">
                  <c:v>0.56567382812500056</c:v>
                </c:pt>
                <c:pt idx="2317">
                  <c:v>0.56591796874999956</c:v>
                </c:pt>
                <c:pt idx="2318">
                  <c:v>0.56616210937499956</c:v>
                </c:pt>
                <c:pt idx="2319">
                  <c:v>0.56640625</c:v>
                </c:pt>
                <c:pt idx="2320">
                  <c:v>0.56665039062500056</c:v>
                </c:pt>
                <c:pt idx="2321">
                  <c:v>0.56689453125000056</c:v>
                </c:pt>
                <c:pt idx="2322">
                  <c:v>0.567138671875</c:v>
                </c:pt>
                <c:pt idx="2323">
                  <c:v>0.56738281250000056</c:v>
                </c:pt>
                <c:pt idx="2324">
                  <c:v>0.56762695312500056</c:v>
                </c:pt>
                <c:pt idx="2325">
                  <c:v>0.56787109375000056</c:v>
                </c:pt>
                <c:pt idx="2326">
                  <c:v>0.56811523437500056</c:v>
                </c:pt>
                <c:pt idx="2327">
                  <c:v>0.568359375</c:v>
                </c:pt>
                <c:pt idx="2328">
                  <c:v>0.56860351562500056</c:v>
                </c:pt>
                <c:pt idx="2329">
                  <c:v>0.56884765625000111</c:v>
                </c:pt>
                <c:pt idx="2330">
                  <c:v>0.56909179687500056</c:v>
                </c:pt>
                <c:pt idx="2331">
                  <c:v>0.56933593750000056</c:v>
                </c:pt>
                <c:pt idx="2332">
                  <c:v>0.569580078125</c:v>
                </c:pt>
                <c:pt idx="2333">
                  <c:v>0.56982421875000056</c:v>
                </c:pt>
                <c:pt idx="2334">
                  <c:v>0.570068359375</c:v>
                </c:pt>
                <c:pt idx="2335">
                  <c:v>0.57031249999999956</c:v>
                </c:pt>
                <c:pt idx="2336">
                  <c:v>0.570556640625</c:v>
                </c:pt>
                <c:pt idx="2337">
                  <c:v>0.57080078125</c:v>
                </c:pt>
                <c:pt idx="2338">
                  <c:v>0.571044921875</c:v>
                </c:pt>
                <c:pt idx="2339">
                  <c:v>0.57128906250000056</c:v>
                </c:pt>
                <c:pt idx="2340">
                  <c:v>0.571533203125</c:v>
                </c:pt>
                <c:pt idx="2341">
                  <c:v>0.57177734375</c:v>
                </c:pt>
                <c:pt idx="2342">
                  <c:v>0.57202148437500056</c:v>
                </c:pt>
                <c:pt idx="2343">
                  <c:v>0.572265625</c:v>
                </c:pt>
                <c:pt idx="2344">
                  <c:v>0.572509765625</c:v>
                </c:pt>
                <c:pt idx="2345">
                  <c:v>0.57275390625000056</c:v>
                </c:pt>
                <c:pt idx="2346">
                  <c:v>0.57299804687500056</c:v>
                </c:pt>
                <c:pt idx="2347">
                  <c:v>0.5732421875</c:v>
                </c:pt>
                <c:pt idx="2348">
                  <c:v>0.57348632812499956</c:v>
                </c:pt>
                <c:pt idx="2349">
                  <c:v>0.57373046875</c:v>
                </c:pt>
                <c:pt idx="2350">
                  <c:v>0.57397460937500056</c:v>
                </c:pt>
                <c:pt idx="2351">
                  <c:v>0.57421875</c:v>
                </c:pt>
                <c:pt idx="2352">
                  <c:v>0.574462890625</c:v>
                </c:pt>
                <c:pt idx="2353">
                  <c:v>0.57470703125000056</c:v>
                </c:pt>
                <c:pt idx="2354">
                  <c:v>0.574951171875</c:v>
                </c:pt>
                <c:pt idx="2355">
                  <c:v>0.57519531250000111</c:v>
                </c:pt>
                <c:pt idx="2356">
                  <c:v>0.57543945312500056</c:v>
                </c:pt>
                <c:pt idx="2357">
                  <c:v>0.57568359375</c:v>
                </c:pt>
                <c:pt idx="2358">
                  <c:v>0.57592773437500056</c:v>
                </c:pt>
                <c:pt idx="2359">
                  <c:v>0.57617187500000056</c:v>
                </c:pt>
                <c:pt idx="2360">
                  <c:v>0.576416015625</c:v>
                </c:pt>
                <c:pt idx="2361">
                  <c:v>0.57666015625000056</c:v>
                </c:pt>
                <c:pt idx="2362">
                  <c:v>0.57690429687500056</c:v>
                </c:pt>
                <c:pt idx="2363">
                  <c:v>0.57714843750000111</c:v>
                </c:pt>
                <c:pt idx="2364">
                  <c:v>0.577392578125</c:v>
                </c:pt>
                <c:pt idx="2365">
                  <c:v>0.57763671875</c:v>
                </c:pt>
                <c:pt idx="2366">
                  <c:v>0.57788085937500056</c:v>
                </c:pt>
                <c:pt idx="2367">
                  <c:v>0.57812500000000056</c:v>
                </c:pt>
                <c:pt idx="2368">
                  <c:v>0.578369140625</c:v>
                </c:pt>
                <c:pt idx="2369">
                  <c:v>0.57861328125</c:v>
                </c:pt>
                <c:pt idx="2370">
                  <c:v>0.578857421875</c:v>
                </c:pt>
                <c:pt idx="2371">
                  <c:v>0.57910156250000056</c:v>
                </c:pt>
                <c:pt idx="2372">
                  <c:v>0.57934570312500056</c:v>
                </c:pt>
                <c:pt idx="2373">
                  <c:v>0.57958984375</c:v>
                </c:pt>
                <c:pt idx="2374">
                  <c:v>0.579833984375</c:v>
                </c:pt>
                <c:pt idx="2375">
                  <c:v>0.58007812499999956</c:v>
                </c:pt>
                <c:pt idx="2376">
                  <c:v>0.58032226562499956</c:v>
                </c:pt>
                <c:pt idx="2377">
                  <c:v>0.58056640624999956</c:v>
                </c:pt>
                <c:pt idx="2378">
                  <c:v>0.58081054687499956</c:v>
                </c:pt>
                <c:pt idx="2379">
                  <c:v>0.5810546875</c:v>
                </c:pt>
                <c:pt idx="2380">
                  <c:v>0.581298828125</c:v>
                </c:pt>
                <c:pt idx="2381">
                  <c:v>0.581542968749999</c:v>
                </c:pt>
                <c:pt idx="2382">
                  <c:v>0.58178710937499956</c:v>
                </c:pt>
                <c:pt idx="2383">
                  <c:v>0.58203125</c:v>
                </c:pt>
                <c:pt idx="2384">
                  <c:v>0.582275390625</c:v>
                </c:pt>
                <c:pt idx="2385">
                  <c:v>0.58251953124999956</c:v>
                </c:pt>
                <c:pt idx="2386">
                  <c:v>0.58276367187499956</c:v>
                </c:pt>
                <c:pt idx="2387">
                  <c:v>0.58300781250000056</c:v>
                </c:pt>
                <c:pt idx="2388">
                  <c:v>0.583251953125</c:v>
                </c:pt>
                <c:pt idx="2389">
                  <c:v>0.58349609374999956</c:v>
                </c:pt>
                <c:pt idx="2390">
                  <c:v>0.58374023437500056</c:v>
                </c:pt>
                <c:pt idx="2391">
                  <c:v>0.58398437499999956</c:v>
                </c:pt>
                <c:pt idx="2392">
                  <c:v>0.584228515625</c:v>
                </c:pt>
                <c:pt idx="2393">
                  <c:v>0.58447265625</c:v>
                </c:pt>
                <c:pt idx="2394">
                  <c:v>0.58471679687499956</c:v>
                </c:pt>
                <c:pt idx="2395">
                  <c:v>0.5849609375</c:v>
                </c:pt>
                <c:pt idx="2396">
                  <c:v>0.585205078125</c:v>
                </c:pt>
                <c:pt idx="2397">
                  <c:v>0.58544921875</c:v>
                </c:pt>
                <c:pt idx="2398">
                  <c:v>0.585693359375</c:v>
                </c:pt>
                <c:pt idx="2399">
                  <c:v>0.58593749999999956</c:v>
                </c:pt>
                <c:pt idx="2400">
                  <c:v>0.586181640625</c:v>
                </c:pt>
                <c:pt idx="2401">
                  <c:v>0.58642578124999956</c:v>
                </c:pt>
                <c:pt idx="2402">
                  <c:v>0.58666992187499956</c:v>
                </c:pt>
                <c:pt idx="2403">
                  <c:v>0.5869140625</c:v>
                </c:pt>
                <c:pt idx="2404">
                  <c:v>0.587158203125</c:v>
                </c:pt>
                <c:pt idx="2405">
                  <c:v>0.587402343749999</c:v>
                </c:pt>
                <c:pt idx="2406">
                  <c:v>0.587646484375</c:v>
                </c:pt>
                <c:pt idx="2407">
                  <c:v>0.587890625</c:v>
                </c:pt>
                <c:pt idx="2408">
                  <c:v>0.58813476562499956</c:v>
                </c:pt>
                <c:pt idx="2409">
                  <c:v>0.58837890625</c:v>
                </c:pt>
                <c:pt idx="2410">
                  <c:v>0.588623046875</c:v>
                </c:pt>
                <c:pt idx="2411">
                  <c:v>0.58886718749999956</c:v>
                </c:pt>
                <c:pt idx="2412">
                  <c:v>0.58911132812499956</c:v>
                </c:pt>
                <c:pt idx="2413">
                  <c:v>0.58935546874999956</c:v>
                </c:pt>
                <c:pt idx="2414">
                  <c:v>0.589599609375</c:v>
                </c:pt>
                <c:pt idx="2415">
                  <c:v>0.58984375</c:v>
                </c:pt>
                <c:pt idx="2416">
                  <c:v>0.590087890625</c:v>
                </c:pt>
                <c:pt idx="2417">
                  <c:v>0.59033203124999956</c:v>
                </c:pt>
                <c:pt idx="2418">
                  <c:v>0.590576171874999</c:v>
                </c:pt>
                <c:pt idx="2419">
                  <c:v>0.59082031250000056</c:v>
                </c:pt>
                <c:pt idx="2420">
                  <c:v>0.591064453125</c:v>
                </c:pt>
                <c:pt idx="2421">
                  <c:v>0.59130859374999956</c:v>
                </c:pt>
                <c:pt idx="2422">
                  <c:v>0.59155273437499956</c:v>
                </c:pt>
                <c:pt idx="2423">
                  <c:v>0.591796875</c:v>
                </c:pt>
                <c:pt idx="2424">
                  <c:v>0.59204101562500056</c:v>
                </c:pt>
                <c:pt idx="2425">
                  <c:v>0.59228515625</c:v>
                </c:pt>
                <c:pt idx="2426">
                  <c:v>0.592529296875</c:v>
                </c:pt>
                <c:pt idx="2427">
                  <c:v>0.59277343750000056</c:v>
                </c:pt>
                <c:pt idx="2428">
                  <c:v>0.59301757812499956</c:v>
                </c:pt>
                <c:pt idx="2429">
                  <c:v>0.59326171874999956</c:v>
                </c:pt>
                <c:pt idx="2430">
                  <c:v>0.593505859375</c:v>
                </c:pt>
                <c:pt idx="2431">
                  <c:v>0.59375</c:v>
                </c:pt>
                <c:pt idx="2432">
                  <c:v>0.593994140625</c:v>
                </c:pt>
                <c:pt idx="2433">
                  <c:v>0.59423828124999956</c:v>
                </c:pt>
                <c:pt idx="2434">
                  <c:v>0.594482421874999</c:v>
                </c:pt>
                <c:pt idx="2435">
                  <c:v>0.5947265625</c:v>
                </c:pt>
                <c:pt idx="2436">
                  <c:v>0.594970703125</c:v>
                </c:pt>
                <c:pt idx="2437">
                  <c:v>0.59521484374999956</c:v>
                </c:pt>
                <c:pt idx="2438">
                  <c:v>0.59545898437499956</c:v>
                </c:pt>
                <c:pt idx="2439">
                  <c:v>0.59570312499999956</c:v>
                </c:pt>
                <c:pt idx="2440">
                  <c:v>0.595947265625</c:v>
                </c:pt>
                <c:pt idx="2441">
                  <c:v>0.59619140625000056</c:v>
                </c:pt>
                <c:pt idx="2442">
                  <c:v>0.59643554687499956</c:v>
                </c:pt>
                <c:pt idx="2443">
                  <c:v>0.59667968750000056</c:v>
                </c:pt>
                <c:pt idx="2444">
                  <c:v>0.596923828125</c:v>
                </c:pt>
                <c:pt idx="2445">
                  <c:v>0.597167968749999</c:v>
                </c:pt>
                <c:pt idx="2446">
                  <c:v>0.597412109374999</c:v>
                </c:pt>
                <c:pt idx="2447">
                  <c:v>0.59765625</c:v>
                </c:pt>
                <c:pt idx="2448">
                  <c:v>0.597900390625</c:v>
                </c:pt>
                <c:pt idx="2449">
                  <c:v>0.59814453125</c:v>
                </c:pt>
                <c:pt idx="2450">
                  <c:v>0.59838867187499956</c:v>
                </c:pt>
                <c:pt idx="2451">
                  <c:v>0.59863281250000056</c:v>
                </c:pt>
                <c:pt idx="2452">
                  <c:v>0.598876953125</c:v>
                </c:pt>
                <c:pt idx="2453">
                  <c:v>0.59912109375</c:v>
                </c:pt>
                <c:pt idx="2454">
                  <c:v>0.599365234375</c:v>
                </c:pt>
                <c:pt idx="2455">
                  <c:v>0.599609375</c:v>
                </c:pt>
                <c:pt idx="2456">
                  <c:v>0.599853515625</c:v>
                </c:pt>
                <c:pt idx="2457">
                  <c:v>0.60009765625000111</c:v>
                </c:pt>
                <c:pt idx="2458">
                  <c:v>0.60034179687500056</c:v>
                </c:pt>
                <c:pt idx="2459">
                  <c:v>0.60058593750000056</c:v>
                </c:pt>
                <c:pt idx="2460">
                  <c:v>0.60083007812500056</c:v>
                </c:pt>
                <c:pt idx="2461">
                  <c:v>0.60107421875000056</c:v>
                </c:pt>
                <c:pt idx="2462">
                  <c:v>0.601318359375</c:v>
                </c:pt>
                <c:pt idx="2463">
                  <c:v>0.60156249999999956</c:v>
                </c:pt>
                <c:pt idx="2464">
                  <c:v>0.60180664062500056</c:v>
                </c:pt>
                <c:pt idx="2465">
                  <c:v>0.60205078125</c:v>
                </c:pt>
                <c:pt idx="2466">
                  <c:v>0.602294921875</c:v>
                </c:pt>
                <c:pt idx="2467">
                  <c:v>0.60253906250000056</c:v>
                </c:pt>
                <c:pt idx="2468">
                  <c:v>0.60278320312500056</c:v>
                </c:pt>
                <c:pt idx="2469">
                  <c:v>0.60302734375</c:v>
                </c:pt>
                <c:pt idx="2470">
                  <c:v>0.60327148437500056</c:v>
                </c:pt>
                <c:pt idx="2471">
                  <c:v>0.603515625</c:v>
                </c:pt>
                <c:pt idx="2472">
                  <c:v>0.60375976562500056</c:v>
                </c:pt>
                <c:pt idx="2473">
                  <c:v>0.60400390625000056</c:v>
                </c:pt>
                <c:pt idx="2474">
                  <c:v>0.60424804687500056</c:v>
                </c:pt>
                <c:pt idx="2475">
                  <c:v>0.6044921875</c:v>
                </c:pt>
                <c:pt idx="2476">
                  <c:v>0.604736328125</c:v>
                </c:pt>
                <c:pt idx="2477">
                  <c:v>0.60498046875</c:v>
                </c:pt>
                <c:pt idx="2478">
                  <c:v>0.60522460937500056</c:v>
                </c:pt>
                <c:pt idx="2479">
                  <c:v>0.60546875</c:v>
                </c:pt>
                <c:pt idx="2480">
                  <c:v>0.60571289062500056</c:v>
                </c:pt>
                <c:pt idx="2481">
                  <c:v>0.60595703125000056</c:v>
                </c:pt>
                <c:pt idx="2482">
                  <c:v>0.606201171875</c:v>
                </c:pt>
                <c:pt idx="2483">
                  <c:v>0.60644531250000111</c:v>
                </c:pt>
                <c:pt idx="2484">
                  <c:v>0.60668945312500111</c:v>
                </c:pt>
                <c:pt idx="2485">
                  <c:v>0.60693359375</c:v>
                </c:pt>
                <c:pt idx="2486">
                  <c:v>0.60717773437500056</c:v>
                </c:pt>
                <c:pt idx="2487">
                  <c:v>0.60742187500000056</c:v>
                </c:pt>
                <c:pt idx="2488">
                  <c:v>0.60766601562500056</c:v>
                </c:pt>
                <c:pt idx="2489">
                  <c:v>0.60791015625000056</c:v>
                </c:pt>
                <c:pt idx="2490">
                  <c:v>0.60815429687500056</c:v>
                </c:pt>
                <c:pt idx="2491">
                  <c:v>0.60839843750000111</c:v>
                </c:pt>
                <c:pt idx="2492">
                  <c:v>0.60864257812500056</c:v>
                </c:pt>
                <c:pt idx="2493">
                  <c:v>0.60888671875</c:v>
                </c:pt>
                <c:pt idx="2494">
                  <c:v>0.60913085937500056</c:v>
                </c:pt>
                <c:pt idx="2495">
                  <c:v>0.60937500000000056</c:v>
                </c:pt>
                <c:pt idx="2496">
                  <c:v>0.60961914062500056</c:v>
                </c:pt>
                <c:pt idx="2497">
                  <c:v>0.60986328125</c:v>
                </c:pt>
                <c:pt idx="2498">
                  <c:v>0.610107421875</c:v>
                </c:pt>
                <c:pt idx="2499">
                  <c:v>0.61035156250000056</c:v>
                </c:pt>
                <c:pt idx="2500">
                  <c:v>0.61059570312500056</c:v>
                </c:pt>
                <c:pt idx="2501">
                  <c:v>0.61083984375000056</c:v>
                </c:pt>
                <c:pt idx="2502">
                  <c:v>0.611083984375</c:v>
                </c:pt>
                <c:pt idx="2503">
                  <c:v>0.611328125</c:v>
                </c:pt>
                <c:pt idx="2504">
                  <c:v>0.611572265625</c:v>
                </c:pt>
                <c:pt idx="2505">
                  <c:v>0.61181640625000056</c:v>
                </c:pt>
                <c:pt idx="2506">
                  <c:v>0.612060546875</c:v>
                </c:pt>
                <c:pt idx="2507">
                  <c:v>0.61230468750000056</c:v>
                </c:pt>
                <c:pt idx="2508">
                  <c:v>0.61254882812500056</c:v>
                </c:pt>
                <c:pt idx="2509">
                  <c:v>0.61279296875</c:v>
                </c:pt>
                <c:pt idx="2510">
                  <c:v>0.613037109375</c:v>
                </c:pt>
                <c:pt idx="2511">
                  <c:v>0.61328125000000056</c:v>
                </c:pt>
                <c:pt idx="2512">
                  <c:v>0.61352539062500056</c:v>
                </c:pt>
                <c:pt idx="2513">
                  <c:v>0.61376953125000056</c:v>
                </c:pt>
                <c:pt idx="2514">
                  <c:v>0.614013671875</c:v>
                </c:pt>
                <c:pt idx="2515">
                  <c:v>0.61425781250000111</c:v>
                </c:pt>
                <c:pt idx="2516">
                  <c:v>0.61450195312500056</c:v>
                </c:pt>
                <c:pt idx="2517">
                  <c:v>0.61474609375000056</c:v>
                </c:pt>
                <c:pt idx="2518">
                  <c:v>0.61499023437500111</c:v>
                </c:pt>
                <c:pt idx="2519">
                  <c:v>0.615234375</c:v>
                </c:pt>
                <c:pt idx="2520">
                  <c:v>0.61547851562500056</c:v>
                </c:pt>
                <c:pt idx="2521">
                  <c:v>0.61572265625000111</c:v>
                </c:pt>
                <c:pt idx="2522">
                  <c:v>0.615966796875</c:v>
                </c:pt>
                <c:pt idx="2523">
                  <c:v>0.61621093750000056</c:v>
                </c:pt>
                <c:pt idx="2524">
                  <c:v>0.61645507812500056</c:v>
                </c:pt>
                <c:pt idx="2525">
                  <c:v>0.61669921875000111</c:v>
                </c:pt>
                <c:pt idx="2526">
                  <c:v>0.61694335937500056</c:v>
                </c:pt>
                <c:pt idx="2527">
                  <c:v>0.6171875</c:v>
                </c:pt>
                <c:pt idx="2528">
                  <c:v>0.61743164062500056</c:v>
                </c:pt>
                <c:pt idx="2529">
                  <c:v>0.61767578125000056</c:v>
                </c:pt>
                <c:pt idx="2530">
                  <c:v>0.617919921875</c:v>
                </c:pt>
                <c:pt idx="2531">
                  <c:v>0.61816406250000056</c:v>
                </c:pt>
                <c:pt idx="2532">
                  <c:v>0.61840820312500056</c:v>
                </c:pt>
                <c:pt idx="2533">
                  <c:v>0.61865234375</c:v>
                </c:pt>
                <c:pt idx="2534">
                  <c:v>0.61889648437500056</c:v>
                </c:pt>
                <c:pt idx="2535">
                  <c:v>0.61914062500000056</c:v>
                </c:pt>
                <c:pt idx="2536">
                  <c:v>0.619384765625</c:v>
                </c:pt>
                <c:pt idx="2537">
                  <c:v>0.61962890625000111</c:v>
                </c:pt>
                <c:pt idx="2538">
                  <c:v>0.61987304687500056</c:v>
                </c:pt>
                <c:pt idx="2539">
                  <c:v>0.6201171875</c:v>
                </c:pt>
                <c:pt idx="2540">
                  <c:v>0.620361328125</c:v>
                </c:pt>
                <c:pt idx="2541">
                  <c:v>0.62060546875000056</c:v>
                </c:pt>
                <c:pt idx="2542">
                  <c:v>0.62084960937500111</c:v>
                </c:pt>
                <c:pt idx="2543">
                  <c:v>0.62109375000000056</c:v>
                </c:pt>
                <c:pt idx="2544">
                  <c:v>0.62133789062500056</c:v>
                </c:pt>
                <c:pt idx="2545">
                  <c:v>0.62158203125</c:v>
                </c:pt>
                <c:pt idx="2546">
                  <c:v>0.621826171875</c:v>
                </c:pt>
                <c:pt idx="2547">
                  <c:v>0.62207031250000111</c:v>
                </c:pt>
                <c:pt idx="2548">
                  <c:v>0.62231445312500056</c:v>
                </c:pt>
                <c:pt idx="2549">
                  <c:v>0.62255859375</c:v>
                </c:pt>
                <c:pt idx="2550">
                  <c:v>0.62280273437500056</c:v>
                </c:pt>
                <c:pt idx="2551">
                  <c:v>0.62304687500000056</c:v>
                </c:pt>
                <c:pt idx="2552">
                  <c:v>0.62329101562500111</c:v>
                </c:pt>
                <c:pt idx="2553">
                  <c:v>0.62353515625000056</c:v>
                </c:pt>
                <c:pt idx="2554">
                  <c:v>0.62377929687500111</c:v>
                </c:pt>
                <c:pt idx="2555">
                  <c:v>0.62402343750000111</c:v>
                </c:pt>
                <c:pt idx="2556">
                  <c:v>0.624267578125</c:v>
                </c:pt>
                <c:pt idx="2557">
                  <c:v>0.62451171875</c:v>
                </c:pt>
                <c:pt idx="2558">
                  <c:v>0.62475585937500111</c:v>
                </c:pt>
                <c:pt idx="2559">
                  <c:v>0.62500000000000056</c:v>
                </c:pt>
                <c:pt idx="2560">
                  <c:v>0.62524414062500056</c:v>
                </c:pt>
                <c:pt idx="2561">
                  <c:v>0.62548828125</c:v>
                </c:pt>
                <c:pt idx="2562">
                  <c:v>0.625732421875</c:v>
                </c:pt>
                <c:pt idx="2563">
                  <c:v>0.62597656250000056</c:v>
                </c:pt>
                <c:pt idx="2564">
                  <c:v>0.62622070312500056</c:v>
                </c:pt>
                <c:pt idx="2565">
                  <c:v>0.62646484375</c:v>
                </c:pt>
                <c:pt idx="2566">
                  <c:v>0.62670898437500056</c:v>
                </c:pt>
                <c:pt idx="2567">
                  <c:v>0.626953125</c:v>
                </c:pt>
                <c:pt idx="2568">
                  <c:v>0.62719726562500056</c:v>
                </c:pt>
                <c:pt idx="2569">
                  <c:v>0.62744140625000111</c:v>
                </c:pt>
                <c:pt idx="2570">
                  <c:v>0.62768554687500056</c:v>
                </c:pt>
                <c:pt idx="2571">
                  <c:v>0.62792968750000111</c:v>
                </c:pt>
                <c:pt idx="2572">
                  <c:v>0.62817382812500056</c:v>
                </c:pt>
                <c:pt idx="2573">
                  <c:v>0.62841796874999956</c:v>
                </c:pt>
                <c:pt idx="2574">
                  <c:v>0.628662109375</c:v>
                </c:pt>
                <c:pt idx="2575">
                  <c:v>0.62890625000000056</c:v>
                </c:pt>
                <c:pt idx="2576">
                  <c:v>0.62915039062500056</c:v>
                </c:pt>
                <c:pt idx="2577">
                  <c:v>0.62939453125000056</c:v>
                </c:pt>
                <c:pt idx="2578">
                  <c:v>0.62963867187500056</c:v>
                </c:pt>
                <c:pt idx="2579">
                  <c:v>0.62988281250000111</c:v>
                </c:pt>
                <c:pt idx="2580">
                  <c:v>0.63012695312500056</c:v>
                </c:pt>
                <c:pt idx="2581">
                  <c:v>0.63037109375000056</c:v>
                </c:pt>
                <c:pt idx="2582">
                  <c:v>0.63061523437500111</c:v>
                </c:pt>
                <c:pt idx="2583">
                  <c:v>0.63085937500000056</c:v>
                </c:pt>
                <c:pt idx="2584">
                  <c:v>0.63110351562500056</c:v>
                </c:pt>
                <c:pt idx="2585">
                  <c:v>0.63134765625000111</c:v>
                </c:pt>
                <c:pt idx="2586">
                  <c:v>0.63159179687500056</c:v>
                </c:pt>
                <c:pt idx="2587">
                  <c:v>0.63183593750000111</c:v>
                </c:pt>
                <c:pt idx="2588">
                  <c:v>0.63208007812500056</c:v>
                </c:pt>
                <c:pt idx="2589">
                  <c:v>0.63232421875000056</c:v>
                </c:pt>
                <c:pt idx="2590">
                  <c:v>0.632568359375</c:v>
                </c:pt>
                <c:pt idx="2591">
                  <c:v>0.6328125</c:v>
                </c:pt>
                <c:pt idx="2592">
                  <c:v>0.63305664062500056</c:v>
                </c:pt>
                <c:pt idx="2593">
                  <c:v>0.63330078125</c:v>
                </c:pt>
                <c:pt idx="2594">
                  <c:v>0.633544921875</c:v>
                </c:pt>
                <c:pt idx="2595">
                  <c:v>0.63378906250000111</c:v>
                </c:pt>
                <c:pt idx="2596">
                  <c:v>0.63403320312500056</c:v>
                </c:pt>
                <c:pt idx="2597">
                  <c:v>0.63427734375</c:v>
                </c:pt>
                <c:pt idx="2598">
                  <c:v>0.63452148437500056</c:v>
                </c:pt>
                <c:pt idx="2599">
                  <c:v>0.63476562500000056</c:v>
                </c:pt>
                <c:pt idx="2600">
                  <c:v>0.63500976562500056</c:v>
                </c:pt>
                <c:pt idx="2601">
                  <c:v>0.63525390625000056</c:v>
                </c:pt>
                <c:pt idx="2602">
                  <c:v>0.63549804687500056</c:v>
                </c:pt>
                <c:pt idx="2603">
                  <c:v>0.63574218750000056</c:v>
                </c:pt>
                <c:pt idx="2604">
                  <c:v>0.635986328125</c:v>
                </c:pt>
                <c:pt idx="2605">
                  <c:v>0.63623046875</c:v>
                </c:pt>
                <c:pt idx="2606">
                  <c:v>0.63647460937500056</c:v>
                </c:pt>
                <c:pt idx="2607">
                  <c:v>0.63671875000000056</c:v>
                </c:pt>
                <c:pt idx="2608">
                  <c:v>0.63696289062500056</c:v>
                </c:pt>
                <c:pt idx="2609">
                  <c:v>0.63720703125000056</c:v>
                </c:pt>
                <c:pt idx="2610">
                  <c:v>0.637451171875</c:v>
                </c:pt>
                <c:pt idx="2611">
                  <c:v>0.63769531250000167</c:v>
                </c:pt>
                <c:pt idx="2612">
                  <c:v>0.63793945312500111</c:v>
                </c:pt>
                <c:pt idx="2613">
                  <c:v>0.63818359375</c:v>
                </c:pt>
                <c:pt idx="2614">
                  <c:v>0.63842773437500056</c:v>
                </c:pt>
                <c:pt idx="2615">
                  <c:v>0.63867187500000111</c:v>
                </c:pt>
                <c:pt idx="2616">
                  <c:v>0.63891601562500056</c:v>
                </c:pt>
                <c:pt idx="2617">
                  <c:v>0.63916015625000056</c:v>
                </c:pt>
                <c:pt idx="2618">
                  <c:v>0.63940429687500056</c:v>
                </c:pt>
                <c:pt idx="2619">
                  <c:v>0.63964843750000167</c:v>
                </c:pt>
                <c:pt idx="2620">
                  <c:v>0.63989257812500056</c:v>
                </c:pt>
                <c:pt idx="2621">
                  <c:v>0.64013671875</c:v>
                </c:pt>
                <c:pt idx="2622">
                  <c:v>0.64038085937500056</c:v>
                </c:pt>
                <c:pt idx="2623">
                  <c:v>0.64062500000000111</c:v>
                </c:pt>
                <c:pt idx="2624">
                  <c:v>0.64086914062500056</c:v>
                </c:pt>
                <c:pt idx="2625">
                  <c:v>0.64111328125</c:v>
                </c:pt>
                <c:pt idx="2626">
                  <c:v>0.641357421875</c:v>
                </c:pt>
                <c:pt idx="2627">
                  <c:v>0.64160156250000111</c:v>
                </c:pt>
                <c:pt idx="2628">
                  <c:v>0.64184570312500111</c:v>
                </c:pt>
                <c:pt idx="2629">
                  <c:v>0.64208984375000056</c:v>
                </c:pt>
                <c:pt idx="2630">
                  <c:v>0.642333984375</c:v>
                </c:pt>
                <c:pt idx="2631">
                  <c:v>0.642578125</c:v>
                </c:pt>
                <c:pt idx="2632">
                  <c:v>0.64282226562500056</c:v>
                </c:pt>
                <c:pt idx="2633">
                  <c:v>0.64306640625000056</c:v>
                </c:pt>
                <c:pt idx="2634">
                  <c:v>0.643310546875</c:v>
                </c:pt>
                <c:pt idx="2635">
                  <c:v>0.64355468750000056</c:v>
                </c:pt>
                <c:pt idx="2636">
                  <c:v>0.64379882812500111</c:v>
                </c:pt>
                <c:pt idx="2637">
                  <c:v>0.64404296875</c:v>
                </c:pt>
                <c:pt idx="2638">
                  <c:v>0.644287109375</c:v>
                </c:pt>
                <c:pt idx="2639">
                  <c:v>0.64453125000000056</c:v>
                </c:pt>
                <c:pt idx="2640">
                  <c:v>0.64477539062500111</c:v>
                </c:pt>
                <c:pt idx="2641">
                  <c:v>0.64501953125000056</c:v>
                </c:pt>
                <c:pt idx="2642">
                  <c:v>0.645263671875</c:v>
                </c:pt>
                <c:pt idx="2643">
                  <c:v>0.64550781250000111</c:v>
                </c:pt>
                <c:pt idx="2644">
                  <c:v>0.64575195312500111</c:v>
                </c:pt>
                <c:pt idx="2645">
                  <c:v>0.64599609375000056</c:v>
                </c:pt>
                <c:pt idx="2646">
                  <c:v>0.64624023437500111</c:v>
                </c:pt>
                <c:pt idx="2647">
                  <c:v>0.646484375</c:v>
                </c:pt>
                <c:pt idx="2648">
                  <c:v>0.64672851562500111</c:v>
                </c:pt>
                <c:pt idx="2649">
                  <c:v>0.64697265625000111</c:v>
                </c:pt>
                <c:pt idx="2650">
                  <c:v>0.647216796875</c:v>
                </c:pt>
                <c:pt idx="2651">
                  <c:v>0.64746093750000056</c:v>
                </c:pt>
                <c:pt idx="2652">
                  <c:v>0.64770507812500111</c:v>
                </c:pt>
                <c:pt idx="2653">
                  <c:v>0.64794921875000111</c:v>
                </c:pt>
                <c:pt idx="2654">
                  <c:v>0.64819335937500056</c:v>
                </c:pt>
                <c:pt idx="2655">
                  <c:v>0.6484375</c:v>
                </c:pt>
                <c:pt idx="2656">
                  <c:v>0.64868164062500111</c:v>
                </c:pt>
                <c:pt idx="2657">
                  <c:v>0.64892578125000056</c:v>
                </c:pt>
                <c:pt idx="2658">
                  <c:v>0.649169921875</c:v>
                </c:pt>
                <c:pt idx="2659">
                  <c:v>0.64941406250000056</c:v>
                </c:pt>
                <c:pt idx="2660">
                  <c:v>0.64965820312500111</c:v>
                </c:pt>
                <c:pt idx="2661">
                  <c:v>0.64990234375</c:v>
                </c:pt>
                <c:pt idx="2662">
                  <c:v>0.65014648437500056</c:v>
                </c:pt>
                <c:pt idx="2663">
                  <c:v>0.65039062500000056</c:v>
                </c:pt>
                <c:pt idx="2664">
                  <c:v>0.65063476562500056</c:v>
                </c:pt>
                <c:pt idx="2665">
                  <c:v>0.65087890625000111</c:v>
                </c:pt>
                <c:pt idx="2666">
                  <c:v>0.65112304687500056</c:v>
                </c:pt>
                <c:pt idx="2667">
                  <c:v>0.6513671875</c:v>
                </c:pt>
                <c:pt idx="2668">
                  <c:v>0.65161132812500056</c:v>
                </c:pt>
                <c:pt idx="2669">
                  <c:v>0.65185546875000056</c:v>
                </c:pt>
                <c:pt idx="2670">
                  <c:v>0.65209960937500111</c:v>
                </c:pt>
                <c:pt idx="2671">
                  <c:v>0.65234375000000056</c:v>
                </c:pt>
                <c:pt idx="2672">
                  <c:v>0.65258789062500056</c:v>
                </c:pt>
                <c:pt idx="2673">
                  <c:v>0.65283203125000056</c:v>
                </c:pt>
                <c:pt idx="2674">
                  <c:v>0.653076171875</c:v>
                </c:pt>
                <c:pt idx="2675">
                  <c:v>0.65332031250000111</c:v>
                </c:pt>
                <c:pt idx="2676">
                  <c:v>0.65356445312500056</c:v>
                </c:pt>
                <c:pt idx="2677">
                  <c:v>0.65380859375000056</c:v>
                </c:pt>
                <c:pt idx="2678">
                  <c:v>0.65405273437500056</c:v>
                </c:pt>
                <c:pt idx="2679">
                  <c:v>0.65429687500000056</c:v>
                </c:pt>
                <c:pt idx="2680">
                  <c:v>0.65454101562500111</c:v>
                </c:pt>
                <c:pt idx="2681">
                  <c:v>0.65478515625000111</c:v>
                </c:pt>
                <c:pt idx="2682">
                  <c:v>0.65502929687500111</c:v>
                </c:pt>
                <c:pt idx="2683">
                  <c:v>0.65527343750000111</c:v>
                </c:pt>
                <c:pt idx="2684">
                  <c:v>0.655517578125</c:v>
                </c:pt>
                <c:pt idx="2685">
                  <c:v>0.65576171875000056</c:v>
                </c:pt>
                <c:pt idx="2686">
                  <c:v>0.65600585937500111</c:v>
                </c:pt>
                <c:pt idx="2687">
                  <c:v>0.65625000000000056</c:v>
                </c:pt>
                <c:pt idx="2688">
                  <c:v>0.65649414062500056</c:v>
                </c:pt>
                <c:pt idx="2689">
                  <c:v>0.65673828125000056</c:v>
                </c:pt>
                <c:pt idx="2690">
                  <c:v>0.656982421875</c:v>
                </c:pt>
                <c:pt idx="2691">
                  <c:v>0.65722656250000056</c:v>
                </c:pt>
                <c:pt idx="2692">
                  <c:v>0.65747070312500056</c:v>
                </c:pt>
                <c:pt idx="2693">
                  <c:v>0.65771484375000056</c:v>
                </c:pt>
                <c:pt idx="2694">
                  <c:v>0.65795898437500056</c:v>
                </c:pt>
                <c:pt idx="2695">
                  <c:v>0.658203125</c:v>
                </c:pt>
                <c:pt idx="2696">
                  <c:v>0.65844726562500056</c:v>
                </c:pt>
                <c:pt idx="2697">
                  <c:v>0.65869140625000167</c:v>
                </c:pt>
                <c:pt idx="2698">
                  <c:v>0.65893554687500056</c:v>
                </c:pt>
                <c:pt idx="2699">
                  <c:v>0.65917968750000111</c:v>
                </c:pt>
                <c:pt idx="2700">
                  <c:v>0.65942382812500056</c:v>
                </c:pt>
                <c:pt idx="2701">
                  <c:v>0.65966796875</c:v>
                </c:pt>
                <c:pt idx="2702">
                  <c:v>0.659912109375</c:v>
                </c:pt>
                <c:pt idx="2703">
                  <c:v>0.66015625000000056</c:v>
                </c:pt>
                <c:pt idx="2704">
                  <c:v>0.66040039062500056</c:v>
                </c:pt>
                <c:pt idx="2705">
                  <c:v>0.66064453125000111</c:v>
                </c:pt>
                <c:pt idx="2706">
                  <c:v>0.66088867187500056</c:v>
                </c:pt>
                <c:pt idx="2707">
                  <c:v>0.66113281250000111</c:v>
                </c:pt>
                <c:pt idx="2708">
                  <c:v>0.66137695312500056</c:v>
                </c:pt>
                <c:pt idx="2709">
                  <c:v>0.66162109375000111</c:v>
                </c:pt>
                <c:pt idx="2710">
                  <c:v>0.66186523437500111</c:v>
                </c:pt>
                <c:pt idx="2711">
                  <c:v>0.66210937500000056</c:v>
                </c:pt>
                <c:pt idx="2712">
                  <c:v>0.66235351562500056</c:v>
                </c:pt>
                <c:pt idx="2713">
                  <c:v>0.66259765625000111</c:v>
                </c:pt>
                <c:pt idx="2714">
                  <c:v>0.66284179687500111</c:v>
                </c:pt>
                <c:pt idx="2715">
                  <c:v>0.66308593750000111</c:v>
                </c:pt>
                <c:pt idx="2716">
                  <c:v>0.66333007812500056</c:v>
                </c:pt>
                <c:pt idx="2717">
                  <c:v>0.66357421875000056</c:v>
                </c:pt>
                <c:pt idx="2718">
                  <c:v>0.66381835937500056</c:v>
                </c:pt>
                <c:pt idx="2719">
                  <c:v>0.6640625</c:v>
                </c:pt>
                <c:pt idx="2720">
                  <c:v>0.66430664062500056</c:v>
                </c:pt>
                <c:pt idx="2721">
                  <c:v>0.66455078125</c:v>
                </c:pt>
                <c:pt idx="2722">
                  <c:v>0.66479492187500056</c:v>
                </c:pt>
                <c:pt idx="2723">
                  <c:v>0.66503906250000111</c:v>
                </c:pt>
                <c:pt idx="2724">
                  <c:v>0.66528320312500056</c:v>
                </c:pt>
                <c:pt idx="2725">
                  <c:v>0.66552734375</c:v>
                </c:pt>
                <c:pt idx="2726">
                  <c:v>0.66577148437500111</c:v>
                </c:pt>
                <c:pt idx="2727">
                  <c:v>0.66601562500000056</c:v>
                </c:pt>
                <c:pt idx="2728">
                  <c:v>0.66625976562500056</c:v>
                </c:pt>
                <c:pt idx="2729">
                  <c:v>0.66650390625000056</c:v>
                </c:pt>
                <c:pt idx="2730">
                  <c:v>0.66674804687500111</c:v>
                </c:pt>
                <c:pt idx="2731">
                  <c:v>0.66699218750000056</c:v>
                </c:pt>
                <c:pt idx="2732">
                  <c:v>0.667236328125</c:v>
                </c:pt>
                <c:pt idx="2733">
                  <c:v>0.66748046875</c:v>
                </c:pt>
                <c:pt idx="2734">
                  <c:v>0.66772460937500111</c:v>
                </c:pt>
                <c:pt idx="2735">
                  <c:v>0.66796875000000056</c:v>
                </c:pt>
                <c:pt idx="2736">
                  <c:v>0.66821289062500056</c:v>
                </c:pt>
                <c:pt idx="2737">
                  <c:v>0.66845703125000056</c:v>
                </c:pt>
                <c:pt idx="2738">
                  <c:v>0.66870117187500056</c:v>
                </c:pt>
                <c:pt idx="2739">
                  <c:v>0.66894531250000167</c:v>
                </c:pt>
                <c:pt idx="2740">
                  <c:v>0.66918945312500111</c:v>
                </c:pt>
                <c:pt idx="2741">
                  <c:v>0.66943359375</c:v>
                </c:pt>
                <c:pt idx="2742">
                  <c:v>0.66967773437500111</c:v>
                </c:pt>
                <c:pt idx="2743">
                  <c:v>0.66992187500000111</c:v>
                </c:pt>
                <c:pt idx="2744">
                  <c:v>0.67016601562500056</c:v>
                </c:pt>
                <c:pt idx="2745">
                  <c:v>0.67041015625000056</c:v>
                </c:pt>
                <c:pt idx="2746">
                  <c:v>0.67065429687500111</c:v>
                </c:pt>
                <c:pt idx="2747">
                  <c:v>0.67089843750000167</c:v>
                </c:pt>
                <c:pt idx="2748">
                  <c:v>0.67114257812500056</c:v>
                </c:pt>
                <c:pt idx="2749">
                  <c:v>0.67138671875</c:v>
                </c:pt>
                <c:pt idx="2750">
                  <c:v>0.67163085937500111</c:v>
                </c:pt>
                <c:pt idx="2751">
                  <c:v>0.67187500000000111</c:v>
                </c:pt>
                <c:pt idx="2752">
                  <c:v>0.67211914062500056</c:v>
                </c:pt>
                <c:pt idx="2753">
                  <c:v>0.67236328125</c:v>
                </c:pt>
                <c:pt idx="2754">
                  <c:v>0.67260742187500056</c:v>
                </c:pt>
                <c:pt idx="2755">
                  <c:v>0.67285156250000111</c:v>
                </c:pt>
                <c:pt idx="2756">
                  <c:v>0.67309570312500111</c:v>
                </c:pt>
                <c:pt idx="2757">
                  <c:v>0.67333984375000056</c:v>
                </c:pt>
                <c:pt idx="2758">
                  <c:v>0.673583984375</c:v>
                </c:pt>
                <c:pt idx="2759">
                  <c:v>0.67382812500000056</c:v>
                </c:pt>
                <c:pt idx="2760">
                  <c:v>0.67407226562500056</c:v>
                </c:pt>
                <c:pt idx="2761">
                  <c:v>0.67431640625000056</c:v>
                </c:pt>
                <c:pt idx="2762">
                  <c:v>0.674560546875</c:v>
                </c:pt>
                <c:pt idx="2763">
                  <c:v>0.67480468750000111</c:v>
                </c:pt>
                <c:pt idx="2764">
                  <c:v>0.67504882812500111</c:v>
                </c:pt>
                <c:pt idx="2765">
                  <c:v>0.67529296875</c:v>
                </c:pt>
                <c:pt idx="2766">
                  <c:v>0.675537109375</c:v>
                </c:pt>
                <c:pt idx="2767">
                  <c:v>0.67578125000000111</c:v>
                </c:pt>
                <c:pt idx="2768">
                  <c:v>0.67602539062500111</c:v>
                </c:pt>
                <c:pt idx="2769">
                  <c:v>0.67626953125000056</c:v>
                </c:pt>
                <c:pt idx="2770">
                  <c:v>0.676513671875</c:v>
                </c:pt>
                <c:pt idx="2771">
                  <c:v>0.67675781250000167</c:v>
                </c:pt>
                <c:pt idx="2772">
                  <c:v>0.67700195312500111</c:v>
                </c:pt>
                <c:pt idx="2773">
                  <c:v>0.67724609375000056</c:v>
                </c:pt>
                <c:pt idx="2774">
                  <c:v>0.67749023437500111</c:v>
                </c:pt>
                <c:pt idx="2775">
                  <c:v>0.67773437500000056</c:v>
                </c:pt>
                <c:pt idx="2776">
                  <c:v>0.67797851562500111</c:v>
                </c:pt>
                <c:pt idx="2777">
                  <c:v>0.67822265625000111</c:v>
                </c:pt>
                <c:pt idx="2778">
                  <c:v>0.678466796875</c:v>
                </c:pt>
                <c:pt idx="2779">
                  <c:v>0.67871093750000111</c:v>
                </c:pt>
                <c:pt idx="2780">
                  <c:v>0.67895507812500111</c:v>
                </c:pt>
                <c:pt idx="2781">
                  <c:v>0.67919921875000111</c:v>
                </c:pt>
                <c:pt idx="2782">
                  <c:v>0.67944335937500056</c:v>
                </c:pt>
                <c:pt idx="2783">
                  <c:v>0.67968750000000056</c:v>
                </c:pt>
                <c:pt idx="2784">
                  <c:v>0.67993164062500111</c:v>
                </c:pt>
                <c:pt idx="2785">
                  <c:v>0.68017578125</c:v>
                </c:pt>
                <c:pt idx="2786">
                  <c:v>0.68041992187499956</c:v>
                </c:pt>
                <c:pt idx="2787">
                  <c:v>0.68066406250000056</c:v>
                </c:pt>
                <c:pt idx="2788">
                  <c:v>0.68090820312500056</c:v>
                </c:pt>
                <c:pt idx="2789">
                  <c:v>0.68115234374999956</c:v>
                </c:pt>
                <c:pt idx="2790">
                  <c:v>0.681396484375</c:v>
                </c:pt>
                <c:pt idx="2791">
                  <c:v>0.68164062500000056</c:v>
                </c:pt>
                <c:pt idx="2792">
                  <c:v>0.681884765625</c:v>
                </c:pt>
                <c:pt idx="2793">
                  <c:v>0.68212890625000056</c:v>
                </c:pt>
                <c:pt idx="2794">
                  <c:v>0.682373046875</c:v>
                </c:pt>
                <c:pt idx="2795">
                  <c:v>0.6826171875</c:v>
                </c:pt>
                <c:pt idx="2796">
                  <c:v>0.682861328125</c:v>
                </c:pt>
                <c:pt idx="2797">
                  <c:v>0.68310546875</c:v>
                </c:pt>
                <c:pt idx="2798">
                  <c:v>0.68334960937500056</c:v>
                </c:pt>
                <c:pt idx="2799">
                  <c:v>0.68359375</c:v>
                </c:pt>
                <c:pt idx="2800">
                  <c:v>0.68383789062500056</c:v>
                </c:pt>
                <c:pt idx="2801">
                  <c:v>0.68408203125</c:v>
                </c:pt>
                <c:pt idx="2802">
                  <c:v>0.68432617187499956</c:v>
                </c:pt>
                <c:pt idx="2803">
                  <c:v>0.68457031250000056</c:v>
                </c:pt>
                <c:pt idx="2804">
                  <c:v>0.68481445312500056</c:v>
                </c:pt>
                <c:pt idx="2805">
                  <c:v>0.68505859375</c:v>
                </c:pt>
                <c:pt idx="2806">
                  <c:v>0.685302734375</c:v>
                </c:pt>
                <c:pt idx="2807">
                  <c:v>0.685546875</c:v>
                </c:pt>
                <c:pt idx="2808">
                  <c:v>0.68579101562500111</c:v>
                </c:pt>
                <c:pt idx="2809">
                  <c:v>0.68603515625000056</c:v>
                </c:pt>
                <c:pt idx="2810">
                  <c:v>0.68627929687500056</c:v>
                </c:pt>
                <c:pt idx="2811">
                  <c:v>0.68652343750000056</c:v>
                </c:pt>
                <c:pt idx="2812">
                  <c:v>0.686767578125</c:v>
                </c:pt>
                <c:pt idx="2813">
                  <c:v>0.68701171875</c:v>
                </c:pt>
                <c:pt idx="2814">
                  <c:v>0.68725585937500056</c:v>
                </c:pt>
                <c:pt idx="2815">
                  <c:v>0.6875</c:v>
                </c:pt>
                <c:pt idx="2816">
                  <c:v>0.68774414062500056</c:v>
                </c:pt>
                <c:pt idx="2817">
                  <c:v>0.68798828125</c:v>
                </c:pt>
                <c:pt idx="2818">
                  <c:v>0.68823242187499956</c:v>
                </c:pt>
                <c:pt idx="2819">
                  <c:v>0.6884765625</c:v>
                </c:pt>
                <c:pt idx="2820">
                  <c:v>0.68872070312500056</c:v>
                </c:pt>
                <c:pt idx="2821">
                  <c:v>0.68896484375</c:v>
                </c:pt>
                <c:pt idx="2822">
                  <c:v>0.689208984375</c:v>
                </c:pt>
                <c:pt idx="2823">
                  <c:v>0.68945312499999956</c:v>
                </c:pt>
                <c:pt idx="2824">
                  <c:v>0.68969726562500056</c:v>
                </c:pt>
                <c:pt idx="2825">
                  <c:v>0.68994140625000111</c:v>
                </c:pt>
                <c:pt idx="2826">
                  <c:v>0.690185546875</c:v>
                </c:pt>
                <c:pt idx="2827">
                  <c:v>0.69042968750000056</c:v>
                </c:pt>
                <c:pt idx="2828">
                  <c:v>0.69067382812500056</c:v>
                </c:pt>
                <c:pt idx="2829">
                  <c:v>0.69091796874999956</c:v>
                </c:pt>
                <c:pt idx="2830">
                  <c:v>0.69116210937499956</c:v>
                </c:pt>
                <c:pt idx="2831">
                  <c:v>0.69140625</c:v>
                </c:pt>
                <c:pt idx="2832">
                  <c:v>0.69165039062500056</c:v>
                </c:pt>
                <c:pt idx="2833">
                  <c:v>0.69189453125000056</c:v>
                </c:pt>
                <c:pt idx="2834">
                  <c:v>0.692138671875</c:v>
                </c:pt>
                <c:pt idx="2835">
                  <c:v>0.69238281250000056</c:v>
                </c:pt>
                <c:pt idx="2836">
                  <c:v>0.69262695312500056</c:v>
                </c:pt>
                <c:pt idx="2837">
                  <c:v>0.69287109375000056</c:v>
                </c:pt>
                <c:pt idx="2838">
                  <c:v>0.69311523437500056</c:v>
                </c:pt>
                <c:pt idx="2839">
                  <c:v>0.693359375</c:v>
                </c:pt>
                <c:pt idx="2840">
                  <c:v>0.69360351562500056</c:v>
                </c:pt>
                <c:pt idx="2841">
                  <c:v>0.69384765625000111</c:v>
                </c:pt>
                <c:pt idx="2842">
                  <c:v>0.69409179687500056</c:v>
                </c:pt>
                <c:pt idx="2843">
                  <c:v>0.69433593750000056</c:v>
                </c:pt>
                <c:pt idx="2844">
                  <c:v>0.694580078125</c:v>
                </c:pt>
                <c:pt idx="2845">
                  <c:v>0.69482421875000056</c:v>
                </c:pt>
                <c:pt idx="2846">
                  <c:v>0.695068359375</c:v>
                </c:pt>
                <c:pt idx="2847">
                  <c:v>0.69531249999999956</c:v>
                </c:pt>
                <c:pt idx="2848">
                  <c:v>0.695556640625</c:v>
                </c:pt>
                <c:pt idx="2849">
                  <c:v>0.69580078125</c:v>
                </c:pt>
                <c:pt idx="2850">
                  <c:v>0.696044921875</c:v>
                </c:pt>
                <c:pt idx="2851">
                  <c:v>0.69628906250000056</c:v>
                </c:pt>
                <c:pt idx="2852">
                  <c:v>0.696533203125</c:v>
                </c:pt>
                <c:pt idx="2853">
                  <c:v>0.69677734375</c:v>
                </c:pt>
                <c:pt idx="2854">
                  <c:v>0.69702148437500056</c:v>
                </c:pt>
                <c:pt idx="2855">
                  <c:v>0.697265625</c:v>
                </c:pt>
                <c:pt idx="2856">
                  <c:v>0.697509765625</c:v>
                </c:pt>
                <c:pt idx="2857">
                  <c:v>0.69775390625000056</c:v>
                </c:pt>
                <c:pt idx="2858">
                  <c:v>0.69799804687500056</c:v>
                </c:pt>
                <c:pt idx="2859">
                  <c:v>0.6982421875</c:v>
                </c:pt>
                <c:pt idx="2860">
                  <c:v>0.69848632812499956</c:v>
                </c:pt>
                <c:pt idx="2861">
                  <c:v>0.69873046875</c:v>
                </c:pt>
                <c:pt idx="2862">
                  <c:v>0.69897460937500056</c:v>
                </c:pt>
                <c:pt idx="2863">
                  <c:v>0.69921875</c:v>
                </c:pt>
                <c:pt idx="2864">
                  <c:v>0.699462890625</c:v>
                </c:pt>
                <c:pt idx="2865">
                  <c:v>0.69970703125000056</c:v>
                </c:pt>
                <c:pt idx="2866">
                  <c:v>0.699951171875</c:v>
                </c:pt>
                <c:pt idx="2867">
                  <c:v>0.70019531250000111</c:v>
                </c:pt>
                <c:pt idx="2868">
                  <c:v>0.70043945312500056</c:v>
                </c:pt>
                <c:pt idx="2869">
                  <c:v>0.70068359375</c:v>
                </c:pt>
                <c:pt idx="2870">
                  <c:v>0.70092773437500056</c:v>
                </c:pt>
                <c:pt idx="2871">
                  <c:v>0.70117187500000056</c:v>
                </c:pt>
                <c:pt idx="2872">
                  <c:v>0.701416015625</c:v>
                </c:pt>
                <c:pt idx="2873">
                  <c:v>0.70166015625000056</c:v>
                </c:pt>
                <c:pt idx="2874">
                  <c:v>0.70190429687500056</c:v>
                </c:pt>
                <c:pt idx="2875">
                  <c:v>0.70214843750000111</c:v>
                </c:pt>
                <c:pt idx="2876">
                  <c:v>0.702392578125</c:v>
                </c:pt>
                <c:pt idx="2877">
                  <c:v>0.70263671875</c:v>
                </c:pt>
                <c:pt idx="2878">
                  <c:v>0.70288085937500056</c:v>
                </c:pt>
                <c:pt idx="2879">
                  <c:v>0.70312500000000056</c:v>
                </c:pt>
                <c:pt idx="2880">
                  <c:v>0.703369140625</c:v>
                </c:pt>
                <c:pt idx="2881">
                  <c:v>0.70361328125</c:v>
                </c:pt>
                <c:pt idx="2882">
                  <c:v>0.703857421875</c:v>
                </c:pt>
                <c:pt idx="2883">
                  <c:v>0.70410156250000056</c:v>
                </c:pt>
                <c:pt idx="2884">
                  <c:v>0.70434570312500056</c:v>
                </c:pt>
                <c:pt idx="2885">
                  <c:v>0.70458984375</c:v>
                </c:pt>
                <c:pt idx="2886">
                  <c:v>0.704833984375</c:v>
                </c:pt>
                <c:pt idx="2887">
                  <c:v>0.705078125</c:v>
                </c:pt>
                <c:pt idx="2888">
                  <c:v>0.705322265625</c:v>
                </c:pt>
                <c:pt idx="2889">
                  <c:v>0.70556640625</c:v>
                </c:pt>
                <c:pt idx="2890">
                  <c:v>0.705810546875</c:v>
                </c:pt>
                <c:pt idx="2891">
                  <c:v>0.70605468750000056</c:v>
                </c:pt>
                <c:pt idx="2892">
                  <c:v>0.70629882812500056</c:v>
                </c:pt>
                <c:pt idx="2893">
                  <c:v>0.70654296874999956</c:v>
                </c:pt>
                <c:pt idx="2894">
                  <c:v>0.706787109375</c:v>
                </c:pt>
                <c:pt idx="2895">
                  <c:v>0.70703125000000056</c:v>
                </c:pt>
                <c:pt idx="2896">
                  <c:v>0.70727539062500056</c:v>
                </c:pt>
                <c:pt idx="2897">
                  <c:v>0.70751953125</c:v>
                </c:pt>
                <c:pt idx="2898">
                  <c:v>0.707763671875</c:v>
                </c:pt>
                <c:pt idx="2899">
                  <c:v>0.70800781250000111</c:v>
                </c:pt>
                <c:pt idx="2900">
                  <c:v>0.70825195312500056</c:v>
                </c:pt>
                <c:pt idx="2901">
                  <c:v>0.70849609375</c:v>
                </c:pt>
                <c:pt idx="2902">
                  <c:v>0.70874023437500111</c:v>
                </c:pt>
                <c:pt idx="2903">
                  <c:v>0.708984375</c:v>
                </c:pt>
                <c:pt idx="2904">
                  <c:v>0.70922851562500056</c:v>
                </c:pt>
                <c:pt idx="2905">
                  <c:v>0.70947265625000056</c:v>
                </c:pt>
                <c:pt idx="2906">
                  <c:v>0.709716796875</c:v>
                </c:pt>
                <c:pt idx="2907">
                  <c:v>0.70996093750000056</c:v>
                </c:pt>
                <c:pt idx="2908">
                  <c:v>0.71020507812500056</c:v>
                </c:pt>
                <c:pt idx="2909">
                  <c:v>0.71044921875000056</c:v>
                </c:pt>
                <c:pt idx="2910">
                  <c:v>0.71069335937500056</c:v>
                </c:pt>
                <c:pt idx="2911">
                  <c:v>0.7109375</c:v>
                </c:pt>
                <c:pt idx="2912">
                  <c:v>0.71118164062500056</c:v>
                </c:pt>
                <c:pt idx="2913">
                  <c:v>0.71142578125</c:v>
                </c:pt>
                <c:pt idx="2914">
                  <c:v>0.711669921875</c:v>
                </c:pt>
                <c:pt idx="2915">
                  <c:v>0.71191406250000056</c:v>
                </c:pt>
                <c:pt idx="2916">
                  <c:v>0.71215820312500056</c:v>
                </c:pt>
                <c:pt idx="2917">
                  <c:v>0.71240234374999956</c:v>
                </c:pt>
                <c:pt idx="2918">
                  <c:v>0.71264648437500056</c:v>
                </c:pt>
                <c:pt idx="2919">
                  <c:v>0.71289062500000056</c:v>
                </c:pt>
                <c:pt idx="2920">
                  <c:v>0.713134765625</c:v>
                </c:pt>
                <c:pt idx="2921">
                  <c:v>0.71337890625000056</c:v>
                </c:pt>
                <c:pt idx="2922">
                  <c:v>0.71362304687500056</c:v>
                </c:pt>
                <c:pt idx="2923">
                  <c:v>0.7138671875</c:v>
                </c:pt>
                <c:pt idx="2924">
                  <c:v>0.714111328125</c:v>
                </c:pt>
                <c:pt idx="2925">
                  <c:v>0.71435546875</c:v>
                </c:pt>
                <c:pt idx="2926">
                  <c:v>0.71459960937500056</c:v>
                </c:pt>
                <c:pt idx="2927">
                  <c:v>0.71484375000000056</c:v>
                </c:pt>
                <c:pt idx="2928">
                  <c:v>0.71508789062500056</c:v>
                </c:pt>
                <c:pt idx="2929">
                  <c:v>0.71533203125</c:v>
                </c:pt>
                <c:pt idx="2930">
                  <c:v>0.71557617187499956</c:v>
                </c:pt>
                <c:pt idx="2931">
                  <c:v>0.71582031250000111</c:v>
                </c:pt>
                <c:pt idx="2932">
                  <c:v>0.71606445312500056</c:v>
                </c:pt>
                <c:pt idx="2933">
                  <c:v>0.71630859375</c:v>
                </c:pt>
                <c:pt idx="2934">
                  <c:v>0.716552734375</c:v>
                </c:pt>
                <c:pt idx="2935">
                  <c:v>0.71679687500000056</c:v>
                </c:pt>
                <c:pt idx="2936">
                  <c:v>0.71704101562500111</c:v>
                </c:pt>
                <c:pt idx="2937">
                  <c:v>0.71728515625000056</c:v>
                </c:pt>
                <c:pt idx="2938">
                  <c:v>0.71752929687500056</c:v>
                </c:pt>
                <c:pt idx="2939">
                  <c:v>0.71777343750000111</c:v>
                </c:pt>
                <c:pt idx="2940">
                  <c:v>0.718017578125</c:v>
                </c:pt>
                <c:pt idx="2941">
                  <c:v>0.71826171875</c:v>
                </c:pt>
                <c:pt idx="2942">
                  <c:v>0.71850585937500056</c:v>
                </c:pt>
                <c:pt idx="2943">
                  <c:v>0.71875000000000056</c:v>
                </c:pt>
                <c:pt idx="2944">
                  <c:v>0.71899414062500056</c:v>
                </c:pt>
                <c:pt idx="2945">
                  <c:v>0.71923828125</c:v>
                </c:pt>
                <c:pt idx="2946">
                  <c:v>0.71948242187499956</c:v>
                </c:pt>
                <c:pt idx="2947">
                  <c:v>0.71972656250000056</c:v>
                </c:pt>
                <c:pt idx="2948">
                  <c:v>0.71997070312500056</c:v>
                </c:pt>
                <c:pt idx="2949">
                  <c:v>0.72021484375</c:v>
                </c:pt>
                <c:pt idx="2950">
                  <c:v>0.720458984375</c:v>
                </c:pt>
                <c:pt idx="2951">
                  <c:v>0.720703125</c:v>
                </c:pt>
                <c:pt idx="2952">
                  <c:v>0.72094726562500056</c:v>
                </c:pt>
                <c:pt idx="2953">
                  <c:v>0.72119140625000111</c:v>
                </c:pt>
                <c:pt idx="2954">
                  <c:v>0.721435546875</c:v>
                </c:pt>
                <c:pt idx="2955">
                  <c:v>0.72167968750000111</c:v>
                </c:pt>
                <c:pt idx="2956">
                  <c:v>0.72192382812500056</c:v>
                </c:pt>
                <c:pt idx="2957">
                  <c:v>0.72216796874999956</c:v>
                </c:pt>
                <c:pt idx="2958">
                  <c:v>0.72241210937499956</c:v>
                </c:pt>
                <c:pt idx="2959">
                  <c:v>0.72265625000000056</c:v>
                </c:pt>
                <c:pt idx="2960">
                  <c:v>0.72290039062500056</c:v>
                </c:pt>
                <c:pt idx="2961">
                  <c:v>0.72314453125000056</c:v>
                </c:pt>
                <c:pt idx="2962">
                  <c:v>0.723388671875</c:v>
                </c:pt>
                <c:pt idx="2963">
                  <c:v>0.72363281250000111</c:v>
                </c:pt>
                <c:pt idx="2964">
                  <c:v>0.72387695312500056</c:v>
                </c:pt>
                <c:pt idx="2965">
                  <c:v>0.72412109375000056</c:v>
                </c:pt>
                <c:pt idx="2966">
                  <c:v>0.72436523437500056</c:v>
                </c:pt>
                <c:pt idx="2967">
                  <c:v>0.72460937500000056</c:v>
                </c:pt>
                <c:pt idx="2968">
                  <c:v>0.72485351562500056</c:v>
                </c:pt>
                <c:pt idx="2969">
                  <c:v>0.72509765625000111</c:v>
                </c:pt>
                <c:pt idx="2970">
                  <c:v>0.72534179687500056</c:v>
                </c:pt>
                <c:pt idx="2971">
                  <c:v>0.72558593750000056</c:v>
                </c:pt>
                <c:pt idx="2972">
                  <c:v>0.72583007812500056</c:v>
                </c:pt>
                <c:pt idx="2973">
                  <c:v>0.72607421875000056</c:v>
                </c:pt>
                <c:pt idx="2974">
                  <c:v>0.726318359375</c:v>
                </c:pt>
                <c:pt idx="2975">
                  <c:v>0.72656249999999956</c:v>
                </c:pt>
                <c:pt idx="2976">
                  <c:v>0.72680664062500056</c:v>
                </c:pt>
                <c:pt idx="2977">
                  <c:v>0.72705078125</c:v>
                </c:pt>
                <c:pt idx="2978">
                  <c:v>0.727294921875</c:v>
                </c:pt>
                <c:pt idx="2979">
                  <c:v>0.72753906250000056</c:v>
                </c:pt>
                <c:pt idx="2980">
                  <c:v>0.72778320312500056</c:v>
                </c:pt>
                <c:pt idx="2981">
                  <c:v>0.72802734375</c:v>
                </c:pt>
                <c:pt idx="2982">
                  <c:v>0.72827148437500056</c:v>
                </c:pt>
                <c:pt idx="2983">
                  <c:v>0.728515625</c:v>
                </c:pt>
                <c:pt idx="2984">
                  <c:v>0.72875976562500056</c:v>
                </c:pt>
                <c:pt idx="2985">
                  <c:v>0.72900390625000056</c:v>
                </c:pt>
                <c:pt idx="2986">
                  <c:v>0.72924804687500056</c:v>
                </c:pt>
                <c:pt idx="2987">
                  <c:v>0.7294921875</c:v>
                </c:pt>
                <c:pt idx="2988">
                  <c:v>0.729736328125</c:v>
                </c:pt>
                <c:pt idx="2989">
                  <c:v>0.72998046875</c:v>
                </c:pt>
                <c:pt idx="2990">
                  <c:v>0.73022460937500056</c:v>
                </c:pt>
                <c:pt idx="2991">
                  <c:v>0.73046875</c:v>
                </c:pt>
                <c:pt idx="2992">
                  <c:v>0.73071289062500056</c:v>
                </c:pt>
                <c:pt idx="2993">
                  <c:v>0.73095703125000056</c:v>
                </c:pt>
                <c:pt idx="2994">
                  <c:v>0.731201171875</c:v>
                </c:pt>
                <c:pt idx="2995">
                  <c:v>0.73144531250000111</c:v>
                </c:pt>
                <c:pt idx="2996">
                  <c:v>0.73168945312500111</c:v>
                </c:pt>
                <c:pt idx="2997">
                  <c:v>0.73193359375</c:v>
                </c:pt>
                <c:pt idx="2998">
                  <c:v>0.73217773437500056</c:v>
                </c:pt>
                <c:pt idx="2999">
                  <c:v>0.73242187500000056</c:v>
                </c:pt>
                <c:pt idx="3000">
                  <c:v>0.73266601562500056</c:v>
                </c:pt>
                <c:pt idx="3001">
                  <c:v>0.73291015625000056</c:v>
                </c:pt>
                <c:pt idx="3002">
                  <c:v>0.73315429687500056</c:v>
                </c:pt>
                <c:pt idx="3003">
                  <c:v>0.73339843750000111</c:v>
                </c:pt>
                <c:pt idx="3004">
                  <c:v>0.73364257812500056</c:v>
                </c:pt>
                <c:pt idx="3005">
                  <c:v>0.73388671875</c:v>
                </c:pt>
                <c:pt idx="3006">
                  <c:v>0.73413085937500056</c:v>
                </c:pt>
                <c:pt idx="3007">
                  <c:v>0.73437500000000056</c:v>
                </c:pt>
                <c:pt idx="3008">
                  <c:v>0.73461914062500056</c:v>
                </c:pt>
                <c:pt idx="3009">
                  <c:v>0.73486328125</c:v>
                </c:pt>
                <c:pt idx="3010">
                  <c:v>0.735107421875</c:v>
                </c:pt>
                <c:pt idx="3011">
                  <c:v>0.73535156250000056</c:v>
                </c:pt>
                <c:pt idx="3012">
                  <c:v>0.73559570312500056</c:v>
                </c:pt>
                <c:pt idx="3013">
                  <c:v>0.73583984375000056</c:v>
                </c:pt>
                <c:pt idx="3014">
                  <c:v>0.736083984375</c:v>
                </c:pt>
                <c:pt idx="3015">
                  <c:v>0.736328125</c:v>
                </c:pt>
                <c:pt idx="3016">
                  <c:v>0.736572265625</c:v>
                </c:pt>
                <c:pt idx="3017">
                  <c:v>0.73681640625000056</c:v>
                </c:pt>
                <c:pt idx="3018">
                  <c:v>0.737060546875</c:v>
                </c:pt>
                <c:pt idx="3019">
                  <c:v>0.73730468750000056</c:v>
                </c:pt>
                <c:pt idx="3020">
                  <c:v>0.73754882812500056</c:v>
                </c:pt>
                <c:pt idx="3021">
                  <c:v>0.73779296875</c:v>
                </c:pt>
                <c:pt idx="3022">
                  <c:v>0.738037109375</c:v>
                </c:pt>
                <c:pt idx="3023">
                  <c:v>0.73828125000000056</c:v>
                </c:pt>
                <c:pt idx="3024">
                  <c:v>0.73852539062500056</c:v>
                </c:pt>
                <c:pt idx="3025">
                  <c:v>0.73876953125000056</c:v>
                </c:pt>
                <c:pt idx="3026">
                  <c:v>0.739013671875</c:v>
                </c:pt>
                <c:pt idx="3027">
                  <c:v>0.73925781250000111</c:v>
                </c:pt>
                <c:pt idx="3028">
                  <c:v>0.73950195312500056</c:v>
                </c:pt>
                <c:pt idx="3029">
                  <c:v>0.73974609375000056</c:v>
                </c:pt>
                <c:pt idx="3030">
                  <c:v>0.73999023437500111</c:v>
                </c:pt>
                <c:pt idx="3031">
                  <c:v>0.740234375</c:v>
                </c:pt>
                <c:pt idx="3032">
                  <c:v>0.74047851562500056</c:v>
                </c:pt>
                <c:pt idx="3033">
                  <c:v>0.74072265625000111</c:v>
                </c:pt>
                <c:pt idx="3034">
                  <c:v>0.740966796875</c:v>
                </c:pt>
                <c:pt idx="3035">
                  <c:v>0.74121093750000056</c:v>
                </c:pt>
                <c:pt idx="3036">
                  <c:v>0.74145507812500056</c:v>
                </c:pt>
                <c:pt idx="3037">
                  <c:v>0.74169921875000111</c:v>
                </c:pt>
                <c:pt idx="3038">
                  <c:v>0.74194335937500056</c:v>
                </c:pt>
                <c:pt idx="3039">
                  <c:v>0.7421875</c:v>
                </c:pt>
                <c:pt idx="3040">
                  <c:v>0.74243164062500056</c:v>
                </c:pt>
                <c:pt idx="3041">
                  <c:v>0.74267578125000056</c:v>
                </c:pt>
                <c:pt idx="3042">
                  <c:v>0.742919921875</c:v>
                </c:pt>
                <c:pt idx="3043">
                  <c:v>0.74316406250000056</c:v>
                </c:pt>
                <c:pt idx="3044">
                  <c:v>0.74340820312500056</c:v>
                </c:pt>
                <c:pt idx="3045">
                  <c:v>0.74365234375</c:v>
                </c:pt>
                <c:pt idx="3046">
                  <c:v>0.74389648437500056</c:v>
                </c:pt>
                <c:pt idx="3047">
                  <c:v>0.74414062500000056</c:v>
                </c:pt>
                <c:pt idx="3048">
                  <c:v>0.744384765625</c:v>
                </c:pt>
                <c:pt idx="3049">
                  <c:v>0.74462890625000111</c:v>
                </c:pt>
                <c:pt idx="3050">
                  <c:v>0.74487304687500056</c:v>
                </c:pt>
                <c:pt idx="3051">
                  <c:v>0.7451171875</c:v>
                </c:pt>
                <c:pt idx="3052">
                  <c:v>0.745361328125</c:v>
                </c:pt>
                <c:pt idx="3053">
                  <c:v>0.74560546875000056</c:v>
                </c:pt>
                <c:pt idx="3054">
                  <c:v>0.74584960937500111</c:v>
                </c:pt>
                <c:pt idx="3055">
                  <c:v>0.74609375000000056</c:v>
                </c:pt>
                <c:pt idx="3056">
                  <c:v>0.74633789062500056</c:v>
                </c:pt>
                <c:pt idx="3057">
                  <c:v>0.74658203125</c:v>
                </c:pt>
                <c:pt idx="3058">
                  <c:v>0.746826171875</c:v>
                </c:pt>
                <c:pt idx="3059">
                  <c:v>0.74707031250000111</c:v>
                </c:pt>
                <c:pt idx="3060">
                  <c:v>0.74731445312500056</c:v>
                </c:pt>
                <c:pt idx="3061">
                  <c:v>0.74755859375</c:v>
                </c:pt>
                <c:pt idx="3062">
                  <c:v>0.74780273437500056</c:v>
                </c:pt>
                <c:pt idx="3063">
                  <c:v>0.74804687500000056</c:v>
                </c:pt>
                <c:pt idx="3064">
                  <c:v>0.74829101562500111</c:v>
                </c:pt>
                <c:pt idx="3065">
                  <c:v>0.74853515625000056</c:v>
                </c:pt>
                <c:pt idx="3066">
                  <c:v>0.74877929687500111</c:v>
                </c:pt>
                <c:pt idx="3067">
                  <c:v>0.74902343750000111</c:v>
                </c:pt>
                <c:pt idx="3068">
                  <c:v>0.749267578125</c:v>
                </c:pt>
                <c:pt idx="3069">
                  <c:v>0.74951171875</c:v>
                </c:pt>
                <c:pt idx="3070">
                  <c:v>0.74975585937500111</c:v>
                </c:pt>
                <c:pt idx="3071">
                  <c:v>0.75000000000000056</c:v>
                </c:pt>
                <c:pt idx="3072">
                  <c:v>0.75024414062500056</c:v>
                </c:pt>
                <c:pt idx="3073">
                  <c:v>0.75048828125</c:v>
                </c:pt>
                <c:pt idx="3074">
                  <c:v>0.750732421875</c:v>
                </c:pt>
                <c:pt idx="3075">
                  <c:v>0.75097656250000056</c:v>
                </c:pt>
                <c:pt idx="3076">
                  <c:v>0.75122070312500056</c:v>
                </c:pt>
                <c:pt idx="3077">
                  <c:v>0.75146484375</c:v>
                </c:pt>
                <c:pt idx="3078">
                  <c:v>0.75170898437500056</c:v>
                </c:pt>
                <c:pt idx="3079">
                  <c:v>0.751953125</c:v>
                </c:pt>
                <c:pt idx="3080">
                  <c:v>0.75219726562500056</c:v>
                </c:pt>
                <c:pt idx="3081">
                  <c:v>0.75244140625000111</c:v>
                </c:pt>
                <c:pt idx="3082">
                  <c:v>0.75268554687500056</c:v>
                </c:pt>
                <c:pt idx="3083">
                  <c:v>0.75292968750000111</c:v>
                </c:pt>
                <c:pt idx="3084">
                  <c:v>0.75317382812500056</c:v>
                </c:pt>
                <c:pt idx="3085">
                  <c:v>0.75341796874999956</c:v>
                </c:pt>
                <c:pt idx="3086">
                  <c:v>0.753662109375</c:v>
                </c:pt>
                <c:pt idx="3087">
                  <c:v>0.75390625000000056</c:v>
                </c:pt>
                <c:pt idx="3088">
                  <c:v>0.75415039062500056</c:v>
                </c:pt>
                <c:pt idx="3089">
                  <c:v>0.75439453125000056</c:v>
                </c:pt>
                <c:pt idx="3090">
                  <c:v>0.75463867187500056</c:v>
                </c:pt>
                <c:pt idx="3091">
                  <c:v>0.75488281250000111</c:v>
                </c:pt>
                <c:pt idx="3092">
                  <c:v>0.75512695312500056</c:v>
                </c:pt>
                <c:pt idx="3093">
                  <c:v>0.75537109375000056</c:v>
                </c:pt>
                <c:pt idx="3094">
                  <c:v>0.75561523437500111</c:v>
                </c:pt>
                <c:pt idx="3095">
                  <c:v>0.75585937500000056</c:v>
                </c:pt>
                <c:pt idx="3096">
                  <c:v>0.75610351562500056</c:v>
                </c:pt>
                <c:pt idx="3097">
                  <c:v>0.75634765625000111</c:v>
                </c:pt>
                <c:pt idx="3098">
                  <c:v>0.75659179687500056</c:v>
                </c:pt>
                <c:pt idx="3099">
                  <c:v>0.75683593750000111</c:v>
                </c:pt>
                <c:pt idx="3100">
                  <c:v>0.75708007812500056</c:v>
                </c:pt>
                <c:pt idx="3101">
                  <c:v>0.75732421875000056</c:v>
                </c:pt>
                <c:pt idx="3102">
                  <c:v>0.757568359375</c:v>
                </c:pt>
                <c:pt idx="3103">
                  <c:v>0.7578125</c:v>
                </c:pt>
                <c:pt idx="3104">
                  <c:v>0.75805664062500056</c:v>
                </c:pt>
                <c:pt idx="3105">
                  <c:v>0.75830078125</c:v>
                </c:pt>
                <c:pt idx="3106">
                  <c:v>0.758544921875</c:v>
                </c:pt>
                <c:pt idx="3107">
                  <c:v>0.75878906250000111</c:v>
                </c:pt>
                <c:pt idx="3108">
                  <c:v>0.75903320312500056</c:v>
                </c:pt>
                <c:pt idx="3109">
                  <c:v>0.75927734375</c:v>
                </c:pt>
                <c:pt idx="3110">
                  <c:v>0.75952148437500056</c:v>
                </c:pt>
                <c:pt idx="3111">
                  <c:v>0.75976562500000056</c:v>
                </c:pt>
                <c:pt idx="3112">
                  <c:v>0.76000976562500056</c:v>
                </c:pt>
                <c:pt idx="3113">
                  <c:v>0.76025390625000056</c:v>
                </c:pt>
                <c:pt idx="3114">
                  <c:v>0.76049804687500056</c:v>
                </c:pt>
                <c:pt idx="3115">
                  <c:v>0.76074218750000056</c:v>
                </c:pt>
                <c:pt idx="3116">
                  <c:v>0.760986328125</c:v>
                </c:pt>
                <c:pt idx="3117">
                  <c:v>0.76123046875</c:v>
                </c:pt>
                <c:pt idx="3118">
                  <c:v>0.76147460937500056</c:v>
                </c:pt>
                <c:pt idx="3119">
                  <c:v>0.76171875000000056</c:v>
                </c:pt>
                <c:pt idx="3120">
                  <c:v>0.76196289062500056</c:v>
                </c:pt>
                <c:pt idx="3121">
                  <c:v>0.76220703125000056</c:v>
                </c:pt>
                <c:pt idx="3122">
                  <c:v>0.762451171875</c:v>
                </c:pt>
                <c:pt idx="3123">
                  <c:v>0.76269531250000167</c:v>
                </c:pt>
                <c:pt idx="3124">
                  <c:v>0.76293945312500111</c:v>
                </c:pt>
                <c:pt idx="3125">
                  <c:v>0.76318359375</c:v>
                </c:pt>
                <c:pt idx="3126">
                  <c:v>0.76342773437500056</c:v>
                </c:pt>
                <c:pt idx="3127">
                  <c:v>0.76367187500000111</c:v>
                </c:pt>
                <c:pt idx="3128">
                  <c:v>0.76391601562500056</c:v>
                </c:pt>
                <c:pt idx="3129">
                  <c:v>0.76416015625000056</c:v>
                </c:pt>
                <c:pt idx="3130">
                  <c:v>0.76440429687500056</c:v>
                </c:pt>
                <c:pt idx="3131">
                  <c:v>0.76464843750000167</c:v>
                </c:pt>
                <c:pt idx="3132">
                  <c:v>0.76489257812500056</c:v>
                </c:pt>
                <c:pt idx="3133">
                  <c:v>0.76513671875</c:v>
                </c:pt>
                <c:pt idx="3134">
                  <c:v>0.76538085937500056</c:v>
                </c:pt>
                <c:pt idx="3135">
                  <c:v>0.76562500000000111</c:v>
                </c:pt>
                <c:pt idx="3136">
                  <c:v>0.76586914062500056</c:v>
                </c:pt>
                <c:pt idx="3137">
                  <c:v>0.76611328125</c:v>
                </c:pt>
                <c:pt idx="3138">
                  <c:v>0.766357421875</c:v>
                </c:pt>
                <c:pt idx="3139">
                  <c:v>0.76660156250000111</c:v>
                </c:pt>
                <c:pt idx="3140">
                  <c:v>0.76684570312500111</c:v>
                </c:pt>
                <c:pt idx="3141">
                  <c:v>0.76708984375000056</c:v>
                </c:pt>
                <c:pt idx="3142">
                  <c:v>0.767333984375</c:v>
                </c:pt>
                <c:pt idx="3143">
                  <c:v>0.767578125</c:v>
                </c:pt>
                <c:pt idx="3144">
                  <c:v>0.76782226562500056</c:v>
                </c:pt>
                <c:pt idx="3145">
                  <c:v>0.76806640625000056</c:v>
                </c:pt>
                <c:pt idx="3146">
                  <c:v>0.768310546875</c:v>
                </c:pt>
                <c:pt idx="3147">
                  <c:v>0.76855468750000056</c:v>
                </c:pt>
                <c:pt idx="3148">
                  <c:v>0.76879882812500111</c:v>
                </c:pt>
                <c:pt idx="3149">
                  <c:v>0.76904296875</c:v>
                </c:pt>
                <c:pt idx="3150">
                  <c:v>0.769287109375</c:v>
                </c:pt>
                <c:pt idx="3151">
                  <c:v>0.76953125000000056</c:v>
                </c:pt>
                <c:pt idx="3152">
                  <c:v>0.76977539062500111</c:v>
                </c:pt>
                <c:pt idx="3153">
                  <c:v>0.77001953125000056</c:v>
                </c:pt>
                <c:pt idx="3154">
                  <c:v>0.770263671875</c:v>
                </c:pt>
                <c:pt idx="3155">
                  <c:v>0.77050781250000111</c:v>
                </c:pt>
                <c:pt idx="3156">
                  <c:v>0.77075195312500111</c:v>
                </c:pt>
                <c:pt idx="3157">
                  <c:v>0.77099609375000056</c:v>
                </c:pt>
                <c:pt idx="3158">
                  <c:v>0.77124023437500111</c:v>
                </c:pt>
                <c:pt idx="3159">
                  <c:v>0.771484375</c:v>
                </c:pt>
                <c:pt idx="3160">
                  <c:v>0.77172851562500111</c:v>
                </c:pt>
                <c:pt idx="3161">
                  <c:v>0.77197265625000111</c:v>
                </c:pt>
                <c:pt idx="3162">
                  <c:v>0.772216796875</c:v>
                </c:pt>
                <c:pt idx="3163">
                  <c:v>0.77246093750000056</c:v>
                </c:pt>
                <c:pt idx="3164">
                  <c:v>0.77270507812500111</c:v>
                </c:pt>
                <c:pt idx="3165">
                  <c:v>0.77294921875000111</c:v>
                </c:pt>
                <c:pt idx="3166">
                  <c:v>0.77319335937500056</c:v>
                </c:pt>
                <c:pt idx="3167">
                  <c:v>0.7734375</c:v>
                </c:pt>
                <c:pt idx="3168">
                  <c:v>0.77368164062500111</c:v>
                </c:pt>
                <c:pt idx="3169">
                  <c:v>0.77392578125000056</c:v>
                </c:pt>
                <c:pt idx="3170">
                  <c:v>0.774169921875</c:v>
                </c:pt>
                <c:pt idx="3171">
                  <c:v>0.77441406250000056</c:v>
                </c:pt>
                <c:pt idx="3172">
                  <c:v>0.77465820312500111</c:v>
                </c:pt>
                <c:pt idx="3173">
                  <c:v>0.77490234375</c:v>
                </c:pt>
                <c:pt idx="3174">
                  <c:v>0.77514648437500056</c:v>
                </c:pt>
                <c:pt idx="3175">
                  <c:v>0.77539062500000056</c:v>
                </c:pt>
                <c:pt idx="3176">
                  <c:v>0.77563476562500056</c:v>
                </c:pt>
                <c:pt idx="3177">
                  <c:v>0.77587890625000111</c:v>
                </c:pt>
                <c:pt idx="3178">
                  <c:v>0.77612304687500056</c:v>
                </c:pt>
                <c:pt idx="3179">
                  <c:v>0.7763671875</c:v>
                </c:pt>
                <c:pt idx="3180">
                  <c:v>0.77661132812500056</c:v>
                </c:pt>
                <c:pt idx="3181">
                  <c:v>0.77685546875000056</c:v>
                </c:pt>
                <c:pt idx="3182">
                  <c:v>0.77709960937500111</c:v>
                </c:pt>
                <c:pt idx="3183">
                  <c:v>0.77734375000000056</c:v>
                </c:pt>
                <c:pt idx="3184">
                  <c:v>0.77758789062500056</c:v>
                </c:pt>
                <c:pt idx="3185">
                  <c:v>0.77783203125000056</c:v>
                </c:pt>
                <c:pt idx="3186">
                  <c:v>0.778076171875</c:v>
                </c:pt>
                <c:pt idx="3187">
                  <c:v>0.77832031250000111</c:v>
                </c:pt>
                <c:pt idx="3188">
                  <c:v>0.77856445312500056</c:v>
                </c:pt>
                <c:pt idx="3189">
                  <c:v>0.77880859375000056</c:v>
                </c:pt>
                <c:pt idx="3190">
                  <c:v>0.77905273437500056</c:v>
                </c:pt>
                <c:pt idx="3191">
                  <c:v>0.77929687500000056</c:v>
                </c:pt>
                <c:pt idx="3192">
                  <c:v>0.77954101562500111</c:v>
                </c:pt>
                <c:pt idx="3193">
                  <c:v>0.77978515625000111</c:v>
                </c:pt>
                <c:pt idx="3194">
                  <c:v>0.78002929687500056</c:v>
                </c:pt>
                <c:pt idx="3195">
                  <c:v>0.78027343750000056</c:v>
                </c:pt>
                <c:pt idx="3196">
                  <c:v>0.78051757812499956</c:v>
                </c:pt>
                <c:pt idx="3197">
                  <c:v>0.78076171875</c:v>
                </c:pt>
                <c:pt idx="3198">
                  <c:v>0.78100585937500056</c:v>
                </c:pt>
                <c:pt idx="3199">
                  <c:v>0.78125</c:v>
                </c:pt>
                <c:pt idx="3200">
                  <c:v>0.781494140625</c:v>
                </c:pt>
                <c:pt idx="3201">
                  <c:v>0.78173828125</c:v>
                </c:pt>
                <c:pt idx="3202">
                  <c:v>0.78198242187499956</c:v>
                </c:pt>
                <c:pt idx="3203">
                  <c:v>0.7822265625</c:v>
                </c:pt>
                <c:pt idx="3204">
                  <c:v>0.782470703125</c:v>
                </c:pt>
                <c:pt idx="3205">
                  <c:v>0.78271484375</c:v>
                </c:pt>
                <c:pt idx="3206">
                  <c:v>0.782958984375</c:v>
                </c:pt>
                <c:pt idx="3207">
                  <c:v>0.78320312499999956</c:v>
                </c:pt>
                <c:pt idx="3208">
                  <c:v>0.783447265625</c:v>
                </c:pt>
                <c:pt idx="3209">
                  <c:v>0.78369140625000111</c:v>
                </c:pt>
                <c:pt idx="3210">
                  <c:v>0.783935546875</c:v>
                </c:pt>
                <c:pt idx="3211">
                  <c:v>0.78417968750000056</c:v>
                </c:pt>
                <c:pt idx="3212">
                  <c:v>0.784423828125</c:v>
                </c:pt>
                <c:pt idx="3213">
                  <c:v>0.78466796874999956</c:v>
                </c:pt>
                <c:pt idx="3214">
                  <c:v>0.78491210937499956</c:v>
                </c:pt>
                <c:pt idx="3215">
                  <c:v>0.78515625</c:v>
                </c:pt>
                <c:pt idx="3216">
                  <c:v>0.785400390625</c:v>
                </c:pt>
                <c:pt idx="3217">
                  <c:v>0.78564453125000056</c:v>
                </c:pt>
                <c:pt idx="3218">
                  <c:v>0.785888671875</c:v>
                </c:pt>
                <c:pt idx="3219">
                  <c:v>0.78613281250000056</c:v>
                </c:pt>
                <c:pt idx="3220">
                  <c:v>0.786376953125</c:v>
                </c:pt>
                <c:pt idx="3221">
                  <c:v>0.78662109375000056</c:v>
                </c:pt>
                <c:pt idx="3222">
                  <c:v>0.78686523437500056</c:v>
                </c:pt>
                <c:pt idx="3223">
                  <c:v>0.787109375</c:v>
                </c:pt>
                <c:pt idx="3224">
                  <c:v>0.787353515625</c:v>
                </c:pt>
                <c:pt idx="3225">
                  <c:v>0.78759765625000056</c:v>
                </c:pt>
                <c:pt idx="3226">
                  <c:v>0.78784179687500056</c:v>
                </c:pt>
                <c:pt idx="3227">
                  <c:v>0.78808593750000056</c:v>
                </c:pt>
                <c:pt idx="3228">
                  <c:v>0.788330078125</c:v>
                </c:pt>
                <c:pt idx="3229">
                  <c:v>0.78857421875</c:v>
                </c:pt>
                <c:pt idx="3230">
                  <c:v>0.788818359375</c:v>
                </c:pt>
                <c:pt idx="3231">
                  <c:v>0.78906249999999956</c:v>
                </c:pt>
                <c:pt idx="3232">
                  <c:v>0.789306640625</c:v>
                </c:pt>
                <c:pt idx="3233">
                  <c:v>0.78955078124999956</c:v>
                </c:pt>
                <c:pt idx="3234">
                  <c:v>0.789794921875</c:v>
                </c:pt>
                <c:pt idx="3235">
                  <c:v>0.79003906250000056</c:v>
                </c:pt>
                <c:pt idx="3236">
                  <c:v>0.790283203125</c:v>
                </c:pt>
                <c:pt idx="3237">
                  <c:v>0.79052734374999956</c:v>
                </c:pt>
                <c:pt idx="3238">
                  <c:v>0.79077148437500056</c:v>
                </c:pt>
                <c:pt idx="3239">
                  <c:v>0.791015625</c:v>
                </c:pt>
                <c:pt idx="3240">
                  <c:v>0.791259765625</c:v>
                </c:pt>
                <c:pt idx="3241">
                  <c:v>0.79150390625</c:v>
                </c:pt>
                <c:pt idx="3242">
                  <c:v>0.79174804687500056</c:v>
                </c:pt>
                <c:pt idx="3243">
                  <c:v>0.7919921875</c:v>
                </c:pt>
                <c:pt idx="3244">
                  <c:v>0.79223632812499956</c:v>
                </c:pt>
                <c:pt idx="3245">
                  <c:v>0.79248046874999956</c:v>
                </c:pt>
                <c:pt idx="3246">
                  <c:v>0.79272460937500056</c:v>
                </c:pt>
                <c:pt idx="3247">
                  <c:v>0.79296875</c:v>
                </c:pt>
                <c:pt idx="3248">
                  <c:v>0.793212890625</c:v>
                </c:pt>
                <c:pt idx="3249">
                  <c:v>0.79345703125</c:v>
                </c:pt>
                <c:pt idx="3250">
                  <c:v>0.793701171875</c:v>
                </c:pt>
                <c:pt idx="3251">
                  <c:v>0.79394531250000111</c:v>
                </c:pt>
                <c:pt idx="3252">
                  <c:v>0.79418945312500056</c:v>
                </c:pt>
                <c:pt idx="3253">
                  <c:v>0.79443359374999956</c:v>
                </c:pt>
                <c:pt idx="3254">
                  <c:v>0.79467773437500056</c:v>
                </c:pt>
                <c:pt idx="3255">
                  <c:v>0.79492187500000056</c:v>
                </c:pt>
                <c:pt idx="3256">
                  <c:v>0.795166015625</c:v>
                </c:pt>
                <c:pt idx="3257">
                  <c:v>0.79541015625</c:v>
                </c:pt>
                <c:pt idx="3258">
                  <c:v>0.79565429687500056</c:v>
                </c:pt>
                <c:pt idx="3259">
                  <c:v>0.79589843750000111</c:v>
                </c:pt>
                <c:pt idx="3260">
                  <c:v>0.796142578125</c:v>
                </c:pt>
                <c:pt idx="3261">
                  <c:v>0.79638671874999956</c:v>
                </c:pt>
                <c:pt idx="3262">
                  <c:v>0.79663085937500056</c:v>
                </c:pt>
                <c:pt idx="3263">
                  <c:v>0.79687500000000056</c:v>
                </c:pt>
                <c:pt idx="3264">
                  <c:v>0.797119140625</c:v>
                </c:pt>
                <c:pt idx="3265">
                  <c:v>0.79736328124999956</c:v>
                </c:pt>
                <c:pt idx="3266">
                  <c:v>0.797607421875</c:v>
                </c:pt>
                <c:pt idx="3267">
                  <c:v>0.79785156250000056</c:v>
                </c:pt>
                <c:pt idx="3268">
                  <c:v>0.79809570312500056</c:v>
                </c:pt>
                <c:pt idx="3269">
                  <c:v>0.79833984375</c:v>
                </c:pt>
                <c:pt idx="3270">
                  <c:v>0.79858398437499956</c:v>
                </c:pt>
                <c:pt idx="3271">
                  <c:v>0.798828125</c:v>
                </c:pt>
                <c:pt idx="3272">
                  <c:v>0.799072265625</c:v>
                </c:pt>
                <c:pt idx="3273">
                  <c:v>0.79931640625</c:v>
                </c:pt>
                <c:pt idx="3274">
                  <c:v>0.79956054687499956</c:v>
                </c:pt>
                <c:pt idx="3275">
                  <c:v>0.79980468750000056</c:v>
                </c:pt>
                <c:pt idx="3276">
                  <c:v>0.80004882812500056</c:v>
                </c:pt>
                <c:pt idx="3277">
                  <c:v>0.80029296874999956</c:v>
                </c:pt>
                <c:pt idx="3278">
                  <c:v>0.80053710937499956</c:v>
                </c:pt>
                <c:pt idx="3279">
                  <c:v>0.80078125000000056</c:v>
                </c:pt>
                <c:pt idx="3280">
                  <c:v>0.80102539062500056</c:v>
                </c:pt>
                <c:pt idx="3281">
                  <c:v>0.80126953125</c:v>
                </c:pt>
                <c:pt idx="3282">
                  <c:v>0.80151367187499956</c:v>
                </c:pt>
                <c:pt idx="3283">
                  <c:v>0.80175781250000111</c:v>
                </c:pt>
                <c:pt idx="3284">
                  <c:v>0.80200195312500056</c:v>
                </c:pt>
                <c:pt idx="3285">
                  <c:v>0.80224609375</c:v>
                </c:pt>
                <c:pt idx="3286">
                  <c:v>0.80249023437500056</c:v>
                </c:pt>
                <c:pt idx="3287">
                  <c:v>0.802734375</c:v>
                </c:pt>
                <c:pt idx="3288">
                  <c:v>0.80297851562500056</c:v>
                </c:pt>
                <c:pt idx="3289">
                  <c:v>0.80322265625000056</c:v>
                </c:pt>
                <c:pt idx="3290">
                  <c:v>0.80346679687499956</c:v>
                </c:pt>
                <c:pt idx="3291">
                  <c:v>0.80371093750000056</c:v>
                </c:pt>
                <c:pt idx="3292">
                  <c:v>0.80395507812500056</c:v>
                </c:pt>
                <c:pt idx="3293">
                  <c:v>0.80419921875000056</c:v>
                </c:pt>
                <c:pt idx="3294">
                  <c:v>0.804443359375</c:v>
                </c:pt>
                <c:pt idx="3295">
                  <c:v>0.8046875</c:v>
                </c:pt>
                <c:pt idx="3296">
                  <c:v>0.80493164062500056</c:v>
                </c:pt>
                <c:pt idx="3297">
                  <c:v>0.80517578125</c:v>
                </c:pt>
                <c:pt idx="3298">
                  <c:v>0.80541992187499956</c:v>
                </c:pt>
                <c:pt idx="3299">
                  <c:v>0.80566406250000056</c:v>
                </c:pt>
                <c:pt idx="3300">
                  <c:v>0.80590820312500056</c:v>
                </c:pt>
                <c:pt idx="3301">
                  <c:v>0.80615234374999956</c:v>
                </c:pt>
                <c:pt idx="3302">
                  <c:v>0.806396484375</c:v>
                </c:pt>
                <c:pt idx="3303">
                  <c:v>0.80664062500000056</c:v>
                </c:pt>
                <c:pt idx="3304">
                  <c:v>0.806884765625</c:v>
                </c:pt>
                <c:pt idx="3305">
                  <c:v>0.80712890625000056</c:v>
                </c:pt>
                <c:pt idx="3306">
                  <c:v>0.807373046875</c:v>
                </c:pt>
                <c:pt idx="3307">
                  <c:v>0.8076171875</c:v>
                </c:pt>
                <c:pt idx="3308">
                  <c:v>0.807861328125</c:v>
                </c:pt>
                <c:pt idx="3309">
                  <c:v>0.80810546875</c:v>
                </c:pt>
                <c:pt idx="3310">
                  <c:v>0.80834960937500056</c:v>
                </c:pt>
                <c:pt idx="3311">
                  <c:v>0.80859375</c:v>
                </c:pt>
                <c:pt idx="3312">
                  <c:v>0.80883789062500056</c:v>
                </c:pt>
                <c:pt idx="3313">
                  <c:v>0.80908203125</c:v>
                </c:pt>
                <c:pt idx="3314">
                  <c:v>0.80932617187499956</c:v>
                </c:pt>
                <c:pt idx="3315">
                  <c:v>0.80957031250000056</c:v>
                </c:pt>
                <c:pt idx="3316">
                  <c:v>0.80981445312500056</c:v>
                </c:pt>
                <c:pt idx="3317">
                  <c:v>0.81005859375</c:v>
                </c:pt>
                <c:pt idx="3318">
                  <c:v>0.810302734375</c:v>
                </c:pt>
                <c:pt idx="3319">
                  <c:v>0.810546875</c:v>
                </c:pt>
                <c:pt idx="3320">
                  <c:v>0.81079101562500111</c:v>
                </c:pt>
                <c:pt idx="3321">
                  <c:v>0.81103515625000056</c:v>
                </c:pt>
                <c:pt idx="3322">
                  <c:v>0.81127929687500056</c:v>
                </c:pt>
                <c:pt idx="3323">
                  <c:v>0.81152343750000056</c:v>
                </c:pt>
                <c:pt idx="3324">
                  <c:v>0.811767578125</c:v>
                </c:pt>
                <c:pt idx="3325">
                  <c:v>0.81201171875</c:v>
                </c:pt>
                <c:pt idx="3326">
                  <c:v>0.81225585937500056</c:v>
                </c:pt>
                <c:pt idx="3327">
                  <c:v>0.8125</c:v>
                </c:pt>
                <c:pt idx="3328">
                  <c:v>0.81274414062500056</c:v>
                </c:pt>
                <c:pt idx="3329">
                  <c:v>0.81298828125</c:v>
                </c:pt>
                <c:pt idx="3330">
                  <c:v>0.81323242187499956</c:v>
                </c:pt>
                <c:pt idx="3331">
                  <c:v>0.8134765625</c:v>
                </c:pt>
                <c:pt idx="3332">
                  <c:v>0.81372070312500056</c:v>
                </c:pt>
                <c:pt idx="3333">
                  <c:v>0.81396484375</c:v>
                </c:pt>
                <c:pt idx="3334">
                  <c:v>0.814208984375</c:v>
                </c:pt>
                <c:pt idx="3335">
                  <c:v>0.81445312499999956</c:v>
                </c:pt>
                <c:pt idx="3336">
                  <c:v>0.81469726562500056</c:v>
                </c:pt>
                <c:pt idx="3337">
                  <c:v>0.81494140625000111</c:v>
                </c:pt>
                <c:pt idx="3338">
                  <c:v>0.815185546875</c:v>
                </c:pt>
                <c:pt idx="3339">
                  <c:v>0.81542968750000056</c:v>
                </c:pt>
                <c:pt idx="3340">
                  <c:v>0.81567382812500056</c:v>
                </c:pt>
                <c:pt idx="3341">
                  <c:v>0.81591796874999956</c:v>
                </c:pt>
                <c:pt idx="3342">
                  <c:v>0.81616210937499956</c:v>
                </c:pt>
                <c:pt idx="3343">
                  <c:v>0.81640625</c:v>
                </c:pt>
                <c:pt idx="3344">
                  <c:v>0.81665039062500056</c:v>
                </c:pt>
                <c:pt idx="3345">
                  <c:v>0.81689453125000056</c:v>
                </c:pt>
                <c:pt idx="3346">
                  <c:v>0.817138671875</c:v>
                </c:pt>
                <c:pt idx="3347">
                  <c:v>0.81738281250000056</c:v>
                </c:pt>
                <c:pt idx="3348">
                  <c:v>0.81762695312500056</c:v>
                </c:pt>
                <c:pt idx="3349">
                  <c:v>0.81787109375000056</c:v>
                </c:pt>
                <c:pt idx="3350">
                  <c:v>0.81811523437500056</c:v>
                </c:pt>
                <c:pt idx="3351">
                  <c:v>0.818359375</c:v>
                </c:pt>
                <c:pt idx="3352">
                  <c:v>0.81860351562500056</c:v>
                </c:pt>
                <c:pt idx="3353">
                  <c:v>0.81884765625000111</c:v>
                </c:pt>
                <c:pt idx="3354">
                  <c:v>0.81909179687500056</c:v>
                </c:pt>
                <c:pt idx="3355">
                  <c:v>0.81933593750000056</c:v>
                </c:pt>
                <c:pt idx="3356">
                  <c:v>0.819580078125</c:v>
                </c:pt>
                <c:pt idx="3357">
                  <c:v>0.81982421875000056</c:v>
                </c:pt>
                <c:pt idx="3358">
                  <c:v>0.820068359375</c:v>
                </c:pt>
                <c:pt idx="3359">
                  <c:v>0.82031249999999956</c:v>
                </c:pt>
                <c:pt idx="3360">
                  <c:v>0.820556640625</c:v>
                </c:pt>
                <c:pt idx="3361">
                  <c:v>0.82080078125</c:v>
                </c:pt>
                <c:pt idx="3362">
                  <c:v>0.821044921875</c:v>
                </c:pt>
                <c:pt idx="3363">
                  <c:v>0.82128906250000056</c:v>
                </c:pt>
                <c:pt idx="3364">
                  <c:v>0.821533203125</c:v>
                </c:pt>
                <c:pt idx="3365">
                  <c:v>0.82177734375</c:v>
                </c:pt>
                <c:pt idx="3366">
                  <c:v>0.82202148437500056</c:v>
                </c:pt>
                <c:pt idx="3367">
                  <c:v>0.822265625</c:v>
                </c:pt>
                <c:pt idx="3368">
                  <c:v>0.822509765625</c:v>
                </c:pt>
                <c:pt idx="3369">
                  <c:v>0.82275390625000056</c:v>
                </c:pt>
                <c:pt idx="3370">
                  <c:v>0.82299804687500056</c:v>
                </c:pt>
                <c:pt idx="3371">
                  <c:v>0.8232421875</c:v>
                </c:pt>
                <c:pt idx="3372">
                  <c:v>0.82348632812499956</c:v>
                </c:pt>
                <c:pt idx="3373">
                  <c:v>0.82373046875</c:v>
                </c:pt>
                <c:pt idx="3374">
                  <c:v>0.82397460937500056</c:v>
                </c:pt>
                <c:pt idx="3375">
                  <c:v>0.82421875</c:v>
                </c:pt>
                <c:pt idx="3376">
                  <c:v>0.824462890625</c:v>
                </c:pt>
                <c:pt idx="3377">
                  <c:v>0.82470703125000056</c:v>
                </c:pt>
                <c:pt idx="3378">
                  <c:v>0.824951171875</c:v>
                </c:pt>
                <c:pt idx="3379">
                  <c:v>0.82519531250000111</c:v>
                </c:pt>
                <c:pt idx="3380">
                  <c:v>0.82543945312500056</c:v>
                </c:pt>
                <c:pt idx="3381">
                  <c:v>0.82568359375</c:v>
                </c:pt>
                <c:pt idx="3382">
                  <c:v>0.82592773437500056</c:v>
                </c:pt>
                <c:pt idx="3383">
                  <c:v>0.82617187500000056</c:v>
                </c:pt>
                <c:pt idx="3384">
                  <c:v>0.826416015625</c:v>
                </c:pt>
                <c:pt idx="3385">
                  <c:v>0.82666015625000056</c:v>
                </c:pt>
                <c:pt idx="3386">
                  <c:v>0.82690429687500056</c:v>
                </c:pt>
                <c:pt idx="3387">
                  <c:v>0.82714843750000111</c:v>
                </c:pt>
                <c:pt idx="3388">
                  <c:v>0.827392578125</c:v>
                </c:pt>
                <c:pt idx="3389">
                  <c:v>0.82763671875</c:v>
                </c:pt>
                <c:pt idx="3390">
                  <c:v>0.82788085937500056</c:v>
                </c:pt>
                <c:pt idx="3391">
                  <c:v>0.82812500000000056</c:v>
                </c:pt>
                <c:pt idx="3392">
                  <c:v>0.828369140625</c:v>
                </c:pt>
                <c:pt idx="3393">
                  <c:v>0.82861328125</c:v>
                </c:pt>
                <c:pt idx="3394">
                  <c:v>0.828857421875</c:v>
                </c:pt>
                <c:pt idx="3395">
                  <c:v>0.82910156250000056</c:v>
                </c:pt>
                <c:pt idx="3396">
                  <c:v>0.82934570312500056</c:v>
                </c:pt>
                <c:pt idx="3397">
                  <c:v>0.82958984375</c:v>
                </c:pt>
                <c:pt idx="3398">
                  <c:v>0.829833984375</c:v>
                </c:pt>
                <c:pt idx="3399">
                  <c:v>0.830078125</c:v>
                </c:pt>
                <c:pt idx="3400">
                  <c:v>0.830322265625</c:v>
                </c:pt>
                <c:pt idx="3401">
                  <c:v>0.83056640625</c:v>
                </c:pt>
                <c:pt idx="3402">
                  <c:v>0.830810546875</c:v>
                </c:pt>
                <c:pt idx="3403">
                  <c:v>0.83105468750000056</c:v>
                </c:pt>
                <c:pt idx="3404">
                  <c:v>0.83129882812500056</c:v>
                </c:pt>
                <c:pt idx="3405">
                  <c:v>0.83154296874999956</c:v>
                </c:pt>
                <c:pt idx="3406">
                  <c:v>0.831787109375</c:v>
                </c:pt>
                <c:pt idx="3407">
                  <c:v>0.83203125000000056</c:v>
                </c:pt>
                <c:pt idx="3408">
                  <c:v>0.83227539062500056</c:v>
                </c:pt>
                <c:pt idx="3409">
                  <c:v>0.83251953125</c:v>
                </c:pt>
                <c:pt idx="3410">
                  <c:v>0.832763671875</c:v>
                </c:pt>
                <c:pt idx="3411">
                  <c:v>0.83300781250000111</c:v>
                </c:pt>
                <c:pt idx="3412">
                  <c:v>0.83325195312500056</c:v>
                </c:pt>
                <c:pt idx="3413">
                  <c:v>0.83349609375</c:v>
                </c:pt>
                <c:pt idx="3414">
                  <c:v>0.83374023437500111</c:v>
                </c:pt>
                <c:pt idx="3415">
                  <c:v>0.833984375</c:v>
                </c:pt>
                <c:pt idx="3416">
                  <c:v>0.83422851562500056</c:v>
                </c:pt>
                <c:pt idx="3417">
                  <c:v>0.83447265625000056</c:v>
                </c:pt>
                <c:pt idx="3418">
                  <c:v>0.834716796875</c:v>
                </c:pt>
                <c:pt idx="3419">
                  <c:v>0.83496093750000056</c:v>
                </c:pt>
                <c:pt idx="3420">
                  <c:v>0.83520507812500056</c:v>
                </c:pt>
                <c:pt idx="3421">
                  <c:v>0.83544921875000056</c:v>
                </c:pt>
                <c:pt idx="3422">
                  <c:v>0.83569335937500056</c:v>
                </c:pt>
                <c:pt idx="3423">
                  <c:v>0.8359375</c:v>
                </c:pt>
                <c:pt idx="3424">
                  <c:v>0.83618164062500056</c:v>
                </c:pt>
                <c:pt idx="3425">
                  <c:v>0.83642578125</c:v>
                </c:pt>
                <c:pt idx="3426">
                  <c:v>0.836669921875</c:v>
                </c:pt>
                <c:pt idx="3427">
                  <c:v>0.83691406250000056</c:v>
                </c:pt>
                <c:pt idx="3428">
                  <c:v>0.83715820312500056</c:v>
                </c:pt>
                <c:pt idx="3429">
                  <c:v>0.83740234374999956</c:v>
                </c:pt>
                <c:pt idx="3430">
                  <c:v>0.83764648437500056</c:v>
                </c:pt>
                <c:pt idx="3431">
                  <c:v>0.83789062500000056</c:v>
                </c:pt>
                <c:pt idx="3432">
                  <c:v>0.838134765625</c:v>
                </c:pt>
                <c:pt idx="3433">
                  <c:v>0.83837890625000056</c:v>
                </c:pt>
                <c:pt idx="3434">
                  <c:v>0.83862304687500056</c:v>
                </c:pt>
                <c:pt idx="3435">
                  <c:v>0.8388671875</c:v>
                </c:pt>
                <c:pt idx="3436">
                  <c:v>0.839111328125</c:v>
                </c:pt>
                <c:pt idx="3437">
                  <c:v>0.83935546875</c:v>
                </c:pt>
                <c:pt idx="3438">
                  <c:v>0.83959960937500056</c:v>
                </c:pt>
                <c:pt idx="3439">
                  <c:v>0.83984375000000056</c:v>
                </c:pt>
                <c:pt idx="3440">
                  <c:v>0.84008789062500056</c:v>
                </c:pt>
                <c:pt idx="3441">
                  <c:v>0.84033203125</c:v>
                </c:pt>
                <c:pt idx="3442">
                  <c:v>0.84057617187499956</c:v>
                </c:pt>
                <c:pt idx="3443">
                  <c:v>0.84082031250000111</c:v>
                </c:pt>
                <c:pt idx="3444">
                  <c:v>0.84106445312500056</c:v>
                </c:pt>
                <c:pt idx="3445">
                  <c:v>0.84130859375</c:v>
                </c:pt>
                <c:pt idx="3446">
                  <c:v>0.841552734375</c:v>
                </c:pt>
                <c:pt idx="3447">
                  <c:v>0.84179687500000056</c:v>
                </c:pt>
                <c:pt idx="3448">
                  <c:v>0.84204101562500111</c:v>
                </c:pt>
                <c:pt idx="3449">
                  <c:v>0.84228515625000056</c:v>
                </c:pt>
                <c:pt idx="3450">
                  <c:v>0.84252929687500056</c:v>
                </c:pt>
                <c:pt idx="3451">
                  <c:v>0.84277343750000111</c:v>
                </c:pt>
                <c:pt idx="3452">
                  <c:v>0.843017578125</c:v>
                </c:pt>
                <c:pt idx="3453">
                  <c:v>0.84326171875</c:v>
                </c:pt>
                <c:pt idx="3454">
                  <c:v>0.84350585937500056</c:v>
                </c:pt>
                <c:pt idx="3455">
                  <c:v>0.84375000000000056</c:v>
                </c:pt>
                <c:pt idx="3456">
                  <c:v>0.84399414062500056</c:v>
                </c:pt>
                <c:pt idx="3457">
                  <c:v>0.84423828125</c:v>
                </c:pt>
                <c:pt idx="3458">
                  <c:v>0.84448242187499956</c:v>
                </c:pt>
                <c:pt idx="3459">
                  <c:v>0.84472656250000056</c:v>
                </c:pt>
                <c:pt idx="3460">
                  <c:v>0.84497070312500056</c:v>
                </c:pt>
                <c:pt idx="3461">
                  <c:v>0.84521484375</c:v>
                </c:pt>
                <c:pt idx="3462">
                  <c:v>0.845458984375</c:v>
                </c:pt>
                <c:pt idx="3463">
                  <c:v>0.845703125</c:v>
                </c:pt>
                <c:pt idx="3464">
                  <c:v>0.84594726562500056</c:v>
                </c:pt>
                <c:pt idx="3465">
                  <c:v>0.84619140625000111</c:v>
                </c:pt>
                <c:pt idx="3466">
                  <c:v>0.846435546875</c:v>
                </c:pt>
                <c:pt idx="3467">
                  <c:v>0.84667968750000111</c:v>
                </c:pt>
                <c:pt idx="3468">
                  <c:v>0.84692382812500056</c:v>
                </c:pt>
                <c:pt idx="3469">
                  <c:v>0.84716796874999956</c:v>
                </c:pt>
                <c:pt idx="3470">
                  <c:v>0.84741210937499956</c:v>
                </c:pt>
                <c:pt idx="3471">
                  <c:v>0.84765625000000056</c:v>
                </c:pt>
                <c:pt idx="3472">
                  <c:v>0.84790039062500056</c:v>
                </c:pt>
                <c:pt idx="3473">
                  <c:v>0.84814453125000056</c:v>
                </c:pt>
                <c:pt idx="3474">
                  <c:v>0.848388671875</c:v>
                </c:pt>
                <c:pt idx="3475">
                  <c:v>0.84863281250000111</c:v>
                </c:pt>
                <c:pt idx="3476">
                  <c:v>0.84887695312500056</c:v>
                </c:pt>
                <c:pt idx="3477">
                  <c:v>0.84912109375000056</c:v>
                </c:pt>
                <c:pt idx="3478">
                  <c:v>0.84936523437500056</c:v>
                </c:pt>
                <c:pt idx="3479">
                  <c:v>0.84960937500000056</c:v>
                </c:pt>
                <c:pt idx="3480">
                  <c:v>0.84985351562500056</c:v>
                </c:pt>
                <c:pt idx="3481">
                  <c:v>0.85009765625000111</c:v>
                </c:pt>
                <c:pt idx="3482">
                  <c:v>0.85034179687500056</c:v>
                </c:pt>
                <c:pt idx="3483">
                  <c:v>0.85058593750000056</c:v>
                </c:pt>
                <c:pt idx="3484">
                  <c:v>0.85083007812500056</c:v>
                </c:pt>
                <c:pt idx="3485">
                  <c:v>0.85107421875000056</c:v>
                </c:pt>
                <c:pt idx="3486">
                  <c:v>0.851318359375</c:v>
                </c:pt>
                <c:pt idx="3487">
                  <c:v>0.85156249999999956</c:v>
                </c:pt>
                <c:pt idx="3488">
                  <c:v>0.85180664062500056</c:v>
                </c:pt>
                <c:pt idx="3489">
                  <c:v>0.85205078125</c:v>
                </c:pt>
                <c:pt idx="3490">
                  <c:v>0.852294921875</c:v>
                </c:pt>
                <c:pt idx="3491">
                  <c:v>0.85253906250000056</c:v>
                </c:pt>
                <c:pt idx="3492">
                  <c:v>0.85278320312500056</c:v>
                </c:pt>
                <c:pt idx="3493">
                  <c:v>0.85302734375</c:v>
                </c:pt>
                <c:pt idx="3494">
                  <c:v>0.85327148437500056</c:v>
                </c:pt>
                <c:pt idx="3495">
                  <c:v>0.853515625</c:v>
                </c:pt>
                <c:pt idx="3496">
                  <c:v>0.85375976562500056</c:v>
                </c:pt>
                <c:pt idx="3497">
                  <c:v>0.85400390625000056</c:v>
                </c:pt>
                <c:pt idx="3498">
                  <c:v>0.85424804687500056</c:v>
                </c:pt>
                <c:pt idx="3499">
                  <c:v>0.8544921875</c:v>
                </c:pt>
                <c:pt idx="3500">
                  <c:v>0.854736328125</c:v>
                </c:pt>
                <c:pt idx="3501">
                  <c:v>0.85498046875</c:v>
                </c:pt>
                <c:pt idx="3502">
                  <c:v>0.85522460937500056</c:v>
                </c:pt>
                <c:pt idx="3503">
                  <c:v>0.85546875</c:v>
                </c:pt>
                <c:pt idx="3504">
                  <c:v>0.85571289062500056</c:v>
                </c:pt>
                <c:pt idx="3505">
                  <c:v>0.85595703125000056</c:v>
                </c:pt>
                <c:pt idx="3506">
                  <c:v>0.856201171875</c:v>
                </c:pt>
                <c:pt idx="3507">
                  <c:v>0.85644531250000111</c:v>
                </c:pt>
                <c:pt idx="3508">
                  <c:v>0.85668945312500111</c:v>
                </c:pt>
                <c:pt idx="3509">
                  <c:v>0.85693359375</c:v>
                </c:pt>
                <c:pt idx="3510">
                  <c:v>0.85717773437500056</c:v>
                </c:pt>
                <c:pt idx="3511">
                  <c:v>0.85742187500000056</c:v>
                </c:pt>
                <c:pt idx="3512">
                  <c:v>0.85766601562500056</c:v>
                </c:pt>
                <c:pt idx="3513">
                  <c:v>0.85791015625000056</c:v>
                </c:pt>
                <c:pt idx="3514">
                  <c:v>0.85815429687500056</c:v>
                </c:pt>
                <c:pt idx="3515">
                  <c:v>0.85839843750000111</c:v>
                </c:pt>
                <c:pt idx="3516">
                  <c:v>0.85864257812500056</c:v>
                </c:pt>
                <c:pt idx="3517">
                  <c:v>0.85888671875</c:v>
                </c:pt>
                <c:pt idx="3518">
                  <c:v>0.85913085937500056</c:v>
                </c:pt>
                <c:pt idx="3519">
                  <c:v>0.85937500000000056</c:v>
                </c:pt>
                <c:pt idx="3520">
                  <c:v>0.85961914062500056</c:v>
                </c:pt>
                <c:pt idx="3521">
                  <c:v>0.85986328125</c:v>
                </c:pt>
                <c:pt idx="3522">
                  <c:v>0.860107421875</c:v>
                </c:pt>
                <c:pt idx="3523">
                  <c:v>0.86035156250000056</c:v>
                </c:pt>
                <c:pt idx="3524">
                  <c:v>0.86059570312500056</c:v>
                </c:pt>
                <c:pt idx="3525">
                  <c:v>0.86083984375000056</c:v>
                </c:pt>
                <c:pt idx="3526">
                  <c:v>0.861083984375</c:v>
                </c:pt>
                <c:pt idx="3527">
                  <c:v>0.861328125</c:v>
                </c:pt>
                <c:pt idx="3528">
                  <c:v>0.861572265625</c:v>
                </c:pt>
                <c:pt idx="3529">
                  <c:v>0.86181640625000056</c:v>
                </c:pt>
                <c:pt idx="3530">
                  <c:v>0.862060546875</c:v>
                </c:pt>
                <c:pt idx="3531">
                  <c:v>0.86230468750000056</c:v>
                </c:pt>
                <c:pt idx="3532">
                  <c:v>0.86254882812500056</c:v>
                </c:pt>
                <c:pt idx="3533">
                  <c:v>0.86279296875</c:v>
                </c:pt>
                <c:pt idx="3534">
                  <c:v>0.863037109375</c:v>
                </c:pt>
                <c:pt idx="3535">
                  <c:v>0.86328125000000056</c:v>
                </c:pt>
                <c:pt idx="3536">
                  <c:v>0.86352539062500056</c:v>
                </c:pt>
                <c:pt idx="3537">
                  <c:v>0.86376953125000056</c:v>
                </c:pt>
                <c:pt idx="3538">
                  <c:v>0.864013671875</c:v>
                </c:pt>
                <c:pt idx="3539">
                  <c:v>0.86425781250000111</c:v>
                </c:pt>
                <c:pt idx="3540">
                  <c:v>0.86450195312500056</c:v>
                </c:pt>
                <c:pt idx="3541">
                  <c:v>0.86474609375000056</c:v>
                </c:pt>
                <c:pt idx="3542">
                  <c:v>0.86499023437500111</c:v>
                </c:pt>
                <c:pt idx="3543">
                  <c:v>0.865234375</c:v>
                </c:pt>
                <c:pt idx="3544">
                  <c:v>0.86547851562500056</c:v>
                </c:pt>
                <c:pt idx="3545">
                  <c:v>0.86572265625000111</c:v>
                </c:pt>
                <c:pt idx="3546">
                  <c:v>0.865966796875</c:v>
                </c:pt>
                <c:pt idx="3547">
                  <c:v>0.86621093750000056</c:v>
                </c:pt>
                <c:pt idx="3548">
                  <c:v>0.86645507812500056</c:v>
                </c:pt>
                <c:pt idx="3549">
                  <c:v>0.86669921875000111</c:v>
                </c:pt>
                <c:pt idx="3550">
                  <c:v>0.86694335937500056</c:v>
                </c:pt>
                <c:pt idx="3551">
                  <c:v>0.8671875</c:v>
                </c:pt>
                <c:pt idx="3552">
                  <c:v>0.86743164062500056</c:v>
                </c:pt>
                <c:pt idx="3553">
                  <c:v>0.86767578125000056</c:v>
                </c:pt>
                <c:pt idx="3554">
                  <c:v>0.867919921875</c:v>
                </c:pt>
                <c:pt idx="3555">
                  <c:v>0.86816406250000056</c:v>
                </c:pt>
                <c:pt idx="3556">
                  <c:v>0.86840820312500056</c:v>
                </c:pt>
                <c:pt idx="3557">
                  <c:v>0.86865234375</c:v>
                </c:pt>
                <c:pt idx="3558">
                  <c:v>0.86889648437500056</c:v>
                </c:pt>
                <c:pt idx="3559">
                  <c:v>0.86914062500000056</c:v>
                </c:pt>
                <c:pt idx="3560">
                  <c:v>0.869384765625</c:v>
                </c:pt>
                <c:pt idx="3561">
                  <c:v>0.86962890625000111</c:v>
                </c:pt>
                <c:pt idx="3562">
                  <c:v>0.86987304687500056</c:v>
                </c:pt>
                <c:pt idx="3563">
                  <c:v>0.8701171875</c:v>
                </c:pt>
                <c:pt idx="3564">
                  <c:v>0.870361328125</c:v>
                </c:pt>
                <c:pt idx="3565">
                  <c:v>0.87060546875000056</c:v>
                </c:pt>
                <c:pt idx="3566">
                  <c:v>0.87084960937500111</c:v>
                </c:pt>
                <c:pt idx="3567">
                  <c:v>0.87109375000000056</c:v>
                </c:pt>
                <c:pt idx="3568">
                  <c:v>0.87133789062500056</c:v>
                </c:pt>
                <c:pt idx="3569">
                  <c:v>0.87158203125</c:v>
                </c:pt>
                <c:pt idx="3570">
                  <c:v>0.871826171875</c:v>
                </c:pt>
                <c:pt idx="3571">
                  <c:v>0.87207031250000111</c:v>
                </c:pt>
                <c:pt idx="3572">
                  <c:v>0.87231445312500056</c:v>
                </c:pt>
                <c:pt idx="3573">
                  <c:v>0.87255859375</c:v>
                </c:pt>
                <c:pt idx="3574">
                  <c:v>0.87280273437500056</c:v>
                </c:pt>
                <c:pt idx="3575">
                  <c:v>0.87304687500000056</c:v>
                </c:pt>
                <c:pt idx="3576">
                  <c:v>0.87329101562500111</c:v>
                </c:pt>
                <c:pt idx="3577">
                  <c:v>0.87353515625000056</c:v>
                </c:pt>
                <c:pt idx="3578">
                  <c:v>0.87377929687500111</c:v>
                </c:pt>
                <c:pt idx="3579">
                  <c:v>0.87402343750000111</c:v>
                </c:pt>
                <c:pt idx="3580">
                  <c:v>0.874267578125</c:v>
                </c:pt>
                <c:pt idx="3581">
                  <c:v>0.87451171875</c:v>
                </c:pt>
                <c:pt idx="3582">
                  <c:v>0.87475585937500111</c:v>
                </c:pt>
                <c:pt idx="3583">
                  <c:v>0.87500000000000056</c:v>
                </c:pt>
                <c:pt idx="3584">
                  <c:v>0.87524414062500056</c:v>
                </c:pt>
                <c:pt idx="3585">
                  <c:v>0.87548828125</c:v>
                </c:pt>
                <c:pt idx="3586">
                  <c:v>0.875732421875</c:v>
                </c:pt>
                <c:pt idx="3587">
                  <c:v>0.87597656250000056</c:v>
                </c:pt>
                <c:pt idx="3588">
                  <c:v>0.87622070312500056</c:v>
                </c:pt>
                <c:pt idx="3589">
                  <c:v>0.87646484375</c:v>
                </c:pt>
                <c:pt idx="3590">
                  <c:v>0.87670898437500056</c:v>
                </c:pt>
                <c:pt idx="3591">
                  <c:v>0.876953125</c:v>
                </c:pt>
                <c:pt idx="3592">
                  <c:v>0.87719726562500056</c:v>
                </c:pt>
                <c:pt idx="3593">
                  <c:v>0.87744140625000111</c:v>
                </c:pt>
                <c:pt idx="3594">
                  <c:v>0.87768554687500056</c:v>
                </c:pt>
                <c:pt idx="3595">
                  <c:v>0.87792968750000111</c:v>
                </c:pt>
                <c:pt idx="3596">
                  <c:v>0.87817382812500056</c:v>
                </c:pt>
                <c:pt idx="3597">
                  <c:v>0.87841796874999956</c:v>
                </c:pt>
                <c:pt idx="3598">
                  <c:v>0.878662109375</c:v>
                </c:pt>
                <c:pt idx="3599">
                  <c:v>0.87890625000000056</c:v>
                </c:pt>
                <c:pt idx="3600">
                  <c:v>0.87915039062500056</c:v>
                </c:pt>
                <c:pt idx="3601">
                  <c:v>0.87939453125000056</c:v>
                </c:pt>
                <c:pt idx="3602">
                  <c:v>0.87963867187500056</c:v>
                </c:pt>
                <c:pt idx="3603">
                  <c:v>0.87988281250000111</c:v>
                </c:pt>
                <c:pt idx="3604">
                  <c:v>0.880126953125</c:v>
                </c:pt>
                <c:pt idx="3605">
                  <c:v>0.88037109375</c:v>
                </c:pt>
                <c:pt idx="3606">
                  <c:v>0.88061523437500056</c:v>
                </c:pt>
                <c:pt idx="3607">
                  <c:v>0.880859375</c:v>
                </c:pt>
                <c:pt idx="3608">
                  <c:v>0.881103515625</c:v>
                </c:pt>
                <c:pt idx="3609">
                  <c:v>0.88134765625000056</c:v>
                </c:pt>
                <c:pt idx="3610">
                  <c:v>0.881591796875</c:v>
                </c:pt>
                <c:pt idx="3611">
                  <c:v>0.88183593750000056</c:v>
                </c:pt>
                <c:pt idx="3612">
                  <c:v>0.882080078125</c:v>
                </c:pt>
                <c:pt idx="3613">
                  <c:v>0.88232421875</c:v>
                </c:pt>
                <c:pt idx="3614">
                  <c:v>0.88256835937499956</c:v>
                </c:pt>
                <c:pt idx="3615">
                  <c:v>0.88281249999999956</c:v>
                </c:pt>
                <c:pt idx="3616">
                  <c:v>0.883056640625</c:v>
                </c:pt>
                <c:pt idx="3617">
                  <c:v>0.88330078124999956</c:v>
                </c:pt>
                <c:pt idx="3618">
                  <c:v>0.88354492187499956</c:v>
                </c:pt>
                <c:pt idx="3619">
                  <c:v>0.88378906250000056</c:v>
                </c:pt>
                <c:pt idx="3620">
                  <c:v>0.884033203125</c:v>
                </c:pt>
                <c:pt idx="3621">
                  <c:v>0.88427734374999956</c:v>
                </c:pt>
                <c:pt idx="3622">
                  <c:v>0.884521484375</c:v>
                </c:pt>
                <c:pt idx="3623">
                  <c:v>0.884765625</c:v>
                </c:pt>
                <c:pt idx="3624">
                  <c:v>0.885009765625</c:v>
                </c:pt>
                <c:pt idx="3625">
                  <c:v>0.88525390625</c:v>
                </c:pt>
                <c:pt idx="3626">
                  <c:v>0.885498046875</c:v>
                </c:pt>
                <c:pt idx="3627">
                  <c:v>0.8857421875</c:v>
                </c:pt>
                <c:pt idx="3628">
                  <c:v>0.88598632812499956</c:v>
                </c:pt>
                <c:pt idx="3629">
                  <c:v>0.88623046874999956</c:v>
                </c:pt>
                <c:pt idx="3630">
                  <c:v>0.886474609375</c:v>
                </c:pt>
                <c:pt idx="3631">
                  <c:v>0.88671875</c:v>
                </c:pt>
                <c:pt idx="3632">
                  <c:v>0.886962890625</c:v>
                </c:pt>
                <c:pt idx="3633">
                  <c:v>0.88720703125</c:v>
                </c:pt>
                <c:pt idx="3634">
                  <c:v>0.88745117187499956</c:v>
                </c:pt>
                <c:pt idx="3635">
                  <c:v>0.88769531250000111</c:v>
                </c:pt>
                <c:pt idx="3636">
                  <c:v>0.88793945312500056</c:v>
                </c:pt>
                <c:pt idx="3637">
                  <c:v>0.88818359374999956</c:v>
                </c:pt>
                <c:pt idx="3638">
                  <c:v>0.888427734375</c:v>
                </c:pt>
                <c:pt idx="3639">
                  <c:v>0.88867187500000056</c:v>
                </c:pt>
                <c:pt idx="3640">
                  <c:v>0.888916015625</c:v>
                </c:pt>
                <c:pt idx="3641">
                  <c:v>0.88916015625</c:v>
                </c:pt>
                <c:pt idx="3642">
                  <c:v>0.889404296875</c:v>
                </c:pt>
                <c:pt idx="3643">
                  <c:v>0.88964843750000111</c:v>
                </c:pt>
                <c:pt idx="3644">
                  <c:v>0.889892578125</c:v>
                </c:pt>
                <c:pt idx="3645">
                  <c:v>0.89013671874999956</c:v>
                </c:pt>
                <c:pt idx="3646">
                  <c:v>0.890380859375</c:v>
                </c:pt>
                <c:pt idx="3647">
                  <c:v>0.89062500000000056</c:v>
                </c:pt>
                <c:pt idx="3648">
                  <c:v>0.890869140625</c:v>
                </c:pt>
                <c:pt idx="3649">
                  <c:v>0.89111328124999956</c:v>
                </c:pt>
                <c:pt idx="3650">
                  <c:v>0.89135742187499956</c:v>
                </c:pt>
                <c:pt idx="3651">
                  <c:v>0.89160156250000056</c:v>
                </c:pt>
                <c:pt idx="3652">
                  <c:v>0.89184570312500056</c:v>
                </c:pt>
                <c:pt idx="3653">
                  <c:v>0.89208984375</c:v>
                </c:pt>
                <c:pt idx="3654">
                  <c:v>0.89233398437499956</c:v>
                </c:pt>
                <c:pt idx="3655">
                  <c:v>0.89257812499999956</c:v>
                </c:pt>
                <c:pt idx="3656">
                  <c:v>0.892822265625</c:v>
                </c:pt>
                <c:pt idx="3657">
                  <c:v>0.89306640625</c:v>
                </c:pt>
                <c:pt idx="3658">
                  <c:v>0.89331054687499956</c:v>
                </c:pt>
                <c:pt idx="3659">
                  <c:v>0.8935546875</c:v>
                </c:pt>
                <c:pt idx="3660">
                  <c:v>0.89379882812500056</c:v>
                </c:pt>
                <c:pt idx="3661">
                  <c:v>0.89404296874999956</c:v>
                </c:pt>
                <c:pt idx="3662">
                  <c:v>0.89428710937499956</c:v>
                </c:pt>
                <c:pt idx="3663">
                  <c:v>0.89453125</c:v>
                </c:pt>
                <c:pt idx="3664">
                  <c:v>0.89477539062500056</c:v>
                </c:pt>
                <c:pt idx="3665">
                  <c:v>0.89501953125</c:v>
                </c:pt>
                <c:pt idx="3666">
                  <c:v>0.89526367187499956</c:v>
                </c:pt>
                <c:pt idx="3667">
                  <c:v>0.89550781250000056</c:v>
                </c:pt>
                <c:pt idx="3668">
                  <c:v>0.89575195312500056</c:v>
                </c:pt>
                <c:pt idx="3669">
                  <c:v>0.89599609375</c:v>
                </c:pt>
                <c:pt idx="3670">
                  <c:v>0.89624023437500056</c:v>
                </c:pt>
                <c:pt idx="3671">
                  <c:v>0.89648437499999956</c:v>
                </c:pt>
                <c:pt idx="3672">
                  <c:v>0.89672851562500056</c:v>
                </c:pt>
                <c:pt idx="3673">
                  <c:v>0.89697265625000056</c:v>
                </c:pt>
                <c:pt idx="3674">
                  <c:v>0.89721679687499956</c:v>
                </c:pt>
                <c:pt idx="3675">
                  <c:v>0.8974609375</c:v>
                </c:pt>
                <c:pt idx="3676">
                  <c:v>0.89770507812500056</c:v>
                </c:pt>
                <c:pt idx="3677">
                  <c:v>0.89794921875000056</c:v>
                </c:pt>
                <c:pt idx="3678">
                  <c:v>0.898193359375</c:v>
                </c:pt>
                <c:pt idx="3679">
                  <c:v>0.89843749999999956</c:v>
                </c:pt>
                <c:pt idx="3680">
                  <c:v>0.89868164062500056</c:v>
                </c:pt>
                <c:pt idx="3681">
                  <c:v>0.89892578125</c:v>
                </c:pt>
                <c:pt idx="3682">
                  <c:v>0.89916992187499956</c:v>
                </c:pt>
                <c:pt idx="3683">
                  <c:v>0.8994140625</c:v>
                </c:pt>
                <c:pt idx="3684">
                  <c:v>0.89965820312500056</c:v>
                </c:pt>
                <c:pt idx="3685">
                  <c:v>0.89990234374999956</c:v>
                </c:pt>
                <c:pt idx="3686">
                  <c:v>0.900146484375</c:v>
                </c:pt>
                <c:pt idx="3687">
                  <c:v>0.900390625</c:v>
                </c:pt>
                <c:pt idx="3688">
                  <c:v>0.900634765625</c:v>
                </c:pt>
                <c:pt idx="3689">
                  <c:v>0.90087890625000056</c:v>
                </c:pt>
                <c:pt idx="3690">
                  <c:v>0.901123046875</c:v>
                </c:pt>
                <c:pt idx="3691">
                  <c:v>0.90136718749999956</c:v>
                </c:pt>
                <c:pt idx="3692">
                  <c:v>0.901611328125</c:v>
                </c:pt>
                <c:pt idx="3693">
                  <c:v>0.90185546875</c:v>
                </c:pt>
                <c:pt idx="3694">
                  <c:v>0.90209960937500056</c:v>
                </c:pt>
                <c:pt idx="3695">
                  <c:v>0.90234375</c:v>
                </c:pt>
                <c:pt idx="3696">
                  <c:v>0.902587890625</c:v>
                </c:pt>
                <c:pt idx="3697">
                  <c:v>0.90283203125</c:v>
                </c:pt>
                <c:pt idx="3698">
                  <c:v>0.90307617187499956</c:v>
                </c:pt>
                <c:pt idx="3699">
                  <c:v>0.90332031250000056</c:v>
                </c:pt>
                <c:pt idx="3700">
                  <c:v>0.903564453125</c:v>
                </c:pt>
                <c:pt idx="3701">
                  <c:v>0.90380859375</c:v>
                </c:pt>
                <c:pt idx="3702">
                  <c:v>0.904052734375</c:v>
                </c:pt>
                <c:pt idx="3703">
                  <c:v>0.904296875</c:v>
                </c:pt>
                <c:pt idx="3704">
                  <c:v>0.90454101562500056</c:v>
                </c:pt>
                <c:pt idx="3705">
                  <c:v>0.90478515625000056</c:v>
                </c:pt>
                <c:pt idx="3706">
                  <c:v>0.90502929687500056</c:v>
                </c:pt>
                <c:pt idx="3707">
                  <c:v>0.90527343750000056</c:v>
                </c:pt>
                <c:pt idx="3708">
                  <c:v>0.90551757812499956</c:v>
                </c:pt>
                <c:pt idx="3709">
                  <c:v>0.90576171875</c:v>
                </c:pt>
                <c:pt idx="3710">
                  <c:v>0.90600585937500056</c:v>
                </c:pt>
                <c:pt idx="3711">
                  <c:v>0.90625</c:v>
                </c:pt>
                <c:pt idx="3712">
                  <c:v>0.906494140625</c:v>
                </c:pt>
                <c:pt idx="3713">
                  <c:v>0.90673828125</c:v>
                </c:pt>
                <c:pt idx="3714">
                  <c:v>0.90698242187499956</c:v>
                </c:pt>
                <c:pt idx="3715">
                  <c:v>0.9072265625</c:v>
                </c:pt>
                <c:pt idx="3716">
                  <c:v>0.907470703125</c:v>
                </c:pt>
                <c:pt idx="3717">
                  <c:v>0.90771484375</c:v>
                </c:pt>
                <c:pt idx="3718">
                  <c:v>0.907958984375</c:v>
                </c:pt>
                <c:pt idx="3719">
                  <c:v>0.90820312499999956</c:v>
                </c:pt>
                <c:pt idx="3720">
                  <c:v>0.908447265625</c:v>
                </c:pt>
                <c:pt idx="3721">
                  <c:v>0.90869140625000111</c:v>
                </c:pt>
                <c:pt idx="3722">
                  <c:v>0.908935546875</c:v>
                </c:pt>
                <c:pt idx="3723">
                  <c:v>0.90917968750000056</c:v>
                </c:pt>
                <c:pt idx="3724">
                  <c:v>0.909423828125</c:v>
                </c:pt>
                <c:pt idx="3725">
                  <c:v>0.90966796874999956</c:v>
                </c:pt>
                <c:pt idx="3726">
                  <c:v>0.90991210937499956</c:v>
                </c:pt>
                <c:pt idx="3727">
                  <c:v>0.91015625</c:v>
                </c:pt>
                <c:pt idx="3728">
                  <c:v>0.910400390625</c:v>
                </c:pt>
                <c:pt idx="3729">
                  <c:v>0.91064453125000056</c:v>
                </c:pt>
                <c:pt idx="3730">
                  <c:v>0.910888671875</c:v>
                </c:pt>
                <c:pt idx="3731">
                  <c:v>0.91113281250000056</c:v>
                </c:pt>
                <c:pt idx="3732">
                  <c:v>0.911376953125</c:v>
                </c:pt>
                <c:pt idx="3733">
                  <c:v>0.91162109375000056</c:v>
                </c:pt>
                <c:pt idx="3734">
                  <c:v>0.91186523437500056</c:v>
                </c:pt>
                <c:pt idx="3735">
                  <c:v>0.912109375</c:v>
                </c:pt>
                <c:pt idx="3736">
                  <c:v>0.912353515625</c:v>
                </c:pt>
                <c:pt idx="3737">
                  <c:v>0.91259765625000056</c:v>
                </c:pt>
                <c:pt idx="3738">
                  <c:v>0.91284179687500056</c:v>
                </c:pt>
                <c:pt idx="3739">
                  <c:v>0.91308593750000056</c:v>
                </c:pt>
                <c:pt idx="3740">
                  <c:v>0.913330078125</c:v>
                </c:pt>
                <c:pt idx="3741">
                  <c:v>0.91357421875</c:v>
                </c:pt>
                <c:pt idx="3742">
                  <c:v>0.913818359375</c:v>
                </c:pt>
                <c:pt idx="3743">
                  <c:v>0.91406249999999956</c:v>
                </c:pt>
                <c:pt idx="3744">
                  <c:v>0.914306640625</c:v>
                </c:pt>
                <c:pt idx="3745">
                  <c:v>0.91455078124999956</c:v>
                </c:pt>
                <c:pt idx="3746">
                  <c:v>0.914794921875</c:v>
                </c:pt>
                <c:pt idx="3747">
                  <c:v>0.91503906250000056</c:v>
                </c:pt>
                <c:pt idx="3748">
                  <c:v>0.915283203125</c:v>
                </c:pt>
                <c:pt idx="3749">
                  <c:v>0.91552734374999956</c:v>
                </c:pt>
                <c:pt idx="3750">
                  <c:v>0.91577148437500056</c:v>
                </c:pt>
                <c:pt idx="3751">
                  <c:v>0.916015625</c:v>
                </c:pt>
                <c:pt idx="3752">
                  <c:v>0.916259765625</c:v>
                </c:pt>
                <c:pt idx="3753">
                  <c:v>0.91650390625</c:v>
                </c:pt>
                <c:pt idx="3754">
                  <c:v>0.91674804687500056</c:v>
                </c:pt>
                <c:pt idx="3755">
                  <c:v>0.9169921875</c:v>
                </c:pt>
                <c:pt idx="3756">
                  <c:v>0.91723632812499956</c:v>
                </c:pt>
                <c:pt idx="3757">
                  <c:v>0.91748046874999956</c:v>
                </c:pt>
                <c:pt idx="3758">
                  <c:v>0.91772460937500056</c:v>
                </c:pt>
                <c:pt idx="3759">
                  <c:v>0.91796875</c:v>
                </c:pt>
                <c:pt idx="3760">
                  <c:v>0.918212890625</c:v>
                </c:pt>
                <c:pt idx="3761">
                  <c:v>0.91845703125</c:v>
                </c:pt>
                <c:pt idx="3762">
                  <c:v>0.918701171875</c:v>
                </c:pt>
                <c:pt idx="3763">
                  <c:v>0.91894531250000111</c:v>
                </c:pt>
                <c:pt idx="3764">
                  <c:v>0.91918945312500056</c:v>
                </c:pt>
                <c:pt idx="3765">
                  <c:v>0.91943359374999956</c:v>
                </c:pt>
                <c:pt idx="3766">
                  <c:v>0.91967773437500056</c:v>
                </c:pt>
                <c:pt idx="3767">
                  <c:v>0.91992187500000056</c:v>
                </c:pt>
                <c:pt idx="3768">
                  <c:v>0.920166015625</c:v>
                </c:pt>
                <c:pt idx="3769">
                  <c:v>0.92041015625</c:v>
                </c:pt>
                <c:pt idx="3770">
                  <c:v>0.92065429687500056</c:v>
                </c:pt>
                <c:pt idx="3771">
                  <c:v>0.92089843750000111</c:v>
                </c:pt>
                <c:pt idx="3772">
                  <c:v>0.921142578125</c:v>
                </c:pt>
                <c:pt idx="3773">
                  <c:v>0.92138671874999956</c:v>
                </c:pt>
                <c:pt idx="3774">
                  <c:v>0.92163085937500056</c:v>
                </c:pt>
                <c:pt idx="3775">
                  <c:v>0.92187500000000056</c:v>
                </c:pt>
                <c:pt idx="3776">
                  <c:v>0.922119140625</c:v>
                </c:pt>
                <c:pt idx="3777">
                  <c:v>0.92236328124999956</c:v>
                </c:pt>
                <c:pt idx="3778">
                  <c:v>0.922607421875</c:v>
                </c:pt>
                <c:pt idx="3779">
                  <c:v>0.92285156250000056</c:v>
                </c:pt>
                <c:pt idx="3780">
                  <c:v>0.92309570312500056</c:v>
                </c:pt>
                <c:pt idx="3781">
                  <c:v>0.92333984375</c:v>
                </c:pt>
                <c:pt idx="3782">
                  <c:v>0.92358398437499956</c:v>
                </c:pt>
                <c:pt idx="3783">
                  <c:v>0.923828125</c:v>
                </c:pt>
                <c:pt idx="3784">
                  <c:v>0.924072265625</c:v>
                </c:pt>
                <c:pt idx="3785">
                  <c:v>0.92431640625</c:v>
                </c:pt>
                <c:pt idx="3786">
                  <c:v>0.92456054687499956</c:v>
                </c:pt>
                <c:pt idx="3787">
                  <c:v>0.92480468750000056</c:v>
                </c:pt>
                <c:pt idx="3788">
                  <c:v>0.92504882812500056</c:v>
                </c:pt>
                <c:pt idx="3789">
                  <c:v>0.92529296874999956</c:v>
                </c:pt>
                <c:pt idx="3790">
                  <c:v>0.92553710937499956</c:v>
                </c:pt>
                <c:pt idx="3791">
                  <c:v>0.92578125000000056</c:v>
                </c:pt>
                <c:pt idx="3792">
                  <c:v>0.92602539062500056</c:v>
                </c:pt>
                <c:pt idx="3793">
                  <c:v>0.92626953125</c:v>
                </c:pt>
                <c:pt idx="3794">
                  <c:v>0.92651367187499956</c:v>
                </c:pt>
                <c:pt idx="3795">
                  <c:v>0.92675781250000111</c:v>
                </c:pt>
                <c:pt idx="3796">
                  <c:v>0.92700195312500056</c:v>
                </c:pt>
                <c:pt idx="3797">
                  <c:v>0.92724609375</c:v>
                </c:pt>
                <c:pt idx="3798">
                  <c:v>0.92749023437500056</c:v>
                </c:pt>
                <c:pt idx="3799">
                  <c:v>0.927734375</c:v>
                </c:pt>
                <c:pt idx="3800">
                  <c:v>0.92797851562500056</c:v>
                </c:pt>
                <c:pt idx="3801">
                  <c:v>0.92822265625000056</c:v>
                </c:pt>
                <c:pt idx="3802">
                  <c:v>0.92846679687499956</c:v>
                </c:pt>
                <c:pt idx="3803">
                  <c:v>0.92871093750000056</c:v>
                </c:pt>
                <c:pt idx="3804">
                  <c:v>0.92895507812500056</c:v>
                </c:pt>
                <c:pt idx="3805">
                  <c:v>0.92919921875000056</c:v>
                </c:pt>
                <c:pt idx="3806">
                  <c:v>0.929443359375</c:v>
                </c:pt>
                <c:pt idx="3807">
                  <c:v>0.9296875</c:v>
                </c:pt>
                <c:pt idx="3808">
                  <c:v>0.92993164062500056</c:v>
                </c:pt>
                <c:pt idx="3809">
                  <c:v>0.93017578125</c:v>
                </c:pt>
                <c:pt idx="3810">
                  <c:v>0.93041992187499956</c:v>
                </c:pt>
                <c:pt idx="3811">
                  <c:v>0.93066406250000056</c:v>
                </c:pt>
                <c:pt idx="3812">
                  <c:v>0.93090820312500056</c:v>
                </c:pt>
                <c:pt idx="3813">
                  <c:v>0.93115234374999956</c:v>
                </c:pt>
                <c:pt idx="3814">
                  <c:v>0.931396484375</c:v>
                </c:pt>
                <c:pt idx="3815">
                  <c:v>0.93164062500000056</c:v>
                </c:pt>
                <c:pt idx="3816">
                  <c:v>0.931884765625</c:v>
                </c:pt>
                <c:pt idx="3817">
                  <c:v>0.93212890625000056</c:v>
                </c:pt>
                <c:pt idx="3818">
                  <c:v>0.932373046875</c:v>
                </c:pt>
                <c:pt idx="3819">
                  <c:v>0.9326171875</c:v>
                </c:pt>
                <c:pt idx="3820">
                  <c:v>0.932861328125</c:v>
                </c:pt>
                <c:pt idx="3821">
                  <c:v>0.93310546875</c:v>
                </c:pt>
                <c:pt idx="3822">
                  <c:v>0.93334960937500056</c:v>
                </c:pt>
                <c:pt idx="3823">
                  <c:v>0.93359375</c:v>
                </c:pt>
                <c:pt idx="3824">
                  <c:v>0.93383789062500056</c:v>
                </c:pt>
                <c:pt idx="3825">
                  <c:v>0.93408203125</c:v>
                </c:pt>
                <c:pt idx="3826">
                  <c:v>0.93432617187499956</c:v>
                </c:pt>
                <c:pt idx="3827">
                  <c:v>0.93457031250000056</c:v>
                </c:pt>
                <c:pt idx="3828">
                  <c:v>0.93481445312500056</c:v>
                </c:pt>
                <c:pt idx="3829">
                  <c:v>0.93505859375</c:v>
                </c:pt>
                <c:pt idx="3830">
                  <c:v>0.935302734375</c:v>
                </c:pt>
                <c:pt idx="3831">
                  <c:v>0.935546875</c:v>
                </c:pt>
                <c:pt idx="3832">
                  <c:v>0.93579101562500111</c:v>
                </c:pt>
                <c:pt idx="3833">
                  <c:v>0.93603515625000056</c:v>
                </c:pt>
                <c:pt idx="3834">
                  <c:v>0.93627929687500056</c:v>
                </c:pt>
                <c:pt idx="3835">
                  <c:v>0.93652343750000056</c:v>
                </c:pt>
                <c:pt idx="3836">
                  <c:v>0.936767578125</c:v>
                </c:pt>
                <c:pt idx="3837">
                  <c:v>0.93701171875</c:v>
                </c:pt>
                <c:pt idx="3838">
                  <c:v>0.93725585937500056</c:v>
                </c:pt>
                <c:pt idx="3839">
                  <c:v>0.9375</c:v>
                </c:pt>
                <c:pt idx="3840">
                  <c:v>0.93774414062500056</c:v>
                </c:pt>
                <c:pt idx="3841">
                  <c:v>0.93798828125</c:v>
                </c:pt>
                <c:pt idx="3842">
                  <c:v>0.93823242187499956</c:v>
                </c:pt>
                <c:pt idx="3843">
                  <c:v>0.9384765625</c:v>
                </c:pt>
                <c:pt idx="3844">
                  <c:v>0.93872070312500056</c:v>
                </c:pt>
                <c:pt idx="3845">
                  <c:v>0.93896484375</c:v>
                </c:pt>
                <c:pt idx="3846">
                  <c:v>0.939208984375</c:v>
                </c:pt>
                <c:pt idx="3847">
                  <c:v>0.93945312499999956</c:v>
                </c:pt>
                <c:pt idx="3848">
                  <c:v>0.93969726562500056</c:v>
                </c:pt>
                <c:pt idx="3849">
                  <c:v>0.93994140625000111</c:v>
                </c:pt>
                <c:pt idx="3850">
                  <c:v>0.940185546875</c:v>
                </c:pt>
                <c:pt idx="3851">
                  <c:v>0.94042968750000056</c:v>
                </c:pt>
                <c:pt idx="3852">
                  <c:v>0.94067382812500056</c:v>
                </c:pt>
                <c:pt idx="3853">
                  <c:v>0.94091796874999956</c:v>
                </c:pt>
                <c:pt idx="3854">
                  <c:v>0.94116210937499956</c:v>
                </c:pt>
                <c:pt idx="3855">
                  <c:v>0.94140625</c:v>
                </c:pt>
                <c:pt idx="3856">
                  <c:v>0.94165039062500056</c:v>
                </c:pt>
                <c:pt idx="3857">
                  <c:v>0.94189453125000056</c:v>
                </c:pt>
                <c:pt idx="3858">
                  <c:v>0.942138671875</c:v>
                </c:pt>
                <c:pt idx="3859">
                  <c:v>0.94238281250000056</c:v>
                </c:pt>
                <c:pt idx="3860">
                  <c:v>0.94262695312500056</c:v>
                </c:pt>
                <c:pt idx="3861">
                  <c:v>0.94287109375000056</c:v>
                </c:pt>
                <c:pt idx="3862">
                  <c:v>0.94311523437500056</c:v>
                </c:pt>
                <c:pt idx="3863">
                  <c:v>0.943359375</c:v>
                </c:pt>
                <c:pt idx="3864">
                  <c:v>0.94360351562500056</c:v>
                </c:pt>
                <c:pt idx="3865">
                  <c:v>0.94384765625000111</c:v>
                </c:pt>
                <c:pt idx="3866">
                  <c:v>0.94409179687500056</c:v>
                </c:pt>
                <c:pt idx="3867">
                  <c:v>0.94433593750000056</c:v>
                </c:pt>
                <c:pt idx="3868">
                  <c:v>0.944580078125</c:v>
                </c:pt>
                <c:pt idx="3869">
                  <c:v>0.94482421875000056</c:v>
                </c:pt>
                <c:pt idx="3870">
                  <c:v>0.945068359375</c:v>
                </c:pt>
                <c:pt idx="3871">
                  <c:v>0.94531249999999956</c:v>
                </c:pt>
                <c:pt idx="3872">
                  <c:v>0.945556640625</c:v>
                </c:pt>
                <c:pt idx="3873">
                  <c:v>0.94580078125</c:v>
                </c:pt>
                <c:pt idx="3874">
                  <c:v>0.946044921875</c:v>
                </c:pt>
                <c:pt idx="3875">
                  <c:v>0.94628906250000056</c:v>
                </c:pt>
                <c:pt idx="3876">
                  <c:v>0.946533203125</c:v>
                </c:pt>
                <c:pt idx="3877">
                  <c:v>0.94677734375</c:v>
                </c:pt>
                <c:pt idx="3878">
                  <c:v>0.94702148437500056</c:v>
                </c:pt>
                <c:pt idx="3879">
                  <c:v>0.947265625</c:v>
                </c:pt>
                <c:pt idx="3880">
                  <c:v>0.947509765625</c:v>
                </c:pt>
                <c:pt idx="3881">
                  <c:v>0.94775390625000056</c:v>
                </c:pt>
                <c:pt idx="3882">
                  <c:v>0.94799804687500056</c:v>
                </c:pt>
                <c:pt idx="3883">
                  <c:v>0.9482421875</c:v>
                </c:pt>
                <c:pt idx="3884">
                  <c:v>0.94848632812499956</c:v>
                </c:pt>
                <c:pt idx="3885">
                  <c:v>0.94873046875</c:v>
                </c:pt>
                <c:pt idx="3886">
                  <c:v>0.94897460937500056</c:v>
                </c:pt>
                <c:pt idx="3887">
                  <c:v>0.94921875</c:v>
                </c:pt>
                <c:pt idx="3888">
                  <c:v>0.949462890625</c:v>
                </c:pt>
                <c:pt idx="3889">
                  <c:v>0.94970703125000056</c:v>
                </c:pt>
                <c:pt idx="3890">
                  <c:v>0.949951171875</c:v>
                </c:pt>
                <c:pt idx="3891">
                  <c:v>0.95019531250000111</c:v>
                </c:pt>
                <c:pt idx="3892">
                  <c:v>0.95043945312500056</c:v>
                </c:pt>
                <c:pt idx="3893">
                  <c:v>0.95068359375</c:v>
                </c:pt>
                <c:pt idx="3894">
                  <c:v>0.95092773437500056</c:v>
                </c:pt>
                <c:pt idx="3895">
                  <c:v>0.95117187500000056</c:v>
                </c:pt>
                <c:pt idx="3896">
                  <c:v>0.951416015625</c:v>
                </c:pt>
                <c:pt idx="3897">
                  <c:v>0.95166015625000056</c:v>
                </c:pt>
                <c:pt idx="3898">
                  <c:v>0.95190429687500056</c:v>
                </c:pt>
                <c:pt idx="3899">
                  <c:v>0.95214843750000111</c:v>
                </c:pt>
                <c:pt idx="3900">
                  <c:v>0.952392578125</c:v>
                </c:pt>
                <c:pt idx="3901">
                  <c:v>0.95263671875</c:v>
                </c:pt>
                <c:pt idx="3902">
                  <c:v>0.95288085937500056</c:v>
                </c:pt>
                <c:pt idx="3903">
                  <c:v>0.95312500000000056</c:v>
                </c:pt>
                <c:pt idx="3904">
                  <c:v>0.953369140625</c:v>
                </c:pt>
                <c:pt idx="3905">
                  <c:v>0.95361328125</c:v>
                </c:pt>
                <c:pt idx="3906">
                  <c:v>0.953857421875</c:v>
                </c:pt>
                <c:pt idx="3907">
                  <c:v>0.95410156250000056</c:v>
                </c:pt>
                <c:pt idx="3908">
                  <c:v>0.95434570312500056</c:v>
                </c:pt>
                <c:pt idx="3909">
                  <c:v>0.95458984375</c:v>
                </c:pt>
                <c:pt idx="3910">
                  <c:v>0.954833984375</c:v>
                </c:pt>
                <c:pt idx="3911">
                  <c:v>0.955078125</c:v>
                </c:pt>
                <c:pt idx="3912">
                  <c:v>0.955322265625</c:v>
                </c:pt>
                <c:pt idx="3913">
                  <c:v>0.95556640625</c:v>
                </c:pt>
                <c:pt idx="3914">
                  <c:v>0.955810546875</c:v>
                </c:pt>
                <c:pt idx="3915">
                  <c:v>0.95605468750000056</c:v>
                </c:pt>
                <c:pt idx="3916">
                  <c:v>0.95629882812500056</c:v>
                </c:pt>
                <c:pt idx="3917">
                  <c:v>0.95654296874999956</c:v>
                </c:pt>
                <c:pt idx="3918">
                  <c:v>0.956787109375</c:v>
                </c:pt>
                <c:pt idx="3919">
                  <c:v>0.95703125000000056</c:v>
                </c:pt>
                <c:pt idx="3920">
                  <c:v>0.95727539062500056</c:v>
                </c:pt>
                <c:pt idx="3921">
                  <c:v>0.95751953125</c:v>
                </c:pt>
                <c:pt idx="3922">
                  <c:v>0.957763671875</c:v>
                </c:pt>
                <c:pt idx="3923">
                  <c:v>0.95800781250000111</c:v>
                </c:pt>
                <c:pt idx="3924">
                  <c:v>0.95825195312500056</c:v>
                </c:pt>
                <c:pt idx="3925">
                  <c:v>0.95849609375</c:v>
                </c:pt>
                <c:pt idx="3926">
                  <c:v>0.95874023437500111</c:v>
                </c:pt>
                <c:pt idx="3927">
                  <c:v>0.958984375</c:v>
                </c:pt>
                <c:pt idx="3928">
                  <c:v>0.95922851562500056</c:v>
                </c:pt>
                <c:pt idx="3929">
                  <c:v>0.95947265625000056</c:v>
                </c:pt>
                <c:pt idx="3930">
                  <c:v>0.959716796875</c:v>
                </c:pt>
                <c:pt idx="3931">
                  <c:v>0.95996093750000056</c:v>
                </c:pt>
                <c:pt idx="3932">
                  <c:v>0.96020507812500056</c:v>
                </c:pt>
                <c:pt idx="3933">
                  <c:v>0.96044921875000056</c:v>
                </c:pt>
                <c:pt idx="3934">
                  <c:v>0.96069335937500056</c:v>
                </c:pt>
                <c:pt idx="3935">
                  <c:v>0.9609375</c:v>
                </c:pt>
                <c:pt idx="3936">
                  <c:v>0.96118164062500056</c:v>
                </c:pt>
                <c:pt idx="3937">
                  <c:v>0.96142578125</c:v>
                </c:pt>
                <c:pt idx="3938">
                  <c:v>0.961669921875</c:v>
                </c:pt>
                <c:pt idx="3939">
                  <c:v>0.96191406250000056</c:v>
                </c:pt>
                <c:pt idx="3940">
                  <c:v>0.96215820312500056</c:v>
                </c:pt>
                <c:pt idx="3941">
                  <c:v>0.96240234374999956</c:v>
                </c:pt>
                <c:pt idx="3942">
                  <c:v>0.96264648437500056</c:v>
                </c:pt>
                <c:pt idx="3943">
                  <c:v>0.96289062500000056</c:v>
                </c:pt>
                <c:pt idx="3944">
                  <c:v>0.963134765625</c:v>
                </c:pt>
                <c:pt idx="3945">
                  <c:v>0.96337890625000056</c:v>
                </c:pt>
                <c:pt idx="3946">
                  <c:v>0.96362304687500056</c:v>
                </c:pt>
                <c:pt idx="3947">
                  <c:v>0.9638671875</c:v>
                </c:pt>
                <c:pt idx="3948">
                  <c:v>0.964111328125</c:v>
                </c:pt>
                <c:pt idx="3949">
                  <c:v>0.96435546875</c:v>
                </c:pt>
                <c:pt idx="3950">
                  <c:v>0.96459960937500056</c:v>
                </c:pt>
                <c:pt idx="3951">
                  <c:v>0.96484375000000056</c:v>
                </c:pt>
                <c:pt idx="3952">
                  <c:v>0.96508789062500056</c:v>
                </c:pt>
                <c:pt idx="3953">
                  <c:v>0.96533203125</c:v>
                </c:pt>
                <c:pt idx="3954">
                  <c:v>0.96557617187499956</c:v>
                </c:pt>
                <c:pt idx="3955">
                  <c:v>0.96582031250000111</c:v>
                </c:pt>
                <c:pt idx="3956">
                  <c:v>0.96606445312500056</c:v>
                </c:pt>
                <c:pt idx="3957">
                  <c:v>0.96630859375</c:v>
                </c:pt>
                <c:pt idx="3958">
                  <c:v>0.966552734375</c:v>
                </c:pt>
                <c:pt idx="3959">
                  <c:v>0.96679687500000056</c:v>
                </c:pt>
                <c:pt idx="3960">
                  <c:v>0.96704101562500111</c:v>
                </c:pt>
                <c:pt idx="3961">
                  <c:v>0.96728515625000056</c:v>
                </c:pt>
                <c:pt idx="3962">
                  <c:v>0.96752929687500056</c:v>
                </c:pt>
                <c:pt idx="3963">
                  <c:v>0.96777343750000111</c:v>
                </c:pt>
                <c:pt idx="3964">
                  <c:v>0.968017578125</c:v>
                </c:pt>
                <c:pt idx="3965">
                  <c:v>0.96826171875</c:v>
                </c:pt>
                <c:pt idx="3966">
                  <c:v>0.96850585937500056</c:v>
                </c:pt>
                <c:pt idx="3967">
                  <c:v>0.96875000000000056</c:v>
                </c:pt>
                <c:pt idx="3968">
                  <c:v>0.96899414062500056</c:v>
                </c:pt>
                <c:pt idx="3969">
                  <c:v>0.96923828125</c:v>
                </c:pt>
                <c:pt idx="3970">
                  <c:v>0.96948242187499956</c:v>
                </c:pt>
                <c:pt idx="3971">
                  <c:v>0.96972656250000056</c:v>
                </c:pt>
                <c:pt idx="3972">
                  <c:v>0.96997070312500056</c:v>
                </c:pt>
                <c:pt idx="3973">
                  <c:v>0.97021484375</c:v>
                </c:pt>
                <c:pt idx="3974">
                  <c:v>0.970458984375</c:v>
                </c:pt>
                <c:pt idx="3975">
                  <c:v>0.970703125</c:v>
                </c:pt>
                <c:pt idx="3976">
                  <c:v>0.97094726562500056</c:v>
                </c:pt>
                <c:pt idx="3977">
                  <c:v>0.97119140625000111</c:v>
                </c:pt>
                <c:pt idx="3978">
                  <c:v>0.971435546875</c:v>
                </c:pt>
                <c:pt idx="3979">
                  <c:v>0.97167968750000111</c:v>
                </c:pt>
                <c:pt idx="3980">
                  <c:v>0.97192382812500056</c:v>
                </c:pt>
                <c:pt idx="3981">
                  <c:v>0.97216796874999956</c:v>
                </c:pt>
                <c:pt idx="3982">
                  <c:v>0.97241210937499956</c:v>
                </c:pt>
                <c:pt idx="3983">
                  <c:v>0.97265625000000056</c:v>
                </c:pt>
                <c:pt idx="3984">
                  <c:v>0.97290039062500056</c:v>
                </c:pt>
                <c:pt idx="3985">
                  <c:v>0.97314453125000056</c:v>
                </c:pt>
                <c:pt idx="3986">
                  <c:v>0.973388671875</c:v>
                </c:pt>
                <c:pt idx="3987">
                  <c:v>0.97363281250000111</c:v>
                </c:pt>
                <c:pt idx="3988">
                  <c:v>0.97387695312500056</c:v>
                </c:pt>
                <c:pt idx="3989">
                  <c:v>0.97412109375000056</c:v>
                </c:pt>
                <c:pt idx="3990">
                  <c:v>0.97436523437500056</c:v>
                </c:pt>
                <c:pt idx="3991">
                  <c:v>0.97460937500000056</c:v>
                </c:pt>
                <c:pt idx="3992">
                  <c:v>0.97485351562500056</c:v>
                </c:pt>
                <c:pt idx="3993">
                  <c:v>0.97509765625000111</c:v>
                </c:pt>
                <c:pt idx="3994">
                  <c:v>0.97534179687500056</c:v>
                </c:pt>
                <c:pt idx="3995">
                  <c:v>0.97558593750000056</c:v>
                </c:pt>
                <c:pt idx="3996">
                  <c:v>0.97583007812500056</c:v>
                </c:pt>
                <c:pt idx="3997">
                  <c:v>0.97607421875000056</c:v>
                </c:pt>
                <c:pt idx="3998">
                  <c:v>0.976318359375</c:v>
                </c:pt>
                <c:pt idx="3999">
                  <c:v>0.97656249999999956</c:v>
                </c:pt>
                <c:pt idx="4000">
                  <c:v>0.97680664062500056</c:v>
                </c:pt>
                <c:pt idx="4001">
                  <c:v>0.97705078125</c:v>
                </c:pt>
                <c:pt idx="4002">
                  <c:v>0.977294921875</c:v>
                </c:pt>
                <c:pt idx="4003">
                  <c:v>0.97753906250000056</c:v>
                </c:pt>
                <c:pt idx="4004">
                  <c:v>0.97778320312500056</c:v>
                </c:pt>
                <c:pt idx="4005">
                  <c:v>0.97802734375</c:v>
                </c:pt>
                <c:pt idx="4006">
                  <c:v>0.97827148437500056</c:v>
                </c:pt>
                <c:pt idx="4007">
                  <c:v>0.978515625</c:v>
                </c:pt>
                <c:pt idx="4008">
                  <c:v>0.97875976562500056</c:v>
                </c:pt>
                <c:pt idx="4009">
                  <c:v>0.97900390625000056</c:v>
                </c:pt>
                <c:pt idx="4010">
                  <c:v>0.97924804687500056</c:v>
                </c:pt>
                <c:pt idx="4011">
                  <c:v>0.9794921875</c:v>
                </c:pt>
                <c:pt idx="4012">
                  <c:v>0.979736328125</c:v>
                </c:pt>
                <c:pt idx="4013">
                  <c:v>0.97998046875</c:v>
                </c:pt>
                <c:pt idx="4014">
                  <c:v>0.980224609375</c:v>
                </c:pt>
                <c:pt idx="4015">
                  <c:v>0.980468749999999</c:v>
                </c:pt>
                <c:pt idx="4016">
                  <c:v>0.980712890625</c:v>
                </c:pt>
                <c:pt idx="4017">
                  <c:v>0.98095703125</c:v>
                </c:pt>
                <c:pt idx="4018">
                  <c:v>0.98120117187499956</c:v>
                </c:pt>
                <c:pt idx="4019">
                  <c:v>0.98144531250000056</c:v>
                </c:pt>
                <c:pt idx="4020">
                  <c:v>0.98168945312500056</c:v>
                </c:pt>
                <c:pt idx="4021">
                  <c:v>0.98193359374999956</c:v>
                </c:pt>
                <c:pt idx="4022">
                  <c:v>0.982177734375</c:v>
                </c:pt>
                <c:pt idx="4023">
                  <c:v>0.982421875</c:v>
                </c:pt>
                <c:pt idx="4024">
                  <c:v>0.982666015625</c:v>
                </c:pt>
                <c:pt idx="4025">
                  <c:v>0.98291015625</c:v>
                </c:pt>
                <c:pt idx="4026">
                  <c:v>0.983154296875</c:v>
                </c:pt>
                <c:pt idx="4027">
                  <c:v>0.98339843750000056</c:v>
                </c:pt>
                <c:pt idx="4028">
                  <c:v>0.983642578125</c:v>
                </c:pt>
                <c:pt idx="4029">
                  <c:v>0.98388671874999956</c:v>
                </c:pt>
                <c:pt idx="4030">
                  <c:v>0.984130859375</c:v>
                </c:pt>
                <c:pt idx="4031">
                  <c:v>0.984375</c:v>
                </c:pt>
                <c:pt idx="4032">
                  <c:v>0.984619140625</c:v>
                </c:pt>
                <c:pt idx="4033">
                  <c:v>0.98486328124999956</c:v>
                </c:pt>
                <c:pt idx="4034">
                  <c:v>0.98510742187499956</c:v>
                </c:pt>
                <c:pt idx="4035">
                  <c:v>0.9853515625</c:v>
                </c:pt>
                <c:pt idx="4036">
                  <c:v>0.985595703125</c:v>
                </c:pt>
                <c:pt idx="4037">
                  <c:v>0.98583984375</c:v>
                </c:pt>
                <c:pt idx="4038">
                  <c:v>0.98608398437499956</c:v>
                </c:pt>
                <c:pt idx="4039">
                  <c:v>0.98632812499999956</c:v>
                </c:pt>
                <c:pt idx="4040">
                  <c:v>0.98657226562499956</c:v>
                </c:pt>
                <c:pt idx="4041">
                  <c:v>0.98681640625</c:v>
                </c:pt>
                <c:pt idx="4042">
                  <c:v>0.98706054687499956</c:v>
                </c:pt>
                <c:pt idx="4043">
                  <c:v>0.9873046875</c:v>
                </c:pt>
                <c:pt idx="4044">
                  <c:v>0.987548828125</c:v>
                </c:pt>
                <c:pt idx="4045">
                  <c:v>0.98779296874999956</c:v>
                </c:pt>
                <c:pt idx="4046">
                  <c:v>0.98803710937499956</c:v>
                </c:pt>
                <c:pt idx="4047">
                  <c:v>0.98828125</c:v>
                </c:pt>
                <c:pt idx="4048">
                  <c:v>0.988525390625</c:v>
                </c:pt>
                <c:pt idx="4049">
                  <c:v>0.98876953125</c:v>
                </c:pt>
                <c:pt idx="4050">
                  <c:v>0.98901367187499956</c:v>
                </c:pt>
                <c:pt idx="4051">
                  <c:v>0.98925781250000056</c:v>
                </c:pt>
                <c:pt idx="4052">
                  <c:v>0.989501953125</c:v>
                </c:pt>
                <c:pt idx="4053">
                  <c:v>0.98974609375</c:v>
                </c:pt>
                <c:pt idx="4054">
                  <c:v>0.98999023437500056</c:v>
                </c:pt>
                <c:pt idx="4055">
                  <c:v>0.99023437499999956</c:v>
                </c:pt>
                <c:pt idx="4056">
                  <c:v>0.990478515625</c:v>
                </c:pt>
                <c:pt idx="4057">
                  <c:v>0.99072265625000056</c:v>
                </c:pt>
                <c:pt idx="4058">
                  <c:v>0.99096679687499956</c:v>
                </c:pt>
                <c:pt idx="4059">
                  <c:v>0.9912109375</c:v>
                </c:pt>
                <c:pt idx="4060">
                  <c:v>0.991455078125</c:v>
                </c:pt>
                <c:pt idx="4061">
                  <c:v>0.99169921875000056</c:v>
                </c:pt>
                <c:pt idx="4062">
                  <c:v>0.991943359375</c:v>
                </c:pt>
                <c:pt idx="4063">
                  <c:v>0.99218749999999956</c:v>
                </c:pt>
                <c:pt idx="4064">
                  <c:v>0.992431640625</c:v>
                </c:pt>
                <c:pt idx="4065">
                  <c:v>0.99267578125</c:v>
                </c:pt>
                <c:pt idx="4066">
                  <c:v>0.99291992187499956</c:v>
                </c:pt>
                <c:pt idx="4067">
                  <c:v>0.9931640625</c:v>
                </c:pt>
                <c:pt idx="4068">
                  <c:v>0.993408203125</c:v>
                </c:pt>
                <c:pt idx="4069">
                  <c:v>0.99365234374999956</c:v>
                </c:pt>
                <c:pt idx="4070">
                  <c:v>0.993896484375</c:v>
                </c:pt>
                <c:pt idx="4071">
                  <c:v>0.994140625</c:v>
                </c:pt>
                <c:pt idx="4072">
                  <c:v>0.99438476562499956</c:v>
                </c:pt>
                <c:pt idx="4073">
                  <c:v>0.99462890625000056</c:v>
                </c:pt>
                <c:pt idx="4074">
                  <c:v>0.994873046875</c:v>
                </c:pt>
                <c:pt idx="4075">
                  <c:v>0.99511718749999956</c:v>
                </c:pt>
                <c:pt idx="4076">
                  <c:v>0.99536132812499956</c:v>
                </c:pt>
                <c:pt idx="4077">
                  <c:v>0.99560546875</c:v>
                </c:pt>
                <c:pt idx="4078">
                  <c:v>0.99584960937500056</c:v>
                </c:pt>
                <c:pt idx="4079">
                  <c:v>0.99609375</c:v>
                </c:pt>
                <c:pt idx="4080">
                  <c:v>0.996337890625</c:v>
                </c:pt>
                <c:pt idx="4081">
                  <c:v>0.99658203124999956</c:v>
                </c:pt>
                <c:pt idx="4082">
                  <c:v>0.99682617187499956</c:v>
                </c:pt>
                <c:pt idx="4083">
                  <c:v>0.99707031250000056</c:v>
                </c:pt>
                <c:pt idx="4084">
                  <c:v>0.997314453125</c:v>
                </c:pt>
                <c:pt idx="4085">
                  <c:v>0.99755859374999956</c:v>
                </c:pt>
                <c:pt idx="4086">
                  <c:v>0.997802734375</c:v>
                </c:pt>
                <c:pt idx="4087">
                  <c:v>0.998046875</c:v>
                </c:pt>
                <c:pt idx="4088">
                  <c:v>0.99829101562500056</c:v>
                </c:pt>
                <c:pt idx="4089">
                  <c:v>0.99853515625</c:v>
                </c:pt>
                <c:pt idx="4090">
                  <c:v>0.99877929687500056</c:v>
                </c:pt>
                <c:pt idx="4091">
                  <c:v>0.99902343750000056</c:v>
                </c:pt>
                <c:pt idx="4092">
                  <c:v>0.99926757812499956</c:v>
                </c:pt>
                <c:pt idx="4093">
                  <c:v>0.99951171874999956</c:v>
                </c:pt>
                <c:pt idx="4094">
                  <c:v>0.99975585937500056</c:v>
                </c:pt>
                <c:pt idx="4095">
                  <c:v>1</c:v>
                </c:pt>
              </c:numCache>
            </c:numRef>
          </c:yVal>
        </c:ser>
        <c:axId val="87538688"/>
        <c:axId val="90391296"/>
      </c:scatterChart>
      <c:valAx>
        <c:axId val="87538688"/>
        <c:scaling>
          <c:orientation val="minMax"/>
        </c:scaling>
        <c:axPos val="b"/>
        <c:numFmt formatCode="General" sourceLinked="1"/>
        <c:tickLblPos val="nextTo"/>
        <c:crossAx val="90391296"/>
        <c:crosses val="autoZero"/>
        <c:crossBetween val="midCat"/>
      </c:valAx>
      <c:valAx>
        <c:axId val="90391296"/>
        <c:scaling>
          <c:orientation val="minMax"/>
        </c:scaling>
        <c:axPos val="l"/>
        <c:majorGridlines/>
        <c:numFmt formatCode="General" sourceLinked="1"/>
        <c:tickLblPos val="nextTo"/>
        <c:crossAx val="8753868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eSINR of SS2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'SS2'!$Y$1</c:f>
              <c:strCache>
                <c:ptCount val="1"/>
                <c:pt idx="0">
                  <c:v>eSINR</c:v>
                </c:pt>
              </c:strCache>
            </c:strRef>
          </c:tx>
          <c:marker>
            <c:symbol val="none"/>
          </c:marker>
          <c:xVal>
            <c:numRef>
              <c:f>'SS2'!$X$2:$X$413697</c:f>
              <c:numCache>
                <c:formatCode>General</c:formatCode>
                <c:ptCount val="413696"/>
                <c:pt idx="0">
                  <c:v>-1.76</c:v>
                </c:pt>
                <c:pt idx="1">
                  <c:v>-1.72</c:v>
                </c:pt>
                <c:pt idx="2">
                  <c:v>-1.3800000000000001</c:v>
                </c:pt>
                <c:pt idx="3">
                  <c:v>-1.36</c:v>
                </c:pt>
                <c:pt idx="4">
                  <c:v>-0.8</c:v>
                </c:pt>
                <c:pt idx="5">
                  <c:v>-0.78</c:v>
                </c:pt>
                <c:pt idx="6">
                  <c:v>-0.70000000000000051</c:v>
                </c:pt>
                <c:pt idx="7">
                  <c:v>-0.58000000000000007</c:v>
                </c:pt>
                <c:pt idx="8">
                  <c:v>-0.56000000000000005</c:v>
                </c:pt>
                <c:pt idx="9">
                  <c:v>-0.4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0.24000000000000013</c:v>
                </c:pt>
                <c:pt idx="16">
                  <c:v>0.30000000000000027</c:v>
                </c:pt>
                <c:pt idx="17">
                  <c:v>0.34</c:v>
                </c:pt>
                <c:pt idx="18">
                  <c:v>0.34</c:v>
                </c:pt>
                <c:pt idx="19">
                  <c:v>0.36000000000000026</c:v>
                </c:pt>
                <c:pt idx="20">
                  <c:v>0.58000000000000007</c:v>
                </c:pt>
                <c:pt idx="21">
                  <c:v>0.64000000000000068</c:v>
                </c:pt>
                <c:pt idx="22">
                  <c:v>0.70000000000000051</c:v>
                </c:pt>
                <c:pt idx="23">
                  <c:v>0.72000000000000053</c:v>
                </c:pt>
                <c:pt idx="24">
                  <c:v>0.98</c:v>
                </c:pt>
                <c:pt idx="25">
                  <c:v>2.06</c:v>
                </c:pt>
                <c:pt idx="26">
                  <c:v>2.14</c:v>
                </c:pt>
                <c:pt idx="27">
                  <c:v>2.1800000000000002</c:v>
                </c:pt>
                <c:pt idx="28">
                  <c:v>2.2000000000000002</c:v>
                </c:pt>
                <c:pt idx="29">
                  <c:v>2.2200000000000002</c:v>
                </c:pt>
                <c:pt idx="30">
                  <c:v>2.2200000000000002</c:v>
                </c:pt>
                <c:pt idx="31">
                  <c:v>2.2200000000000002</c:v>
                </c:pt>
                <c:pt idx="32">
                  <c:v>2.2599999999999998</c:v>
                </c:pt>
                <c:pt idx="33">
                  <c:v>2.2599999999999998</c:v>
                </c:pt>
                <c:pt idx="34">
                  <c:v>2.36</c:v>
                </c:pt>
                <c:pt idx="35">
                  <c:v>2.42</c:v>
                </c:pt>
                <c:pt idx="36">
                  <c:v>2.42</c:v>
                </c:pt>
                <c:pt idx="37">
                  <c:v>2.44</c:v>
                </c:pt>
                <c:pt idx="38">
                  <c:v>2.46</c:v>
                </c:pt>
                <c:pt idx="39">
                  <c:v>2.48</c:v>
                </c:pt>
                <c:pt idx="40">
                  <c:v>2.54</c:v>
                </c:pt>
                <c:pt idx="41">
                  <c:v>2.56</c:v>
                </c:pt>
                <c:pt idx="42">
                  <c:v>2.6</c:v>
                </c:pt>
                <c:pt idx="43">
                  <c:v>2.64</c:v>
                </c:pt>
                <c:pt idx="44">
                  <c:v>2.64</c:v>
                </c:pt>
                <c:pt idx="45">
                  <c:v>2.66</c:v>
                </c:pt>
                <c:pt idx="46">
                  <c:v>2.72</c:v>
                </c:pt>
                <c:pt idx="47">
                  <c:v>2.72</c:v>
                </c:pt>
                <c:pt idx="48">
                  <c:v>2.8</c:v>
                </c:pt>
                <c:pt idx="49">
                  <c:v>2.82</c:v>
                </c:pt>
                <c:pt idx="50">
                  <c:v>2.84</c:v>
                </c:pt>
                <c:pt idx="51">
                  <c:v>2.84</c:v>
                </c:pt>
                <c:pt idx="52">
                  <c:v>2.86</c:v>
                </c:pt>
                <c:pt idx="53">
                  <c:v>2.86</c:v>
                </c:pt>
                <c:pt idx="54">
                  <c:v>2.86</c:v>
                </c:pt>
                <c:pt idx="55">
                  <c:v>2.88</c:v>
                </c:pt>
                <c:pt idx="56">
                  <c:v>2.88</c:v>
                </c:pt>
                <c:pt idx="57">
                  <c:v>2.88</c:v>
                </c:pt>
                <c:pt idx="58">
                  <c:v>2.98</c:v>
                </c:pt>
                <c:pt idx="59">
                  <c:v>3</c:v>
                </c:pt>
                <c:pt idx="60">
                  <c:v>3</c:v>
                </c:pt>
                <c:pt idx="61">
                  <c:v>3.04</c:v>
                </c:pt>
                <c:pt idx="62">
                  <c:v>3.1</c:v>
                </c:pt>
                <c:pt idx="63">
                  <c:v>3.1</c:v>
                </c:pt>
                <c:pt idx="64">
                  <c:v>3.12</c:v>
                </c:pt>
                <c:pt idx="65">
                  <c:v>3.12</c:v>
                </c:pt>
                <c:pt idx="66">
                  <c:v>3.12</c:v>
                </c:pt>
                <c:pt idx="67">
                  <c:v>3.14</c:v>
                </c:pt>
                <c:pt idx="68">
                  <c:v>3.14</c:v>
                </c:pt>
                <c:pt idx="69">
                  <c:v>3.14</c:v>
                </c:pt>
                <c:pt idx="70">
                  <c:v>3.16</c:v>
                </c:pt>
                <c:pt idx="71">
                  <c:v>3.16</c:v>
                </c:pt>
                <c:pt idx="72">
                  <c:v>3.18</c:v>
                </c:pt>
                <c:pt idx="73">
                  <c:v>3.18</c:v>
                </c:pt>
                <c:pt idx="74">
                  <c:v>3.18</c:v>
                </c:pt>
                <c:pt idx="75">
                  <c:v>3.18</c:v>
                </c:pt>
                <c:pt idx="76">
                  <c:v>3.2</c:v>
                </c:pt>
                <c:pt idx="77">
                  <c:v>3.2</c:v>
                </c:pt>
                <c:pt idx="78">
                  <c:v>3.24</c:v>
                </c:pt>
                <c:pt idx="79">
                  <c:v>3.2600000000000002</c:v>
                </c:pt>
                <c:pt idx="80">
                  <c:v>3.3</c:v>
                </c:pt>
                <c:pt idx="81">
                  <c:v>3.32</c:v>
                </c:pt>
                <c:pt idx="82">
                  <c:v>3.34</c:v>
                </c:pt>
                <c:pt idx="83">
                  <c:v>3.36</c:v>
                </c:pt>
                <c:pt idx="84">
                  <c:v>3.38</c:v>
                </c:pt>
                <c:pt idx="85">
                  <c:v>3.46</c:v>
                </c:pt>
                <c:pt idx="86">
                  <c:v>3.46</c:v>
                </c:pt>
                <c:pt idx="87">
                  <c:v>3.48</c:v>
                </c:pt>
                <c:pt idx="88">
                  <c:v>3.5</c:v>
                </c:pt>
                <c:pt idx="89">
                  <c:v>3.52</c:v>
                </c:pt>
                <c:pt idx="90">
                  <c:v>3.52</c:v>
                </c:pt>
                <c:pt idx="91">
                  <c:v>3.56</c:v>
                </c:pt>
                <c:pt idx="92">
                  <c:v>3.56</c:v>
                </c:pt>
                <c:pt idx="93">
                  <c:v>3.56</c:v>
                </c:pt>
                <c:pt idx="94">
                  <c:v>3.58</c:v>
                </c:pt>
                <c:pt idx="95">
                  <c:v>3.6</c:v>
                </c:pt>
                <c:pt idx="96">
                  <c:v>3.6</c:v>
                </c:pt>
                <c:pt idx="97">
                  <c:v>3.6</c:v>
                </c:pt>
                <c:pt idx="98">
                  <c:v>3.6</c:v>
                </c:pt>
                <c:pt idx="99">
                  <c:v>3.66</c:v>
                </c:pt>
                <c:pt idx="100">
                  <c:v>3.68</c:v>
                </c:pt>
                <c:pt idx="101">
                  <c:v>3.7</c:v>
                </c:pt>
                <c:pt idx="102">
                  <c:v>3.7</c:v>
                </c:pt>
                <c:pt idx="103">
                  <c:v>3.7</c:v>
                </c:pt>
                <c:pt idx="104">
                  <c:v>3.7</c:v>
                </c:pt>
                <c:pt idx="105">
                  <c:v>3.72</c:v>
                </c:pt>
                <c:pt idx="106">
                  <c:v>3.72</c:v>
                </c:pt>
                <c:pt idx="107">
                  <c:v>3.74</c:v>
                </c:pt>
                <c:pt idx="108">
                  <c:v>3.74</c:v>
                </c:pt>
                <c:pt idx="109">
                  <c:v>3.7800000000000002</c:v>
                </c:pt>
                <c:pt idx="110">
                  <c:v>3.7800000000000002</c:v>
                </c:pt>
                <c:pt idx="111">
                  <c:v>3.7800000000000002</c:v>
                </c:pt>
                <c:pt idx="112">
                  <c:v>3.7800000000000002</c:v>
                </c:pt>
                <c:pt idx="113">
                  <c:v>3.7800000000000002</c:v>
                </c:pt>
                <c:pt idx="114">
                  <c:v>3.8</c:v>
                </c:pt>
                <c:pt idx="115">
                  <c:v>3.8</c:v>
                </c:pt>
                <c:pt idx="116">
                  <c:v>3.82</c:v>
                </c:pt>
                <c:pt idx="117">
                  <c:v>3.82</c:v>
                </c:pt>
                <c:pt idx="118">
                  <c:v>3.82</c:v>
                </c:pt>
                <c:pt idx="119">
                  <c:v>3.84</c:v>
                </c:pt>
                <c:pt idx="120">
                  <c:v>3.84</c:v>
                </c:pt>
                <c:pt idx="121">
                  <c:v>3.86</c:v>
                </c:pt>
                <c:pt idx="122">
                  <c:v>3.88</c:v>
                </c:pt>
                <c:pt idx="123">
                  <c:v>3.88</c:v>
                </c:pt>
                <c:pt idx="124">
                  <c:v>3.88</c:v>
                </c:pt>
                <c:pt idx="125">
                  <c:v>3.9</c:v>
                </c:pt>
                <c:pt idx="126">
                  <c:v>3.92</c:v>
                </c:pt>
                <c:pt idx="127">
                  <c:v>3.92</c:v>
                </c:pt>
                <c:pt idx="128">
                  <c:v>3.92</c:v>
                </c:pt>
                <c:pt idx="129">
                  <c:v>3.92</c:v>
                </c:pt>
                <c:pt idx="130">
                  <c:v>3.94</c:v>
                </c:pt>
                <c:pt idx="131">
                  <c:v>3.96</c:v>
                </c:pt>
                <c:pt idx="132">
                  <c:v>3.96</c:v>
                </c:pt>
                <c:pt idx="133">
                  <c:v>3.96</c:v>
                </c:pt>
                <c:pt idx="134">
                  <c:v>3.98</c:v>
                </c:pt>
                <c:pt idx="135">
                  <c:v>4</c:v>
                </c:pt>
                <c:pt idx="136">
                  <c:v>4</c:v>
                </c:pt>
                <c:pt idx="137">
                  <c:v>4</c:v>
                </c:pt>
                <c:pt idx="138">
                  <c:v>4.0199999999999996</c:v>
                </c:pt>
                <c:pt idx="139">
                  <c:v>4.0199999999999996</c:v>
                </c:pt>
                <c:pt idx="140">
                  <c:v>4.0599999999999996</c:v>
                </c:pt>
                <c:pt idx="141">
                  <c:v>4.0599999999999996</c:v>
                </c:pt>
                <c:pt idx="142">
                  <c:v>4.08</c:v>
                </c:pt>
                <c:pt idx="143">
                  <c:v>4.0999999999999996</c:v>
                </c:pt>
                <c:pt idx="144">
                  <c:v>4.1199999999999966</c:v>
                </c:pt>
                <c:pt idx="145">
                  <c:v>4.1399999999999997</c:v>
                </c:pt>
                <c:pt idx="146">
                  <c:v>4.1599999999999975</c:v>
                </c:pt>
                <c:pt idx="147">
                  <c:v>4.1599999999999975</c:v>
                </c:pt>
                <c:pt idx="148">
                  <c:v>4.1599999999999975</c:v>
                </c:pt>
                <c:pt idx="149">
                  <c:v>4.18</c:v>
                </c:pt>
                <c:pt idx="150">
                  <c:v>4.18</c:v>
                </c:pt>
                <c:pt idx="151">
                  <c:v>4.2</c:v>
                </c:pt>
                <c:pt idx="152">
                  <c:v>4.22</c:v>
                </c:pt>
                <c:pt idx="153">
                  <c:v>4.24</c:v>
                </c:pt>
                <c:pt idx="154">
                  <c:v>4.24</c:v>
                </c:pt>
                <c:pt idx="155">
                  <c:v>4.24</c:v>
                </c:pt>
                <c:pt idx="156">
                  <c:v>4.26</c:v>
                </c:pt>
                <c:pt idx="157">
                  <c:v>4.28</c:v>
                </c:pt>
                <c:pt idx="158">
                  <c:v>4.28</c:v>
                </c:pt>
                <c:pt idx="159">
                  <c:v>4.28</c:v>
                </c:pt>
                <c:pt idx="160">
                  <c:v>4.3</c:v>
                </c:pt>
                <c:pt idx="161">
                  <c:v>4.3</c:v>
                </c:pt>
                <c:pt idx="162">
                  <c:v>4.3199999999999985</c:v>
                </c:pt>
                <c:pt idx="163">
                  <c:v>4.3199999999999985</c:v>
                </c:pt>
                <c:pt idx="164">
                  <c:v>4.3199999999999985</c:v>
                </c:pt>
                <c:pt idx="165">
                  <c:v>4.34</c:v>
                </c:pt>
                <c:pt idx="166">
                  <c:v>4.34</c:v>
                </c:pt>
                <c:pt idx="167">
                  <c:v>4.3599999999999985</c:v>
                </c:pt>
                <c:pt idx="168">
                  <c:v>4.4000000000000004</c:v>
                </c:pt>
                <c:pt idx="169">
                  <c:v>4.4000000000000004</c:v>
                </c:pt>
                <c:pt idx="170">
                  <c:v>4.42</c:v>
                </c:pt>
                <c:pt idx="171">
                  <c:v>4.42</c:v>
                </c:pt>
                <c:pt idx="172">
                  <c:v>4.42</c:v>
                </c:pt>
                <c:pt idx="173">
                  <c:v>4.4400000000000004</c:v>
                </c:pt>
                <c:pt idx="174">
                  <c:v>4.4400000000000004</c:v>
                </c:pt>
                <c:pt idx="175">
                  <c:v>4.46</c:v>
                </c:pt>
                <c:pt idx="176">
                  <c:v>4.4800000000000004</c:v>
                </c:pt>
                <c:pt idx="177">
                  <c:v>4.4800000000000004</c:v>
                </c:pt>
                <c:pt idx="178">
                  <c:v>4.5</c:v>
                </c:pt>
                <c:pt idx="179">
                  <c:v>4.54</c:v>
                </c:pt>
                <c:pt idx="180">
                  <c:v>4.58</c:v>
                </c:pt>
                <c:pt idx="181">
                  <c:v>4.58</c:v>
                </c:pt>
                <c:pt idx="182">
                  <c:v>4.58</c:v>
                </c:pt>
                <c:pt idx="183">
                  <c:v>4.5999999999999996</c:v>
                </c:pt>
                <c:pt idx="184">
                  <c:v>4.6199999999999966</c:v>
                </c:pt>
                <c:pt idx="185">
                  <c:v>4.6399999999999997</c:v>
                </c:pt>
                <c:pt idx="186">
                  <c:v>4.6399999999999997</c:v>
                </c:pt>
                <c:pt idx="187">
                  <c:v>4.6399999999999997</c:v>
                </c:pt>
                <c:pt idx="188">
                  <c:v>4.6399999999999997</c:v>
                </c:pt>
                <c:pt idx="189">
                  <c:v>4.68</c:v>
                </c:pt>
                <c:pt idx="190">
                  <c:v>4.68</c:v>
                </c:pt>
                <c:pt idx="191">
                  <c:v>4.68</c:v>
                </c:pt>
                <c:pt idx="192">
                  <c:v>4.68</c:v>
                </c:pt>
                <c:pt idx="193">
                  <c:v>4.72</c:v>
                </c:pt>
                <c:pt idx="194">
                  <c:v>4.74</c:v>
                </c:pt>
                <c:pt idx="195">
                  <c:v>4.74</c:v>
                </c:pt>
                <c:pt idx="196">
                  <c:v>4.74</c:v>
                </c:pt>
                <c:pt idx="197">
                  <c:v>4.76</c:v>
                </c:pt>
                <c:pt idx="198">
                  <c:v>4.78</c:v>
                </c:pt>
                <c:pt idx="199">
                  <c:v>4.78</c:v>
                </c:pt>
                <c:pt idx="200">
                  <c:v>4.8</c:v>
                </c:pt>
                <c:pt idx="201">
                  <c:v>4.8</c:v>
                </c:pt>
                <c:pt idx="202">
                  <c:v>4.8</c:v>
                </c:pt>
                <c:pt idx="203">
                  <c:v>4.84</c:v>
                </c:pt>
                <c:pt idx="204">
                  <c:v>4.8599999999999985</c:v>
                </c:pt>
                <c:pt idx="205">
                  <c:v>4.88</c:v>
                </c:pt>
                <c:pt idx="206">
                  <c:v>4.9000000000000004</c:v>
                </c:pt>
                <c:pt idx="207">
                  <c:v>4.9000000000000004</c:v>
                </c:pt>
                <c:pt idx="208">
                  <c:v>4.9400000000000004</c:v>
                </c:pt>
                <c:pt idx="209">
                  <c:v>4.96</c:v>
                </c:pt>
                <c:pt idx="210">
                  <c:v>4.96</c:v>
                </c:pt>
                <c:pt idx="211">
                  <c:v>4.96</c:v>
                </c:pt>
                <c:pt idx="212">
                  <c:v>4.96</c:v>
                </c:pt>
                <c:pt idx="213">
                  <c:v>4.9800000000000004</c:v>
                </c:pt>
                <c:pt idx="214">
                  <c:v>5.04</c:v>
                </c:pt>
                <c:pt idx="215">
                  <c:v>5.04</c:v>
                </c:pt>
                <c:pt idx="216">
                  <c:v>5.0999999999999996</c:v>
                </c:pt>
                <c:pt idx="217">
                  <c:v>5.14</c:v>
                </c:pt>
                <c:pt idx="218">
                  <c:v>5.1599999999999975</c:v>
                </c:pt>
                <c:pt idx="219">
                  <c:v>5.26</c:v>
                </c:pt>
                <c:pt idx="220">
                  <c:v>5.3</c:v>
                </c:pt>
                <c:pt idx="221">
                  <c:v>5.44</c:v>
                </c:pt>
                <c:pt idx="222">
                  <c:v>5.46</c:v>
                </c:pt>
                <c:pt idx="223">
                  <c:v>5.6199999999999966</c:v>
                </c:pt>
                <c:pt idx="224">
                  <c:v>7.4</c:v>
                </c:pt>
                <c:pt idx="225">
                  <c:v>7.4</c:v>
                </c:pt>
                <c:pt idx="226">
                  <c:v>7.4</c:v>
                </c:pt>
                <c:pt idx="227">
                  <c:v>7.4</c:v>
                </c:pt>
                <c:pt idx="228">
                  <c:v>7.42</c:v>
                </c:pt>
                <c:pt idx="229">
                  <c:v>7.42</c:v>
                </c:pt>
                <c:pt idx="230">
                  <c:v>7.44</c:v>
                </c:pt>
                <c:pt idx="231">
                  <c:v>7.46</c:v>
                </c:pt>
                <c:pt idx="232">
                  <c:v>7.48</c:v>
                </c:pt>
                <c:pt idx="233">
                  <c:v>7.5</c:v>
                </c:pt>
                <c:pt idx="234">
                  <c:v>7.52</c:v>
                </c:pt>
                <c:pt idx="235">
                  <c:v>7.52</c:v>
                </c:pt>
                <c:pt idx="236">
                  <c:v>7.52</c:v>
                </c:pt>
                <c:pt idx="237">
                  <c:v>7.54</c:v>
                </c:pt>
                <c:pt idx="238">
                  <c:v>7.54</c:v>
                </c:pt>
                <c:pt idx="239">
                  <c:v>7.56</c:v>
                </c:pt>
                <c:pt idx="240">
                  <c:v>7.6</c:v>
                </c:pt>
                <c:pt idx="241">
                  <c:v>7.6199999999999966</c:v>
                </c:pt>
                <c:pt idx="242">
                  <c:v>7.6199999999999966</c:v>
                </c:pt>
                <c:pt idx="243">
                  <c:v>7.64</c:v>
                </c:pt>
                <c:pt idx="244">
                  <c:v>7.6599999999999975</c:v>
                </c:pt>
                <c:pt idx="245">
                  <c:v>7.6599999999999975</c:v>
                </c:pt>
                <c:pt idx="246">
                  <c:v>7.6599999999999975</c:v>
                </c:pt>
                <c:pt idx="247">
                  <c:v>7.6599999999999975</c:v>
                </c:pt>
                <c:pt idx="248">
                  <c:v>7.68</c:v>
                </c:pt>
                <c:pt idx="249">
                  <c:v>7.68</c:v>
                </c:pt>
                <c:pt idx="250">
                  <c:v>7.68</c:v>
                </c:pt>
                <c:pt idx="251">
                  <c:v>7.72</c:v>
                </c:pt>
                <c:pt idx="252">
                  <c:v>7.72</c:v>
                </c:pt>
                <c:pt idx="253">
                  <c:v>7.74</c:v>
                </c:pt>
                <c:pt idx="254">
                  <c:v>7.76</c:v>
                </c:pt>
                <c:pt idx="255">
                  <c:v>7.76</c:v>
                </c:pt>
                <c:pt idx="256">
                  <c:v>7.76</c:v>
                </c:pt>
                <c:pt idx="257">
                  <c:v>7.76</c:v>
                </c:pt>
                <c:pt idx="258">
                  <c:v>7.78</c:v>
                </c:pt>
                <c:pt idx="259">
                  <c:v>7.8</c:v>
                </c:pt>
                <c:pt idx="260">
                  <c:v>7.8</c:v>
                </c:pt>
                <c:pt idx="261">
                  <c:v>7.8</c:v>
                </c:pt>
                <c:pt idx="262">
                  <c:v>7.8</c:v>
                </c:pt>
                <c:pt idx="263">
                  <c:v>7.8</c:v>
                </c:pt>
                <c:pt idx="264">
                  <c:v>7.8199999999999985</c:v>
                </c:pt>
                <c:pt idx="265">
                  <c:v>7.8199999999999985</c:v>
                </c:pt>
                <c:pt idx="266">
                  <c:v>7.8199999999999985</c:v>
                </c:pt>
                <c:pt idx="267">
                  <c:v>7.8199999999999985</c:v>
                </c:pt>
                <c:pt idx="268">
                  <c:v>7.8199999999999985</c:v>
                </c:pt>
                <c:pt idx="269">
                  <c:v>7.8199999999999985</c:v>
                </c:pt>
                <c:pt idx="270">
                  <c:v>7.84</c:v>
                </c:pt>
                <c:pt idx="271">
                  <c:v>7.84</c:v>
                </c:pt>
                <c:pt idx="272">
                  <c:v>7.84</c:v>
                </c:pt>
                <c:pt idx="273">
                  <c:v>7.8599999999999985</c:v>
                </c:pt>
                <c:pt idx="274">
                  <c:v>7.8599999999999985</c:v>
                </c:pt>
                <c:pt idx="275">
                  <c:v>7.8599999999999985</c:v>
                </c:pt>
                <c:pt idx="276">
                  <c:v>7.8599999999999985</c:v>
                </c:pt>
                <c:pt idx="277">
                  <c:v>7.8599999999999985</c:v>
                </c:pt>
                <c:pt idx="278">
                  <c:v>7.8599999999999985</c:v>
                </c:pt>
                <c:pt idx="279">
                  <c:v>7.88</c:v>
                </c:pt>
                <c:pt idx="280">
                  <c:v>7.88</c:v>
                </c:pt>
                <c:pt idx="281">
                  <c:v>7.9</c:v>
                </c:pt>
                <c:pt idx="282">
                  <c:v>7.92</c:v>
                </c:pt>
                <c:pt idx="283">
                  <c:v>7.92</c:v>
                </c:pt>
                <c:pt idx="284">
                  <c:v>7.94</c:v>
                </c:pt>
                <c:pt idx="285">
                  <c:v>7.94</c:v>
                </c:pt>
                <c:pt idx="286">
                  <c:v>7.94</c:v>
                </c:pt>
                <c:pt idx="287">
                  <c:v>7.96</c:v>
                </c:pt>
                <c:pt idx="288">
                  <c:v>7.96</c:v>
                </c:pt>
                <c:pt idx="289">
                  <c:v>7.98</c:v>
                </c:pt>
                <c:pt idx="290">
                  <c:v>8</c:v>
                </c:pt>
                <c:pt idx="291">
                  <c:v>8</c:v>
                </c:pt>
                <c:pt idx="292">
                  <c:v>8</c:v>
                </c:pt>
                <c:pt idx="293">
                  <c:v>8</c:v>
                </c:pt>
                <c:pt idx="294">
                  <c:v>8.02</c:v>
                </c:pt>
                <c:pt idx="295">
                  <c:v>8.02</c:v>
                </c:pt>
                <c:pt idx="296">
                  <c:v>8.02</c:v>
                </c:pt>
                <c:pt idx="297">
                  <c:v>8.0400000000000009</c:v>
                </c:pt>
                <c:pt idx="298">
                  <c:v>8.0400000000000009</c:v>
                </c:pt>
                <c:pt idx="299">
                  <c:v>8.06</c:v>
                </c:pt>
                <c:pt idx="300">
                  <c:v>8.06</c:v>
                </c:pt>
                <c:pt idx="301">
                  <c:v>8.06</c:v>
                </c:pt>
                <c:pt idx="302">
                  <c:v>8.06</c:v>
                </c:pt>
                <c:pt idx="303">
                  <c:v>8.08</c:v>
                </c:pt>
                <c:pt idx="304">
                  <c:v>8.08</c:v>
                </c:pt>
                <c:pt idx="305">
                  <c:v>8.1</c:v>
                </c:pt>
                <c:pt idx="306">
                  <c:v>8.1</c:v>
                </c:pt>
                <c:pt idx="307">
                  <c:v>8.1</c:v>
                </c:pt>
                <c:pt idx="308">
                  <c:v>8.1</c:v>
                </c:pt>
                <c:pt idx="309">
                  <c:v>8.120000000000001</c:v>
                </c:pt>
                <c:pt idx="310">
                  <c:v>8.120000000000001</c:v>
                </c:pt>
                <c:pt idx="311">
                  <c:v>8.1399999999999988</c:v>
                </c:pt>
                <c:pt idx="312">
                  <c:v>8.1399999999999988</c:v>
                </c:pt>
                <c:pt idx="313">
                  <c:v>8.1399999999999988</c:v>
                </c:pt>
                <c:pt idx="314">
                  <c:v>8.1399999999999988</c:v>
                </c:pt>
                <c:pt idx="315">
                  <c:v>8.16</c:v>
                </c:pt>
                <c:pt idx="316">
                  <c:v>8.16</c:v>
                </c:pt>
                <c:pt idx="317">
                  <c:v>8.18</c:v>
                </c:pt>
                <c:pt idx="318">
                  <c:v>8.18</c:v>
                </c:pt>
                <c:pt idx="319">
                  <c:v>8.18</c:v>
                </c:pt>
                <c:pt idx="320">
                  <c:v>8.2200000000000024</c:v>
                </c:pt>
                <c:pt idx="321">
                  <c:v>8.2399999999999984</c:v>
                </c:pt>
                <c:pt idx="322">
                  <c:v>8.2399999999999984</c:v>
                </c:pt>
                <c:pt idx="323">
                  <c:v>8.2399999999999984</c:v>
                </c:pt>
                <c:pt idx="324">
                  <c:v>8.2399999999999984</c:v>
                </c:pt>
                <c:pt idx="325">
                  <c:v>8.2399999999999984</c:v>
                </c:pt>
                <c:pt idx="326">
                  <c:v>8.26</c:v>
                </c:pt>
                <c:pt idx="327">
                  <c:v>8.26</c:v>
                </c:pt>
                <c:pt idx="328">
                  <c:v>8.2800000000000011</c:v>
                </c:pt>
                <c:pt idx="329">
                  <c:v>8.3000000000000007</c:v>
                </c:pt>
                <c:pt idx="330">
                  <c:v>8.3000000000000007</c:v>
                </c:pt>
                <c:pt idx="331">
                  <c:v>8.32</c:v>
                </c:pt>
                <c:pt idx="332">
                  <c:v>8.32</c:v>
                </c:pt>
                <c:pt idx="333">
                  <c:v>8.32</c:v>
                </c:pt>
                <c:pt idx="334">
                  <c:v>8.34</c:v>
                </c:pt>
                <c:pt idx="335">
                  <c:v>8.34</c:v>
                </c:pt>
                <c:pt idx="336">
                  <c:v>8.34</c:v>
                </c:pt>
                <c:pt idx="337">
                  <c:v>8.34</c:v>
                </c:pt>
                <c:pt idx="338">
                  <c:v>8.3600000000000048</c:v>
                </c:pt>
                <c:pt idx="339">
                  <c:v>8.3600000000000048</c:v>
                </c:pt>
                <c:pt idx="340">
                  <c:v>8.3600000000000048</c:v>
                </c:pt>
                <c:pt idx="341">
                  <c:v>8.3600000000000048</c:v>
                </c:pt>
                <c:pt idx="342">
                  <c:v>8.3600000000000048</c:v>
                </c:pt>
                <c:pt idx="343">
                  <c:v>8.3600000000000048</c:v>
                </c:pt>
                <c:pt idx="344">
                  <c:v>8.3800000000000008</c:v>
                </c:pt>
                <c:pt idx="345">
                  <c:v>8.3800000000000008</c:v>
                </c:pt>
                <c:pt idx="346">
                  <c:v>8.4</c:v>
                </c:pt>
                <c:pt idx="347">
                  <c:v>8.4</c:v>
                </c:pt>
                <c:pt idx="348">
                  <c:v>8.4</c:v>
                </c:pt>
                <c:pt idx="349">
                  <c:v>8.42</c:v>
                </c:pt>
                <c:pt idx="350">
                  <c:v>8.42</c:v>
                </c:pt>
                <c:pt idx="351">
                  <c:v>8.44</c:v>
                </c:pt>
                <c:pt idx="352">
                  <c:v>8.44</c:v>
                </c:pt>
                <c:pt idx="353">
                  <c:v>8.44</c:v>
                </c:pt>
                <c:pt idx="354">
                  <c:v>8.44</c:v>
                </c:pt>
                <c:pt idx="355">
                  <c:v>8.48</c:v>
                </c:pt>
                <c:pt idx="356">
                  <c:v>8.52</c:v>
                </c:pt>
                <c:pt idx="357">
                  <c:v>8.52</c:v>
                </c:pt>
                <c:pt idx="358">
                  <c:v>8.52</c:v>
                </c:pt>
                <c:pt idx="359">
                  <c:v>8.52</c:v>
                </c:pt>
                <c:pt idx="360">
                  <c:v>8.5400000000000009</c:v>
                </c:pt>
                <c:pt idx="361">
                  <c:v>8.5400000000000009</c:v>
                </c:pt>
                <c:pt idx="362">
                  <c:v>8.56</c:v>
                </c:pt>
                <c:pt idx="363">
                  <c:v>8.56</c:v>
                </c:pt>
                <c:pt idx="364">
                  <c:v>8.56</c:v>
                </c:pt>
                <c:pt idx="365">
                  <c:v>8.56</c:v>
                </c:pt>
                <c:pt idx="366">
                  <c:v>8.58</c:v>
                </c:pt>
                <c:pt idx="367">
                  <c:v>8.6</c:v>
                </c:pt>
                <c:pt idx="368">
                  <c:v>8.6</c:v>
                </c:pt>
                <c:pt idx="369">
                  <c:v>8.6</c:v>
                </c:pt>
                <c:pt idx="370">
                  <c:v>8.6</c:v>
                </c:pt>
                <c:pt idx="371">
                  <c:v>8.620000000000001</c:v>
                </c:pt>
                <c:pt idx="372">
                  <c:v>8.620000000000001</c:v>
                </c:pt>
                <c:pt idx="373">
                  <c:v>8.620000000000001</c:v>
                </c:pt>
                <c:pt idx="374">
                  <c:v>8.620000000000001</c:v>
                </c:pt>
                <c:pt idx="375">
                  <c:v>8.620000000000001</c:v>
                </c:pt>
                <c:pt idx="376">
                  <c:v>8.620000000000001</c:v>
                </c:pt>
                <c:pt idx="377">
                  <c:v>8.620000000000001</c:v>
                </c:pt>
                <c:pt idx="378">
                  <c:v>8.620000000000001</c:v>
                </c:pt>
                <c:pt idx="379">
                  <c:v>8.620000000000001</c:v>
                </c:pt>
                <c:pt idx="380">
                  <c:v>8.6399999999999988</c:v>
                </c:pt>
                <c:pt idx="381">
                  <c:v>8.6399999999999988</c:v>
                </c:pt>
                <c:pt idx="382">
                  <c:v>8.6399999999999988</c:v>
                </c:pt>
                <c:pt idx="383">
                  <c:v>8.6399999999999988</c:v>
                </c:pt>
                <c:pt idx="384">
                  <c:v>8.6399999999999988</c:v>
                </c:pt>
                <c:pt idx="385">
                  <c:v>8.6399999999999988</c:v>
                </c:pt>
                <c:pt idx="386">
                  <c:v>8.6399999999999988</c:v>
                </c:pt>
                <c:pt idx="387">
                  <c:v>8.66</c:v>
                </c:pt>
                <c:pt idx="388">
                  <c:v>8.68</c:v>
                </c:pt>
                <c:pt idx="389">
                  <c:v>8.68</c:v>
                </c:pt>
                <c:pt idx="390">
                  <c:v>8.68</c:v>
                </c:pt>
                <c:pt idx="391">
                  <c:v>8.68</c:v>
                </c:pt>
                <c:pt idx="392">
                  <c:v>8.68</c:v>
                </c:pt>
                <c:pt idx="393">
                  <c:v>8.7000000000000011</c:v>
                </c:pt>
                <c:pt idx="394">
                  <c:v>8.7000000000000011</c:v>
                </c:pt>
                <c:pt idx="395">
                  <c:v>8.7000000000000011</c:v>
                </c:pt>
                <c:pt idx="396">
                  <c:v>8.7000000000000011</c:v>
                </c:pt>
                <c:pt idx="397">
                  <c:v>8.7200000000000024</c:v>
                </c:pt>
                <c:pt idx="398">
                  <c:v>8.7200000000000024</c:v>
                </c:pt>
                <c:pt idx="399">
                  <c:v>8.7200000000000024</c:v>
                </c:pt>
                <c:pt idx="400">
                  <c:v>8.7200000000000024</c:v>
                </c:pt>
                <c:pt idx="401">
                  <c:v>8.7200000000000024</c:v>
                </c:pt>
                <c:pt idx="402">
                  <c:v>8.7200000000000024</c:v>
                </c:pt>
                <c:pt idx="403">
                  <c:v>8.7200000000000024</c:v>
                </c:pt>
                <c:pt idx="404">
                  <c:v>8.7399999999999984</c:v>
                </c:pt>
                <c:pt idx="405">
                  <c:v>8.7399999999999984</c:v>
                </c:pt>
                <c:pt idx="406">
                  <c:v>8.76</c:v>
                </c:pt>
                <c:pt idx="407">
                  <c:v>8.76</c:v>
                </c:pt>
                <c:pt idx="408">
                  <c:v>8.7800000000000011</c:v>
                </c:pt>
                <c:pt idx="409">
                  <c:v>8.7800000000000011</c:v>
                </c:pt>
                <c:pt idx="410">
                  <c:v>8.7800000000000011</c:v>
                </c:pt>
                <c:pt idx="411">
                  <c:v>8.7800000000000011</c:v>
                </c:pt>
                <c:pt idx="412">
                  <c:v>8.7800000000000011</c:v>
                </c:pt>
                <c:pt idx="413">
                  <c:v>8.8000000000000007</c:v>
                </c:pt>
                <c:pt idx="414">
                  <c:v>8.8000000000000007</c:v>
                </c:pt>
                <c:pt idx="415">
                  <c:v>8.82</c:v>
                </c:pt>
                <c:pt idx="416">
                  <c:v>8.82</c:v>
                </c:pt>
                <c:pt idx="417">
                  <c:v>8.84</c:v>
                </c:pt>
                <c:pt idx="418">
                  <c:v>8.84</c:v>
                </c:pt>
                <c:pt idx="419">
                  <c:v>8.84</c:v>
                </c:pt>
                <c:pt idx="420">
                  <c:v>8.84</c:v>
                </c:pt>
                <c:pt idx="421">
                  <c:v>8.8600000000000048</c:v>
                </c:pt>
                <c:pt idx="422">
                  <c:v>8.8600000000000048</c:v>
                </c:pt>
                <c:pt idx="423">
                  <c:v>8.8600000000000048</c:v>
                </c:pt>
                <c:pt idx="424">
                  <c:v>8.8600000000000048</c:v>
                </c:pt>
                <c:pt idx="425">
                  <c:v>8.8800000000000008</c:v>
                </c:pt>
                <c:pt idx="426">
                  <c:v>8.8800000000000008</c:v>
                </c:pt>
                <c:pt idx="427">
                  <c:v>8.8800000000000008</c:v>
                </c:pt>
                <c:pt idx="428">
                  <c:v>8.8800000000000008</c:v>
                </c:pt>
                <c:pt idx="429">
                  <c:v>8.8800000000000008</c:v>
                </c:pt>
                <c:pt idx="430">
                  <c:v>8.9</c:v>
                </c:pt>
                <c:pt idx="431">
                  <c:v>8.9</c:v>
                </c:pt>
                <c:pt idx="432">
                  <c:v>8.9</c:v>
                </c:pt>
                <c:pt idx="433">
                  <c:v>8.92</c:v>
                </c:pt>
                <c:pt idx="434">
                  <c:v>8.92</c:v>
                </c:pt>
                <c:pt idx="435">
                  <c:v>8.92</c:v>
                </c:pt>
                <c:pt idx="436">
                  <c:v>8.94</c:v>
                </c:pt>
                <c:pt idx="437">
                  <c:v>8.94</c:v>
                </c:pt>
                <c:pt idx="438">
                  <c:v>8.94</c:v>
                </c:pt>
                <c:pt idx="439">
                  <c:v>8.94</c:v>
                </c:pt>
                <c:pt idx="440">
                  <c:v>8.9600000000000026</c:v>
                </c:pt>
                <c:pt idx="441">
                  <c:v>8.9600000000000026</c:v>
                </c:pt>
                <c:pt idx="442">
                  <c:v>8.9600000000000026</c:v>
                </c:pt>
                <c:pt idx="443">
                  <c:v>8.9600000000000026</c:v>
                </c:pt>
                <c:pt idx="444">
                  <c:v>8.98</c:v>
                </c:pt>
                <c:pt idx="445">
                  <c:v>8.98</c:v>
                </c:pt>
                <c:pt idx="446">
                  <c:v>8.98</c:v>
                </c:pt>
                <c:pt idx="447">
                  <c:v>8.98</c:v>
                </c:pt>
                <c:pt idx="448">
                  <c:v>9</c:v>
                </c:pt>
                <c:pt idx="449">
                  <c:v>9</c:v>
                </c:pt>
                <c:pt idx="450">
                  <c:v>9</c:v>
                </c:pt>
                <c:pt idx="451">
                  <c:v>9</c:v>
                </c:pt>
                <c:pt idx="452">
                  <c:v>9</c:v>
                </c:pt>
                <c:pt idx="453">
                  <c:v>9</c:v>
                </c:pt>
                <c:pt idx="454">
                  <c:v>9.02</c:v>
                </c:pt>
                <c:pt idx="455">
                  <c:v>9.02</c:v>
                </c:pt>
                <c:pt idx="456">
                  <c:v>9.02</c:v>
                </c:pt>
                <c:pt idx="457">
                  <c:v>9.0400000000000009</c:v>
                </c:pt>
                <c:pt idx="458">
                  <c:v>9.0400000000000009</c:v>
                </c:pt>
                <c:pt idx="459">
                  <c:v>9.0400000000000009</c:v>
                </c:pt>
                <c:pt idx="460">
                  <c:v>9.0400000000000009</c:v>
                </c:pt>
                <c:pt idx="461">
                  <c:v>9.06</c:v>
                </c:pt>
                <c:pt idx="462">
                  <c:v>9.06</c:v>
                </c:pt>
                <c:pt idx="463">
                  <c:v>9.06</c:v>
                </c:pt>
                <c:pt idx="464">
                  <c:v>9.08</c:v>
                </c:pt>
                <c:pt idx="465">
                  <c:v>9.08</c:v>
                </c:pt>
                <c:pt idx="466">
                  <c:v>9.08</c:v>
                </c:pt>
                <c:pt idx="467">
                  <c:v>9.08</c:v>
                </c:pt>
                <c:pt idx="468">
                  <c:v>9.08</c:v>
                </c:pt>
                <c:pt idx="469">
                  <c:v>9.08</c:v>
                </c:pt>
                <c:pt idx="470">
                  <c:v>9.1</c:v>
                </c:pt>
                <c:pt idx="471">
                  <c:v>9.120000000000001</c:v>
                </c:pt>
                <c:pt idx="472">
                  <c:v>9.120000000000001</c:v>
                </c:pt>
                <c:pt idx="473">
                  <c:v>9.120000000000001</c:v>
                </c:pt>
                <c:pt idx="474">
                  <c:v>9.120000000000001</c:v>
                </c:pt>
                <c:pt idx="475">
                  <c:v>9.120000000000001</c:v>
                </c:pt>
                <c:pt idx="476">
                  <c:v>9.120000000000001</c:v>
                </c:pt>
                <c:pt idx="477">
                  <c:v>9.120000000000001</c:v>
                </c:pt>
                <c:pt idx="478">
                  <c:v>9.1399999999999988</c:v>
                </c:pt>
                <c:pt idx="479">
                  <c:v>9.1399999999999988</c:v>
                </c:pt>
                <c:pt idx="480">
                  <c:v>9.1399999999999988</c:v>
                </c:pt>
                <c:pt idx="481">
                  <c:v>9.1399999999999988</c:v>
                </c:pt>
                <c:pt idx="482">
                  <c:v>9.1399999999999988</c:v>
                </c:pt>
                <c:pt idx="483">
                  <c:v>9.1399999999999988</c:v>
                </c:pt>
                <c:pt idx="484">
                  <c:v>9.16</c:v>
                </c:pt>
                <c:pt idx="485">
                  <c:v>9.16</c:v>
                </c:pt>
                <c:pt idx="486">
                  <c:v>9.16</c:v>
                </c:pt>
                <c:pt idx="487">
                  <c:v>9.18</c:v>
                </c:pt>
                <c:pt idx="488">
                  <c:v>9.18</c:v>
                </c:pt>
                <c:pt idx="489">
                  <c:v>9.18</c:v>
                </c:pt>
                <c:pt idx="490">
                  <c:v>9.2000000000000011</c:v>
                </c:pt>
                <c:pt idx="491">
                  <c:v>9.2000000000000011</c:v>
                </c:pt>
                <c:pt idx="492">
                  <c:v>9.2000000000000011</c:v>
                </c:pt>
                <c:pt idx="493">
                  <c:v>9.2000000000000011</c:v>
                </c:pt>
                <c:pt idx="494">
                  <c:v>9.2000000000000011</c:v>
                </c:pt>
                <c:pt idx="495">
                  <c:v>9.2000000000000011</c:v>
                </c:pt>
                <c:pt idx="496">
                  <c:v>9.2000000000000011</c:v>
                </c:pt>
                <c:pt idx="497">
                  <c:v>9.2000000000000011</c:v>
                </c:pt>
                <c:pt idx="498">
                  <c:v>9.2200000000000024</c:v>
                </c:pt>
                <c:pt idx="499">
                  <c:v>9.2200000000000024</c:v>
                </c:pt>
                <c:pt idx="500">
                  <c:v>9.2200000000000024</c:v>
                </c:pt>
                <c:pt idx="501">
                  <c:v>9.2200000000000024</c:v>
                </c:pt>
                <c:pt idx="502">
                  <c:v>9.2200000000000024</c:v>
                </c:pt>
                <c:pt idx="503">
                  <c:v>9.2200000000000024</c:v>
                </c:pt>
                <c:pt idx="504">
                  <c:v>9.2200000000000024</c:v>
                </c:pt>
                <c:pt idx="505">
                  <c:v>9.2200000000000024</c:v>
                </c:pt>
                <c:pt idx="506">
                  <c:v>9.2399999999999984</c:v>
                </c:pt>
                <c:pt idx="507">
                  <c:v>9.2399999999999984</c:v>
                </c:pt>
                <c:pt idx="508">
                  <c:v>9.2399999999999984</c:v>
                </c:pt>
                <c:pt idx="509">
                  <c:v>9.2399999999999984</c:v>
                </c:pt>
                <c:pt idx="510">
                  <c:v>9.2399999999999984</c:v>
                </c:pt>
                <c:pt idx="511">
                  <c:v>9.2399999999999984</c:v>
                </c:pt>
                <c:pt idx="512">
                  <c:v>9.2399999999999984</c:v>
                </c:pt>
                <c:pt idx="513">
                  <c:v>9.26</c:v>
                </c:pt>
                <c:pt idx="514">
                  <c:v>9.26</c:v>
                </c:pt>
                <c:pt idx="515">
                  <c:v>9.26</c:v>
                </c:pt>
                <c:pt idx="516">
                  <c:v>9.26</c:v>
                </c:pt>
                <c:pt idx="517">
                  <c:v>9.26</c:v>
                </c:pt>
                <c:pt idx="518">
                  <c:v>9.26</c:v>
                </c:pt>
                <c:pt idx="519">
                  <c:v>9.2800000000000011</c:v>
                </c:pt>
                <c:pt idx="520">
                  <c:v>9.2800000000000011</c:v>
                </c:pt>
                <c:pt idx="521">
                  <c:v>9.2800000000000011</c:v>
                </c:pt>
                <c:pt idx="522">
                  <c:v>9.2800000000000011</c:v>
                </c:pt>
                <c:pt idx="523">
                  <c:v>9.2800000000000011</c:v>
                </c:pt>
                <c:pt idx="524">
                  <c:v>9.2800000000000011</c:v>
                </c:pt>
                <c:pt idx="525">
                  <c:v>9.3000000000000007</c:v>
                </c:pt>
                <c:pt idx="526">
                  <c:v>9.3000000000000007</c:v>
                </c:pt>
                <c:pt idx="527">
                  <c:v>9.3000000000000007</c:v>
                </c:pt>
                <c:pt idx="528">
                  <c:v>9.32</c:v>
                </c:pt>
                <c:pt idx="529">
                  <c:v>9.32</c:v>
                </c:pt>
                <c:pt idx="530">
                  <c:v>9.32</c:v>
                </c:pt>
                <c:pt idx="531">
                  <c:v>9.32</c:v>
                </c:pt>
                <c:pt idx="532">
                  <c:v>9.34</c:v>
                </c:pt>
                <c:pt idx="533">
                  <c:v>9.34</c:v>
                </c:pt>
                <c:pt idx="534">
                  <c:v>9.34</c:v>
                </c:pt>
                <c:pt idx="535">
                  <c:v>9.34</c:v>
                </c:pt>
                <c:pt idx="536">
                  <c:v>9.34</c:v>
                </c:pt>
                <c:pt idx="537">
                  <c:v>9.34</c:v>
                </c:pt>
                <c:pt idx="538">
                  <c:v>9.3600000000000048</c:v>
                </c:pt>
                <c:pt idx="539">
                  <c:v>9.3600000000000048</c:v>
                </c:pt>
                <c:pt idx="540">
                  <c:v>9.3600000000000048</c:v>
                </c:pt>
                <c:pt idx="541">
                  <c:v>9.3600000000000048</c:v>
                </c:pt>
                <c:pt idx="542">
                  <c:v>9.3600000000000048</c:v>
                </c:pt>
                <c:pt idx="543">
                  <c:v>9.3600000000000048</c:v>
                </c:pt>
                <c:pt idx="544">
                  <c:v>9.3600000000000048</c:v>
                </c:pt>
                <c:pt idx="545">
                  <c:v>9.3800000000000008</c:v>
                </c:pt>
                <c:pt idx="546">
                  <c:v>9.3800000000000008</c:v>
                </c:pt>
                <c:pt idx="547">
                  <c:v>9.3800000000000008</c:v>
                </c:pt>
                <c:pt idx="548">
                  <c:v>9.4</c:v>
                </c:pt>
                <c:pt idx="549">
                  <c:v>9.4</c:v>
                </c:pt>
                <c:pt idx="550">
                  <c:v>9.4</c:v>
                </c:pt>
                <c:pt idx="551">
                  <c:v>9.4</c:v>
                </c:pt>
                <c:pt idx="552">
                  <c:v>9.4</c:v>
                </c:pt>
                <c:pt idx="553">
                  <c:v>9.4</c:v>
                </c:pt>
                <c:pt idx="554">
                  <c:v>9.4</c:v>
                </c:pt>
                <c:pt idx="555">
                  <c:v>9.42</c:v>
                </c:pt>
                <c:pt idx="556">
                  <c:v>9.42</c:v>
                </c:pt>
                <c:pt idx="557">
                  <c:v>9.44</c:v>
                </c:pt>
                <c:pt idx="558">
                  <c:v>9.44</c:v>
                </c:pt>
                <c:pt idx="559">
                  <c:v>9.44</c:v>
                </c:pt>
                <c:pt idx="560">
                  <c:v>9.44</c:v>
                </c:pt>
                <c:pt idx="561">
                  <c:v>9.44</c:v>
                </c:pt>
                <c:pt idx="562">
                  <c:v>9.44</c:v>
                </c:pt>
                <c:pt idx="563">
                  <c:v>9.44</c:v>
                </c:pt>
                <c:pt idx="564">
                  <c:v>9.4600000000000026</c:v>
                </c:pt>
                <c:pt idx="565">
                  <c:v>9.4600000000000026</c:v>
                </c:pt>
                <c:pt idx="566">
                  <c:v>9.4600000000000026</c:v>
                </c:pt>
                <c:pt idx="567">
                  <c:v>9.4600000000000026</c:v>
                </c:pt>
                <c:pt idx="568">
                  <c:v>9.4600000000000026</c:v>
                </c:pt>
                <c:pt idx="569">
                  <c:v>9.48</c:v>
                </c:pt>
                <c:pt idx="570">
                  <c:v>9.5</c:v>
                </c:pt>
                <c:pt idx="571">
                  <c:v>9.5</c:v>
                </c:pt>
                <c:pt idx="572">
                  <c:v>9.5</c:v>
                </c:pt>
                <c:pt idx="573">
                  <c:v>9.5</c:v>
                </c:pt>
                <c:pt idx="574">
                  <c:v>9.5</c:v>
                </c:pt>
                <c:pt idx="575">
                  <c:v>9.5</c:v>
                </c:pt>
                <c:pt idx="576">
                  <c:v>9.5</c:v>
                </c:pt>
                <c:pt idx="577">
                  <c:v>9.52</c:v>
                </c:pt>
                <c:pt idx="578">
                  <c:v>9.52</c:v>
                </c:pt>
                <c:pt idx="579">
                  <c:v>9.52</c:v>
                </c:pt>
                <c:pt idx="580">
                  <c:v>9.52</c:v>
                </c:pt>
                <c:pt idx="581">
                  <c:v>9.52</c:v>
                </c:pt>
                <c:pt idx="582">
                  <c:v>9.52</c:v>
                </c:pt>
                <c:pt idx="583">
                  <c:v>9.52</c:v>
                </c:pt>
                <c:pt idx="584">
                  <c:v>9.5400000000000009</c:v>
                </c:pt>
                <c:pt idx="585">
                  <c:v>9.5400000000000009</c:v>
                </c:pt>
                <c:pt idx="586">
                  <c:v>9.5400000000000009</c:v>
                </c:pt>
                <c:pt idx="587">
                  <c:v>9.5400000000000009</c:v>
                </c:pt>
                <c:pt idx="588">
                  <c:v>9.5400000000000009</c:v>
                </c:pt>
                <c:pt idx="589">
                  <c:v>9.56</c:v>
                </c:pt>
                <c:pt idx="590">
                  <c:v>9.56</c:v>
                </c:pt>
                <c:pt idx="591">
                  <c:v>9.56</c:v>
                </c:pt>
                <c:pt idx="592">
                  <c:v>9.56</c:v>
                </c:pt>
                <c:pt idx="593">
                  <c:v>9.56</c:v>
                </c:pt>
                <c:pt idx="594">
                  <c:v>9.56</c:v>
                </c:pt>
                <c:pt idx="595">
                  <c:v>9.56</c:v>
                </c:pt>
                <c:pt idx="596">
                  <c:v>9.58</c:v>
                </c:pt>
                <c:pt idx="597">
                  <c:v>9.58</c:v>
                </c:pt>
                <c:pt idx="598">
                  <c:v>9.58</c:v>
                </c:pt>
                <c:pt idx="599">
                  <c:v>9.58</c:v>
                </c:pt>
                <c:pt idx="600">
                  <c:v>9.58</c:v>
                </c:pt>
                <c:pt idx="601">
                  <c:v>9.6</c:v>
                </c:pt>
                <c:pt idx="602">
                  <c:v>9.6</c:v>
                </c:pt>
                <c:pt idx="603">
                  <c:v>9.6</c:v>
                </c:pt>
                <c:pt idx="604">
                  <c:v>9.6</c:v>
                </c:pt>
                <c:pt idx="605">
                  <c:v>9.620000000000001</c:v>
                </c:pt>
                <c:pt idx="606">
                  <c:v>9.620000000000001</c:v>
                </c:pt>
                <c:pt idx="607">
                  <c:v>9.620000000000001</c:v>
                </c:pt>
                <c:pt idx="608">
                  <c:v>9.620000000000001</c:v>
                </c:pt>
                <c:pt idx="609">
                  <c:v>9.6399999999999988</c:v>
                </c:pt>
                <c:pt idx="610">
                  <c:v>9.6399999999999988</c:v>
                </c:pt>
                <c:pt idx="611">
                  <c:v>9.6399999999999988</c:v>
                </c:pt>
                <c:pt idx="612">
                  <c:v>9.6399999999999988</c:v>
                </c:pt>
                <c:pt idx="613">
                  <c:v>9.6399999999999988</c:v>
                </c:pt>
                <c:pt idx="614">
                  <c:v>9.6399999999999988</c:v>
                </c:pt>
                <c:pt idx="615">
                  <c:v>9.66</c:v>
                </c:pt>
                <c:pt idx="616">
                  <c:v>9.66</c:v>
                </c:pt>
                <c:pt idx="617">
                  <c:v>9.66</c:v>
                </c:pt>
                <c:pt idx="618">
                  <c:v>9.66</c:v>
                </c:pt>
                <c:pt idx="619">
                  <c:v>9.66</c:v>
                </c:pt>
                <c:pt idx="620">
                  <c:v>9.66</c:v>
                </c:pt>
                <c:pt idx="621">
                  <c:v>9.66</c:v>
                </c:pt>
                <c:pt idx="622">
                  <c:v>9.66</c:v>
                </c:pt>
                <c:pt idx="623">
                  <c:v>9.68</c:v>
                </c:pt>
                <c:pt idx="624">
                  <c:v>9.68</c:v>
                </c:pt>
                <c:pt idx="625">
                  <c:v>9.68</c:v>
                </c:pt>
                <c:pt idx="626">
                  <c:v>9.68</c:v>
                </c:pt>
                <c:pt idx="627">
                  <c:v>9.68</c:v>
                </c:pt>
                <c:pt idx="628">
                  <c:v>9.7000000000000011</c:v>
                </c:pt>
                <c:pt idx="629">
                  <c:v>9.7000000000000011</c:v>
                </c:pt>
                <c:pt idx="630">
                  <c:v>9.7000000000000011</c:v>
                </c:pt>
                <c:pt idx="631">
                  <c:v>9.7200000000000024</c:v>
                </c:pt>
                <c:pt idx="632">
                  <c:v>9.7200000000000024</c:v>
                </c:pt>
                <c:pt idx="633">
                  <c:v>9.7200000000000024</c:v>
                </c:pt>
                <c:pt idx="634">
                  <c:v>9.7200000000000024</c:v>
                </c:pt>
                <c:pt idx="635">
                  <c:v>9.7200000000000024</c:v>
                </c:pt>
                <c:pt idx="636">
                  <c:v>9.7200000000000024</c:v>
                </c:pt>
                <c:pt idx="637">
                  <c:v>9.7200000000000024</c:v>
                </c:pt>
                <c:pt idx="638">
                  <c:v>9.7399999999999984</c:v>
                </c:pt>
                <c:pt idx="639">
                  <c:v>9.7399999999999984</c:v>
                </c:pt>
                <c:pt idx="640">
                  <c:v>9.7399999999999984</c:v>
                </c:pt>
                <c:pt idx="641">
                  <c:v>9.7399999999999984</c:v>
                </c:pt>
                <c:pt idx="642">
                  <c:v>9.7399999999999984</c:v>
                </c:pt>
                <c:pt idx="643">
                  <c:v>9.76</c:v>
                </c:pt>
                <c:pt idx="644">
                  <c:v>9.76</c:v>
                </c:pt>
                <c:pt idx="645">
                  <c:v>9.76</c:v>
                </c:pt>
                <c:pt idx="646">
                  <c:v>9.76</c:v>
                </c:pt>
                <c:pt idx="647">
                  <c:v>9.76</c:v>
                </c:pt>
                <c:pt idx="648">
                  <c:v>9.7800000000000011</c:v>
                </c:pt>
                <c:pt idx="649">
                  <c:v>9.7800000000000011</c:v>
                </c:pt>
                <c:pt idx="650">
                  <c:v>9.8000000000000007</c:v>
                </c:pt>
                <c:pt idx="651">
                  <c:v>9.8000000000000007</c:v>
                </c:pt>
                <c:pt idx="652">
                  <c:v>9.8000000000000007</c:v>
                </c:pt>
                <c:pt idx="653">
                  <c:v>9.8000000000000007</c:v>
                </c:pt>
                <c:pt idx="654">
                  <c:v>9.8000000000000007</c:v>
                </c:pt>
                <c:pt idx="655">
                  <c:v>9.82</c:v>
                </c:pt>
                <c:pt idx="656">
                  <c:v>9.84</c:v>
                </c:pt>
                <c:pt idx="657">
                  <c:v>9.84</c:v>
                </c:pt>
                <c:pt idx="658">
                  <c:v>9.84</c:v>
                </c:pt>
                <c:pt idx="659">
                  <c:v>9.84</c:v>
                </c:pt>
                <c:pt idx="660">
                  <c:v>9.84</c:v>
                </c:pt>
                <c:pt idx="661">
                  <c:v>9.84</c:v>
                </c:pt>
                <c:pt idx="662">
                  <c:v>9.84</c:v>
                </c:pt>
                <c:pt idx="663">
                  <c:v>9.84</c:v>
                </c:pt>
                <c:pt idx="664">
                  <c:v>9.8600000000000048</c:v>
                </c:pt>
                <c:pt idx="665">
                  <c:v>9.8600000000000048</c:v>
                </c:pt>
                <c:pt idx="666">
                  <c:v>9.8800000000000008</c:v>
                </c:pt>
                <c:pt idx="667">
                  <c:v>9.8800000000000008</c:v>
                </c:pt>
                <c:pt idx="668">
                  <c:v>9.8800000000000008</c:v>
                </c:pt>
                <c:pt idx="669">
                  <c:v>9.8800000000000008</c:v>
                </c:pt>
                <c:pt idx="670">
                  <c:v>9.8800000000000008</c:v>
                </c:pt>
                <c:pt idx="671">
                  <c:v>9.8800000000000008</c:v>
                </c:pt>
                <c:pt idx="672">
                  <c:v>9.8800000000000008</c:v>
                </c:pt>
                <c:pt idx="673">
                  <c:v>9.8800000000000008</c:v>
                </c:pt>
                <c:pt idx="674">
                  <c:v>9.9</c:v>
                </c:pt>
                <c:pt idx="675">
                  <c:v>9.9</c:v>
                </c:pt>
                <c:pt idx="676">
                  <c:v>9.9</c:v>
                </c:pt>
                <c:pt idx="677">
                  <c:v>9.9</c:v>
                </c:pt>
                <c:pt idx="678">
                  <c:v>9.92</c:v>
                </c:pt>
                <c:pt idx="679">
                  <c:v>9.92</c:v>
                </c:pt>
                <c:pt idx="680">
                  <c:v>9.92</c:v>
                </c:pt>
                <c:pt idx="681">
                  <c:v>9.92</c:v>
                </c:pt>
                <c:pt idx="682">
                  <c:v>9.92</c:v>
                </c:pt>
                <c:pt idx="683">
                  <c:v>9.92</c:v>
                </c:pt>
                <c:pt idx="684">
                  <c:v>9.92</c:v>
                </c:pt>
                <c:pt idx="685">
                  <c:v>9.92</c:v>
                </c:pt>
                <c:pt idx="686">
                  <c:v>9.92</c:v>
                </c:pt>
                <c:pt idx="687">
                  <c:v>9.94</c:v>
                </c:pt>
                <c:pt idx="688">
                  <c:v>9.94</c:v>
                </c:pt>
                <c:pt idx="689">
                  <c:v>9.94</c:v>
                </c:pt>
                <c:pt idx="690">
                  <c:v>9.94</c:v>
                </c:pt>
                <c:pt idx="691">
                  <c:v>9.94</c:v>
                </c:pt>
                <c:pt idx="692">
                  <c:v>9.94</c:v>
                </c:pt>
                <c:pt idx="693">
                  <c:v>9.94</c:v>
                </c:pt>
                <c:pt idx="694">
                  <c:v>9.9600000000000026</c:v>
                </c:pt>
                <c:pt idx="695">
                  <c:v>9.9600000000000026</c:v>
                </c:pt>
                <c:pt idx="696">
                  <c:v>9.9600000000000026</c:v>
                </c:pt>
                <c:pt idx="697">
                  <c:v>9.9600000000000026</c:v>
                </c:pt>
                <c:pt idx="698">
                  <c:v>9.98</c:v>
                </c:pt>
                <c:pt idx="699">
                  <c:v>9.98</c:v>
                </c:pt>
                <c:pt idx="700">
                  <c:v>9.98</c:v>
                </c:pt>
                <c:pt idx="701">
                  <c:v>9.98</c:v>
                </c:pt>
                <c:pt idx="702">
                  <c:v>9.98</c:v>
                </c:pt>
                <c:pt idx="703">
                  <c:v>9.98</c:v>
                </c:pt>
                <c:pt idx="704">
                  <c:v>10</c:v>
                </c:pt>
                <c:pt idx="705">
                  <c:v>10</c:v>
                </c:pt>
                <c:pt idx="706">
                  <c:v>10</c:v>
                </c:pt>
                <c:pt idx="707">
                  <c:v>10</c:v>
                </c:pt>
                <c:pt idx="708">
                  <c:v>10.02</c:v>
                </c:pt>
                <c:pt idx="709">
                  <c:v>10.02</c:v>
                </c:pt>
                <c:pt idx="710">
                  <c:v>10.02</c:v>
                </c:pt>
                <c:pt idx="711">
                  <c:v>10.02</c:v>
                </c:pt>
                <c:pt idx="712">
                  <c:v>10.02</c:v>
                </c:pt>
                <c:pt idx="713">
                  <c:v>10.02</c:v>
                </c:pt>
                <c:pt idx="714">
                  <c:v>10.02</c:v>
                </c:pt>
                <c:pt idx="715">
                  <c:v>10.02</c:v>
                </c:pt>
                <c:pt idx="716">
                  <c:v>10.02</c:v>
                </c:pt>
                <c:pt idx="717">
                  <c:v>10.02</c:v>
                </c:pt>
                <c:pt idx="718">
                  <c:v>10.02</c:v>
                </c:pt>
                <c:pt idx="719">
                  <c:v>10.02</c:v>
                </c:pt>
                <c:pt idx="720">
                  <c:v>10.040000000000001</c:v>
                </c:pt>
                <c:pt idx="721">
                  <c:v>10.040000000000001</c:v>
                </c:pt>
                <c:pt idx="722">
                  <c:v>10.040000000000001</c:v>
                </c:pt>
                <c:pt idx="723">
                  <c:v>10.040000000000001</c:v>
                </c:pt>
                <c:pt idx="724">
                  <c:v>10.040000000000001</c:v>
                </c:pt>
                <c:pt idx="725">
                  <c:v>10.040000000000001</c:v>
                </c:pt>
                <c:pt idx="726">
                  <c:v>10.040000000000001</c:v>
                </c:pt>
                <c:pt idx="727">
                  <c:v>10.040000000000001</c:v>
                </c:pt>
                <c:pt idx="728">
                  <c:v>10.040000000000001</c:v>
                </c:pt>
                <c:pt idx="729">
                  <c:v>10.040000000000001</c:v>
                </c:pt>
                <c:pt idx="730">
                  <c:v>10.06</c:v>
                </c:pt>
                <c:pt idx="731">
                  <c:v>10.06</c:v>
                </c:pt>
                <c:pt idx="732">
                  <c:v>10.06</c:v>
                </c:pt>
                <c:pt idx="733">
                  <c:v>10.06</c:v>
                </c:pt>
                <c:pt idx="734">
                  <c:v>10.06</c:v>
                </c:pt>
                <c:pt idx="735">
                  <c:v>10.06</c:v>
                </c:pt>
                <c:pt idx="736">
                  <c:v>10.06</c:v>
                </c:pt>
                <c:pt idx="737">
                  <c:v>10.08</c:v>
                </c:pt>
                <c:pt idx="738">
                  <c:v>10.08</c:v>
                </c:pt>
                <c:pt idx="739">
                  <c:v>10.08</c:v>
                </c:pt>
                <c:pt idx="740">
                  <c:v>10.08</c:v>
                </c:pt>
                <c:pt idx="741">
                  <c:v>10.1</c:v>
                </c:pt>
                <c:pt idx="742">
                  <c:v>10.1</c:v>
                </c:pt>
                <c:pt idx="743">
                  <c:v>10.1</c:v>
                </c:pt>
                <c:pt idx="744">
                  <c:v>10.1</c:v>
                </c:pt>
                <c:pt idx="745">
                  <c:v>10.1</c:v>
                </c:pt>
                <c:pt idx="746">
                  <c:v>10.1</c:v>
                </c:pt>
                <c:pt idx="747">
                  <c:v>10.1</c:v>
                </c:pt>
                <c:pt idx="748">
                  <c:v>10.1</c:v>
                </c:pt>
                <c:pt idx="749">
                  <c:v>10.1</c:v>
                </c:pt>
                <c:pt idx="750">
                  <c:v>10.120000000000001</c:v>
                </c:pt>
                <c:pt idx="751">
                  <c:v>10.120000000000001</c:v>
                </c:pt>
                <c:pt idx="752">
                  <c:v>10.120000000000001</c:v>
                </c:pt>
                <c:pt idx="753">
                  <c:v>10.120000000000001</c:v>
                </c:pt>
                <c:pt idx="754">
                  <c:v>10.120000000000001</c:v>
                </c:pt>
                <c:pt idx="755">
                  <c:v>10.139999999999999</c:v>
                </c:pt>
                <c:pt idx="756">
                  <c:v>10.139999999999999</c:v>
                </c:pt>
                <c:pt idx="757">
                  <c:v>10.139999999999999</c:v>
                </c:pt>
                <c:pt idx="758">
                  <c:v>10.139999999999999</c:v>
                </c:pt>
                <c:pt idx="759">
                  <c:v>10.139999999999999</c:v>
                </c:pt>
                <c:pt idx="760">
                  <c:v>10.139999999999999</c:v>
                </c:pt>
                <c:pt idx="761">
                  <c:v>10.16</c:v>
                </c:pt>
                <c:pt idx="762">
                  <c:v>10.16</c:v>
                </c:pt>
                <c:pt idx="763">
                  <c:v>10.16</c:v>
                </c:pt>
                <c:pt idx="764">
                  <c:v>10.18</c:v>
                </c:pt>
                <c:pt idx="765">
                  <c:v>10.18</c:v>
                </c:pt>
                <c:pt idx="766">
                  <c:v>10.18</c:v>
                </c:pt>
                <c:pt idx="767">
                  <c:v>10.18</c:v>
                </c:pt>
                <c:pt idx="768">
                  <c:v>10.18</c:v>
                </c:pt>
                <c:pt idx="769">
                  <c:v>10.200000000000001</c:v>
                </c:pt>
                <c:pt idx="770">
                  <c:v>10.200000000000001</c:v>
                </c:pt>
                <c:pt idx="771">
                  <c:v>10.200000000000001</c:v>
                </c:pt>
                <c:pt idx="772">
                  <c:v>10.200000000000001</c:v>
                </c:pt>
                <c:pt idx="773">
                  <c:v>10.200000000000001</c:v>
                </c:pt>
                <c:pt idx="774">
                  <c:v>10.220000000000001</c:v>
                </c:pt>
                <c:pt idx="775">
                  <c:v>10.220000000000001</c:v>
                </c:pt>
                <c:pt idx="776">
                  <c:v>10.220000000000001</c:v>
                </c:pt>
                <c:pt idx="777">
                  <c:v>10.220000000000001</c:v>
                </c:pt>
                <c:pt idx="778">
                  <c:v>10.220000000000001</c:v>
                </c:pt>
                <c:pt idx="779">
                  <c:v>10.220000000000001</c:v>
                </c:pt>
                <c:pt idx="780">
                  <c:v>10.220000000000001</c:v>
                </c:pt>
                <c:pt idx="781">
                  <c:v>10.220000000000001</c:v>
                </c:pt>
                <c:pt idx="782">
                  <c:v>10.239999999999998</c:v>
                </c:pt>
                <c:pt idx="783">
                  <c:v>10.239999999999998</c:v>
                </c:pt>
                <c:pt idx="784">
                  <c:v>10.239999999999998</c:v>
                </c:pt>
                <c:pt idx="785">
                  <c:v>10.26</c:v>
                </c:pt>
                <c:pt idx="786">
                  <c:v>10.26</c:v>
                </c:pt>
                <c:pt idx="787">
                  <c:v>10.26</c:v>
                </c:pt>
                <c:pt idx="788">
                  <c:v>10.26</c:v>
                </c:pt>
                <c:pt idx="789">
                  <c:v>10.26</c:v>
                </c:pt>
                <c:pt idx="790">
                  <c:v>10.26</c:v>
                </c:pt>
                <c:pt idx="791">
                  <c:v>10.28</c:v>
                </c:pt>
                <c:pt idx="792">
                  <c:v>10.28</c:v>
                </c:pt>
                <c:pt idx="793">
                  <c:v>10.28</c:v>
                </c:pt>
                <c:pt idx="794">
                  <c:v>10.28</c:v>
                </c:pt>
                <c:pt idx="795">
                  <c:v>10.28</c:v>
                </c:pt>
                <c:pt idx="796">
                  <c:v>10.28</c:v>
                </c:pt>
                <c:pt idx="797">
                  <c:v>10.28</c:v>
                </c:pt>
                <c:pt idx="798">
                  <c:v>10.28</c:v>
                </c:pt>
                <c:pt idx="799">
                  <c:v>10.28</c:v>
                </c:pt>
                <c:pt idx="800">
                  <c:v>10.28</c:v>
                </c:pt>
                <c:pt idx="801">
                  <c:v>10.28</c:v>
                </c:pt>
                <c:pt idx="802">
                  <c:v>10.28</c:v>
                </c:pt>
                <c:pt idx="803">
                  <c:v>10.28</c:v>
                </c:pt>
                <c:pt idx="804">
                  <c:v>10.28</c:v>
                </c:pt>
                <c:pt idx="805">
                  <c:v>10.28</c:v>
                </c:pt>
                <c:pt idx="806">
                  <c:v>10.28</c:v>
                </c:pt>
                <c:pt idx="807">
                  <c:v>10.3</c:v>
                </c:pt>
                <c:pt idx="808">
                  <c:v>10.3</c:v>
                </c:pt>
                <c:pt idx="809">
                  <c:v>10.3</c:v>
                </c:pt>
                <c:pt idx="810">
                  <c:v>10.3</c:v>
                </c:pt>
                <c:pt idx="811">
                  <c:v>10.3</c:v>
                </c:pt>
                <c:pt idx="812">
                  <c:v>10.3</c:v>
                </c:pt>
                <c:pt idx="813">
                  <c:v>10.3</c:v>
                </c:pt>
                <c:pt idx="814">
                  <c:v>10.3</c:v>
                </c:pt>
                <c:pt idx="815">
                  <c:v>10.32</c:v>
                </c:pt>
                <c:pt idx="816">
                  <c:v>10.32</c:v>
                </c:pt>
                <c:pt idx="817">
                  <c:v>10.32</c:v>
                </c:pt>
                <c:pt idx="818">
                  <c:v>10.32</c:v>
                </c:pt>
                <c:pt idx="819">
                  <c:v>10.32</c:v>
                </c:pt>
                <c:pt idx="820">
                  <c:v>10.32</c:v>
                </c:pt>
                <c:pt idx="821">
                  <c:v>10.32</c:v>
                </c:pt>
                <c:pt idx="822">
                  <c:v>10.32</c:v>
                </c:pt>
                <c:pt idx="823">
                  <c:v>10.32</c:v>
                </c:pt>
                <c:pt idx="824">
                  <c:v>10.32</c:v>
                </c:pt>
                <c:pt idx="825">
                  <c:v>10.32</c:v>
                </c:pt>
                <c:pt idx="826">
                  <c:v>10.32</c:v>
                </c:pt>
                <c:pt idx="827">
                  <c:v>10.32</c:v>
                </c:pt>
                <c:pt idx="828">
                  <c:v>10.32</c:v>
                </c:pt>
                <c:pt idx="829">
                  <c:v>10.32</c:v>
                </c:pt>
                <c:pt idx="830">
                  <c:v>10.34</c:v>
                </c:pt>
                <c:pt idx="831">
                  <c:v>10.34</c:v>
                </c:pt>
                <c:pt idx="832">
                  <c:v>10.34</c:v>
                </c:pt>
                <c:pt idx="833">
                  <c:v>10.34</c:v>
                </c:pt>
                <c:pt idx="834">
                  <c:v>10.34</c:v>
                </c:pt>
                <c:pt idx="835">
                  <c:v>10.34</c:v>
                </c:pt>
                <c:pt idx="836">
                  <c:v>10.34</c:v>
                </c:pt>
                <c:pt idx="837">
                  <c:v>10.34</c:v>
                </c:pt>
                <c:pt idx="838">
                  <c:v>10.34</c:v>
                </c:pt>
                <c:pt idx="839">
                  <c:v>10.34</c:v>
                </c:pt>
                <c:pt idx="840">
                  <c:v>10.360000000000008</c:v>
                </c:pt>
                <c:pt idx="841">
                  <c:v>10.360000000000008</c:v>
                </c:pt>
                <c:pt idx="842">
                  <c:v>10.360000000000008</c:v>
                </c:pt>
                <c:pt idx="843">
                  <c:v>10.360000000000008</c:v>
                </c:pt>
                <c:pt idx="844">
                  <c:v>10.360000000000008</c:v>
                </c:pt>
                <c:pt idx="845">
                  <c:v>10.360000000000008</c:v>
                </c:pt>
                <c:pt idx="846">
                  <c:v>10.360000000000008</c:v>
                </c:pt>
                <c:pt idx="847">
                  <c:v>10.360000000000008</c:v>
                </c:pt>
                <c:pt idx="848">
                  <c:v>10.360000000000008</c:v>
                </c:pt>
                <c:pt idx="849">
                  <c:v>10.360000000000008</c:v>
                </c:pt>
                <c:pt idx="850">
                  <c:v>10.360000000000008</c:v>
                </c:pt>
                <c:pt idx="851">
                  <c:v>10.360000000000008</c:v>
                </c:pt>
                <c:pt idx="852">
                  <c:v>10.38</c:v>
                </c:pt>
                <c:pt idx="853">
                  <c:v>10.38</c:v>
                </c:pt>
                <c:pt idx="854">
                  <c:v>10.38</c:v>
                </c:pt>
                <c:pt idx="855">
                  <c:v>10.38</c:v>
                </c:pt>
                <c:pt idx="856">
                  <c:v>10.38</c:v>
                </c:pt>
                <c:pt idx="857">
                  <c:v>10.38</c:v>
                </c:pt>
                <c:pt idx="858">
                  <c:v>10.38</c:v>
                </c:pt>
                <c:pt idx="859">
                  <c:v>10.38</c:v>
                </c:pt>
                <c:pt idx="860">
                  <c:v>10.38</c:v>
                </c:pt>
                <c:pt idx="861">
                  <c:v>10.4</c:v>
                </c:pt>
                <c:pt idx="862">
                  <c:v>10.4</c:v>
                </c:pt>
                <c:pt idx="863">
                  <c:v>10.4</c:v>
                </c:pt>
                <c:pt idx="864">
                  <c:v>10.4</c:v>
                </c:pt>
                <c:pt idx="865">
                  <c:v>10.4</c:v>
                </c:pt>
                <c:pt idx="866">
                  <c:v>10.4</c:v>
                </c:pt>
                <c:pt idx="867">
                  <c:v>10.4</c:v>
                </c:pt>
                <c:pt idx="868">
                  <c:v>10.4</c:v>
                </c:pt>
                <c:pt idx="869">
                  <c:v>10.4</c:v>
                </c:pt>
                <c:pt idx="870">
                  <c:v>10.4</c:v>
                </c:pt>
                <c:pt idx="871">
                  <c:v>10.42</c:v>
                </c:pt>
                <c:pt idx="872">
                  <c:v>10.42</c:v>
                </c:pt>
                <c:pt idx="873">
                  <c:v>10.42</c:v>
                </c:pt>
                <c:pt idx="874">
                  <c:v>10.42</c:v>
                </c:pt>
                <c:pt idx="875">
                  <c:v>10.42</c:v>
                </c:pt>
                <c:pt idx="876">
                  <c:v>10.42</c:v>
                </c:pt>
                <c:pt idx="877">
                  <c:v>10.42</c:v>
                </c:pt>
                <c:pt idx="878">
                  <c:v>10.44</c:v>
                </c:pt>
                <c:pt idx="879">
                  <c:v>10.44</c:v>
                </c:pt>
                <c:pt idx="880">
                  <c:v>10.44</c:v>
                </c:pt>
                <c:pt idx="881">
                  <c:v>10.44</c:v>
                </c:pt>
                <c:pt idx="882">
                  <c:v>10.46</c:v>
                </c:pt>
                <c:pt idx="883">
                  <c:v>10.46</c:v>
                </c:pt>
                <c:pt idx="884">
                  <c:v>10.46</c:v>
                </c:pt>
                <c:pt idx="885">
                  <c:v>10.46</c:v>
                </c:pt>
                <c:pt idx="886">
                  <c:v>10.46</c:v>
                </c:pt>
                <c:pt idx="887">
                  <c:v>10.46</c:v>
                </c:pt>
                <c:pt idx="888">
                  <c:v>10.46</c:v>
                </c:pt>
                <c:pt idx="889">
                  <c:v>10.46</c:v>
                </c:pt>
                <c:pt idx="890">
                  <c:v>10.46</c:v>
                </c:pt>
                <c:pt idx="891">
                  <c:v>10.48</c:v>
                </c:pt>
                <c:pt idx="892">
                  <c:v>10.48</c:v>
                </c:pt>
                <c:pt idx="893">
                  <c:v>10.48</c:v>
                </c:pt>
                <c:pt idx="894">
                  <c:v>10.48</c:v>
                </c:pt>
                <c:pt idx="895">
                  <c:v>10.48</c:v>
                </c:pt>
                <c:pt idx="896">
                  <c:v>10.48</c:v>
                </c:pt>
                <c:pt idx="897">
                  <c:v>10.48</c:v>
                </c:pt>
                <c:pt idx="898">
                  <c:v>10.48</c:v>
                </c:pt>
                <c:pt idx="899">
                  <c:v>10.5</c:v>
                </c:pt>
                <c:pt idx="900">
                  <c:v>10.5</c:v>
                </c:pt>
                <c:pt idx="901">
                  <c:v>10.5</c:v>
                </c:pt>
                <c:pt idx="902">
                  <c:v>10.5</c:v>
                </c:pt>
                <c:pt idx="903">
                  <c:v>10.5</c:v>
                </c:pt>
                <c:pt idx="904">
                  <c:v>10.5</c:v>
                </c:pt>
                <c:pt idx="905">
                  <c:v>10.5</c:v>
                </c:pt>
                <c:pt idx="906">
                  <c:v>10.52</c:v>
                </c:pt>
                <c:pt idx="907">
                  <c:v>10.52</c:v>
                </c:pt>
                <c:pt idx="908">
                  <c:v>10.52</c:v>
                </c:pt>
                <c:pt idx="909">
                  <c:v>10.54</c:v>
                </c:pt>
                <c:pt idx="910">
                  <c:v>10.54</c:v>
                </c:pt>
                <c:pt idx="911">
                  <c:v>10.54</c:v>
                </c:pt>
                <c:pt idx="912">
                  <c:v>10.54</c:v>
                </c:pt>
                <c:pt idx="913">
                  <c:v>10.54</c:v>
                </c:pt>
                <c:pt idx="914">
                  <c:v>10.54</c:v>
                </c:pt>
                <c:pt idx="915">
                  <c:v>10.54</c:v>
                </c:pt>
                <c:pt idx="916">
                  <c:v>10.54</c:v>
                </c:pt>
                <c:pt idx="917">
                  <c:v>10.56</c:v>
                </c:pt>
                <c:pt idx="918">
                  <c:v>10.56</c:v>
                </c:pt>
                <c:pt idx="919">
                  <c:v>10.56</c:v>
                </c:pt>
                <c:pt idx="920">
                  <c:v>10.56</c:v>
                </c:pt>
                <c:pt idx="921">
                  <c:v>10.56</c:v>
                </c:pt>
                <c:pt idx="922">
                  <c:v>10.56</c:v>
                </c:pt>
                <c:pt idx="923">
                  <c:v>10.58</c:v>
                </c:pt>
                <c:pt idx="924">
                  <c:v>10.58</c:v>
                </c:pt>
                <c:pt idx="925">
                  <c:v>10.58</c:v>
                </c:pt>
                <c:pt idx="926">
                  <c:v>10.58</c:v>
                </c:pt>
                <c:pt idx="927">
                  <c:v>10.58</c:v>
                </c:pt>
                <c:pt idx="928">
                  <c:v>10.58</c:v>
                </c:pt>
                <c:pt idx="929">
                  <c:v>10.58</c:v>
                </c:pt>
                <c:pt idx="930">
                  <c:v>10.58</c:v>
                </c:pt>
                <c:pt idx="931">
                  <c:v>10.58</c:v>
                </c:pt>
                <c:pt idx="932">
                  <c:v>10.58</c:v>
                </c:pt>
                <c:pt idx="933">
                  <c:v>10.58</c:v>
                </c:pt>
                <c:pt idx="934">
                  <c:v>10.6</c:v>
                </c:pt>
                <c:pt idx="935">
                  <c:v>10.6</c:v>
                </c:pt>
                <c:pt idx="936">
                  <c:v>10.6</c:v>
                </c:pt>
                <c:pt idx="937">
                  <c:v>10.6</c:v>
                </c:pt>
                <c:pt idx="938">
                  <c:v>10.6</c:v>
                </c:pt>
                <c:pt idx="939">
                  <c:v>10.6</c:v>
                </c:pt>
                <c:pt idx="940">
                  <c:v>10.6</c:v>
                </c:pt>
                <c:pt idx="941">
                  <c:v>10.62</c:v>
                </c:pt>
                <c:pt idx="942">
                  <c:v>10.62</c:v>
                </c:pt>
                <c:pt idx="943">
                  <c:v>10.62</c:v>
                </c:pt>
                <c:pt idx="944">
                  <c:v>10.62</c:v>
                </c:pt>
                <c:pt idx="945">
                  <c:v>10.62</c:v>
                </c:pt>
                <c:pt idx="946">
                  <c:v>10.62</c:v>
                </c:pt>
                <c:pt idx="947">
                  <c:v>10.62</c:v>
                </c:pt>
                <c:pt idx="948">
                  <c:v>10.62</c:v>
                </c:pt>
                <c:pt idx="949">
                  <c:v>10.62</c:v>
                </c:pt>
                <c:pt idx="950">
                  <c:v>10.62</c:v>
                </c:pt>
                <c:pt idx="951">
                  <c:v>10.62</c:v>
                </c:pt>
                <c:pt idx="952">
                  <c:v>10.639999999999999</c:v>
                </c:pt>
                <c:pt idx="953">
                  <c:v>10.639999999999999</c:v>
                </c:pt>
                <c:pt idx="954">
                  <c:v>10.639999999999999</c:v>
                </c:pt>
                <c:pt idx="955">
                  <c:v>10.639999999999999</c:v>
                </c:pt>
                <c:pt idx="956">
                  <c:v>10.639999999999999</c:v>
                </c:pt>
                <c:pt idx="957">
                  <c:v>10.639999999999999</c:v>
                </c:pt>
                <c:pt idx="958">
                  <c:v>10.639999999999999</c:v>
                </c:pt>
                <c:pt idx="959">
                  <c:v>10.639999999999999</c:v>
                </c:pt>
                <c:pt idx="960">
                  <c:v>10.66</c:v>
                </c:pt>
                <c:pt idx="961">
                  <c:v>10.66</c:v>
                </c:pt>
                <c:pt idx="962">
                  <c:v>10.66</c:v>
                </c:pt>
                <c:pt idx="963">
                  <c:v>10.66</c:v>
                </c:pt>
                <c:pt idx="964">
                  <c:v>10.66</c:v>
                </c:pt>
                <c:pt idx="965">
                  <c:v>10.66</c:v>
                </c:pt>
                <c:pt idx="966">
                  <c:v>10.66</c:v>
                </c:pt>
                <c:pt idx="967">
                  <c:v>10.66</c:v>
                </c:pt>
                <c:pt idx="968">
                  <c:v>10.68</c:v>
                </c:pt>
                <c:pt idx="969">
                  <c:v>10.68</c:v>
                </c:pt>
                <c:pt idx="970">
                  <c:v>10.68</c:v>
                </c:pt>
                <c:pt idx="971">
                  <c:v>10.68</c:v>
                </c:pt>
                <c:pt idx="972">
                  <c:v>10.68</c:v>
                </c:pt>
                <c:pt idx="973">
                  <c:v>10.68</c:v>
                </c:pt>
                <c:pt idx="974">
                  <c:v>10.68</c:v>
                </c:pt>
                <c:pt idx="975">
                  <c:v>10.68</c:v>
                </c:pt>
                <c:pt idx="976">
                  <c:v>10.68</c:v>
                </c:pt>
                <c:pt idx="977">
                  <c:v>10.7</c:v>
                </c:pt>
                <c:pt idx="978">
                  <c:v>10.7</c:v>
                </c:pt>
                <c:pt idx="979">
                  <c:v>10.7</c:v>
                </c:pt>
                <c:pt idx="980">
                  <c:v>10.7</c:v>
                </c:pt>
                <c:pt idx="981">
                  <c:v>10.7</c:v>
                </c:pt>
                <c:pt idx="982">
                  <c:v>10.7</c:v>
                </c:pt>
                <c:pt idx="983">
                  <c:v>10.7</c:v>
                </c:pt>
                <c:pt idx="984">
                  <c:v>10.7</c:v>
                </c:pt>
                <c:pt idx="985">
                  <c:v>10.7</c:v>
                </c:pt>
                <c:pt idx="986">
                  <c:v>10.7</c:v>
                </c:pt>
                <c:pt idx="987">
                  <c:v>10.7</c:v>
                </c:pt>
                <c:pt idx="988">
                  <c:v>10.719999999999999</c:v>
                </c:pt>
                <c:pt idx="989">
                  <c:v>10.719999999999999</c:v>
                </c:pt>
                <c:pt idx="990">
                  <c:v>10.719999999999999</c:v>
                </c:pt>
                <c:pt idx="991">
                  <c:v>10.719999999999999</c:v>
                </c:pt>
                <c:pt idx="992">
                  <c:v>10.719999999999999</c:v>
                </c:pt>
                <c:pt idx="993">
                  <c:v>10.719999999999999</c:v>
                </c:pt>
                <c:pt idx="994">
                  <c:v>10.739999999999998</c:v>
                </c:pt>
                <c:pt idx="995">
                  <c:v>10.739999999999998</c:v>
                </c:pt>
                <c:pt idx="996">
                  <c:v>10.739999999999998</c:v>
                </c:pt>
                <c:pt idx="997">
                  <c:v>10.739999999999998</c:v>
                </c:pt>
                <c:pt idx="998">
                  <c:v>10.739999999999998</c:v>
                </c:pt>
                <c:pt idx="999">
                  <c:v>10.739999999999998</c:v>
                </c:pt>
                <c:pt idx="1000">
                  <c:v>10.739999999999998</c:v>
                </c:pt>
                <c:pt idx="1001">
                  <c:v>10.76</c:v>
                </c:pt>
                <c:pt idx="1002">
                  <c:v>10.76</c:v>
                </c:pt>
                <c:pt idx="1003">
                  <c:v>10.76</c:v>
                </c:pt>
                <c:pt idx="1004">
                  <c:v>10.76</c:v>
                </c:pt>
                <c:pt idx="1005">
                  <c:v>10.76</c:v>
                </c:pt>
                <c:pt idx="1006">
                  <c:v>10.76</c:v>
                </c:pt>
                <c:pt idx="1007">
                  <c:v>10.76</c:v>
                </c:pt>
                <c:pt idx="1008">
                  <c:v>10.76</c:v>
                </c:pt>
                <c:pt idx="1009">
                  <c:v>10.76</c:v>
                </c:pt>
                <c:pt idx="1010">
                  <c:v>10.78</c:v>
                </c:pt>
                <c:pt idx="1011">
                  <c:v>10.78</c:v>
                </c:pt>
                <c:pt idx="1012">
                  <c:v>10.78</c:v>
                </c:pt>
                <c:pt idx="1013">
                  <c:v>10.78</c:v>
                </c:pt>
                <c:pt idx="1014">
                  <c:v>10.78</c:v>
                </c:pt>
                <c:pt idx="1015">
                  <c:v>10.8</c:v>
                </c:pt>
                <c:pt idx="1016">
                  <c:v>10.8</c:v>
                </c:pt>
                <c:pt idx="1017">
                  <c:v>10.8</c:v>
                </c:pt>
                <c:pt idx="1018">
                  <c:v>10.8</c:v>
                </c:pt>
                <c:pt idx="1019">
                  <c:v>10.8</c:v>
                </c:pt>
                <c:pt idx="1020">
                  <c:v>10.8</c:v>
                </c:pt>
                <c:pt idx="1021">
                  <c:v>10.8</c:v>
                </c:pt>
                <c:pt idx="1022">
                  <c:v>10.8</c:v>
                </c:pt>
                <c:pt idx="1023">
                  <c:v>10.82</c:v>
                </c:pt>
                <c:pt idx="1024">
                  <c:v>10.82</c:v>
                </c:pt>
                <c:pt idx="1025">
                  <c:v>10.82</c:v>
                </c:pt>
                <c:pt idx="1026">
                  <c:v>10.82</c:v>
                </c:pt>
                <c:pt idx="1027">
                  <c:v>10.82</c:v>
                </c:pt>
                <c:pt idx="1028">
                  <c:v>10.82</c:v>
                </c:pt>
                <c:pt idx="1029">
                  <c:v>10.82</c:v>
                </c:pt>
                <c:pt idx="1030">
                  <c:v>10.82</c:v>
                </c:pt>
                <c:pt idx="1031">
                  <c:v>10.84</c:v>
                </c:pt>
                <c:pt idx="1032">
                  <c:v>10.84</c:v>
                </c:pt>
                <c:pt idx="1033">
                  <c:v>10.84</c:v>
                </c:pt>
                <c:pt idx="1034">
                  <c:v>10.84</c:v>
                </c:pt>
                <c:pt idx="1035">
                  <c:v>10.84</c:v>
                </c:pt>
                <c:pt idx="1036">
                  <c:v>10.84</c:v>
                </c:pt>
                <c:pt idx="1037">
                  <c:v>10.84</c:v>
                </c:pt>
                <c:pt idx="1038">
                  <c:v>10.84</c:v>
                </c:pt>
                <c:pt idx="1039">
                  <c:v>10.860000000000008</c:v>
                </c:pt>
                <c:pt idx="1040">
                  <c:v>10.860000000000008</c:v>
                </c:pt>
                <c:pt idx="1041">
                  <c:v>10.860000000000008</c:v>
                </c:pt>
                <c:pt idx="1042">
                  <c:v>10.860000000000008</c:v>
                </c:pt>
                <c:pt idx="1043">
                  <c:v>10.860000000000008</c:v>
                </c:pt>
                <c:pt idx="1044">
                  <c:v>10.88</c:v>
                </c:pt>
                <c:pt idx="1045">
                  <c:v>10.88</c:v>
                </c:pt>
                <c:pt idx="1046">
                  <c:v>10.88</c:v>
                </c:pt>
                <c:pt idx="1047">
                  <c:v>10.9</c:v>
                </c:pt>
                <c:pt idx="1048">
                  <c:v>10.9</c:v>
                </c:pt>
                <c:pt idx="1049">
                  <c:v>10.9</c:v>
                </c:pt>
                <c:pt idx="1050">
                  <c:v>10.9</c:v>
                </c:pt>
                <c:pt idx="1051">
                  <c:v>10.9</c:v>
                </c:pt>
                <c:pt idx="1052">
                  <c:v>10.9</c:v>
                </c:pt>
                <c:pt idx="1053">
                  <c:v>10.9</c:v>
                </c:pt>
                <c:pt idx="1054">
                  <c:v>10.9</c:v>
                </c:pt>
                <c:pt idx="1055">
                  <c:v>10.9</c:v>
                </c:pt>
                <c:pt idx="1056">
                  <c:v>10.9</c:v>
                </c:pt>
                <c:pt idx="1057">
                  <c:v>10.92</c:v>
                </c:pt>
                <c:pt idx="1058">
                  <c:v>10.92</c:v>
                </c:pt>
                <c:pt idx="1059">
                  <c:v>10.92</c:v>
                </c:pt>
                <c:pt idx="1060">
                  <c:v>10.92</c:v>
                </c:pt>
                <c:pt idx="1061">
                  <c:v>10.92</c:v>
                </c:pt>
                <c:pt idx="1062">
                  <c:v>10.94</c:v>
                </c:pt>
                <c:pt idx="1063">
                  <c:v>10.94</c:v>
                </c:pt>
                <c:pt idx="1064">
                  <c:v>10.94</c:v>
                </c:pt>
                <c:pt idx="1065">
                  <c:v>10.94</c:v>
                </c:pt>
                <c:pt idx="1066">
                  <c:v>10.94</c:v>
                </c:pt>
                <c:pt idx="1067">
                  <c:v>10.94</c:v>
                </c:pt>
                <c:pt idx="1068">
                  <c:v>10.94</c:v>
                </c:pt>
                <c:pt idx="1069">
                  <c:v>10.96</c:v>
                </c:pt>
                <c:pt idx="1070">
                  <c:v>10.96</c:v>
                </c:pt>
                <c:pt idx="1071">
                  <c:v>10.96</c:v>
                </c:pt>
                <c:pt idx="1072">
                  <c:v>10.96</c:v>
                </c:pt>
                <c:pt idx="1073">
                  <c:v>10.96</c:v>
                </c:pt>
                <c:pt idx="1074">
                  <c:v>10.96</c:v>
                </c:pt>
                <c:pt idx="1075">
                  <c:v>10.96</c:v>
                </c:pt>
                <c:pt idx="1076">
                  <c:v>10.96</c:v>
                </c:pt>
                <c:pt idx="1077">
                  <c:v>10.96</c:v>
                </c:pt>
                <c:pt idx="1078">
                  <c:v>10.96</c:v>
                </c:pt>
                <c:pt idx="1079">
                  <c:v>10.98</c:v>
                </c:pt>
                <c:pt idx="1080">
                  <c:v>10.98</c:v>
                </c:pt>
                <c:pt idx="1081">
                  <c:v>10.98</c:v>
                </c:pt>
                <c:pt idx="1082">
                  <c:v>10.98</c:v>
                </c:pt>
                <c:pt idx="1083">
                  <c:v>10.98</c:v>
                </c:pt>
                <c:pt idx="1084">
                  <c:v>10.98</c:v>
                </c:pt>
                <c:pt idx="1085">
                  <c:v>10.98</c:v>
                </c:pt>
                <c:pt idx="1086">
                  <c:v>11</c:v>
                </c:pt>
                <c:pt idx="1087">
                  <c:v>11</c:v>
                </c:pt>
                <c:pt idx="1088">
                  <c:v>11</c:v>
                </c:pt>
                <c:pt idx="1089">
                  <c:v>11</c:v>
                </c:pt>
                <c:pt idx="1090">
                  <c:v>11</c:v>
                </c:pt>
                <c:pt idx="1091">
                  <c:v>11.02</c:v>
                </c:pt>
                <c:pt idx="1092">
                  <c:v>11.02</c:v>
                </c:pt>
                <c:pt idx="1093">
                  <c:v>11.02</c:v>
                </c:pt>
                <c:pt idx="1094">
                  <c:v>11.02</c:v>
                </c:pt>
                <c:pt idx="1095">
                  <c:v>11.04</c:v>
                </c:pt>
                <c:pt idx="1096">
                  <c:v>11.04</c:v>
                </c:pt>
                <c:pt idx="1097">
                  <c:v>11.04</c:v>
                </c:pt>
                <c:pt idx="1098">
                  <c:v>11.04</c:v>
                </c:pt>
                <c:pt idx="1099">
                  <c:v>11.04</c:v>
                </c:pt>
                <c:pt idx="1100">
                  <c:v>11.04</c:v>
                </c:pt>
                <c:pt idx="1101">
                  <c:v>11.04</c:v>
                </c:pt>
                <c:pt idx="1102">
                  <c:v>11.04</c:v>
                </c:pt>
                <c:pt idx="1103">
                  <c:v>11.04</c:v>
                </c:pt>
                <c:pt idx="1104">
                  <c:v>11.04</c:v>
                </c:pt>
                <c:pt idx="1105">
                  <c:v>11.06</c:v>
                </c:pt>
                <c:pt idx="1106">
                  <c:v>11.06</c:v>
                </c:pt>
                <c:pt idx="1107">
                  <c:v>11.06</c:v>
                </c:pt>
                <c:pt idx="1108">
                  <c:v>11.06</c:v>
                </c:pt>
                <c:pt idx="1109">
                  <c:v>11.06</c:v>
                </c:pt>
                <c:pt idx="1110">
                  <c:v>11.06</c:v>
                </c:pt>
                <c:pt idx="1111">
                  <c:v>11.06</c:v>
                </c:pt>
                <c:pt idx="1112">
                  <c:v>11.06</c:v>
                </c:pt>
                <c:pt idx="1113">
                  <c:v>11.06</c:v>
                </c:pt>
                <c:pt idx="1114">
                  <c:v>11.08</c:v>
                </c:pt>
                <c:pt idx="1115">
                  <c:v>11.08</c:v>
                </c:pt>
                <c:pt idx="1116">
                  <c:v>11.08</c:v>
                </c:pt>
                <c:pt idx="1117">
                  <c:v>11.08</c:v>
                </c:pt>
                <c:pt idx="1118">
                  <c:v>11.08</c:v>
                </c:pt>
                <c:pt idx="1119">
                  <c:v>11.08</c:v>
                </c:pt>
                <c:pt idx="1120">
                  <c:v>11.08</c:v>
                </c:pt>
                <c:pt idx="1121">
                  <c:v>11.08</c:v>
                </c:pt>
                <c:pt idx="1122">
                  <c:v>11.08</c:v>
                </c:pt>
                <c:pt idx="1123">
                  <c:v>11.08</c:v>
                </c:pt>
                <c:pt idx="1124">
                  <c:v>11.08</c:v>
                </c:pt>
                <c:pt idx="1125">
                  <c:v>11.08</c:v>
                </c:pt>
                <c:pt idx="1126">
                  <c:v>11.1</c:v>
                </c:pt>
                <c:pt idx="1127">
                  <c:v>11.1</c:v>
                </c:pt>
                <c:pt idx="1128">
                  <c:v>11.1</c:v>
                </c:pt>
                <c:pt idx="1129">
                  <c:v>11.1</c:v>
                </c:pt>
                <c:pt idx="1130">
                  <c:v>11.1</c:v>
                </c:pt>
                <c:pt idx="1131">
                  <c:v>11.1</c:v>
                </c:pt>
                <c:pt idx="1132">
                  <c:v>11.1</c:v>
                </c:pt>
                <c:pt idx="1133">
                  <c:v>11.1</c:v>
                </c:pt>
                <c:pt idx="1134">
                  <c:v>11.1</c:v>
                </c:pt>
                <c:pt idx="1135">
                  <c:v>11.12</c:v>
                </c:pt>
                <c:pt idx="1136">
                  <c:v>11.12</c:v>
                </c:pt>
                <c:pt idx="1137">
                  <c:v>11.12</c:v>
                </c:pt>
                <c:pt idx="1138">
                  <c:v>11.12</c:v>
                </c:pt>
                <c:pt idx="1139">
                  <c:v>11.12</c:v>
                </c:pt>
                <c:pt idx="1140">
                  <c:v>11.12</c:v>
                </c:pt>
                <c:pt idx="1141">
                  <c:v>11.12</c:v>
                </c:pt>
                <c:pt idx="1142">
                  <c:v>11.12</c:v>
                </c:pt>
                <c:pt idx="1143">
                  <c:v>11.12</c:v>
                </c:pt>
                <c:pt idx="1144">
                  <c:v>11.12</c:v>
                </c:pt>
                <c:pt idx="1145">
                  <c:v>11.12</c:v>
                </c:pt>
                <c:pt idx="1146">
                  <c:v>11.12</c:v>
                </c:pt>
                <c:pt idx="1147">
                  <c:v>11.139999999999999</c:v>
                </c:pt>
                <c:pt idx="1148">
                  <c:v>11.139999999999999</c:v>
                </c:pt>
                <c:pt idx="1149">
                  <c:v>11.139999999999999</c:v>
                </c:pt>
                <c:pt idx="1150">
                  <c:v>11.139999999999999</c:v>
                </c:pt>
                <c:pt idx="1151">
                  <c:v>11.139999999999999</c:v>
                </c:pt>
                <c:pt idx="1152">
                  <c:v>11.139999999999999</c:v>
                </c:pt>
                <c:pt idx="1153">
                  <c:v>11.139999999999999</c:v>
                </c:pt>
                <c:pt idx="1154">
                  <c:v>11.139999999999999</c:v>
                </c:pt>
                <c:pt idx="1155">
                  <c:v>11.16</c:v>
                </c:pt>
                <c:pt idx="1156">
                  <c:v>11.16</c:v>
                </c:pt>
                <c:pt idx="1157">
                  <c:v>11.16</c:v>
                </c:pt>
                <c:pt idx="1158">
                  <c:v>11.16</c:v>
                </c:pt>
                <c:pt idx="1159">
                  <c:v>11.16</c:v>
                </c:pt>
                <c:pt idx="1160">
                  <c:v>11.16</c:v>
                </c:pt>
                <c:pt idx="1161">
                  <c:v>11.16</c:v>
                </c:pt>
                <c:pt idx="1162">
                  <c:v>11.16</c:v>
                </c:pt>
                <c:pt idx="1163">
                  <c:v>11.18</c:v>
                </c:pt>
                <c:pt idx="1164">
                  <c:v>11.18</c:v>
                </c:pt>
                <c:pt idx="1165">
                  <c:v>11.18</c:v>
                </c:pt>
                <c:pt idx="1166">
                  <c:v>11.18</c:v>
                </c:pt>
                <c:pt idx="1167">
                  <c:v>11.18</c:v>
                </c:pt>
                <c:pt idx="1168">
                  <c:v>11.18</c:v>
                </c:pt>
                <c:pt idx="1169">
                  <c:v>11.18</c:v>
                </c:pt>
                <c:pt idx="1170">
                  <c:v>11.18</c:v>
                </c:pt>
                <c:pt idx="1171">
                  <c:v>11.18</c:v>
                </c:pt>
                <c:pt idx="1172">
                  <c:v>11.18</c:v>
                </c:pt>
                <c:pt idx="1173">
                  <c:v>11.18</c:v>
                </c:pt>
                <c:pt idx="1174">
                  <c:v>11.2</c:v>
                </c:pt>
                <c:pt idx="1175">
                  <c:v>11.2</c:v>
                </c:pt>
                <c:pt idx="1176">
                  <c:v>11.2</c:v>
                </c:pt>
                <c:pt idx="1177">
                  <c:v>11.2</c:v>
                </c:pt>
                <c:pt idx="1178">
                  <c:v>11.2</c:v>
                </c:pt>
                <c:pt idx="1179">
                  <c:v>11.2</c:v>
                </c:pt>
                <c:pt idx="1180">
                  <c:v>11.2</c:v>
                </c:pt>
                <c:pt idx="1181">
                  <c:v>11.2</c:v>
                </c:pt>
                <c:pt idx="1182">
                  <c:v>11.219999999999999</c:v>
                </c:pt>
                <c:pt idx="1183">
                  <c:v>11.219999999999999</c:v>
                </c:pt>
                <c:pt idx="1184">
                  <c:v>11.219999999999999</c:v>
                </c:pt>
                <c:pt idx="1185">
                  <c:v>11.219999999999999</c:v>
                </c:pt>
                <c:pt idx="1186">
                  <c:v>11.219999999999999</c:v>
                </c:pt>
                <c:pt idx="1187">
                  <c:v>11.219999999999999</c:v>
                </c:pt>
                <c:pt idx="1188">
                  <c:v>11.219999999999999</c:v>
                </c:pt>
                <c:pt idx="1189">
                  <c:v>11.219999999999999</c:v>
                </c:pt>
                <c:pt idx="1190">
                  <c:v>11.219999999999999</c:v>
                </c:pt>
                <c:pt idx="1191">
                  <c:v>11.219999999999999</c:v>
                </c:pt>
                <c:pt idx="1192">
                  <c:v>11.219999999999999</c:v>
                </c:pt>
                <c:pt idx="1193">
                  <c:v>11.239999999999998</c:v>
                </c:pt>
                <c:pt idx="1194">
                  <c:v>11.239999999999998</c:v>
                </c:pt>
                <c:pt idx="1195">
                  <c:v>11.239999999999998</c:v>
                </c:pt>
                <c:pt idx="1196">
                  <c:v>11.239999999999998</c:v>
                </c:pt>
                <c:pt idx="1197">
                  <c:v>11.239999999999998</c:v>
                </c:pt>
                <c:pt idx="1198">
                  <c:v>11.239999999999998</c:v>
                </c:pt>
                <c:pt idx="1199">
                  <c:v>11.239999999999998</c:v>
                </c:pt>
                <c:pt idx="1200">
                  <c:v>11.239999999999998</c:v>
                </c:pt>
                <c:pt idx="1201">
                  <c:v>11.239999999999998</c:v>
                </c:pt>
                <c:pt idx="1202">
                  <c:v>11.26</c:v>
                </c:pt>
                <c:pt idx="1203">
                  <c:v>11.26</c:v>
                </c:pt>
                <c:pt idx="1204">
                  <c:v>11.26</c:v>
                </c:pt>
                <c:pt idx="1205">
                  <c:v>11.26</c:v>
                </c:pt>
                <c:pt idx="1206">
                  <c:v>11.26</c:v>
                </c:pt>
                <c:pt idx="1207">
                  <c:v>11.26</c:v>
                </c:pt>
                <c:pt idx="1208">
                  <c:v>11.26</c:v>
                </c:pt>
                <c:pt idx="1209">
                  <c:v>11.26</c:v>
                </c:pt>
                <c:pt idx="1210">
                  <c:v>11.26</c:v>
                </c:pt>
                <c:pt idx="1211">
                  <c:v>11.26</c:v>
                </c:pt>
                <c:pt idx="1212">
                  <c:v>11.28</c:v>
                </c:pt>
                <c:pt idx="1213">
                  <c:v>11.28</c:v>
                </c:pt>
                <c:pt idx="1214">
                  <c:v>11.28</c:v>
                </c:pt>
                <c:pt idx="1215">
                  <c:v>11.28</c:v>
                </c:pt>
                <c:pt idx="1216">
                  <c:v>11.28</c:v>
                </c:pt>
                <c:pt idx="1217">
                  <c:v>11.28</c:v>
                </c:pt>
                <c:pt idx="1218">
                  <c:v>11.28</c:v>
                </c:pt>
                <c:pt idx="1219">
                  <c:v>11.28</c:v>
                </c:pt>
                <c:pt idx="1220">
                  <c:v>11.3</c:v>
                </c:pt>
                <c:pt idx="1221">
                  <c:v>11.3</c:v>
                </c:pt>
                <c:pt idx="1222">
                  <c:v>11.3</c:v>
                </c:pt>
                <c:pt idx="1223">
                  <c:v>11.3</c:v>
                </c:pt>
                <c:pt idx="1224">
                  <c:v>11.3</c:v>
                </c:pt>
                <c:pt idx="1225">
                  <c:v>11.3</c:v>
                </c:pt>
                <c:pt idx="1226">
                  <c:v>11.32</c:v>
                </c:pt>
                <c:pt idx="1227">
                  <c:v>11.32</c:v>
                </c:pt>
                <c:pt idx="1228">
                  <c:v>11.32</c:v>
                </c:pt>
                <c:pt idx="1229">
                  <c:v>11.32</c:v>
                </c:pt>
                <c:pt idx="1230">
                  <c:v>11.32</c:v>
                </c:pt>
                <c:pt idx="1231">
                  <c:v>11.32</c:v>
                </c:pt>
                <c:pt idx="1232">
                  <c:v>11.32</c:v>
                </c:pt>
                <c:pt idx="1233">
                  <c:v>11.32</c:v>
                </c:pt>
                <c:pt idx="1234">
                  <c:v>11.32</c:v>
                </c:pt>
                <c:pt idx="1235">
                  <c:v>11.32</c:v>
                </c:pt>
                <c:pt idx="1236">
                  <c:v>11.32</c:v>
                </c:pt>
                <c:pt idx="1237">
                  <c:v>11.32</c:v>
                </c:pt>
                <c:pt idx="1238">
                  <c:v>11.32</c:v>
                </c:pt>
                <c:pt idx="1239">
                  <c:v>11.32</c:v>
                </c:pt>
                <c:pt idx="1240">
                  <c:v>11.32</c:v>
                </c:pt>
                <c:pt idx="1241">
                  <c:v>11.34</c:v>
                </c:pt>
                <c:pt idx="1242">
                  <c:v>11.34</c:v>
                </c:pt>
                <c:pt idx="1243">
                  <c:v>11.34</c:v>
                </c:pt>
                <c:pt idx="1244">
                  <c:v>11.34</c:v>
                </c:pt>
                <c:pt idx="1245">
                  <c:v>11.34</c:v>
                </c:pt>
                <c:pt idx="1246">
                  <c:v>11.34</c:v>
                </c:pt>
                <c:pt idx="1247">
                  <c:v>11.34</c:v>
                </c:pt>
                <c:pt idx="1248">
                  <c:v>11.34</c:v>
                </c:pt>
                <c:pt idx="1249">
                  <c:v>11.34</c:v>
                </c:pt>
                <c:pt idx="1250">
                  <c:v>11.34</c:v>
                </c:pt>
                <c:pt idx="1251">
                  <c:v>11.34</c:v>
                </c:pt>
                <c:pt idx="1252">
                  <c:v>11.34</c:v>
                </c:pt>
                <c:pt idx="1253">
                  <c:v>11.34</c:v>
                </c:pt>
                <c:pt idx="1254">
                  <c:v>11.360000000000008</c:v>
                </c:pt>
                <c:pt idx="1255">
                  <c:v>11.360000000000008</c:v>
                </c:pt>
                <c:pt idx="1256">
                  <c:v>11.360000000000008</c:v>
                </c:pt>
                <c:pt idx="1257">
                  <c:v>11.360000000000008</c:v>
                </c:pt>
                <c:pt idx="1258">
                  <c:v>11.360000000000008</c:v>
                </c:pt>
                <c:pt idx="1259">
                  <c:v>11.360000000000008</c:v>
                </c:pt>
                <c:pt idx="1260">
                  <c:v>11.360000000000008</c:v>
                </c:pt>
                <c:pt idx="1261">
                  <c:v>11.360000000000008</c:v>
                </c:pt>
                <c:pt idx="1262">
                  <c:v>11.360000000000008</c:v>
                </c:pt>
                <c:pt idx="1263">
                  <c:v>11.360000000000008</c:v>
                </c:pt>
                <c:pt idx="1264">
                  <c:v>11.38</c:v>
                </c:pt>
                <c:pt idx="1265">
                  <c:v>11.38</c:v>
                </c:pt>
                <c:pt idx="1266">
                  <c:v>11.38</c:v>
                </c:pt>
                <c:pt idx="1267">
                  <c:v>11.38</c:v>
                </c:pt>
                <c:pt idx="1268">
                  <c:v>11.38</c:v>
                </c:pt>
                <c:pt idx="1269">
                  <c:v>11.38</c:v>
                </c:pt>
                <c:pt idx="1270">
                  <c:v>11.38</c:v>
                </c:pt>
                <c:pt idx="1271">
                  <c:v>11.38</c:v>
                </c:pt>
                <c:pt idx="1272">
                  <c:v>11.38</c:v>
                </c:pt>
                <c:pt idx="1273">
                  <c:v>11.38</c:v>
                </c:pt>
                <c:pt idx="1274">
                  <c:v>11.38</c:v>
                </c:pt>
                <c:pt idx="1275">
                  <c:v>11.4</c:v>
                </c:pt>
                <c:pt idx="1276">
                  <c:v>11.4</c:v>
                </c:pt>
                <c:pt idx="1277">
                  <c:v>11.4</c:v>
                </c:pt>
                <c:pt idx="1278">
                  <c:v>11.4</c:v>
                </c:pt>
                <c:pt idx="1279">
                  <c:v>11.4</c:v>
                </c:pt>
                <c:pt idx="1280">
                  <c:v>11.4</c:v>
                </c:pt>
                <c:pt idx="1281">
                  <c:v>11.4</c:v>
                </c:pt>
                <c:pt idx="1282">
                  <c:v>11.4</c:v>
                </c:pt>
                <c:pt idx="1283">
                  <c:v>11.42</c:v>
                </c:pt>
                <c:pt idx="1284">
                  <c:v>11.42</c:v>
                </c:pt>
                <c:pt idx="1285">
                  <c:v>11.42</c:v>
                </c:pt>
                <c:pt idx="1286">
                  <c:v>11.42</c:v>
                </c:pt>
                <c:pt idx="1287">
                  <c:v>11.42</c:v>
                </c:pt>
                <c:pt idx="1288">
                  <c:v>11.44</c:v>
                </c:pt>
                <c:pt idx="1289">
                  <c:v>11.44</c:v>
                </c:pt>
                <c:pt idx="1290">
                  <c:v>11.44</c:v>
                </c:pt>
                <c:pt idx="1291">
                  <c:v>11.44</c:v>
                </c:pt>
                <c:pt idx="1292">
                  <c:v>11.44</c:v>
                </c:pt>
                <c:pt idx="1293">
                  <c:v>11.44</c:v>
                </c:pt>
                <c:pt idx="1294">
                  <c:v>11.44</c:v>
                </c:pt>
                <c:pt idx="1295">
                  <c:v>11.44</c:v>
                </c:pt>
                <c:pt idx="1296">
                  <c:v>11.44</c:v>
                </c:pt>
                <c:pt idx="1297">
                  <c:v>11.44</c:v>
                </c:pt>
                <c:pt idx="1298">
                  <c:v>11.44</c:v>
                </c:pt>
                <c:pt idx="1299">
                  <c:v>11.44</c:v>
                </c:pt>
                <c:pt idx="1300">
                  <c:v>11.46</c:v>
                </c:pt>
                <c:pt idx="1301">
                  <c:v>11.46</c:v>
                </c:pt>
                <c:pt idx="1302">
                  <c:v>11.46</c:v>
                </c:pt>
                <c:pt idx="1303">
                  <c:v>11.46</c:v>
                </c:pt>
                <c:pt idx="1304">
                  <c:v>11.46</c:v>
                </c:pt>
                <c:pt idx="1305">
                  <c:v>11.46</c:v>
                </c:pt>
                <c:pt idx="1306">
                  <c:v>11.46</c:v>
                </c:pt>
                <c:pt idx="1307">
                  <c:v>11.46</c:v>
                </c:pt>
                <c:pt idx="1308">
                  <c:v>11.46</c:v>
                </c:pt>
                <c:pt idx="1309">
                  <c:v>11.46</c:v>
                </c:pt>
                <c:pt idx="1310">
                  <c:v>11.48</c:v>
                </c:pt>
                <c:pt idx="1311">
                  <c:v>11.48</c:v>
                </c:pt>
                <c:pt idx="1312">
                  <c:v>11.48</c:v>
                </c:pt>
                <c:pt idx="1313">
                  <c:v>11.48</c:v>
                </c:pt>
                <c:pt idx="1314">
                  <c:v>11.48</c:v>
                </c:pt>
                <c:pt idx="1315">
                  <c:v>11.48</c:v>
                </c:pt>
                <c:pt idx="1316">
                  <c:v>11.48</c:v>
                </c:pt>
                <c:pt idx="1317">
                  <c:v>11.48</c:v>
                </c:pt>
                <c:pt idx="1318">
                  <c:v>11.48</c:v>
                </c:pt>
                <c:pt idx="1319">
                  <c:v>11.48</c:v>
                </c:pt>
                <c:pt idx="1320">
                  <c:v>11.48</c:v>
                </c:pt>
                <c:pt idx="1321">
                  <c:v>11.48</c:v>
                </c:pt>
                <c:pt idx="1322">
                  <c:v>11.48</c:v>
                </c:pt>
                <c:pt idx="1323">
                  <c:v>11.48</c:v>
                </c:pt>
                <c:pt idx="1324">
                  <c:v>11.48</c:v>
                </c:pt>
                <c:pt idx="1325">
                  <c:v>11.5</c:v>
                </c:pt>
                <c:pt idx="1326">
                  <c:v>11.5</c:v>
                </c:pt>
                <c:pt idx="1327">
                  <c:v>11.5</c:v>
                </c:pt>
                <c:pt idx="1328">
                  <c:v>11.5</c:v>
                </c:pt>
                <c:pt idx="1329">
                  <c:v>11.5</c:v>
                </c:pt>
                <c:pt idx="1330">
                  <c:v>11.5</c:v>
                </c:pt>
                <c:pt idx="1331">
                  <c:v>11.5</c:v>
                </c:pt>
                <c:pt idx="1332">
                  <c:v>11.5</c:v>
                </c:pt>
                <c:pt idx="1333">
                  <c:v>11.5</c:v>
                </c:pt>
                <c:pt idx="1334">
                  <c:v>11.5</c:v>
                </c:pt>
                <c:pt idx="1335">
                  <c:v>11.5</c:v>
                </c:pt>
                <c:pt idx="1336">
                  <c:v>11.5</c:v>
                </c:pt>
                <c:pt idx="1337">
                  <c:v>11.5</c:v>
                </c:pt>
                <c:pt idx="1338">
                  <c:v>11.5</c:v>
                </c:pt>
                <c:pt idx="1339">
                  <c:v>11.5</c:v>
                </c:pt>
                <c:pt idx="1340">
                  <c:v>11.5</c:v>
                </c:pt>
                <c:pt idx="1341">
                  <c:v>11.52</c:v>
                </c:pt>
                <c:pt idx="1342">
                  <c:v>11.52</c:v>
                </c:pt>
                <c:pt idx="1343">
                  <c:v>11.52</c:v>
                </c:pt>
                <c:pt idx="1344">
                  <c:v>11.52</c:v>
                </c:pt>
                <c:pt idx="1345">
                  <c:v>11.52</c:v>
                </c:pt>
                <c:pt idx="1346">
                  <c:v>11.52</c:v>
                </c:pt>
                <c:pt idx="1347">
                  <c:v>11.52</c:v>
                </c:pt>
                <c:pt idx="1348">
                  <c:v>11.52</c:v>
                </c:pt>
                <c:pt idx="1349">
                  <c:v>11.52</c:v>
                </c:pt>
                <c:pt idx="1350">
                  <c:v>11.52</c:v>
                </c:pt>
                <c:pt idx="1351">
                  <c:v>11.54</c:v>
                </c:pt>
                <c:pt idx="1352">
                  <c:v>11.54</c:v>
                </c:pt>
                <c:pt idx="1353">
                  <c:v>11.54</c:v>
                </c:pt>
                <c:pt idx="1354">
                  <c:v>11.54</c:v>
                </c:pt>
                <c:pt idx="1355">
                  <c:v>11.54</c:v>
                </c:pt>
                <c:pt idx="1356">
                  <c:v>11.54</c:v>
                </c:pt>
                <c:pt idx="1357">
                  <c:v>11.54</c:v>
                </c:pt>
                <c:pt idx="1358">
                  <c:v>11.54</c:v>
                </c:pt>
                <c:pt idx="1359">
                  <c:v>11.54</c:v>
                </c:pt>
                <c:pt idx="1360">
                  <c:v>11.54</c:v>
                </c:pt>
                <c:pt idx="1361">
                  <c:v>11.56</c:v>
                </c:pt>
                <c:pt idx="1362">
                  <c:v>11.56</c:v>
                </c:pt>
                <c:pt idx="1363">
                  <c:v>11.56</c:v>
                </c:pt>
                <c:pt idx="1364">
                  <c:v>11.56</c:v>
                </c:pt>
                <c:pt idx="1365">
                  <c:v>11.56</c:v>
                </c:pt>
                <c:pt idx="1366">
                  <c:v>11.56</c:v>
                </c:pt>
                <c:pt idx="1367">
                  <c:v>11.56</c:v>
                </c:pt>
                <c:pt idx="1368">
                  <c:v>11.56</c:v>
                </c:pt>
                <c:pt idx="1369">
                  <c:v>11.58</c:v>
                </c:pt>
                <c:pt idx="1370">
                  <c:v>11.58</c:v>
                </c:pt>
                <c:pt idx="1371">
                  <c:v>11.58</c:v>
                </c:pt>
                <c:pt idx="1372">
                  <c:v>11.58</c:v>
                </c:pt>
                <c:pt idx="1373">
                  <c:v>11.58</c:v>
                </c:pt>
                <c:pt idx="1374">
                  <c:v>11.58</c:v>
                </c:pt>
                <c:pt idx="1375">
                  <c:v>11.58</c:v>
                </c:pt>
                <c:pt idx="1376">
                  <c:v>11.58</c:v>
                </c:pt>
                <c:pt idx="1377">
                  <c:v>11.58</c:v>
                </c:pt>
                <c:pt idx="1378">
                  <c:v>11.58</c:v>
                </c:pt>
                <c:pt idx="1379">
                  <c:v>11.58</c:v>
                </c:pt>
                <c:pt idx="1380">
                  <c:v>11.58</c:v>
                </c:pt>
                <c:pt idx="1381">
                  <c:v>11.58</c:v>
                </c:pt>
                <c:pt idx="1382">
                  <c:v>11.6</c:v>
                </c:pt>
                <c:pt idx="1383">
                  <c:v>11.6</c:v>
                </c:pt>
                <c:pt idx="1384">
                  <c:v>11.6</c:v>
                </c:pt>
                <c:pt idx="1385">
                  <c:v>11.6</c:v>
                </c:pt>
                <c:pt idx="1386">
                  <c:v>11.6</c:v>
                </c:pt>
                <c:pt idx="1387">
                  <c:v>11.6</c:v>
                </c:pt>
                <c:pt idx="1388">
                  <c:v>11.6</c:v>
                </c:pt>
                <c:pt idx="1389">
                  <c:v>11.6</c:v>
                </c:pt>
                <c:pt idx="1390">
                  <c:v>11.6</c:v>
                </c:pt>
                <c:pt idx="1391">
                  <c:v>11.6</c:v>
                </c:pt>
                <c:pt idx="1392">
                  <c:v>11.6</c:v>
                </c:pt>
                <c:pt idx="1393">
                  <c:v>11.6</c:v>
                </c:pt>
                <c:pt idx="1394">
                  <c:v>11.6</c:v>
                </c:pt>
                <c:pt idx="1395">
                  <c:v>11.6</c:v>
                </c:pt>
                <c:pt idx="1396">
                  <c:v>11.6</c:v>
                </c:pt>
                <c:pt idx="1397">
                  <c:v>11.6</c:v>
                </c:pt>
                <c:pt idx="1398">
                  <c:v>11.6</c:v>
                </c:pt>
                <c:pt idx="1399">
                  <c:v>11.6</c:v>
                </c:pt>
                <c:pt idx="1400">
                  <c:v>11.62</c:v>
                </c:pt>
                <c:pt idx="1401">
                  <c:v>11.62</c:v>
                </c:pt>
                <c:pt idx="1402">
                  <c:v>11.62</c:v>
                </c:pt>
                <c:pt idx="1403">
                  <c:v>11.62</c:v>
                </c:pt>
                <c:pt idx="1404">
                  <c:v>11.62</c:v>
                </c:pt>
                <c:pt idx="1405">
                  <c:v>11.62</c:v>
                </c:pt>
                <c:pt idx="1406">
                  <c:v>11.62</c:v>
                </c:pt>
                <c:pt idx="1407">
                  <c:v>11.62</c:v>
                </c:pt>
                <c:pt idx="1408">
                  <c:v>11.639999999999999</c:v>
                </c:pt>
                <c:pt idx="1409">
                  <c:v>11.639999999999999</c:v>
                </c:pt>
                <c:pt idx="1410">
                  <c:v>11.639999999999999</c:v>
                </c:pt>
                <c:pt idx="1411">
                  <c:v>11.639999999999999</c:v>
                </c:pt>
                <c:pt idx="1412">
                  <c:v>11.639999999999999</c:v>
                </c:pt>
                <c:pt idx="1413">
                  <c:v>11.639999999999999</c:v>
                </c:pt>
                <c:pt idx="1414">
                  <c:v>11.639999999999999</c:v>
                </c:pt>
                <c:pt idx="1415">
                  <c:v>11.639999999999999</c:v>
                </c:pt>
                <c:pt idx="1416">
                  <c:v>11.639999999999999</c:v>
                </c:pt>
                <c:pt idx="1417">
                  <c:v>11.639999999999999</c:v>
                </c:pt>
                <c:pt idx="1418">
                  <c:v>11.639999999999999</c:v>
                </c:pt>
                <c:pt idx="1419">
                  <c:v>11.639999999999999</c:v>
                </c:pt>
                <c:pt idx="1420">
                  <c:v>11.639999999999999</c:v>
                </c:pt>
                <c:pt idx="1421">
                  <c:v>11.639999999999999</c:v>
                </c:pt>
                <c:pt idx="1422">
                  <c:v>11.639999999999999</c:v>
                </c:pt>
                <c:pt idx="1423">
                  <c:v>11.639999999999999</c:v>
                </c:pt>
                <c:pt idx="1424">
                  <c:v>11.66</c:v>
                </c:pt>
                <c:pt idx="1425">
                  <c:v>11.66</c:v>
                </c:pt>
                <c:pt idx="1426">
                  <c:v>11.66</c:v>
                </c:pt>
                <c:pt idx="1427">
                  <c:v>11.66</c:v>
                </c:pt>
                <c:pt idx="1428">
                  <c:v>11.66</c:v>
                </c:pt>
                <c:pt idx="1429">
                  <c:v>11.66</c:v>
                </c:pt>
                <c:pt idx="1430">
                  <c:v>11.66</c:v>
                </c:pt>
                <c:pt idx="1431">
                  <c:v>11.66</c:v>
                </c:pt>
                <c:pt idx="1432">
                  <c:v>11.68</c:v>
                </c:pt>
                <c:pt idx="1433">
                  <c:v>11.68</c:v>
                </c:pt>
                <c:pt idx="1434">
                  <c:v>11.68</c:v>
                </c:pt>
                <c:pt idx="1435">
                  <c:v>11.68</c:v>
                </c:pt>
                <c:pt idx="1436">
                  <c:v>11.68</c:v>
                </c:pt>
                <c:pt idx="1437">
                  <c:v>11.68</c:v>
                </c:pt>
                <c:pt idx="1438">
                  <c:v>11.68</c:v>
                </c:pt>
                <c:pt idx="1439">
                  <c:v>11.68</c:v>
                </c:pt>
                <c:pt idx="1440">
                  <c:v>11.68</c:v>
                </c:pt>
                <c:pt idx="1441">
                  <c:v>11.68</c:v>
                </c:pt>
                <c:pt idx="1442">
                  <c:v>11.68</c:v>
                </c:pt>
                <c:pt idx="1443">
                  <c:v>11.68</c:v>
                </c:pt>
                <c:pt idx="1444">
                  <c:v>11.7</c:v>
                </c:pt>
                <c:pt idx="1445">
                  <c:v>11.7</c:v>
                </c:pt>
                <c:pt idx="1446">
                  <c:v>11.7</c:v>
                </c:pt>
                <c:pt idx="1447">
                  <c:v>11.7</c:v>
                </c:pt>
                <c:pt idx="1448">
                  <c:v>11.7</c:v>
                </c:pt>
                <c:pt idx="1449">
                  <c:v>11.7</c:v>
                </c:pt>
                <c:pt idx="1450">
                  <c:v>11.7</c:v>
                </c:pt>
                <c:pt idx="1451">
                  <c:v>11.7</c:v>
                </c:pt>
                <c:pt idx="1452">
                  <c:v>11.7</c:v>
                </c:pt>
                <c:pt idx="1453">
                  <c:v>11.7</c:v>
                </c:pt>
                <c:pt idx="1454">
                  <c:v>11.7</c:v>
                </c:pt>
                <c:pt idx="1455">
                  <c:v>11.7</c:v>
                </c:pt>
                <c:pt idx="1456">
                  <c:v>11.7</c:v>
                </c:pt>
                <c:pt idx="1457">
                  <c:v>11.7</c:v>
                </c:pt>
                <c:pt idx="1458">
                  <c:v>11.7</c:v>
                </c:pt>
                <c:pt idx="1459">
                  <c:v>11.7</c:v>
                </c:pt>
                <c:pt idx="1460">
                  <c:v>11.7</c:v>
                </c:pt>
                <c:pt idx="1461">
                  <c:v>11.7</c:v>
                </c:pt>
                <c:pt idx="1462">
                  <c:v>11.719999999999999</c:v>
                </c:pt>
                <c:pt idx="1463">
                  <c:v>11.719999999999999</c:v>
                </c:pt>
                <c:pt idx="1464">
                  <c:v>11.719999999999999</c:v>
                </c:pt>
                <c:pt idx="1465">
                  <c:v>11.719999999999999</c:v>
                </c:pt>
                <c:pt idx="1466">
                  <c:v>11.719999999999999</c:v>
                </c:pt>
                <c:pt idx="1467">
                  <c:v>11.739999999999998</c:v>
                </c:pt>
                <c:pt idx="1468">
                  <c:v>11.739999999999998</c:v>
                </c:pt>
                <c:pt idx="1469">
                  <c:v>11.739999999999998</c:v>
                </c:pt>
                <c:pt idx="1470">
                  <c:v>11.739999999999998</c:v>
                </c:pt>
                <c:pt idx="1471">
                  <c:v>11.739999999999998</c:v>
                </c:pt>
                <c:pt idx="1472">
                  <c:v>11.739999999999998</c:v>
                </c:pt>
                <c:pt idx="1473">
                  <c:v>11.739999999999998</c:v>
                </c:pt>
                <c:pt idx="1474">
                  <c:v>11.739999999999998</c:v>
                </c:pt>
                <c:pt idx="1475">
                  <c:v>11.739999999999998</c:v>
                </c:pt>
                <c:pt idx="1476">
                  <c:v>11.739999999999998</c:v>
                </c:pt>
                <c:pt idx="1477">
                  <c:v>11.739999999999998</c:v>
                </c:pt>
                <c:pt idx="1478">
                  <c:v>11.739999999999998</c:v>
                </c:pt>
                <c:pt idx="1479">
                  <c:v>11.739999999999998</c:v>
                </c:pt>
                <c:pt idx="1480">
                  <c:v>11.76</c:v>
                </c:pt>
                <c:pt idx="1481">
                  <c:v>11.76</c:v>
                </c:pt>
                <c:pt idx="1482">
                  <c:v>11.76</c:v>
                </c:pt>
                <c:pt idx="1483">
                  <c:v>11.76</c:v>
                </c:pt>
                <c:pt idx="1484">
                  <c:v>11.76</c:v>
                </c:pt>
                <c:pt idx="1485">
                  <c:v>11.76</c:v>
                </c:pt>
                <c:pt idx="1486">
                  <c:v>11.76</c:v>
                </c:pt>
                <c:pt idx="1487">
                  <c:v>11.76</c:v>
                </c:pt>
                <c:pt idx="1488">
                  <c:v>11.76</c:v>
                </c:pt>
                <c:pt idx="1489">
                  <c:v>11.76</c:v>
                </c:pt>
                <c:pt idx="1490">
                  <c:v>11.76</c:v>
                </c:pt>
                <c:pt idx="1491">
                  <c:v>11.76</c:v>
                </c:pt>
                <c:pt idx="1492">
                  <c:v>11.76</c:v>
                </c:pt>
                <c:pt idx="1493">
                  <c:v>11.76</c:v>
                </c:pt>
                <c:pt idx="1494">
                  <c:v>11.78</c:v>
                </c:pt>
                <c:pt idx="1495">
                  <c:v>11.78</c:v>
                </c:pt>
                <c:pt idx="1496">
                  <c:v>11.78</c:v>
                </c:pt>
                <c:pt idx="1497">
                  <c:v>11.78</c:v>
                </c:pt>
                <c:pt idx="1498">
                  <c:v>11.78</c:v>
                </c:pt>
                <c:pt idx="1499">
                  <c:v>11.78</c:v>
                </c:pt>
                <c:pt idx="1500">
                  <c:v>11.78</c:v>
                </c:pt>
                <c:pt idx="1501">
                  <c:v>11.78</c:v>
                </c:pt>
                <c:pt idx="1502">
                  <c:v>11.78</c:v>
                </c:pt>
                <c:pt idx="1503">
                  <c:v>11.8</c:v>
                </c:pt>
                <c:pt idx="1504">
                  <c:v>11.8</c:v>
                </c:pt>
                <c:pt idx="1505">
                  <c:v>11.8</c:v>
                </c:pt>
                <c:pt idx="1506">
                  <c:v>11.8</c:v>
                </c:pt>
                <c:pt idx="1507">
                  <c:v>11.8</c:v>
                </c:pt>
                <c:pt idx="1508">
                  <c:v>11.8</c:v>
                </c:pt>
                <c:pt idx="1509">
                  <c:v>11.8</c:v>
                </c:pt>
                <c:pt idx="1510">
                  <c:v>11.82</c:v>
                </c:pt>
                <c:pt idx="1511">
                  <c:v>11.82</c:v>
                </c:pt>
                <c:pt idx="1512">
                  <c:v>11.82</c:v>
                </c:pt>
                <c:pt idx="1513">
                  <c:v>11.82</c:v>
                </c:pt>
                <c:pt idx="1514">
                  <c:v>11.82</c:v>
                </c:pt>
                <c:pt idx="1515">
                  <c:v>11.82</c:v>
                </c:pt>
                <c:pt idx="1516">
                  <c:v>11.82</c:v>
                </c:pt>
                <c:pt idx="1517">
                  <c:v>11.82</c:v>
                </c:pt>
                <c:pt idx="1518">
                  <c:v>11.82</c:v>
                </c:pt>
                <c:pt idx="1519">
                  <c:v>11.82</c:v>
                </c:pt>
                <c:pt idx="1520">
                  <c:v>11.82</c:v>
                </c:pt>
                <c:pt idx="1521">
                  <c:v>11.84</c:v>
                </c:pt>
                <c:pt idx="1522">
                  <c:v>11.84</c:v>
                </c:pt>
                <c:pt idx="1523">
                  <c:v>11.84</c:v>
                </c:pt>
                <c:pt idx="1524">
                  <c:v>11.84</c:v>
                </c:pt>
                <c:pt idx="1525">
                  <c:v>11.84</c:v>
                </c:pt>
                <c:pt idx="1526">
                  <c:v>11.84</c:v>
                </c:pt>
                <c:pt idx="1527">
                  <c:v>11.84</c:v>
                </c:pt>
                <c:pt idx="1528">
                  <c:v>11.84</c:v>
                </c:pt>
                <c:pt idx="1529">
                  <c:v>11.84</c:v>
                </c:pt>
                <c:pt idx="1530">
                  <c:v>11.84</c:v>
                </c:pt>
                <c:pt idx="1531">
                  <c:v>11.84</c:v>
                </c:pt>
                <c:pt idx="1532">
                  <c:v>11.84</c:v>
                </c:pt>
                <c:pt idx="1533">
                  <c:v>11.84</c:v>
                </c:pt>
                <c:pt idx="1534">
                  <c:v>11.84</c:v>
                </c:pt>
                <c:pt idx="1535">
                  <c:v>11.860000000000008</c:v>
                </c:pt>
                <c:pt idx="1536">
                  <c:v>11.860000000000008</c:v>
                </c:pt>
                <c:pt idx="1537">
                  <c:v>11.860000000000008</c:v>
                </c:pt>
                <c:pt idx="1538">
                  <c:v>11.860000000000008</c:v>
                </c:pt>
                <c:pt idx="1539">
                  <c:v>11.860000000000008</c:v>
                </c:pt>
                <c:pt idx="1540">
                  <c:v>11.860000000000008</c:v>
                </c:pt>
                <c:pt idx="1541">
                  <c:v>11.860000000000008</c:v>
                </c:pt>
                <c:pt idx="1542">
                  <c:v>11.860000000000008</c:v>
                </c:pt>
                <c:pt idx="1543">
                  <c:v>11.860000000000008</c:v>
                </c:pt>
                <c:pt idx="1544">
                  <c:v>11.860000000000008</c:v>
                </c:pt>
                <c:pt idx="1545">
                  <c:v>11.860000000000008</c:v>
                </c:pt>
                <c:pt idx="1546">
                  <c:v>11.860000000000008</c:v>
                </c:pt>
                <c:pt idx="1547">
                  <c:v>11.88</c:v>
                </c:pt>
                <c:pt idx="1548">
                  <c:v>11.88</c:v>
                </c:pt>
                <c:pt idx="1549">
                  <c:v>11.88</c:v>
                </c:pt>
                <c:pt idx="1550">
                  <c:v>11.9</c:v>
                </c:pt>
                <c:pt idx="1551">
                  <c:v>11.9</c:v>
                </c:pt>
                <c:pt idx="1552">
                  <c:v>11.9</c:v>
                </c:pt>
                <c:pt idx="1553">
                  <c:v>11.9</c:v>
                </c:pt>
                <c:pt idx="1554">
                  <c:v>11.9</c:v>
                </c:pt>
                <c:pt idx="1555">
                  <c:v>11.9</c:v>
                </c:pt>
                <c:pt idx="1556">
                  <c:v>11.9</c:v>
                </c:pt>
                <c:pt idx="1557">
                  <c:v>11.9</c:v>
                </c:pt>
                <c:pt idx="1558">
                  <c:v>11.92</c:v>
                </c:pt>
                <c:pt idx="1559">
                  <c:v>11.92</c:v>
                </c:pt>
                <c:pt idx="1560">
                  <c:v>11.92</c:v>
                </c:pt>
                <c:pt idx="1561">
                  <c:v>11.92</c:v>
                </c:pt>
                <c:pt idx="1562">
                  <c:v>11.92</c:v>
                </c:pt>
                <c:pt idx="1563">
                  <c:v>11.92</c:v>
                </c:pt>
                <c:pt idx="1564">
                  <c:v>11.92</c:v>
                </c:pt>
                <c:pt idx="1565">
                  <c:v>11.92</c:v>
                </c:pt>
                <c:pt idx="1566">
                  <c:v>11.92</c:v>
                </c:pt>
                <c:pt idx="1567">
                  <c:v>11.92</c:v>
                </c:pt>
                <c:pt idx="1568">
                  <c:v>11.92</c:v>
                </c:pt>
                <c:pt idx="1569">
                  <c:v>11.94</c:v>
                </c:pt>
                <c:pt idx="1570">
                  <c:v>11.94</c:v>
                </c:pt>
                <c:pt idx="1571">
                  <c:v>11.94</c:v>
                </c:pt>
                <c:pt idx="1572">
                  <c:v>11.94</c:v>
                </c:pt>
                <c:pt idx="1573">
                  <c:v>11.94</c:v>
                </c:pt>
                <c:pt idx="1574">
                  <c:v>11.94</c:v>
                </c:pt>
                <c:pt idx="1575">
                  <c:v>11.96</c:v>
                </c:pt>
                <c:pt idx="1576">
                  <c:v>11.96</c:v>
                </c:pt>
                <c:pt idx="1577">
                  <c:v>11.96</c:v>
                </c:pt>
                <c:pt idx="1578">
                  <c:v>11.96</c:v>
                </c:pt>
                <c:pt idx="1579">
                  <c:v>11.96</c:v>
                </c:pt>
                <c:pt idx="1580">
                  <c:v>11.96</c:v>
                </c:pt>
                <c:pt idx="1581">
                  <c:v>11.96</c:v>
                </c:pt>
                <c:pt idx="1582">
                  <c:v>11.98</c:v>
                </c:pt>
                <c:pt idx="1583">
                  <c:v>11.98</c:v>
                </c:pt>
                <c:pt idx="1584">
                  <c:v>11.98</c:v>
                </c:pt>
                <c:pt idx="1585">
                  <c:v>11.98</c:v>
                </c:pt>
                <c:pt idx="1586">
                  <c:v>11.98</c:v>
                </c:pt>
                <c:pt idx="1587">
                  <c:v>11.98</c:v>
                </c:pt>
                <c:pt idx="1588">
                  <c:v>11.98</c:v>
                </c:pt>
                <c:pt idx="1589">
                  <c:v>11.98</c:v>
                </c:pt>
                <c:pt idx="1590">
                  <c:v>11.98</c:v>
                </c:pt>
                <c:pt idx="1591">
                  <c:v>11.98</c:v>
                </c:pt>
                <c:pt idx="1592">
                  <c:v>11.98</c:v>
                </c:pt>
                <c:pt idx="1593">
                  <c:v>11.98</c:v>
                </c:pt>
                <c:pt idx="1594">
                  <c:v>12</c:v>
                </c:pt>
                <c:pt idx="1595">
                  <c:v>12</c:v>
                </c:pt>
                <c:pt idx="1596">
                  <c:v>12</c:v>
                </c:pt>
                <c:pt idx="1597">
                  <c:v>12</c:v>
                </c:pt>
                <c:pt idx="1598">
                  <c:v>12</c:v>
                </c:pt>
                <c:pt idx="1599">
                  <c:v>12</c:v>
                </c:pt>
                <c:pt idx="1600">
                  <c:v>12</c:v>
                </c:pt>
                <c:pt idx="1601">
                  <c:v>12</c:v>
                </c:pt>
                <c:pt idx="1602">
                  <c:v>12.02</c:v>
                </c:pt>
                <c:pt idx="1603">
                  <c:v>12.02</c:v>
                </c:pt>
                <c:pt idx="1604">
                  <c:v>12.02</c:v>
                </c:pt>
                <c:pt idx="1605">
                  <c:v>12.02</c:v>
                </c:pt>
                <c:pt idx="1606">
                  <c:v>12.02</c:v>
                </c:pt>
                <c:pt idx="1607">
                  <c:v>12.02</c:v>
                </c:pt>
                <c:pt idx="1608">
                  <c:v>12.04</c:v>
                </c:pt>
                <c:pt idx="1609">
                  <c:v>12.04</c:v>
                </c:pt>
                <c:pt idx="1610">
                  <c:v>12.04</c:v>
                </c:pt>
                <c:pt idx="1611">
                  <c:v>12.04</c:v>
                </c:pt>
                <c:pt idx="1612">
                  <c:v>12.04</c:v>
                </c:pt>
                <c:pt idx="1613">
                  <c:v>12.04</c:v>
                </c:pt>
                <c:pt idx="1614">
                  <c:v>12.04</c:v>
                </c:pt>
                <c:pt idx="1615">
                  <c:v>12.04</c:v>
                </c:pt>
                <c:pt idx="1616">
                  <c:v>12.04</c:v>
                </c:pt>
                <c:pt idx="1617">
                  <c:v>12.04</c:v>
                </c:pt>
                <c:pt idx="1618">
                  <c:v>12.04</c:v>
                </c:pt>
                <c:pt idx="1619">
                  <c:v>12.04</c:v>
                </c:pt>
                <c:pt idx="1620">
                  <c:v>12.04</c:v>
                </c:pt>
                <c:pt idx="1621">
                  <c:v>12.06</c:v>
                </c:pt>
                <c:pt idx="1622">
                  <c:v>12.06</c:v>
                </c:pt>
                <c:pt idx="1623">
                  <c:v>12.06</c:v>
                </c:pt>
                <c:pt idx="1624">
                  <c:v>12.06</c:v>
                </c:pt>
                <c:pt idx="1625">
                  <c:v>12.06</c:v>
                </c:pt>
                <c:pt idx="1626">
                  <c:v>12.06</c:v>
                </c:pt>
                <c:pt idx="1627">
                  <c:v>12.06</c:v>
                </c:pt>
                <c:pt idx="1628">
                  <c:v>12.06</c:v>
                </c:pt>
                <c:pt idx="1629">
                  <c:v>12.06</c:v>
                </c:pt>
                <c:pt idx="1630">
                  <c:v>12.06</c:v>
                </c:pt>
                <c:pt idx="1631">
                  <c:v>12.06</c:v>
                </c:pt>
                <c:pt idx="1632">
                  <c:v>12.06</c:v>
                </c:pt>
                <c:pt idx="1633">
                  <c:v>12.08</c:v>
                </c:pt>
                <c:pt idx="1634">
                  <c:v>12.08</c:v>
                </c:pt>
                <c:pt idx="1635">
                  <c:v>12.08</c:v>
                </c:pt>
                <c:pt idx="1636">
                  <c:v>12.08</c:v>
                </c:pt>
                <c:pt idx="1637">
                  <c:v>12.08</c:v>
                </c:pt>
                <c:pt idx="1638">
                  <c:v>12.08</c:v>
                </c:pt>
                <c:pt idx="1639">
                  <c:v>12.08</c:v>
                </c:pt>
                <c:pt idx="1640">
                  <c:v>12.08</c:v>
                </c:pt>
                <c:pt idx="1641">
                  <c:v>12.1</c:v>
                </c:pt>
                <c:pt idx="1642">
                  <c:v>12.1</c:v>
                </c:pt>
                <c:pt idx="1643">
                  <c:v>12.1</c:v>
                </c:pt>
                <c:pt idx="1644">
                  <c:v>12.1</c:v>
                </c:pt>
                <c:pt idx="1645">
                  <c:v>12.1</c:v>
                </c:pt>
                <c:pt idx="1646">
                  <c:v>12.1</c:v>
                </c:pt>
                <c:pt idx="1647">
                  <c:v>12.1</c:v>
                </c:pt>
                <c:pt idx="1648">
                  <c:v>12.1</c:v>
                </c:pt>
                <c:pt idx="1649">
                  <c:v>12.1</c:v>
                </c:pt>
                <c:pt idx="1650">
                  <c:v>12.1</c:v>
                </c:pt>
                <c:pt idx="1651">
                  <c:v>12.12</c:v>
                </c:pt>
                <c:pt idx="1652">
                  <c:v>12.12</c:v>
                </c:pt>
                <c:pt idx="1653">
                  <c:v>12.12</c:v>
                </c:pt>
                <c:pt idx="1654">
                  <c:v>12.12</c:v>
                </c:pt>
                <c:pt idx="1655">
                  <c:v>12.12</c:v>
                </c:pt>
                <c:pt idx="1656">
                  <c:v>12.12</c:v>
                </c:pt>
                <c:pt idx="1657">
                  <c:v>12.12</c:v>
                </c:pt>
                <c:pt idx="1658">
                  <c:v>12.12</c:v>
                </c:pt>
                <c:pt idx="1659">
                  <c:v>12.12</c:v>
                </c:pt>
                <c:pt idx="1660">
                  <c:v>12.12</c:v>
                </c:pt>
                <c:pt idx="1661">
                  <c:v>12.12</c:v>
                </c:pt>
                <c:pt idx="1662">
                  <c:v>12.12</c:v>
                </c:pt>
                <c:pt idx="1663">
                  <c:v>12.12</c:v>
                </c:pt>
                <c:pt idx="1664">
                  <c:v>12.139999999999999</c:v>
                </c:pt>
                <c:pt idx="1665">
                  <c:v>12.139999999999999</c:v>
                </c:pt>
                <c:pt idx="1666">
                  <c:v>12.139999999999999</c:v>
                </c:pt>
                <c:pt idx="1667">
                  <c:v>12.139999999999999</c:v>
                </c:pt>
                <c:pt idx="1668">
                  <c:v>12.139999999999999</c:v>
                </c:pt>
                <c:pt idx="1669">
                  <c:v>12.139999999999999</c:v>
                </c:pt>
                <c:pt idx="1670">
                  <c:v>12.139999999999999</c:v>
                </c:pt>
                <c:pt idx="1671">
                  <c:v>12.139999999999999</c:v>
                </c:pt>
                <c:pt idx="1672">
                  <c:v>12.139999999999999</c:v>
                </c:pt>
                <c:pt idx="1673">
                  <c:v>12.16</c:v>
                </c:pt>
                <c:pt idx="1674">
                  <c:v>12.16</c:v>
                </c:pt>
                <c:pt idx="1675">
                  <c:v>12.16</c:v>
                </c:pt>
                <c:pt idx="1676">
                  <c:v>12.16</c:v>
                </c:pt>
                <c:pt idx="1677">
                  <c:v>12.18</c:v>
                </c:pt>
                <c:pt idx="1678">
                  <c:v>12.18</c:v>
                </c:pt>
                <c:pt idx="1679">
                  <c:v>12.18</c:v>
                </c:pt>
                <c:pt idx="1680">
                  <c:v>12.18</c:v>
                </c:pt>
                <c:pt idx="1681">
                  <c:v>12.18</c:v>
                </c:pt>
                <c:pt idx="1682">
                  <c:v>12.18</c:v>
                </c:pt>
                <c:pt idx="1683">
                  <c:v>12.18</c:v>
                </c:pt>
                <c:pt idx="1684">
                  <c:v>12.18</c:v>
                </c:pt>
                <c:pt idx="1685">
                  <c:v>12.2</c:v>
                </c:pt>
                <c:pt idx="1686">
                  <c:v>12.2</c:v>
                </c:pt>
                <c:pt idx="1687">
                  <c:v>12.2</c:v>
                </c:pt>
                <c:pt idx="1688">
                  <c:v>12.2</c:v>
                </c:pt>
                <c:pt idx="1689">
                  <c:v>12.2</c:v>
                </c:pt>
                <c:pt idx="1690">
                  <c:v>12.2</c:v>
                </c:pt>
                <c:pt idx="1691">
                  <c:v>12.2</c:v>
                </c:pt>
                <c:pt idx="1692">
                  <c:v>12.2</c:v>
                </c:pt>
                <c:pt idx="1693">
                  <c:v>12.2</c:v>
                </c:pt>
                <c:pt idx="1694">
                  <c:v>12.2</c:v>
                </c:pt>
                <c:pt idx="1695">
                  <c:v>12.2</c:v>
                </c:pt>
                <c:pt idx="1696">
                  <c:v>12.2</c:v>
                </c:pt>
                <c:pt idx="1697">
                  <c:v>12.219999999999999</c:v>
                </c:pt>
                <c:pt idx="1698">
                  <c:v>12.219999999999999</c:v>
                </c:pt>
                <c:pt idx="1699">
                  <c:v>12.219999999999999</c:v>
                </c:pt>
                <c:pt idx="1700">
                  <c:v>12.219999999999999</c:v>
                </c:pt>
                <c:pt idx="1701">
                  <c:v>12.219999999999999</c:v>
                </c:pt>
                <c:pt idx="1702">
                  <c:v>12.239999999999998</c:v>
                </c:pt>
                <c:pt idx="1703">
                  <c:v>12.239999999999998</c:v>
                </c:pt>
                <c:pt idx="1704">
                  <c:v>12.26</c:v>
                </c:pt>
                <c:pt idx="1705">
                  <c:v>12.26</c:v>
                </c:pt>
                <c:pt idx="1706">
                  <c:v>12.26</c:v>
                </c:pt>
                <c:pt idx="1707">
                  <c:v>12.26</c:v>
                </c:pt>
                <c:pt idx="1708">
                  <c:v>12.26</c:v>
                </c:pt>
                <c:pt idx="1709">
                  <c:v>12.26</c:v>
                </c:pt>
                <c:pt idx="1710">
                  <c:v>12.26</c:v>
                </c:pt>
                <c:pt idx="1711">
                  <c:v>12.28</c:v>
                </c:pt>
                <c:pt idx="1712">
                  <c:v>12.28</c:v>
                </c:pt>
                <c:pt idx="1713">
                  <c:v>12.28</c:v>
                </c:pt>
                <c:pt idx="1714">
                  <c:v>12.28</c:v>
                </c:pt>
                <c:pt idx="1715">
                  <c:v>12.28</c:v>
                </c:pt>
                <c:pt idx="1716">
                  <c:v>12.28</c:v>
                </c:pt>
                <c:pt idx="1717">
                  <c:v>12.3</c:v>
                </c:pt>
                <c:pt idx="1718">
                  <c:v>12.3</c:v>
                </c:pt>
                <c:pt idx="1719">
                  <c:v>12.3</c:v>
                </c:pt>
                <c:pt idx="1720">
                  <c:v>12.3</c:v>
                </c:pt>
                <c:pt idx="1721">
                  <c:v>12.3</c:v>
                </c:pt>
                <c:pt idx="1722">
                  <c:v>12.32</c:v>
                </c:pt>
                <c:pt idx="1723">
                  <c:v>12.32</c:v>
                </c:pt>
                <c:pt idx="1724">
                  <c:v>12.32</c:v>
                </c:pt>
                <c:pt idx="1725">
                  <c:v>12.32</c:v>
                </c:pt>
                <c:pt idx="1726">
                  <c:v>12.32</c:v>
                </c:pt>
                <c:pt idx="1727">
                  <c:v>12.34</c:v>
                </c:pt>
                <c:pt idx="1728">
                  <c:v>12.34</c:v>
                </c:pt>
                <c:pt idx="1729">
                  <c:v>12.34</c:v>
                </c:pt>
                <c:pt idx="1730">
                  <c:v>12.34</c:v>
                </c:pt>
                <c:pt idx="1731">
                  <c:v>12.34</c:v>
                </c:pt>
                <c:pt idx="1732">
                  <c:v>12.34</c:v>
                </c:pt>
                <c:pt idx="1733">
                  <c:v>12.34</c:v>
                </c:pt>
                <c:pt idx="1734">
                  <c:v>12.360000000000008</c:v>
                </c:pt>
                <c:pt idx="1735">
                  <c:v>12.360000000000008</c:v>
                </c:pt>
                <c:pt idx="1736">
                  <c:v>12.360000000000008</c:v>
                </c:pt>
                <c:pt idx="1737">
                  <c:v>12.360000000000008</c:v>
                </c:pt>
                <c:pt idx="1738">
                  <c:v>12.360000000000008</c:v>
                </c:pt>
                <c:pt idx="1739">
                  <c:v>12.38</c:v>
                </c:pt>
                <c:pt idx="1740">
                  <c:v>12.38</c:v>
                </c:pt>
                <c:pt idx="1741">
                  <c:v>12.38</c:v>
                </c:pt>
                <c:pt idx="1742">
                  <c:v>12.4</c:v>
                </c:pt>
                <c:pt idx="1743">
                  <c:v>12.4</c:v>
                </c:pt>
                <c:pt idx="1744">
                  <c:v>12.4</c:v>
                </c:pt>
                <c:pt idx="1745">
                  <c:v>12.4</c:v>
                </c:pt>
                <c:pt idx="1746">
                  <c:v>12.4</c:v>
                </c:pt>
                <c:pt idx="1747">
                  <c:v>12.42</c:v>
                </c:pt>
                <c:pt idx="1748">
                  <c:v>12.42</c:v>
                </c:pt>
                <c:pt idx="1749">
                  <c:v>12.42</c:v>
                </c:pt>
                <c:pt idx="1750">
                  <c:v>12.42</c:v>
                </c:pt>
                <c:pt idx="1751">
                  <c:v>12.44</c:v>
                </c:pt>
                <c:pt idx="1752">
                  <c:v>12.44</c:v>
                </c:pt>
                <c:pt idx="1753">
                  <c:v>12.44</c:v>
                </c:pt>
                <c:pt idx="1754">
                  <c:v>12.44</c:v>
                </c:pt>
                <c:pt idx="1755">
                  <c:v>12.44</c:v>
                </c:pt>
                <c:pt idx="1756">
                  <c:v>12.44</c:v>
                </c:pt>
                <c:pt idx="1757">
                  <c:v>12.46</c:v>
                </c:pt>
                <c:pt idx="1758">
                  <c:v>12.46</c:v>
                </c:pt>
                <c:pt idx="1759">
                  <c:v>12.48</c:v>
                </c:pt>
                <c:pt idx="1760">
                  <c:v>12.48</c:v>
                </c:pt>
                <c:pt idx="1761">
                  <c:v>12.48</c:v>
                </c:pt>
                <c:pt idx="1762">
                  <c:v>12.52</c:v>
                </c:pt>
                <c:pt idx="1763">
                  <c:v>12.52</c:v>
                </c:pt>
                <c:pt idx="1764">
                  <c:v>12.52</c:v>
                </c:pt>
                <c:pt idx="1765">
                  <c:v>12.52</c:v>
                </c:pt>
                <c:pt idx="1766">
                  <c:v>12.52</c:v>
                </c:pt>
                <c:pt idx="1767">
                  <c:v>12.54</c:v>
                </c:pt>
                <c:pt idx="1768">
                  <c:v>12.54</c:v>
                </c:pt>
                <c:pt idx="1769">
                  <c:v>12.56</c:v>
                </c:pt>
                <c:pt idx="1770">
                  <c:v>12.58</c:v>
                </c:pt>
                <c:pt idx="1771">
                  <c:v>12.58</c:v>
                </c:pt>
                <c:pt idx="1772">
                  <c:v>12.58</c:v>
                </c:pt>
                <c:pt idx="1773">
                  <c:v>12.6</c:v>
                </c:pt>
                <c:pt idx="1774">
                  <c:v>12.6</c:v>
                </c:pt>
                <c:pt idx="1775">
                  <c:v>12.6</c:v>
                </c:pt>
                <c:pt idx="1776">
                  <c:v>12.62</c:v>
                </c:pt>
                <c:pt idx="1777">
                  <c:v>12.62</c:v>
                </c:pt>
                <c:pt idx="1778">
                  <c:v>12.62</c:v>
                </c:pt>
                <c:pt idx="1779">
                  <c:v>12.639999999999999</c:v>
                </c:pt>
                <c:pt idx="1780">
                  <c:v>12.66</c:v>
                </c:pt>
                <c:pt idx="1781">
                  <c:v>12.66</c:v>
                </c:pt>
                <c:pt idx="1782">
                  <c:v>12.68</c:v>
                </c:pt>
                <c:pt idx="1783">
                  <c:v>12.7</c:v>
                </c:pt>
                <c:pt idx="1784">
                  <c:v>12.719999999999999</c:v>
                </c:pt>
                <c:pt idx="1785">
                  <c:v>12.76</c:v>
                </c:pt>
                <c:pt idx="1786">
                  <c:v>12.78</c:v>
                </c:pt>
                <c:pt idx="1787">
                  <c:v>12.82</c:v>
                </c:pt>
                <c:pt idx="1788">
                  <c:v>12.860000000000008</c:v>
                </c:pt>
                <c:pt idx="1789">
                  <c:v>12.9</c:v>
                </c:pt>
                <c:pt idx="1790">
                  <c:v>12.9</c:v>
                </c:pt>
                <c:pt idx="1791">
                  <c:v>12.92</c:v>
                </c:pt>
                <c:pt idx="1792">
                  <c:v>12.96</c:v>
                </c:pt>
                <c:pt idx="1793">
                  <c:v>13.219999999999999</c:v>
                </c:pt>
                <c:pt idx="1794">
                  <c:v>13.26</c:v>
                </c:pt>
                <c:pt idx="1795">
                  <c:v>14.9</c:v>
                </c:pt>
                <c:pt idx="1796">
                  <c:v>14.9</c:v>
                </c:pt>
                <c:pt idx="1797">
                  <c:v>14.9</c:v>
                </c:pt>
                <c:pt idx="1798">
                  <c:v>14.9</c:v>
                </c:pt>
                <c:pt idx="1799">
                  <c:v>14.92</c:v>
                </c:pt>
                <c:pt idx="1800">
                  <c:v>14.92</c:v>
                </c:pt>
                <c:pt idx="1801">
                  <c:v>14.92</c:v>
                </c:pt>
                <c:pt idx="1802">
                  <c:v>14.92</c:v>
                </c:pt>
                <c:pt idx="1803">
                  <c:v>14.92</c:v>
                </c:pt>
                <c:pt idx="1804">
                  <c:v>14.94</c:v>
                </c:pt>
                <c:pt idx="1805">
                  <c:v>14.94</c:v>
                </c:pt>
                <c:pt idx="1806">
                  <c:v>14.94</c:v>
                </c:pt>
                <c:pt idx="1807">
                  <c:v>14.94</c:v>
                </c:pt>
                <c:pt idx="1808">
                  <c:v>14.94</c:v>
                </c:pt>
                <c:pt idx="1809">
                  <c:v>14.94</c:v>
                </c:pt>
                <c:pt idx="1810">
                  <c:v>14.94</c:v>
                </c:pt>
                <c:pt idx="1811">
                  <c:v>14.94</c:v>
                </c:pt>
                <c:pt idx="1812">
                  <c:v>14.94</c:v>
                </c:pt>
                <c:pt idx="1813">
                  <c:v>14.94</c:v>
                </c:pt>
                <c:pt idx="1814">
                  <c:v>14.94</c:v>
                </c:pt>
                <c:pt idx="1815">
                  <c:v>14.96</c:v>
                </c:pt>
                <c:pt idx="1816">
                  <c:v>14.96</c:v>
                </c:pt>
                <c:pt idx="1817">
                  <c:v>14.96</c:v>
                </c:pt>
                <c:pt idx="1818">
                  <c:v>14.98</c:v>
                </c:pt>
                <c:pt idx="1819">
                  <c:v>14.98</c:v>
                </c:pt>
                <c:pt idx="1820">
                  <c:v>14.98</c:v>
                </c:pt>
                <c:pt idx="1821">
                  <c:v>14.98</c:v>
                </c:pt>
                <c:pt idx="1822">
                  <c:v>14.98</c:v>
                </c:pt>
                <c:pt idx="1823">
                  <c:v>14.98</c:v>
                </c:pt>
                <c:pt idx="1824">
                  <c:v>14.98</c:v>
                </c:pt>
                <c:pt idx="1825">
                  <c:v>14.98</c:v>
                </c:pt>
                <c:pt idx="1826">
                  <c:v>14.98</c:v>
                </c:pt>
                <c:pt idx="1827">
                  <c:v>14.98</c:v>
                </c:pt>
                <c:pt idx="1828">
                  <c:v>14.98</c:v>
                </c:pt>
                <c:pt idx="1829">
                  <c:v>14.98</c:v>
                </c:pt>
                <c:pt idx="1830">
                  <c:v>14.98</c:v>
                </c:pt>
                <c:pt idx="1831">
                  <c:v>15</c:v>
                </c:pt>
                <c:pt idx="1832">
                  <c:v>15</c:v>
                </c:pt>
                <c:pt idx="1833">
                  <c:v>15</c:v>
                </c:pt>
                <c:pt idx="1834">
                  <c:v>15</c:v>
                </c:pt>
                <c:pt idx="1835">
                  <c:v>15</c:v>
                </c:pt>
                <c:pt idx="1836">
                  <c:v>15</c:v>
                </c:pt>
                <c:pt idx="1837">
                  <c:v>15</c:v>
                </c:pt>
                <c:pt idx="1838">
                  <c:v>15</c:v>
                </c:pt>
                <c:pt idx="1839">
                  <c:v>15.02</c:v>
                </c:pt>
                <c:pt idx="1840">
                  <c:v>15.02</c:v>
                </c:pt>
                <c:pt idx="1841">
                  <c:v>15.02</c:v>
                </c:pt>
                <c:pt idx="1842">
                  <c:v>15.02</c:v>
                </c:pt>
                <c:pt idx="1843">
                  <c:v>15.02</c:v>
                </c:pt>
                <c:pt idx="1844">
                  <c:v>15.02</c:v>
                </c:pt>
                <c:pt idx="1845">
                  <c:v>15.02</c:v>
                </c:pt>
                <c:pt idx="1846">
                  <c:v>15.02</c:v>
                </c:pt>
                <c:pt idx="1847">
                  <c:v>15.02</c:v>
                </c:pt>
                <c:pt idx="1848">
                  <c:v>15.04</c:v>
                </c:pt>
                <c:pt idx="1849">
                  <c:v>15.04</c:v>
                </c:pt>
                <c:pt idx="1850">
                  <c:v>15.04</c:v>
                </c:pt>
                <c:pt idx="1851">
                  <c:v>15.04</c:v>
                </c:pt>
                <c:pt idx="1852">
                  <c:v>15.04</c:v>
                </c:pt>
                <c:pt idx="1853">
                  <c:v>15.04</c:v>
                </c:pt>
                <c:pt idx="1854">
                  <c:v>15.04</c:v>
                </c:pt>
                <c:pt idx="1855">
                  <c:v>15.04</c:v>
                </c:pt>
                <c:pt idx="1856">
                  <c:v>15.04</c:v>
                </c:pt>
                <c:pt idx="1857">
                  <c:v>15.04</c:v>
                </c:pt>
                <c:pt idx="1858">
                  <c:v>15.04</c:v>
                </c:pt>
                <c:pt idx="1859">
                  <c:v>15.04</c:v>
                </c:pt>
                <c:pt idx="1860">
                  <c:v>15.04</c:v>
                </c:pt>
                <c:pt idx="1861">
                  <c:v>15.04</c:v>
                </c:pt>
                <c:pt idx="1862">
                  <c:v>15.06</c:v>
                </c:pt>
                <c:pt idx="1863">
                  <c:v>15.06</c:v>
                </c:pt>
                <c:pt idx="1864">
                  <c:v>15.06</c:v>
                </c:pt>
                <c:pt idx="1865">
                  <c:v>15.06</c:v>
                </c:pt>
                <c:pt idx="1866">
                  <c:v>15.06</c:v>
                </c:pt>
                <c:pt idx="1867">
                  <c:v>15.06</c:v>
                </c:pt>
                <c:pt idx="1868">
                  <c:v>15.06</c:v>
                </c:pt>
                <c:pt idx="1869">
                  <c:v>15.08</c:v>
                </c:pt>
                <c:pt idx="1870">
                  <c:v>15.08</c:v>
                </c:pt>
                <c:pt idx="1871">
                  <c:v>15.08</c:v>
                </c:pt>
                <c:pt idx="1872">
                  <c:v>15.08</c:v>
                </c:pt>
                <c:pt idx="1873">
                  <c:v>15.08</c:v>
                </c:pt>
                <c:pt idx="1874">
                  <c:v>15.08</c:v>
                </c:pt>
                <c:pt idx="1875">
                  <c:v>15.08</c:v>
                </c:pt>
                <c:pt idx="1876">
                  <c:v>15.08</c:v>
                </c:pt>
                <c:pt idx="1877">
                  <c:v>15.1</c:v>
                </c:pt>
                <c:pt idx="1878">
                  <c:v>15.1</c:v>
                </c:pt>
                <c:pt idx="1879">
                  <c:v>15.1</c:v>
                </c:pt>
                <c:pt idx="1880">
                  <c:v>15.1</c:v>
                </c:pt>
                <c:pt idx="1881">
                  <c:v>15.1</c:v>
                </c:pt>
                <c:pt idx="1882">
                  <c:v>15.1</c:v>
                </c:pt>
                <c:pt idx="1883">
                  <c:v>15.1</c:v>
                </c:pt>
                <c:pt idx="1884">
                  <c:v>15.1</c:v>
                </c:pt>
                <c:pt idx="1885">
                  <c:v>15.1</c:v>
                </c:pt>
                <c:pt idx="1886">
                  <c:v>15.1</c:v>
                </c:pt>
                <c:pt idx="1887">
                  <c:v>15.1</c:v>
                </c:pt>
                <c:pt idx="1888">
                  <c:v>15.1</c:v>
                </c:pt>
                <c:pt idx="1889">
                  <c:v>15.1</c:v>
                </c:pt>
                <c:pt idx="1890">
                  <c:v>15.1</c:v>
                </c:pt>
                <c:pt idx="1891">
                  <c:v>15.12</c:v>
                </c:pt>
                <c:pt idx="1892">
                  <c:v>15.12</c:v>
                </c:pt>
                <c:pt idx="1893">
                  <c:v>15.12</c:v>
                </c:pt>
                <c:pt idx="1894">
                  <c:v>15.12</c:v>
                </c:pt>
                <c:pt idx="1895">
                  <c:v>15.12</c:v>
                </c:pt>
                <c:pt idx="1896">
                  <c:v>15.12</c:v>
                </c:pt>
                <c:pt idx="1897">
                  <c:v>15.12</c:v>
                </c:pt>
                <c:pt idx="1898">
                  <c:v>15.12</c:v>
                </c:pt>
                <c:pt idx="1899">
                  <c:v>15.12</c:v>
                </c:pt>
                <c:pt idx="1900">
                  <c:v>15.12</c:v>
                </c:pt>
                <c:pt idx="1901">
                  <c:v>15.12</c:v>
                </c:pt>
                <c:pt idx="1902">
                  <c:v>15.12</c:v>
                </c:pt>
                <c:pt idx="1903">
                  <c:v>15.12</c:v>
                </c:pt>
                <c:pt idx="1904">
                  <c:v>15.12</c:v>
                </c:pt>
                <c:pt idx="1905">
                  <c:v>15.12</c:v>
                </c:pt>
                <c:pt idx="1906">
                  <c:v>15.12</c:v>
                </c:pt>
                <c:pt idx="1907">
                  <c:v>15.12</c:v>
                </c:pt>
                <c:pt idx="1908">
                  <c:v>15.12</c:v>
                </c:pt>
                <c:pt idx="1909">
                  <c:v>15.12</c:v>
                </c:pt>
                <c:pt idx="1910">
                  <c:v>15.139999999999999</c:v>
                </c:pt>
                <c:pt idx="1911">
                  <c:v>15.139999999999999</c:v>
                </c:pt>
                <c:pt idx="1912">
                  <c:v>15.139999999999999</c:v>
                </c:pt>
                <c:pt idx="1913">
                  <c:v>15.139999999999999</c:v>
                </c:pt>
                <c:pt idx="1914">
                  <c:v>15.139999999999999</c:v>
                </c:pt>
                <c:pt idx="1915">
                  <c:v>15.139999999999999</c:v>
                </c:pt>
                <c:pt idx="1916">
                  <c:v>15.139999999999999</c:v>
                </c:pt>
                <c:pt idx="1917">
                  <c:v>15.139999999999999</c:v>
                </c:pt>
                <c:pt idx="1918">
                  <c:v>15.16</c:v>
                </c:pt>
                <c:pt idx="1919">
                  <c:v>15.16</c:v>
                </c:pt>
                <c:pt idx="1920">
                  <c:v>15.16</c:v>
                </c:pt>
                <c:pt idx="1921">
                  <c:v>15.16</c:v>
                </c:pt>
                <c:pt idx="1922">
                  <c:v>15.16</c:v>
                </c:pt>
                <c:pt idx="1923">
                  <c:v>15.16</c:v>
                </c:pt>
                <c:pt idx="1924">
                  <c:v>15.16</c:v>
                </c:pt>
                <c:pt idx="1925">
                  <c:v>15.16</c:v>
                </c:pt>
                <c:pt idx="1926">
                  <c:v>15.16</c:v>
                </c:pt>
                <c:pt idx="1927">
                  <c:v>15.16</c:v>
                </c:pt>
                <c:pt idx="1928">
                  <c:v>15.18</c:v>
                </c:pt>
                <c:pt idx="1929">
                  <c:v>15.18</c:v>
                </c:pt>
                <c:pt idx="1930">
                  <c:v>15.18</c:v>
                </c:pt>
                <c:pt idx="1931">
                  <c:v>15.18</c:v>
                </c:pt>
                <c:pt idx="1932">
                  <c:v>15.18</c:v>
                </c:pt>
                <c:pt idx="1933">
                  <c:v>15.18</c:v>
                </c:pt>
                <c:pt idx="1934">
                  <c:v>15.18</c:v>
                </c:pt>
                <c:pt idx="1935">
                  <c:v>15.18</c:v>
                </c:pt>
                <c:pt idx="1936">
                  <c:v>15.2</c:v>
                </c:pt>
                <c:pt idx="1937">
                  <c:v>15.2</c:v>
                </c:pt>
                <c:pt idx="1938">
                  <c:v>15.2</c:v>
                </c:pt>
                <c:pt idx="1939">
                  <c:v>15.2</c:v>
                </c:pt>
                <c:pt idx="1940">
                  <c:v>15.2</c:v>
                </c:pt>
                <c:pt idx="1941">
                  <c:v>15.219999999999999</c:v>
                </c:pt>
                <c:pt idx="1942">
                  <c:v>15.219999999999999</c:v>
                </c:pt>
                <c:pt idx="1943">
                  <c:v>15.219999999999999</c:v>
                </c:pt>
                <c:pt idx="1944">
                  <c:v>15.219999999999999</c:v>
                </c:pt>
                <c:pt idx="1945">
                  <c:v>15.219999999999999</c:v>
                </c:pt>
                <c:pt idx="1946">
                  <c:v>15.219999999999999</c:v>
                </c:pt>
                <c:pt idx="1947">
                  <c:v>15.219999999999999</c:v>
                </c:pt>
                <c:pt idx="1948">
                  <c:v>15.219999999999999</c:v>
                </c:pt>
                <c:pt idx="1949">
                  <c:v>15.219999999999999</c:v>
                </c:pt>
                <c:pt idx="1950">
                  <c:v>15.239999999999998</c:v>
                </c:pt>
                <c:pt idx="1951">
                  <c:v>15.239999999999998</c:v>
                </c:pt>
                <c:pt idx="1952">
                  <c:v>15.239999999999998</c:v>
                </c:pt>
                <c:pt idx="1953">
                  <c:v>15.239999999999998</c:v>
                </c:pt>
                <c:pt idx="1954">
                  <c:v>15.239999999999998</c:v>
                </c:pt>
                <c:pt idx="1955">
                  <c:v>15.239999999999998</c:v>
                </c:pt>
                <c:pt idx="1956">
                  <c:v>15.239999999999998</c:v>
                </c:pt>
                <c:pt idx="1957">
                  <c:v>15.26</c:v>
                </c:pt>
                <c:pt idx="1958">
                  <c:v>15.26</c:v>
                </c:pt>
                <c:pt idx="1959">
                  <c:v>15.26</c:v>
                </c:pt>
                <c:pt idx="1960">
                  <c:v>15.26</c:v>
                </c:pt>
                <c:pt idx="1961">
                  <c:v>15.26</c:v>
                </c:pt>
                <c:pt idx="1962">
                  <c:v>15.26</c:v>
                </c:pt>
                <c:pt idx="1963">
                  <c:v>15.26</c:v>
                </c:pt>
                <c:pt idx="1964">
                  <c:v>15.26</c:v>
                </c:pt>
                <c:pt idx="1965">
                  <c:v>15.26</c:v>
                </c:pt>
                <c:pt idx="1966">
                  <c:v>15.28</c:v>
                </c:pt>
                <c:pt idx="1967">
                  <c:v>15.28</c:v>
                </c:pt>
                <c:pt idx="1968">
                  <c:v>15.28</c:v>
                </c:pt>
                <c:pt idx="1969">
                  <c:v>15.28</c:v>
                </c:pt>
                <c:pt idx="1970">
                  <c:v>15.28</c:v>
                </c:pt>
                <c:pt idx="1971">
                  <c:v>15.28</c:v>
                </c:pt>
                <c:pt idx="1972">
                  <c:v>15.28</c:v>
                </c:pt>
                <c:pt idx="1973">
                  <c:v>15.28</c:v>
                </c:pt>
                <c:pt idx="1974">
                  <c:v>15.28</c:v>
                </c:pt>
                <c:pt idx="1975">
                  <c:v>15.28</c:v>
                </c:pt>
                <c:pt idx="1976">
                  <c:v>15.3</c:v>
                </c:pt>
                <c:pt idx="1977">
                  <c:v>15.3</c:v>
                </c:pt>
                <c:pt idx="1978">
                  <c:v>15.3</c:v>
                </c:pt>
                <c:pt idx="1979">
                  <c:v>15.3</c:v>
                </c:pt>
                <c:pt idx="1980">
                  <c:v>15.3</c:v>
                </c:pt>
                <c:pt idx="1981">
                  <c:v>15.3</c:v>
                </c:pt>
                <c:pt idx="1982">
                  <c:v>15.3</c:v>
                </c:pt>
                <c:pt idx="1983">
                  <c:v>15.3</c:v>
                </c:pt>
                <c:pt idx="1984">
                  <c:v>15.3</c:v>
                </c:pt>
                <c:pt idx="1985">
                  <c:v>15.3</c:v>
                </c:pt>
                <c:pt idx="1986">
                  <c:v>15.3</c:v>
                </c:pt>
                <c:pt idx="1987">
                  <c:v>15.32</c:v>
                </c:pt>
                <c:pt idx="1988">
                  <c:v>15.32</c:v>
                </c:pt>
                <c:pt idx="1989">
                  <c:v>15.32</c:v>
                </c:pt>
                <c:pt idx="1990">
                  <c:v>15.32</c:v>
                </c:pt>
                <c:pt idx="1991">
                  <c:v>15.32</c:v>
                </c:pt>
                <c:pt idx="1992">
                  <c:v>15.32</c:v>
                </c:pt>
                <c:pt idx="1993">
                  <c:v>15.32</c:v>
                </c:pt>
                <c:pt idx="1994">
                  <c:v>15.32</c:v>
                </c:pt>
                <c:pt idx="1995">
                  <c:v>15.32</c:v>
                </c:pt>
                <c:pt idx="1996">
                  <c:v>15.32</c:v>
                </c:pt>
                <c:pt idx="1997">
                  <c:v>15.32</c:v>
                </c:pt>
                <c:pt idx="1998">
                  <c:v>15.32</c:v>
                </c:pt>
                <c:pt idx="1999">
                  <c:v>15.34</c:v>
                </c:pt>
                <c:pt idx="2000">
                  <c:v>15.34</c:v>
                </c:pt>
                <c:pt idx="2001">
                  <c:v>15.34</c:v>
                </c:pt>
                <c:pt idx="2002">
                  <c:v>15.34</c:v>
                </c:pt>
                <c:pt idx="2003">
                  <c:v>15.34</c:v>
                </c:pt>
                <c:pt idx="2004">
                  <c:v>15.34</c:v>
                </c:pt>
                <c:pt idx="2005">
                  <c:v>15.34</c:v>
                </c:pt>
                <c:pt idx="2006">
                  <c:v>15.34</c:v>
                </c:pt>
                <c:pt idx="2007">
                  <c:v>15.34</c:v>
                </c:pt>
                <c:pt idx="2008">
                  <c:v>15.34</c:v>
                </c:pt>
                <c:pt idx="2009">
                  <c:v>15.34</c:v>
                </c:pt>
                <c:pt idx="2010">
                  <c:v>15.34</c:v>
                </c:pt>
                <c:pt idx="2011">
                  <c:v>15.34</c:v>
                </c:pt>
                <c:pt idx="2012">
                  <c:v>15.34</c:v>
                </c:pt>
                <c:pt idx="2013">
                  <c:v>15.34</c:v>
                </c:pt>
                <c:pt idx="2014">
                  <c:v>15.360000000000008</c:v>
                </c:pt>
                <c:pt idx="2015">
                  <c:v>15.360000000000008</c:v>
                </c:pt>
                <c:pt idx="2016">
                  <c:v>15.360000000000008</c:v>
                </c:pt>
                <c:pt idx="2017">
                  <c:v>15.360000000000008</c:v>
                </c:pt>
                <c:pt idx="2018">
                  <c:v>15.360000000000008</c:v>
                </c:pt>
                <c:pt idx="2019">
                  <c:v>15.360000000000008</c:v>
                </c:pt>
                <c:pt idx="2020">
                  <c:v>15.360000000000008</c:v>
                </c:pt>
                <c:pt idx="2021">
                  <c:v>15.360000000000008</c:v>
                </c:pt>
                <c:pt idx="2022">
                  <c:v>15.360000000000008</c:v>
                </c:pt>
                <c:pt idx="2023">
                  <c:v>15.360000000000008</c:v>
                </c:pt>
                <c:pt idx="2024">
                  <c:v>15.360000000000008</c:v>
                </c:pt>
                <c:pt idx="2025">
                  <c:v>15.38</c:v>
                </c:pt>
                <c:pt idx="2026">
                  <c:v>15.38</c:v>
                </c:pt>
                <c:pt idx="2027">
                  <c:v>15.38</c:v>
                </c:pt>
                <c:pt idx="2028">
                  <c:v>15.38</c:v>
                </c:pt>
                <c:pt idx="2029">
                  <c:v>15.38</c:v>
                </c:pt>
                <c:pt idx="2030">
                  <c:v>15.38</c:v>
                </c:pt>
                <c:pt idx="2031">
                  <c:v>15.38</c:v>
                </c:pt>
                <c:pt idx="2032">
                  <c:v>15.38</c:v>
                </c:pt>
                <c:pt idx="2033">
                  <c:v>15.38</c:v>
                </c:pt>
                <c:pt idx="2034">
                  <c:v>15.38</c:v>
                </c:pt>
                <c:pt idx="2035">
                  <c:v>15.38</c:v>
                </c:pt>
                <c:pt idx="2036">
                  <c:v>15.4</c:v>
                </c:pt>
                <c:pt idx="2037">
                  <c:v>15.4</c:v>
                </c:pt>
                <c:pt idx="2038">
                  <c:v>15.4</c:v>
                </c:pt>
                <c:pt idx="2039">
                  <c:v>15.4</c:v>
                </c:pt>
                <c:pt idx="2040">
                  <c:v>15.4</c:v>
                </c:pt>
                <c:pt idx="2041">
                  <c:v>15.4</c:v>
                </c:pt>
                <c:pt idx="2042">
                  <c:v>15.4</c:v>
                </c:pt>
                <c:pt idx="2043">
                  <c:v>15.4</c:v>
                </c:pt>
                <c:pt idx="2044">
                  <c:v>15.4</c:v>
                </c:pt>
                <c:pt idx="2045">
                  <c:v>15.42</c:v>
                </c:pt>
                <c:pt idx="2046">
                  <c:v>15.42</c:v>
                </c:pt>
                <c:pt idx="2047">
                  <c:v>15.42</c:v>
                </c:pt>
                <c:pt idx="2048">
                  <c:v>15.42</c:v>
                </c:pt>
                <c:pt idx="2049">
                  <c:v>15.42</c:v>
                </c:pt>
                <c:pt idx="2050">
                  <c:v>15.42</c:v>
                </c:pt>
                <c:pt idx="2051">
                  <c:v>15.42</c:v>
                </c:pt>
                <c:pt idx="2052">
                  <c:v>15.42</c:v>
                </c:pt>
                <c:pt idx="2053">
                  <c:v>15.42</c:v>
                </c:pt>
                <c:pt idx="2054">
                  <c:v>15.42</c:v>
                </c:pt>
                <c:pt idx="2055">
                  <c:v>15.42</c:v>
                </c:pt>
                <c:pt idx="2056">
                  <c:v>15.42</c:v>
                </c:pt>
                <c:pt idx="2057">
                  <c:v>15.42</c:v>
                </c:pt>
                <c:pt idx="2058">
                  <c:v>15.42</c:v>
                </c:pt>
                <c:pt idx="2059">
                  <c:v>15.42</c:v>
                </c:pt>
                <c:pt idx="2060">
                  <c:v>15.42</c:v>
                </c:pt>
                <c:pt idx="2061">
                  <c:v>15.44</c:v>
                </c:pt>
                <c:pt idx="2062">
                  <c:v>15.44</c:v>
                </c:pt>
                <c:pt idx="2063">
                  <c:v>15.44</c:v>
                </c:pt>
                <c:pt idx="2064">
                  <c:v>15.44</c:v>
                </c:pt>
                <c:pt idx="2065">
                  <c:v>15.44</c:v>
                </c:pt>
                <c:pt idx="2066">
                  <c:v>15.44</c:v>
                </c:pt>
                <c:pt idx="2067">
                  <c:v>15.44</c:v>
                </c:pt>
                <c:pt idx="2068">
                  <c:v>15.44</c:v>
                </c:pt>
                <c:pt idx="2069">
                  <c:v>15.44</c:v>
                </c:pt>
                <c:pt idx="2070">
                  <c:v>15.46</c:v>
                </c:pt>
                <c:pt idx="2071">
                  <c:v>15.46</c:v>
                </c:pt>
                <c:pt idx="2072">
                  <c:v>15.46</c:v>
                </c:pt>
                <c:pt idx="2073">
                  <c:v>15.46</c:v>
                </c:pt>
                <c:pt idx="2074">
                  <c:v>15.46</c:v>
                </c:pt>
                <c:pt idx="2075">
                  <c:v>15.46</c:v>
                </c:pt>
                <c:pt idx="2076">
                  <c:v>15.46</c:v>
                </c:pt>
                <c:pt idx="2077">
                  <c:v>15.46</c:v>
                </c:pt>
                <c:pt idx="2078">
                  <c:v>15.46</c:v>
                </c:pt>
                <c:pt idx="2079">
                  <c:v>15.48</c:v>
                </c:pt>
                <c:pt idx="2080">
                  <c:v>15.48</c:v>
                </c:pt>
                <c:pt idx="2081">
                  <c:v>15.48</c:v>
                </c:pt>
                <c:pt idx="2082">
                  <c:v>15.48</c:v>
                </c:pt>
                <c:pt idx="2083">
                  <c:v>15.48</c:v>
                </c:pt>
                <c:pt idx="2084">
                  <c:v>15.48</c:v>
                </c:pt>
                <c:pt idx="2085">
                  <c:v>15.48</c:v>
                </c:pt>
                <c:pt idx="2086">
                  <c:v>15.5</c:v>
                </c:pt>
                <c:pt idx="2087">
                  <c:v>15.5</c:v>
                </c:pt>
                <c:pt idx="2088">
                  <c:v>15.5</c:v>
                </c:pt>
                <c:pt idx="2089">
                  <c:v>15.5</c:v>
                </c:pt>
                <c:pt idx="2090">
                  <c:v>15.5</c:v>
                </c:pt>
                <c:pt idx="2091">
                  <c:v>15.5</c:v>
                </c:pt>
                <c:pt idx="2092">
                  <c:v>15.5</c:v>
                </c:pt>
                <c:pt idx="2093">
                  <c:v>15.5</c:v>
                </c:pt>
                <c:pt idx="2094">
                  <c:v>15.52</c:v>
                </c:pt>
                <c:pt idx="2095">
                  <c:v>15.52</c:v>
                </c:pt>
                <c:pt idx="2096">
                  <c:v>15.52</c:v>
                </c:pt>
                <c:pt idx="2097">
                  <c:v>15.52</c:v>
                </c:pt>
                <c:pt idx="2098">
                  <c:v>15.52</c:v>
                </c:pt>
                <c:pt idx="2099">
                  <c:v>15.52</c:v>
                </c:pt>
                <c:pt idx="2100">
                  <c:v>15.52</c:v>
                </c:pt>
                <c:pt idx="2101">
                  <c:v>15.52</c:v>
                </c:pt>
                <c:pt idx="2102">
                  <c:v>15.52</c:v>
                </c:pt>
                <c:pt idx="2103">
                  <c:v>15.52</c:v>
                </c:pt>
                <c:pt idx="2104">
                  <c:v>15.52</c:v>
                </c:pt>
                <c:pt idx="2105">
                  <c:v>15.52</c:v>
                </c:pt>
                <c:pt idx="2106">
                  <c:v>15.52</c:v>
                </c:pt>
                <c:pt idx="2107">
                  <c:v>15.52</c:v>
                </c:pt>
                <c:pt idx="2108">
                  <c:v>15.52</c:v>
                </c:pt>
                <c:pt idx="2109">
                  <c:v>15.52</c:v>
                </c:pt>
                <c:pt idx="2110">
                  <c:v>15.52</c:v>
                </c:pt>
                <c:pt idx="2111">
                  <c:v>15.52</c:v>
                </c:pt>
                <c:pt idx="2112">
                  <c:v>15.52</c:v>
                </c:pt>
                <c:pt idx="2113">
                  <c:v>15.52</c:v>
                </c:pt>
                <c:pt idx="2114">
                  <c:v>15.54</c:v>
                </c:pt>
                <c:pt idx="2115">
                  <c:v>15.54</c:v>
                </c:pt>
                <c:pt idx="2116">
                  <c:v>15.54</c:v>
                </c:pt>
                <c:pt idx="2117">
                  <c:v>15.54</c:v>
                </c:pt>
                <c:pt idx="2118">
                  <c:v>15.54</c:v>
                </c:pt>
                <c:pt idx="2119">
                  <c:v>15.54</c:v>
                </c:pt>
                <c:pt idx="2120">
                  <c:v>15.54</c:v>
                </c:pt>
                <c:pt idx="2121">
                  <c:v>15.54</c:v>
                </c:pt>
                <c:pt idx="2122">
                  <c:v>15.54</c:v>
                </c:pt>
                <c:pt idx="2123">
                  <c:v>15.54</c:v>
                </c:pt>
                <c:pt idx="2124">
                  <c:v>15.54</c:v>
                </c:pt>
                <c:pt idx="2125">
                  <c:v>15.54</c:v>
                </c:pt>
                <c:pt idx="2126">
                  <c:v>15.54</c:v>
                </c:pt>
                <c:pt idx="2127">
                  <c:v>15.56</c:v>
                </c:pt>
                <c:pt idx="2128">
                  <c:v>15.56</c:v>
                </c:pt>
                <c:pt idx="2129">
                  <c:v>15.56</c:v>
                </c:pt>
                <c:pt idx="2130">
                  <c:v>15.56</c:v>
                </c:pt>
                <c:pt idx="2131">
                  <c:v>15.56</c:v>
                </c:pt>
                <c:pt idx="2132">
                  <c:v>15.56</c:v>
                </c:pt>
                <c:pt idx="2133">
                  <c:v>15.56</c:v>
                </c:pt>
                <c:pt idx="2134">
                  <c:v>15.56</c:v>
                </c:pt>
                <c:pt idx="2135">
                  <c:v>15.56</c:v>
                </c:pt>
                <c:pt idx="2136">
                  <c:v>15.58</c:v>
                </c:pt>
                <c:pt idx="2137">
                  <c:v>15.58</c:v>
                </c:pt>
                <c:pt idx="2138">
                  <c:v>15.58</c:v>
                </c:pt>
                <c:pt idx="2139">
                  <c:v>15.58</c:v>
                </c:pt>
                <c:pt idx="2140">
                  <c:v>15.58</c:v>
                </c:pt>
                <c:pt idx="2141">
                  <c:v>15.58</c:v>
                </c:pt>
                <c:pt idx="2142">
                  <c:v>15.58</c:v>
                </c:pt>
                <c:pt idx="2143">
                  <c:v>15.58</c:v>
                </c:pt>
                <c:pt idx="2144">
                  <c:v>15.58</c:v>
                </c:pt>
                <c:pt idx="2145">
                  <c:v>15.58</c:v>
                </c:pt>
                <c:pt idx="2146">
                  <c:v>15.58</c:v>
                </c:pt>
                <c:pt idx="2147">
                  <c:v>15.58</c:v>
                </c:pt>
                <c:pt idx="2148">
                  <c:v>15.58</c:v>
                </c:pt>
                <c:pt idx="2149">
                  <c:v>15.58</c:v>
                </c:pt>
                <c:pt idx="2150">
                  <c:v>15.58</c:v>
                </c:pt>
                <c:pt idx="2151">
                  <c:v>15.58</c:v>
                </c:pt>
                <c:pt idx="2152">
                  <c:v>15.6</c:v>
                </c:pt>
                <c:pt idx="2153">
                  <c:v>15.6</c:v>
                </c:pt>
                <c:pt idx="2154">
                  <c:v>15.6</c:v>
                </c:pt>
                <c:pt idx="2155">
                  <c:v>15.6</c:v>
                </c:pt>
                <c:pt idx="2156">
                  <c:v>15.6</c:v>
                </c:pt>
                <c:pt idx="2157">
                  <c:v>15.6</c:v>
                </c:pt>
                <c:pt idx="2158">
                  <c:v>15.6</c:v>
                </c:pt>
                <c:pt idx="2159">
                  <c:v>15.6</c:v>
                </c:pt>
                <c:pt idx="2160">
                  <c:v>15.6</c:v>
                </c:pt>
                <c:pt idx="2161">
                  <c:v>15.6</c:v>
                </c:pt>
                <c:pt idx="2162">
                  <c:v>15.6</c:v>
                </c:pt>
                <c:pt idx="2163">
                  <c:v>15.6</c:v>
                </c:pt>
                <c:pt idx="2164">
                  <c:v>15.62</c:v>
                </c:pt>
                <c:pt idx="2165">
                  <c:v>15.62</c:v>
                </c:pt>
                <c:pt idx="2166">
                  <c:v>15.62</c:v>
                </c:pt>
                <c:pt idx="2167">
                  <c:v>15.62</c:v>
                </c:pt>
                <c:pt idx="2168">
                  <c:v>15.62</c:v>
                </c:pt>
                <c:pt idx="2169">
                  <c:v>15.62</c:v>
                </c:pt>
                <c:pt idx="2170">
                  <c:v>15.62</c:v>
                </c:pt>
                <c:pt idx="2171">
                  <c:v>15.62</c:v>
                </c:pt>
                <c:pt idx="2172">
                  <c:v>15.62</c:v>
                </c:pt>
                <c:pt idx="2173">
                  <c:v>15.62</c:v>
                </c:pt>
                <c:pt idx="2174">
                  <c:v>15.62</c:v>
                </c:pt>
                <c:pt idx="2175">
                  <c:v>15.639999999999999</c:v>
                </c:pt>
                <c:pt idx="2176">
                  <c:v>15.639999999999999</c:v>
                </c:pt>
                <c:pt idx="2177">
                  <c:v>15.639999999999999</c:v>
                </c:pt>
                <c:pt idx="2178">
                  <c:v>15.639999999999999</c:v>
                </c:pt>
                <c:pt idx="2179">
                  <c:v>15.639999999999999</c:v>
                </c:pt>
                <c:pt idx="2180">
                  <c:v>15.639999999999999</c:v>
                </c:pt>
                <c:pt idx="2181">
                  <c:v>15.639999999999999</c:v>
                </c:pt>
                <c:pt idx="2182">
                  <c:v>15.639999999999999</c:v>
                </c:pt>
                <c:pt idx="2183">
                  <c:v>15.639999999999999</c:v>
                </c:pt>
                <c:pt idx="2184">
                  <c:v>15.639999999999999</c:v>
                </c:pt>
                <c:pt idx="2185">
                  <c:v>15.639999999999999</c:v>
                </c:pt>
                <c:pt idx="2186">
                  <c:v>15.66</c:v>
                </c:pt>
                <c:pt idx="2187">
                  <c:v>15.66</c:v>
                </c:pt>
                <c:pt idx="2188">
                  <c:v>15.66</c:v>
                </c:pt>
                <c:pt idx="2189">
                  <c:v>15.66</c:v>
                </c:pt>
                <c:pt idx="2190">
                  <c:v>15.66</c:v>
                </c:pt>
                <c:pt idx="2191">
                  <c:v>15.66</c:v>
                </c:pt>
                <c:pt idx="2192">
                  <c:v>15.66</c:v>
                </c:pt>
                <c:pt idx="2193">
                  <c:v>15.68</c:v>
                </c:pt>
                <c:pt idx="2194">
                  <c:v>15.68</c:v>
                </c:pt>
                <c:pt idx="2195">
                  <c:v>15.68</c:v>
                </c:pt>
                <c:pt idx="2196">
                  <c:v>15.68</c:v>
                </c:pt>
                <c:pt idx="2197">
                  <c:v>15.68</c:v>
                </c:pt>
                <c:pt idx="2198">
                  <c:v>15.68</c:v>
                </c:pt>
                <c:pt idx="2199">
                  <c:v>15.68</c:v>
                </c:pt>
                <c:pt idx="2200">
                  <c:v>15.68</c:v>
                </c:pt>
                <c:pt idx="2201">
                  <c:v>15.68</c:v>
                </c:pt>
                <c:pt idx="2202">
                  <c:v>15.68</c:v>
                </c:pt>
                <c:pt idx="2203">
                  <c:v>15.68</c:v>
                </c:pt>
                <c:pt idx="2204">
                  <c:v>15.7</c:v>
                </c:pt>
                <c:pt idx="2205">
                  <c:v>15.7</c:v>
                </c:pt>
                <c:pt idx="2206">
                  <c:v>15.7</c:v>
                </c:pt>
                <c:pt idx="2207">
                  <c:v>15.7</c:v>
                </c:pt>
                <c:pt idx="2208">
                  <c:v>15.7</c:v>
                </c:pt>
                <c:pt idx="2209">
                  <c:v>15.7</c:v>
                </c:pt>
                <c:pt idx="2210">
                  <c:v>15.7</c:v>
                </c:pt>
                <c:pt idx="2211">
                  <c:v>15.7</c:v>
                </c:pt>
                <c:pt idx="2212">
                  <c:v>15.7</c:v>
                </c:pt>
                <c:pt idx="2213">
                  <c:v>15.7</c:v>
                </c:pt>
                <c:pt idx="2214">
                  <c:v>15.719999999999999</c:v>
                </c:pt>
                <c:pt idx="2215">
                  <c:v>15.719999999999999</c:v>
                </c:pt>
                <c:pt idx="2216">
                  <c:v>15.719999999999999</c:v>
                </c:pt>
                <c:pt idx="2217">
                  <c:v>15.719999999999999</c:v>
                </c:pt>
                <c:pt idx="2218">
                  <c:v>15.719999999999999</c:v>
                </c:pt>
                <c:pt idx="2219">
                  <c:v>15.719999999999999</c:v>
                </c:pt>
                <c:pt idx="2220">
                  <c:v>15.719999999999999</c:v>
                </c:pt>
                <c:pt idx="2221">
                  <c:v>15.719999999999999</c:v>
                </c:pt>
                <c:pt idx="2222">
                  <c:v>15.719999999999999</c:v>
                </c:pt>
                <c:pt idx="2223">
                  <c:v>15.719999999999999</c:v>
                </c:pt>
                <c:pt idx="2224">
                  <c:v>15.739999999999998</c:v>
                </c:pt>
                <c:pt idx="2225">
                  <c:v>15.739999999999998</c:v>
                </c:pt>
                <c:pt idx="2226">
                  <c:v>15.739999999999998</c:v>
                </c:pt>
                <c:pt idx="2227">
                  <c:v>15.739999999999998</c:v>
                </c:pt>
                <c:pt idx="2228">
                  <c:v>15.739999999999998</c:v>
                </c:pt>
                <c:pt idx="2229">
                  <c:v>15.739999999999998</c:v>
                </c:pt>
                <c:pt idx="2230">
                  <c:v>15.739999999999998</c:v>
                </c:pt>
                <c:pt idx="2231">
                  <c:v>15.739999999999998</c:v>
                </c:pt>
                <c:pt idx="2232">
                  <c:v>15.739999999999998</c:v>
                </c:pt>
                <c:pt idx="2233">
                  <c:v>15.739999999999998</c:v>
                </c:pt>
                <c:pt idx="2234">
                  <c:v>15.76</c:v>
                </c:pt>
                <c:pt idx="2235">
                  <c:v>15.76</c:v>
                </c:pt>
                <c:pt idx="2236">
                  <c:v>15.76</c:v>
                </c:pt>
                <c:pt idx="2237">
                  <c:v>15.76</c:v>
                </c:pt>
                <c:pt idx="2238">
                  <c:v>15.76</c:v>
                </c:pt>
                <c:pt idx="2239">
                  <c:v>15.76</c:v>
                </c:pt>
                <c:pt idx="2240">
                  <c:v>15.76</c:v>
                </c:pt>
                <c:pt idx="2241">
                  <c:v>15.76</c:v>
                </c:pt>
                <c:pt idx="2242">
                  <c:v>15.76</c:v>
                </c:pt>
                <c:pt idx="2243">
                  <c:v>15.76</c:v>
                </c:pt>
                <c:pt idx="2244">
                  <c:v>15.78</c:v>
                </c:pt>
                <c:pt idx="2245">
                  <c:v>15.78</c:v>
                </c:pt>
                <c:pt idx="2246">
                  <c:v>15.78</c:v>
                </c:pt>
                <c:pt idx="2247">
                  <c:v>15.78</c:v>
                </c:pt>
                <c:pt idx="2248">
                  <c:v>15.78</c:v>
                </c:pt>
                <c:pt idx="2249">
                  <c:v>15.8</c:v>
                </c:pt>
                <c:pt idx="2250">
                  <c:v>15.8</c:v>
                </c:pt>
                <c:pt idx="2251">
                  <c:v>15.8</c:v>
                </c:pt>
                <c:pt idx="2252">
                  <c:v>15.8</c:v>
                </c:pt>
                <c:pt idx="2253">
                  <c:v>15.8</c:v>
                </c:pt>
                <c:pt idx="2254">
                  <c:v>15.8</c:v>
                </c:pt>
                <c:pt idx="2255">
                  <c:v>15.8</c:v>
                </c:pt>
                <c:pt idx="2256">
                  <c:v>15.8</c:v>
                </c:pt>
                <c:pt idx="2257">
                  <c:v>15.8</c:v>
                </c:pt>
                <c:pt idx="2258">
                  <c:v>15.8</c:v>
                </c:pt>
                <c:pt idx="2259">
                  <c:v>15.8</c:v>
                </c:pt>
                <c:pt idx="2260">
                  <c:v>15.8</c:v>
                </c:pt>
                <c:pt idx="2261">
                  <c:v>15.8</c:v>
                </c:pt>
                <c:pt idx="2262">
                  <c:v>15.82</c:v>
                </c:pt>
                <c:pt idx="2263">
                  <c:v>15.82</c:v>
                </c:pt>
                <c:pt idx="2264">
                  <c:v>15.82</c:v>
                </c:pt>
                <c:pt idx="2265">
                  <c:v>15.82</c:v>
                </c:pt>
                <c:pt idx="2266">
                  <c:v>15.82</c:v>
                </c:pt>
                <c:pt idx="2267">
                  <c:v>15.82</c:v>
                </c:pt>
                <c:pt idx="2268">
                  <c:v>15.82</c:v>
                </c:pt>
                <c:pt idx="2269">
                  <c:v>15.82</c:v>
                </c:pt>
                <c:pt idx="2270">
                  <c:v>15.82</c:v>
                </c:pt>
                <c:pt idx="2271">
                  <c:v>15.84</c:v>
                </c:pt>
                <c:pt idx="2272">
                  <c:v>15.84</c:v>
                </c:pt>
                <c:pt idx="2273">
                  <c:v>15.84</c:v>
                </c:pt>
                <c:pt idx="2274">
                  <c:v>15.84</c:v>
                </c:pt>
                <c:pt idx="2275">
                  <c:v>15.84</c:v>
                </c:pt>
                <c:pt idx="2276">
                  <c:v>15.84</c:v>
                </c:pt>
                <c:pt idx="2277">
                  <c:v>15.84</c:v>
                </c:pt>
                <c:pt idx="2278">
                  <c:v>15.84</c:v>
                </c:pt>
                <c:pt idx="2279">
                  <c:v>15.84</c:v>
                </c:pt>
                <c:pt idx="2280">
                  <c:v>15.84</c:v>
                </c:pt>
                <c:pt idx="2281">
                  <c:v>15.84</c:v>
                </c:pt>
                <c:pt idx="2282">
                  <c:v>15.860000000000008</c:v>
                </c:pt>
                <c:pt idx="2283">
                  <c:v>15.860000000000008</c:v>
                </c:pt>
                <c:pt idx="2284">
                  <c:v>15.860000000000008</c:v>
                </c:pt>
                <c:pt idx="2285">
                  <c:v>15.860000000000008</c:v>
                </c:pt>
                <c:pt idx="2286">
                  <c:v>15.860000000000008</c:v>
                </c:pt>
                <c:pt idx="2287">
                  <c:v>15.860000000000008</c:v>
                </c:pt>
                <c:pt idx="2288">
                  <c:v>15.860000000000008</c:v>
                </c:pt>
                <c:pt idx="2289">
                  <c:v>15.860000000000008</c:v>
                </c:pt>
                <c:pt idx="2290">
                  <c:v>15.860000000000008</c:v>
                </c:pt>
                <c:pt idx="2291">
                  <c:v>15.860000000000008</c:v>
                </c:pt>
                <c:pt idx="2292">
                  <c:v>15.860000000000008</c:v>
                </c:pt>
                <c:pt idx="2293">
                  <c:v>15.88</c:v>
                </c:pt>
                <c:pt idx="2294">
                  <c:v>15.88</c:v>
                </c:pt>
                <c:pt idx="2295">
                  <c:v>15.88</c:v>
                </c:pt>
                <c:pt idx="2296">
                  <c:v>15.88</c:v>
                </c:pt>
                <c:pt idx="2297">
                  <c:v>15.88</c:v>
                </c:pt>
                <c:pt idx="2298">
                  <c:v>15.88</c:v>
                </c:pt>
                <c:pt idx="2299">
                  <c:v>15.88</c:v>
                </c:pt>
                <c:pt idx="2300">
                  <c:v>15.88</c:v>
                </c:pt>
                <c:pt idx="2301">
                  <c:v>15.88</c:v>
                </c:pt>
                <c:pt idx="2302">
                  <c:v>15.88</c:v>
                </c:pt>
                <c:pt idx="2303">
                  <c:v>15.88</c:v>
                </c:pt>
                <c:pt idx="2304">
                  <c:v>15.88</c:v>
                </c:pt>
                <c:pt idx="2305">
                  <c:v>15.9</c:v>
                </c:pt>
                <c:pt idx="2306">
                  <c:v>15.9</c:v>
                </c:pt>
                <c:pt idx="2307">
                  <c:v>15.9</c:v>
                </c:pt>
                <c:pt idx="2308">
                  <c:v>15.9</c:v>
                </c:pt>
                <c:pt idx="2309">
                  <c:v>15.9</c:v>
                </c:pt>
                <c:pt idx="2310">
                  <c:v>15.9</c:v>
                </c:pt>
                <c:pt idx="2311">
                  <c:v>15.9</c:v>
                </c:pt>
                <c:pt idx="2312">
                  <c:v>15.9</c:v>
                </c:pt>
                <c:pt idx="2313">
                  <c:v>15.9</c:v>
                </c:pt>
                <c:pt idx="2314">
                  <c:v>15.9</c:v>
                </c:pt>
                <c:pt idx="2315">
                  <c:v>15.92</c:v>
                </c:pt>
                <c:pt idx="2316">
                  <c:v>15.92</c:v>
                </c:pt>
                <c:pt idx="2317">
                  <c:v>15.92</c:v>
                </c:pt>
                <c:pt idx="2318">
                  <c:v>15.92</c:v>
                </c:pt>
                <c:pt idx="2319">
                  <c:v>15.92</c:v>
                </c:pt>
                <c:pt idx="2320">
                  <c:v>15.92</c:v>
                </c:pt>
                <c:pt idx="2321">
                  <c:v>15.92</c:v>
                </c:pt>
                <c:pt idx="2322">
                  <c:v>15.92</c:v>
                </c:pt>
                <c:pt idx="2323">
                  <c:v>15.92</c:v>
                </c:pt>
                <c:pt idx="2324">
                  <c:v>15.92</c:v>
                </c:pt>
                <c:pt idx="2325">
                  <c:v>15.92</c:v>
                </c:pt>
                <c:pt idx="2326">
                  <c:v>15.92</c:v>
                </c:pt>
                <c:pt idx="2327">
                  <c:v>15.92</c:v>
                </c:pt>
                <c:pt idx="2328">
                  <c:v>15.94</c:v>
                </c:pt>
                <c:pt idx="2329">
                  <c:v>15.94</c:v>
                </c:pt>
                <c:pt idx="2330">
                  <c:v>15.94</c:v>
                </c:pt>
                <c:pt idx="2331">
                  <c:v>15.94</c:v>
                </c:pt>
                <c:pt idx="2332">
                  <c:v>15.94</c:v>
                </c:pt>
                <c:pt idx="2333">
                  <c:v>15.94</c:v>
                </c:pt>
                <c:pt idx="2334">
                  <c:v>15.96</c:v>
                </c:pt>
                <c:pt idx="2335">
                  <c:v>15.96</c:v>
                </c:pt>
                <c:pt idx="2336">
                  <c:v>15.96</c:v>
                </c:pt>
                <c:pt idx="2337">
                  <c:v>15.96</c:v>
                </c:pt>
                <c:pt idx="2338">
                  <c:v>15.96</c:v>
                </c:pt>
                <c:pt idx="2339">
                  <c:v>15.98</c:v>
                </c:pt>
                <c:pt idx="2340">
                  <c:v>15.98</c:v>
                </c:pt>
                <c:pt idx="2341">
                  <c:v>15.98</c:v>
                </c:pt>
                <c:pt idx="2342">
                  <c:v>15.98</c:v>
                </c:pt>
                <c:pt idx="2343">
                  <c:v>15.98</c:v>
                </c:pt>
                <c:pt idx="2344">
                  <c:v>15.98</c:v>
                </c:pt>
                <c:pt idx="2345">
                  <c:v>15.98</c:v>
                </c:pt>
                <c:pt idx="2346">
                  <c:v>15.98</c:v>
                </c:pt>
                <c:pt idx="2347">
                  <c:v>15.98</c:v>
                </c:pt>
                <c:pt idx="2348">
                  <c:v>15.98</c:v>
                </c:pt>
                <c:pt idx="2349">
                  <c:v>15.98</c:v>
                </c:pt>
                <c:pt idx="2350">
                  <c:v>15.98</c:v>
                </c:pt>
                <c:pt idx="2351">
                  <c:v>15.98</c:v>
                </c:pt>
                <c:pt idx="2352">
                  <c:v>15.98</c:v>
                </c:pt>
                <c:pt idx="2353">
                  <c:v>15.98</c:v>
                </c:pt>
                <c:pt idx="2354">
                  <c:v>15.98</c:v>
                </c:pt>
                <c:pt idx="2355">
                  <c:v>16</c:v>
                </c:pt>
                <c:pt idx="2356">
                  <c:v>16</c:v>
                </c:pt>
                <c:pt idx="2357">
                  <c:v>16</c:v>
                </c:pt>
                <c:pt idx="2358">
                  <c:v>16</c:v>
                </c:pt>
                <c:pt idx="2359">
                  <c:v>16</c:v>
                </c:pt>
                <c:pt idx="2360">
                  <c:v>16</c:v>
                </c:pt>
                <c:pt idx="2361">
                  <c:v>16</c:v>
                </c:pt>
                <c:pt idx="2362">
                  <c:v>16</c:v>
                </c:pt>
                <c:pt idx="2363">
                  <c:v>16</c:v>
                </c:pt>
                <c:pt idx="2364">
                  <c:v>16</c:v>
                </c:pt>
                <c:pt idx="2365">
                  <c:v>16</c:v>
                </c:pt>
                <c:pt idx="2366">
                  <c:v>16</c:v>
                </c:pt>
                <c:pt idx="2367">
                  <c:v>16</c:v>
                </c:pt>
                <c:pt idx="2368">
                  <c:v>16</c:v>
                </c:pt>
                <c:pt idx="2369">
                  <c:v>16</c:v>
                </c:pt>
                <c:pt idx="2370">
                  <c:v>16</c:v>
                </c:pt>
                <c:pt idx="2371">
                  <c:v>16</c:v>
                </c:pt>
                <c:pt idx="2372">
                  <c:v>16</c:v>
                </c:pt>
                <c:pt idx="2373">
                  <c:v>16</c:v>
                </c:pt>
                <c:pt idx="2374">
                  <c:v>16</c:v>
                </c:pt>
                <c:pt idx="2375">
                  <c:v>16.02</c:v>
                </c:pt>
                <c:pt idx="2376">
                  <c:v>16.02</c:v>
                </c:pt>
                <c:pt idx="2377">
                  <c:v>16.02</c:v>
                </c:pt>
                <c:pt idx="2378">
                  <c:v>16.02</c:v>
                </c:pt>
                <c:pt idx="2379">
                  <c:v>16.02</c:v>
                </c:pt>
                <c:pt idx="2380">
                  <c:v>16.02</c:v>
                </c:pt>
                <c:pt idx="2381">
                  <c:v>16.02</c:v>
                </c:pt>
                <c:pt idx="2382">
                  <c:v>16.02</c:v>
                </c:pt>
                <c:pt idx="2383">
                  <c:v>16.02</c:v>
                </c:pt>
                <c:pt idx="2384">
                  <c:v>16.02</c:v>
                </c:pt>
                <c:pt idx="2385">
                  <c:v>16.02</c:v>
                </c:pt>
                <c:pt idx="2386">
                  <c:v>16.02</c:v>
                </c:pt>
                <c:pt idx="2387">
                  <c:v>16.04</c:v>
                </c:pt>
                <c:pt idx="2388">
                  <c:v>16.04</c:v>
                </c:pt>
                <c:pt idx="2389">
                  <c:v>16.04</c:v>
                </c:pt>
                <c:pt idx="2390">
                  <c:v>16.04</c:v>
                </c:pt>
                <c:pt idx="2391">
                  <c:v>16.04</c:v>
                </c:pt>
                <c:pt idx="2392">
                  <c:v>16.04</c:v>
                </c:pt>
                <c:pt idx="2393">
                  <c:v>16.04</c:v>
                </c:pt>
                <c:pt idx="2394">
                  <c:v>16.04</c:v>
                </c:pt>
                <c:pt idx="2395">
                  <c:v>16.04</c:v>
                </c:pt>
                <c:pt idx="2396">
                  <c:v>16.04</c:v>
                </c:pt>
                <c:pt idx="2397">
                  <c:v>16.059999999999999</c:v>
                </c:pt>
                <c:pt idx="2398">
                  <c:v>16.059999999999999</c:v>
                </c:pt>
                <c:pt idx="2399">
                  <c:v>16.059999999999999</c:v>
                </c:pt>
                <c:pt idx="2400">
                  <c:v>16.059999999999999</c:v>
                </c:pt>
                <c:pt idx="2401">
                  <c:v>16.059999999999999</c:v>
                </c:pt>
                <c:pt idx="2402">
                  <c:v>16.059999999999999</c:v>
                </c:pt>
                <c:pt idx="2403">
                  <c:v>16.059999999999999</c:v>
                </c:pt>
                <c:pt idx="2404">
                  <c:v>16.059999999999999</c:v>
                </c:pt>
                <c:pt idx="2405">
                  <c:v>16.059999999999999</c:v>
                </c:pt>
                <c:pt idx="2406">
                  <c:v>16.059999999999999</c:v>
                </c:pt>
                <c:pt idx="2407">
                  <c:v>16.059999999999999</c:v>
                </c:pt>
                <c:pt idx="2408">
                  <c:v>16.059999999999999</c:v>
                </c:pt>
                <c:pt idx="2409">
                  <c:v>16.059999999999999</c:v>
                </c:pt>
                <c:pt idx="2410">
                  <c:v>16.059999999999999</c:v>
                </c:pt>
                <c:pt idx="2411">
                  <c:v>16.059999999999999</c:v>
                </c:pt>
                <c:pt idx="2412">
                  <c:v>16.059999999999999</c:v>
                </c:pt>
                <c:pt idx="2413">
                  <c:v>16.059999999999999</c:v>
                </c:pt>
                <c:pt idx="2414">
                  <c:v>16.059999999999999</c:v>
                </c:pt>
                <c:pt idx="2415">
                  <c:v>16.059999999999999</c:v>
                </c:pt>
                <c:pt idx="2416">
                  <c:v>16.059999999999999</c:v>
                </c:pt>
                <c:pt idx="2417">
                  <c:v>16.079999999999988</c:v>
                </c:pt>
                <c:pt idx="2418">
                  <c:v>16.079999999999988</c:v>
                </c:pt>
                <c:pt idx="2419">
                  <c:v>16.079999999999988</c:v>
                </c:pt>
                <c:pt idx="2420">
                  <c:v>16.079999999999988</c:v>
                </c:pt>
                <c:pt idx="2421">
                  <c:v>16.079999999999988</c:v>
                </c:pt>
                <c:pt idx="2422">
                  <c:v>16.079999999999988</c:v>
                </c:pt>
                <c:pt idx="2423">
                  <c:v>16.079999999999988</c:v>
                </c:pt>
                <c:pt idx="2424">
                  <c:v>16.100000000000001</c:v>
                </c:pt>
                <c:pt idx="2425">
                  <c:v>16.100000000000001</c:v>
                </c:pt>
                <c:pt idx="2426">
                  <c:v>16.100000000000001</c:v>
                </c:pt>
                <c:pt idx="2427">
                  <c:v>16.100000000000001</c:v>
                </c:pt>
                <c:pt idx="2428">
                  <c:v>16.100000000000001</c:v>
                </c:pt>
                <c:pt idx="2429">
                  <c:v>16.100000000000001</c:v>
                </c:pt>
                <c:pt idx="2430">
                  <c:v>16.100000000000001</c:v>
                </c:pt>
                <c:pt idx="2431">
                  <c:v>16.100000000000001</c:v>
                </c:pt>
                <c:pt idx="2432">
                  <c:v>16.100000000000001</c:v>
                </c:pt>
                <c:pt idx="2433">
                  <c:v>16.100000000000001</c:v>
                </c:pt>
                <c:pt idx="2434">
                  <c:v>16.100000000000001</c:v>
                </c:pt>
                <c:pt idx="2435">
                  <c:v>16.100000000000001</c:v>
                </c:pt>
                <c:pt idx="2436">
                  <c:v>16.100000000000001</c:v>
                </c:pt>
                <c:pt idx="2437">
                  <c:v>16.100000000000001</c:v>
                </c:pt>
                <c:pt idx="2438">
                  <c:v>16.12</c:v>
                </c:pt>
                <c:pt idx="2439">
                  <c:v>16.12</c:v>
                </c:pt>
                <c:pt idx="2440">
                  <c:v>16.12</c:v>
                </c:pt>
                <c:pt idx="2441">
                  <c:v>16.12</c:v>
                </c:pt>
                <c:pt idx="2442">
                  <c:v>16.12</c:v>
                </c:pt>
                <c:pt idx="2443">
                  <c:v>16.12</c:v>
                </c:pt>
                <c:pt idx="2444">
                  <c:v>16.12</c:v>
                </c:pt>
                <c:pt idx="2445">
                  <c:v>16.12</c:v>
                </c:pt>
                <c:pt idx="2446">
                  <c:v>16.12</c:v>
                </c:pt>
                <c:pt idx="2447">
                  <c:v>16.12</c:v>
                </c:pt>
                <c:pt idx="2448">
                  <c:v>16.12</c:v>
                </c:pt>
                <c:pt idx="2449">
                  <c:v>16.12</c:v>
                </c:pt>
                <c:pt idx="2450">
                  <c:v>16.12</c:v>
                </c:pt>
                <c:pt idx="2451">
                  <c:v>16.12</c:v>
                </c:pt>
                <c:pt idx="2452">
                  <c:v>16.12</c:v>
                </c:pt>
                <c:pt idx="2453">
                  <c:v>16.12</c:v>
                </c:pt>
                <c:pt idx="2454">
                  <c:v>16.12</c:v>
                </c:pt>
                <c:pt idx="2455">
                  <c:v>16.12</c:v>
                </c:pt>
                <c:pt idx="2456">
                  <c:v>16.12</c:v>
                </c:pt>
                <c:pt idx="2457">
                  <c:v>16.12</c:v>
                </c:pt>
                <c:pt idx="2458">
                  <c:v>16.12</c:v>
                </c:pt>
                <c:pt idx="2459">
                  <c:v>16.12</c:v>
                </c:pt>
                <c:pt idx="2460">
                  <c:v>16.12</c:v>
                </c:pt>
                <c:pt idx="2461">
                  <c:v>16.12</c:v>
                </c:pt>
                <c:pt idx="2462">
                  <c:v>16.14</c:v>
                </c:pt>
                <c:pt idx="2463">
                  <c:v>16.14</c:v>
                </c:pt>
                <c:pt idx="2464">
                  <c:v>16.14</c:v>
                </c:pt>
                <c:pt idx="2465">
                  <c:v>16.14</c:v>
                </c:pt>
                <c:pt idx="2466">
                  <c:v>16.14</c:v>
                </c:pt>
                <c:pt idx="2467">
                  <c:v>16.14</c:v>
                </c:pt>
                <c:pt idx="2468">
                  <c:v>16.14</c:v>
                </c:pt>
                <c:pt idx="2469">
                  <c:v>16.14</c:v>
                </c:pt>
                <c:pt idx="2470">
                  <c:v>16.14</c:v>
                </c:pt>
                <c:pt idx="2471">
                  <c:v>16.14</c:v>
                </c:pt>
                <c:pt idx="2472">
                  <c:v>16.14</c:v>
                </c:pt>
                <c:pt idx="2473">
                  <c:v>16.14</c:v>
                </c:pt>
                <c:pt idx="2474">
                  <c:v>16.14</c:v>
                </c:pt>
                <c:pt idx="2475">
                  <c:v>16.16</c:v>
                </c:pt>
                <c:pt idx="2476">
                  <c:v>16.16</c:v>
                </c:pt>
                <c:pt idx="2477">
                  <c:v>16.16</c:v>
                </c:pt>
                <c:pt idx="2478">
                  <c:v>16.16</c:v>
                </c:pt>
                <c:pt idx="2479">
                  <c:v>16.16</c:v>
                </c:pt>
                <c:pt idx="2480">
                  <c:v>16.16</c:v>
                </c:pt>
                <c:pt idx="2481">
                  <c:v>16.16</c:v>
                </c:pt>
                <c:pt idx="2482">
                  <c:v>16.16</c:v>
                </c:pt>
                <c:pt idx="2483">
                  <c:v>16.16</c:v>
                </c:pt>
                <c:pt idx="2484">
                  <c:v>16.16</c:v>
                </c:pt>
                <c:pt idx="2485">
                  <c:v>16.16</c:v>
                </c:pt>
                <c:pt idx="2486">
                  <c:v>16.16</c:v>
                </c:pt>
                <c:pt idx="2487">
                  <c:v>16.18</c:v>
                </c:pt>
                <c:pt idx="2488">
                  <c:v>16.18</c:v>
                </c:pt>
                <c:pt idx="2489">
                  <c:v>16.18</c:v>
                </c:pt>
                <c:pt idx="2490">
                  <c:v>16.18</c:v>
                </c:pt>
                <c:pt idx="2491">
                  <c:v>16.18</c:v>
                </c:pt>
                <c:pt idx="2492">
                  <c:v>16.18</c:v>
                </c:pt>
                <c:pt idx="2493">
                  <c:v>16.18</c:v>
                </c:pt>
                <c:pt idx="2494">
                  <c:v>16.18</c:v>
                </c:pt>
                <c:pt idx="2495">
                  <c:v>16.18</c:v>
                </c:pt>
                <c:pt idx="2496">
                  <c:v>16.18</c:v>
                </c:pt>
                <c:pt idx="2497">
                  <c:v>16.18</c:v>
                </c:pt>
                <c:pt idx="2498">
                  <c:v>16.18</c:v>
                </c:pt>
                <c:pt idx="2499">
                  <c:v>16.18</c:v>
                </c:pt>
                <c:pt idx="2500">
                  <c:v>16.18</c:v>
                </c:pt>
                <c:pt idx="2501">
                  <c:v>16.18</c:v>
                </c:pt>
                <c:pt idx="2502">
                  <c:v>16.18</c:v>
                </c:pt>
                <c:pt idx="2503">
                  <c:v>16.18</c:v>
                </c:pt>
                <c:pt idx="2504">
                  <c:v>16.2</c:v>
                </c:pt>
                <c:pt idx="2505">
                  <c:v>16.2</c:v>
                </c:pt>
                <c:pt idx="2506">
                  <c:v>16.2</c:v>
                </c:pt>
                <c:pt idx="2507">
                  <c:v>16.2</c:v>
                </c:pt>
                <c:pt idx="2508">
                  <c:v>16.2</c:v>
                </c:pt>
                <c:pt idx="2509">
                  <c:v>16.2</c:v>
                </c:pt>
                <c:pt idx="2510">
                  <c:v>16.2</c:v>
                </c:pt>
                <c:pt idx="2511">
                  <c:v>16.2</c:v>
                </c:pt>
                <c:pt idx="2512">
                  <c:v>16.2</c:v>
                </c:pt>
                <c:pt idx="2513">
                  <c:v>16.2</c:v>
                </c:pt>
                <c:pt idx="2514">
                  <c:v>16.2</c:v>
                </c:pt>
                <c:pt idx="2515">
                  <c:v>16.2</c:v>
                </c:pt>
                <c:pt idx="2516">
                  <c:v>16.2</c:v>
                </c:pt>
                <c:pt idx="2517">
                  <c:v>16.22</c:v>
                </c:pt>
                <c:pt idx="2518">
                  <c:v>16.22</c:v>
                </c:pt>
                <c:pt idx="2519">
                  <c:v>16.22</c:v>
                </c:pt>
                <c:pt idx="2520">
                  <c:v>16.22</c:v>
                </c:pt>
                <c:pt idx="2521">
                  <c:v>16.22</c:v>
                </c:pt>
                <c:pt idx="2522">
                  <c:v>16.22</c:v>
                </c:pt>
                <c:pt idx="2523">
                  <c:v>16.22</c:v>
                </c:pt>
                <c:pt idx="2524">
                  <c:v>16.22</c:v>
                </c:pt>
                <c:pt idx="2525">
                  <c:v>16.22</c:v>
                </c:pt>
                <c:pt idx="2526">
                  <c:v>16.22</c:v>
                </c:pt>
                <c:pt idx="2527">
                  <c:v>16.22</c:v>
                </c:pt>
                <c:pt idx="2528">
                  <c:v>16.22</c:v>
                </c:pt>
                <c:pt idx="2529">
                  <c:v>16.22</c:v>
                </c:pt>
                <c:pt idx="2530">
                  <c:v>16.22</c:v>
                </c:pt>
                <c:pt idx="2531">
                  <c:v>16.22</c:v>
                </c:pt>
                <c:pt idx="2532">
                  <c:v>16.22</c:v>
                </c:pt>
                <c:pt idx="2533">
                  <c:v>16.239999999999988</c:v>
                </c:pt>
                <c:pt idx="2534">
                  <c:v>16.239999999999988</c:v>
                </c:pt>
                <c:pt idx="2535">
                  <c:v>16.239999999999988</c:v>
                </c:pt>
                <c:pt idx="2536">
                  <c:v>16.239999999999988</c:v>
                </c:pt>
                <c:pt idx="2537">
                  <c:v>16.239999999999988</c:v>
                </c:pt>
                <c:pt idx="2538">
                  <c:v>16.239999999999988</c:v>
                </c:pt>
                <c:pt idx="2539">
                  <c:v>16.239999999999988</c:v>
                </c:pt>
                <c:pt idx="2540">
                  <c:v>16.239999999999988</c:v>
                </c:pt>
                <c:pt idx="2541">
                  <c:v>16.239999999999988</c:v>
                </c:pt>
                <c:pt idx="2542">
                  <c:v>16.239999999999988</c:v>
                </c:pt>
                <c:pt idx="2543">
                  <c:v>16.239999999999988</c:v>
                </c:pt>
                <c:pt idx="2544">
                  <c:v>16.239999999999988</c:v>
                </c:pt>
                <c:pt idx="2545">
                  <c:v>16.239999999999988</c:v>
                </c:pt>
                <c:pt idx="2546">
                  <c:v>16.239999999999988</c:v>
                </c:pt>
                <c:pt idx="2547">
                  <c:v>16.239999999999988</c:v>
                </c:pt>
                <c:pt idx="2548">
                  <c:v>16.239999999999988</c:v>
                </c:pt>
                <c:pt idx="2549">
                  <c:v>16.260000000000002</c:v>
                </c:pt>
                <c:pt idx="2550">
                  <c:v>16.260000000000002</c:v>
                </c:pt>
                <c:pt idx="2551">
                  <c:v>16.260000000000002</c:v>
                </c:pt>
                <c:pt idx="2552">
                  <c:v>16.260000000000002</c:v>
                </c:pt>
                <c:pt idx="2553">
                  <c:v>16.260000000000002</c:v>
                </c:pt>
                <c:pt idx="2554">
                  <c:v>16.260000000000002</c:v>
                </c:pt>
                <c:pt idx="2555">
                  <c:v>16.260000000000002</c:v>
                </c:pt>
                <c:pt idx="2556">
                  <c:v>16.260000000000002</c:v>
                </c:pt>
                <c:pt idx="2557">
                  <c:v>16.260000000000002</c:v>
                </c:pt>
                <c:pt idx="2558">
                  <c:v>16.260000000000002</c:v>
                </c:pt>
                <c:pt idx="2559">
                  <c:v>16.260000000000002</c:v>
                </c:pt>
                <c:pt idx="2560">
                  <c:v>16.260000000000002</c:v>
                </c:pt>
                <c:pt idx="2561">
                  <c:v>16.260000000000002</c:v>
                </c:pt>
                <c:pt idx="2562">
                  <c:v>16.279999999999987</c:v>
                </c:pt>
                <c:pt idx="2563">
                  <c:v>16.279999999999987</c:v>
                </c:pt>
                <c:pt idx="2564">
                  <c:v>16.279999999999987</c:v>
                </c:pt>
                <c:pt idx="2565">
                  <c:v>16.279999999999987</c:v>
                </c:pt>
                <c:pt idx="2566">
                  <c:v>16.279999999999987</c:v>
                </c:pt>
                <c:pt idx="2567">
                  <c:v>16.279999999999987</c:v>
                </c:pt>
                <c:pt idx="2568">
                  <c:v>16.279999999999987</c:v>
                </c:pt>
                <c:pt idx="2569">
                  <c:v>16.279999999999987</c:v>
                </c:pt>
                <c:pt idx="2570">
                  <c:v>16.279999999999987</c:v>
                </c:pt>
                <c:pt idx="2571">
                  <c:v>16.279999999999987</c:v>
                </c:pt>
                <c:pt idx="2572">
                  <c:v>16.279999999999987</c:v>
                </c:pt>
                <c:pt idx="2573">
                  <c:v>16.279999999999987</c:v>
                </c:pt>
                <c:pt idx="2574">
                  <c:v>16.279999999999987</c:v>
                </c:pt>
                <c:pt idx="2575">
                  <c:v>16.3</c:v>
                </c:pt>
                <c:pt idx="2576">
                  <c:v>16.3</c:v>
                </c:pt>
                <c:pt idx="2577">
                  <c:v>16.3</c:v>
                </c:pt>
                <c:pt idx="2578">
                  <c:v>16.3</c:v>
                </c:pt>
                <c:pt idx="2579">
                  <c:v>16.3</c:v>
                </c:pt>
                <c:pt idx="2580">
                  <c:v>16.3</c:v>
                </c:pt>
                <c:pt idx="2581">
                  <c:v>16.3</c:v>
                </c:pt>
                <c:pt idx="2582">
                  <c:v>16.3</c:v>
                </c:pt>
                <c:pt idx="2583">
                  <c:v>16.3</c:v>
                </c:pt>
                <c:pt idx="2584">
                  <c:v>16.3</c:v>
                </c:pt>
                <c:pt idx="2585">
                  <c:v>16.3</c:v>
                </c:pt>
                <c:pt idx="2586">
                  <c:v>16.3</c:v>
                </c:pt>
                <c:pt idx="2587">
                  <c:v>16.3</c:v>
                </c:pt>
                <c:pt idx="2588">
                  <c:v>16.32</c:v>
                </c:pt>
                <c:pt idx="2589">
                  <c:v>16.32</c:v>
                </c:pt>
                <c:pt idx="2590">
                  <c:v>16.32</c:v>
                </c:pt>
                <c:pt idx="2591">
                  <c:v>16.32</c:v>
                </c:pt>
                <c:pt idx="2592">
                  <c:v>16.32</c:v>
                </c:pt>
                <c:pt idx="2593">
                  <c:v>16.32</c:v>
                </c:pt>
                <c:pt idx="2594">
                  <c:v>16.32</c:v>
                </c:pt>
                <c:pt idx="2595">
                  <c:v>16.32</c:v>
                </c:pt>
                <c:pt idx="2596">
                  <c:v>16.32</c:v>
                </c:pt>
                <c:pt idx="2597">
                  <c:v>16.32</c:v>
                </c:pt>
                <c:pt idx="2598">
                  <c:v>16.32</c:v>
                </c:pt>
                <c:pt idx="2599">
                  <c:v>16.32</c:v>
                </c:pt>
                <c:pt idx="2600">
                  <c:v>16.34</c:v>
                </c:pt>
                <c:pt idx="2601">
                  <c:v>16.34</c:v>
                </c:pt>
                <c:pt idx="2602">
                  <c:v>16.34</c:v>
                </c:pt>
                <c:pt idx="2603">
                  <c:v>16.34</c:v>
                </c:pt>
                <c:pt idx="2604">
                  <c:v>16.34</c:v>
                </c:pt>
                <c:pt idx="2605">
                  <c:v>16.34</c:v>
                </c:pt>
                <c:pt idx="2606">
                  <c:v>16.34</c:v>
                </c:pt>
                <c:pt idx="2607">
                  <c:v>16.34</c:v>
                </c:pt>
                <c:pt idx="2608">
                  <c:v>16.34</c:v>
                </c:pt>
                <c:pt idx="2609">
                  <c:v>16.34</c:v>
                </c:pt>
                <c:pt idx="2610">
                  <c:v>16.34</c:v>
                </c:pt>
                <c:pt idx="2611">
                  <c:v>16.34</c:v>
                </c:pt>
                <c:pt idx="2612">
                  <c:v>16.34</c:v>
                </c:pt>
                <c:pt idx="2613">
                  <c:v>16.34</c:v>
                </c:pt>
                <c:pt idx="2614">
                  <c:v>16.34</c:v>
                </c:pt>
                <c:pt idx="2615">
                  <c:v>16.36</c:v>
                </c:pt>
                <c:pt idx="2616">
                  <c:v>16.36</c:v>
                </c:pt>
                <c:pt idx="2617">
                  <c:v>16.36</c:v>
                </c:pt>
                <c:pt idx="2618">
                  <c:v>16.36</c:v>
                </c:pt>
                <c:pt idx="2619">
                  <c:v>16.36</c:v>
                </c:pt>
                <c:pt idx="2620">
                  <c:v>16.36</c:v>
                </c:pt>
                <c:pt idx="2621">
                  <c:v>16.36</c:v>
                </c:pt>
                <c:pt idx="2622">
                  <c:v>16.36</c:v>
                </c:pt>
                <c:pt idx="2623">
                  <c:v>16.36</c:v>
                </c:pt>
                <c:pt idx="2624">
                  <c:v>16.36</c:v>
                </c:pt>
                <c:pt idx="2625">
                  <c:v>16.36</c:v>
                </c:pt>
                <c:pt idx="2626">
                  <c:v>16.36</c:v>
                </c:pt>
                <c:pt idx="2627">
                  <c:v>16.36</c:v>
                </c:pt>
                <c:pt idx="2628">
                  <c:v>16.38</c:v>
                </c:pt>
                <c:pt idx="2629">
                  <c:v>16.38</c:v>
                </c:pt>
                <c:pt idx="2630">
                  <c:v>16.38</c:v>
                </c:pt>
                <c:pt idx="2631">
                  <c:v>16.38</c:v>
                </c:pt>
                <c:pt idx="2632">
                  <c:v>16.38</c:v>
                </c:pt>
                <c:pt idx="2633">
                  <c:v>16.38</c:v>
                </c:pt>
                <c:pt idx="2634">
                  <c:v>16.38</c:v>
                </c:pt>
                <c:pt idx="2635">
                  <c:v>16.38</c:v>
                </c:pt>
                <c:pt idx="2636">
                  <c:v>16.38</c:v>
                </c:pt>
                <c:pt idx="2637">
                  <c:v>16.38</c:v>
                </c:pt>
                <c:pt idx="2638">
                  <c:v>16.38</c:v>
                </c:pt>
                <c:pt idx="2639">
                  <c:v>16.399999999999999</c:v>
                </c:pt>
                <c:pt idx="2640">
                  <c:v>16.399999999999999</c:v>
                </c:pt>
                <c:pt idx="2641">
                  <c:v>16.399999999999999</c:v>
                </c:pt>
                <c:pt idx="2642">
                  <c:v>16.399999999999999</c:v>
                </c:pt>
                <c:pt idx="2643">
                  <c:v>16.399999999999999</c:v>
                </c:pt>
                <c:pt idx="2644">
                  <c:v>16.399999999999999</c:v>
                </c:pt>
                <c:pt idx="2645">
                  <c:v>16.399999999999999</c:v>
                </c:pt>
                <c:pt idx="2646">
                  <c:v>16.399999999999999</c:v>
                </c:pt>
                <c:pt idx="2647">
                  <c:v>16.399999999999999</c:v>
                </c:pt>
                <c:pt idx="2648">
                  <c:v>16.399999999999999</c:v>
                </c:pt>
                <c:pt idx="2649">
                  <c:v>16.399999999999999</c:v>
                </c:pt>
                <c:pt idx="2650">
                  <c:v>16.399999999999999</c:v>
                </c:pt>
                <c:pt idx="2651">
                  <c:v>16.399999999999999</c:v>
                </c:pt>
                <c:pt idx="2652">
                  <c:v>16.399999999999999</c:v>
                </c:pt>
                <c:pt idx="2653">
                  <c:v>16.399999999999999</c:v>
                </c:pt>
                <c:pt idx="2654">
                  <c:v>16.399999999999999</c:v>
                </c:pt>
                <c:pt idx="2655">
                  <c:v>16.420000000000002</c:v>
                </c:pt>
                <c:pt idx="2656">
                  <c:v>16.420000000000002</c:v>
                </c:pt>
                <c:pt idx="2657">
                  <c:v>16.420000000000002</c:v>
                </c:pt>
                <c:pt idx="2658">
                  <c:v>16.420000000000002</c:v>
                </c:pt>
                <c:pt idx="2659">
                  <c:v>16.420000000000002</c:v>
                </c:pt>
                <c:pt idx="2660">
                  <c:v>16.420000000000002</c:v>
                </c:pt>
                <c:pt idx="2661">
                  <c:v>16.420000000000002</c:v>
                </c:pt>
                <c:pt idx="2662">
                  <c:v>16.420000000000002</c:v>
                </c:pt>
                <c:pt idx="2663">
                  <c:v>16.420000000000002</c:v>
                </c:pt>
                <c:pt idx="2664">
                  <c:v>16.420000000000002</c:v>
                </c:pt>
                <c:pt idx="2665">
                  <c:v>16.420000000000002</c:v>
                </c:pt>
                <c:pt idx="2666">
                  <c:v>16.420000000000002</c:v>
                </c:pt>
                <c:pt idx="2667">
                  <c:v>16.420000000000002</c:v>
                </c:pt>
                <c:pt idx="2668">
                  <c:v>16.420000000000002</c:v>
                </c:pt>
                <c:pt idx="2669">
                  <c:v>16.420000000000002</c:v>
                </c:pt>
                <c:pt idx="2670">
                  <c:v>16.420000000000002</c:v>
                </c:pt>
                <c:pt idx="2671">
                  <c:v>16.420000000000002</c:v>
                </c:pt>
                <c:pt idx="2672">
                  <c:v>16.420000000000002</c:v>
                </c:pt>
                <c:pt idx="2673">
                  <c:v>16.439999999999987</c:v>
                </c:pt>
                <c:pt idx="2674">
                  <c:v>16.439999999999987</c:v>
                </c:pt>
                <c:pt idx="2675">
                  <c:v>16.439999999999987</c:v>
                </c:pt>
                <c:pt idx="2676">
                  <c:v>16.439999999999987</c:v>
                </c:pt>
                <c:pt idx="2677">
                  <c:v>16.439999999999987</c:v>
                </c:pt>
                <c:pt idx="2678">
                  <c:v>16.439999999999987</c:v>
                </c:pt>
                <c:pt idx="2679">
                  <c:v>16.439999999999987</c:v>
                </c:pt>
                <c:pt idx="2680">
                  <c:v>16.459999999999987</c:v>
                </c:pt>
                <c:pt idx="2681">
                  <c:v>16.459999999999987</c:v>
                </c:pt>
                <c:pt idx="2682">
                  <c:v>16.459999999999987</c:v>
                </c:pt>
                <c:pt idx="2683">
                  <c:v>16.459999999999987</c:v>
                </c:pt>
                <c:pt idx="2684">
                  <c:v>16.459999999999987</c:v>
                </c:pt>
                <c:pt idx="2685">
                  <c:v>16.459999999999987</c:v>
                </c:pt>
                <c:pt idx="2686">
                  <c:v>16.459999999999987</c:v>
                </c:pt>
                <c:pt idx="2687">
                  <c:v>16.459999999999987</c:v>
                </c:pt>
                <c:pt idx="2688">
                  <c:v>16.459999999999987</c:v>
                </c:pt>
                <c:pt idx="2689">
                  <c:v>16.459999999999987</c:v>
                </c:pt>
                <c:pt idx="2690">
                  <c:v>16.479999999999986</c:v>
                </c:pt>
                <c:pt idx="2691">
                  <c:v>16.479999999999986</c:v>
                </c:pt>
                <c:pt idx="2692">
                  <c:v>16.479999999999986</c:v>
                </c:pt>
                <c:pt idx="2693">
                  <c:v>16.479999999999986</c:v>
                </c:pt>
                <c:pt idx="2694">
                  <c:v>16.479999999999986</c:v>
                </c:pt>
                <c:pt idx="2695">
                  <c:v>16.479999999999986</c:v>
                </c:pt>
                <c:pt idx="2696">
                  <c:v>16.479999999999986</c:v>
                </c:pt>
                <c:pt idx="2697">
                  <c:v>16.479999999999986</c:v>
                </c:pt>
                <c:pt idx="2698">
                  <c:v>16.479999999999986</c:v>
                </c:pt>
                <c:pt idx="2699">
                  <c:v>16.479999999999986</c:v>
                </c:pt>
                <c:pt idx="2700">
                  <c:v>16.479999999999986</c:v>
                </c:pt>
                <c:pt idx="2701">
                  <c:v>16.5</c:v>
                </c:pt>
                <c:pt idx="2702">
                  <c:v>16.5</c:v>
                </c:pt>
                <c:pt idx="2703">
                  <c:v>16.5</c:v>
                </c:pt>
                <c:pt idx="2704">
                  <c:v>16.5</c:v>
                </c:pt>
                <c:pt idx="2705">
                  <c:v>16.5</c:v>
                </c:pt>
                <c:pt idx="2706">
                  <c:v>16.5</c:v>
                </c:pt>
                <c:pt idx="2707">
                  <c:v>16.5</c:v>
                </c:pt>
                <c:pt idx="2708">
                  <c:v>16.5</c:v>
                </c:pt>
                <c:pt idx="2709">
                  <c:v>16.5</c:v>
                </c:pt>
                <c:pt idx="2710">
                  <c:v>16.5</c:v>
                </c:pt>
                <c:pt idx="2711">
                  <c:v>16.5</c:v>
                </c:pt>
                <c:pt idx="2712">
                  <c:v>16.5</c:v>
                </c:pt>
                <c:pt idx="2713">
                  <c:v>16.5</c:v>
                </c:pt>
                <c:pt idx="2714">
                  <c:v>16.5</c:v>
                </c:pt>
                <c:pt idx="2715">
                  <c:v>16.5</c:v>
                </c:pt>
                <c:pt idx="2716">
                  <c:v>16.5</c:v>
                </c:pt>
                <c:pt idx="2717">
                  <c:v>16.5</c:v>
                </c:pt>
                <c:pt idx="2718">
                  <c:v>16.5</c:v>
                </c:pt>
                <c:pt idx="2719">
                  <c:v>16.52</c:v>
                </c:pt>
                <c:pt idx="2720">
                  <c:v>16.52</c:v>
                </c:pt>
                <c:pt idx="2721">
                  <c:v>16.52</c:v>
                </c:pt>
                <c:pt idx="2722">
                  <c:v>16.52</c:v>
                </c:pt>
                <c:pt idx="2723">
                  <c:v>16.52</c:v>
                </c:pt>
                <c:pt idx="2724">
                  <c:v>16.52</c:v>
                </c:pt>
                <c:pt idx="2725">
                  <c:v>16.52</c:v>
                </c:pt>
                <c:pt idx="2726">
                  <c:v>16.52</c:v>
                </c:pt>
                <c:pt idx="2727">
                  <c:v>16.52</c:v>
                </c:pt>
                <c:pt idx="2728">
                  <c:v>16.52</c:v>
                </c:pt>
                <c:pt idx="2729">
                  <c:v>16.52</c:v>
                </c:pt>
                <c:pt idx="2730">
                  <c:v>16.52</c:v>
                </c:pt>
                <c:pt idx="2731">
                  <c:v>16.52</c:v>
                </c:pt>
                <c:pt idx="2732">
                  <c:v>16.52</c:v>
                </c:pt>
                <c:pt idx="2733">
                  <c:v>16.52</c:v>
                </c:pt>
                <c:pt idx="2734">
                  <c:v>16.52</c:v>
                </c:pt>
                <c:pt idx="2735">
                  <c:v>16.52</c:v>
                </c:pt>
                <c:pt idx="2736">
                  <c:v>16.54</c:v>
                </c:pt>
                <c:pt idx="2737">
                  <c:v>16.54</c:v>
                </c:pt>
                <c:pt idx="2738">
                  <c:v>16.54</c:v>
                </c:pt>
                <c:pt idx="2739">
                  <c:v>16.54</c:v>
                </c:pt>
                <c:pt idx="2740">
                  <c:v>16.54</c:v>
                </c:pt>
                <c:pt idx="2741">
                  <c:v>16.54</c:v>
                </c:pt>
                <c:pt idx="2742">
                  <c:v>16.54</c:v>
                </c:pt>
                <c:pt idx="2743">
                  <c:v>16.54</c:v>
                </c:pt>
                <c:pt idx="2744">
                  <c:v>16.54</c:v>
                </c:pt>
                <c:pt idx="2745">
                  <c:v>16.54</c:v>
                </c:pt>
                <c:pt idx="2746">
                  <c:v>16.559999999999999</c:v>
                </c:pt>
                <c:pt idx="2747">
                  <c:v>16.559999999999999</c:v>
                </c:pt>
                <c:pt idx="2748">
                  <c:v>16.559999999999999</c:v>
                </c:pt>
                <c:pt idx="2749">
                  <c:v>16.559999999999999</c:v>
                </c:pt>
                <c:pt idx="2750">
                  <c:v>16.559999999999999</c:v>
                </c:pt>
                <c:pt idx="2751">
                  <c:v>16.559999999999999</c:v>
                </c:pt>
                <c:pt idx="2752">
                  <c:v>16.559999999999999</c:v>
                </c:pt>
                <c:pt idx="2753">
                  <c:v>16.559999999999999</c:v>
                </c:pt>
                <c:pt idx="2754">
                  <c:v>16.559999999999999</c:v>
                </c:pt>
                <c:pt idx="2755">
                  <c:v>16.559999999999999</c:v>
                </c:pt>
                <c:pt idx="2756">
                  <c:v>16.559999999999999</c:v>
                </c:pt>
                <c:pt idx="2757">
                  <c:v>16.559999999999999</c:v>
                </c:pt>
                <c:pt idx="2758">
                  <c:v>16.579999999999988</c:v>
                </c:pt>
                <c:pt idx="2759">
                  <c:v>16.579999999999988</c:v>
                </c:pt>
                <c:pt idx="2760">
                  <c:v>16.579999999999988</c:v>
                </c:pt>
                <c:pt idx="2761">
                  <c:v>16.579999999999988</c:v>
                </c:pt>
                <c:pt idx="2762">
                  <c:v>16.579999999999988</c:v>
                </c:pt>
                <c:pt idx="2763">
                  <c:v>16.579999999999988</c:v>
                </c:pt>
                <c:pt idx="2764">
                  <c:v>16.579999999999988</c:v>
                </c:pt>
                <c:pt idx="2765">
                  <c:v>16.579999999999988</c:v>
                </c:pt>
                <c:pt idx="2766">
                  <c:v>16.579999999999988</c:v>
                </c:pt>
                <c:pt idx="2767">
                  <c:v>16.579999999999988</c:v>
                </c:pt>
                <c:pt idx="2768">
                  <c:v>16.579999999999988</c:v>
                </c:pt>
                <c:pt idx="2769">
                  <c:v>16.600000000000001</c:v>
                </c:pt>
                <c:pt idx="2770">
                  <c:v>16.600000000000001</c:v>
                </c:pt>
                <c:pt idx="2771">
                  <c:v>16.600000000000001</c:v>
                </c:pt>
                <c:pt idx="2772">
                  <c:v>16.600000000000001</c:v>
                </c:pt>
                <c:pt idx="2773">
                  <c:v>16.600000000000001</c:v>
                </c:pt>
                <c:pt idx="2774">
                  <c:v>16.600000000000001</c:v>
                </c:pt>
                <c:pt idx="2775">
                  <c:v>16.600000000000001</c:v>
                </c:pt>
                <c:pt idx="2776">
                  <c:v>16.600000000000001</c:v>
                </c:pt>
                <c:pt idx="2777">
                  <c:v>16.600000000000001</c:v>
                </c:pt>
                <c:pt idx="2778">
                  <c:v>16.600000000000001</c:v>
                </c:pt>
                <c:pt idx="2779">
                  <c:v>16.600000000000001</c:v>
                </c:pt>
                <c:pt idx="2780">
                  <c:v>16.600000000000001</c:v>
                </c:pt>
                <c:pt idx="2781">
                  <c:v>16.600000000000001</c:v>
                </c:pt>
                <c:pt idx="2782">
                  <c:v>16.600000000000001</c:v>
                </c:pt>
                <c:pt idx="2783">
                  <c:v>16.600000000000001</c:v>
                </c:pt>
                <c:pt idx="2784">
                  <c:v>16.600000000000001</c:v>
                </c:pt>
                <c:pt idx="2785">
                  <c:v>16.600000000000001</c:v>
                </c:pt>
                <c:pt idx="2786">
                  <c:v>16.600000000000001</c:v>
                </c:pt>
                <c:pt idx="2787">
                  <c:v>16.600000000000001</c:v>
                </c:pt>
                <c:pt idx="2788">
                  <c:v>16.62</c:v>
                </c:pt>
                <c:pt idx="2789">
                  <c:v>16.62</c:v>
                </c:pt>
                <c:pt idx="2790">
                  <c:v>16.62</c:v>
                </c:pt>
                <c:pt idx="2791">
                  <c:v>16.62</c:v>
                </c:pt>
                <c:pt idx="2792">
                  <c:v>16.62</c:v>
                </c:pt>
                <c:pt idx="2793">
                  <c:v>16.62</c:v>
                </c:pt>
                <c:pt idx="2794">
                  <c:v>16.62</c:v>
                </c:pt>
                <c:pt idx="2795">
                  <c:v>16.62</c:v>
                </c:pt>
                <c:pt idx="2796">
                  <c:v>16.62</c:v>
                </c:pt>
                <c:pt idx="2797">
                  <c:v>16.62</c:v>
                </c:pt>
                <c:pt idx="2798">
                  <c:v>16.62</c:v>
                </c:pt>
                <c:pt idx="2799">
                  <c:v>16.62</c:v>
                </c:pt>
                <c:pt idx="2800">
                  <c:v>16.62</c:v>
                </c:pt>
                <c:pt idx="2801">
                  <c:v>16.62</c:v>
                </c:pt>
                <c:pt idx="2802">
                  <c:v>16.62</c:v>
                </c:pt>
                <c:pt idx="2803">
                  <c:v>16.62</c:v>
                </c:pt>
                <c:pt idx="2804">
                  <c:v>16.62</c:v>
                </c:pt>
                <c:pt idx="2805">
                  <c:v>16.62</c:v>
                </c:pt>
                <c:pt idx="2806">
                  <c:v>16.64</c:v>
                </c:pt>
                <c:pt idx="2807">
                  <c:v>16.64</c:v>
                </c:pt>
                <c:pt idx="2808">
                  <c:v>16.64</c:v>
                </c:pt>
                <c:pt idx="2809">
                  <c:v>16.64</c:v>
                </c:pt>
                <c:pt idx="2810">
                  <c:v>16.64</c:v>
                </c:pt>
                <c:pt idx="2811">
                  <c:v>16.64</c:v>
                </c:pt>
                <c:pt idx="2812">
                  <c:v>16.64</c:v>
                </c:pt>
                <c:pt idx="2813">
                  <c:v>16.64</c:v>
                </c:pt>
                <c:pt idx="2814">
                  <c:v>16.64</c:v>
                </c:pt>
                <c:pt idx="2815">
                  <c:v>16.64</c:v>
                </c:pt>
                <c:pt idx="2816">
                  <c:v>16.64</c:v>
                </c:pt>
                <c:pt idx="2817">
                  <c:v>16.64</c:v>
                </c:pt>
                <c:pt idx="2818">
                  <c:v>16.66</c:v>
                </c:pt>
                <c:pt idx="2819">
                  <c:v>16.66</c:v>
                </c:pt>
                <c:pt idx="2820">
                  <c:v>16.66</c:v>
                </c:pt>
                <c:pt idx="2821">
                  <c:v>16.66</c:v>
                </c:pt>
                <c:pt idx="2822">
                  <c:v>16.66</c:v>
                </c:pt>
                <c:pt idx="2823">
                  <c:v>16.66</c:v>
                </c:pt>
                <c:pt idx="2824">
                  <c:v>16.66</c:v>
                </c:pt>
                <c:pt idx="2825">
                  <c:v>16.66</c:v>
                </c:pt>
                <c:pt idx="2826">
                  <c:v>16.66</c:v>
                </c:pt>
                <c:pt idx="2827">
                  <c:v>16.66</c:v>
                </c:pt>
                <c:pt idx="2828">
                  <c:v>16.66</c:v>
                </c:pt>
                <c:pt idx="2829">
                  <c:v>16.66</c:v>
                </c:pt>
                <c:pt idx="2830">
                  <c:v>16.66</c:v>
                </c:pt>
                <c:pt idx="2831">
                  <c:v>16.68</c:v>
                </c:pt>
                <c:pt idx="2832">
                  <c:v>16.68</c:v>
                </c:pt>
                <c:pt idx="2833">
                  <c:v>16.68</c:v>
                </c:pt>
                <c:pt idx="2834">
                  <c:v>16.68</c:v>
                </c:pt>
                <c:pt idx="2835">
                  <c:v>16.68</c:v>
                </c:pt>
                <c:pt idx="2836">
                  <c:v>16.68</c:v>
                </c:pt>
                <c:pt idx="2837">
                  <c:v>16.68</c:v>
                </c:pt>
                <c:pt idx="2838">
                  <c:v>16.68</c:v>
                </c:pt>
                <c:pt idx="2839">
                  <c:v>16.68</c:v>
                </c:pt>
                <c:pt idx="2840">
                  <c:v>16.68</c:v>
                </c:pt>
                <c:pt idx="2841">
                  <c:v>16.68</c:v>
                </c:pt>
                <c:pt idx="2842">
                  <c:v>16.68</c:v>
                </c:pt>
                <c:pt idx="2843">
                  <c:v>16.68</c:v>
                </c:pt>
                <c:pt idx="2844">
                  <c:v>16.68</c:v>
                </c:pt>
                <c:pt idx="2845">
                  <c:v>16.68</c:v>
                </c:pt>
                <c:pt idx="2846">
                  <c:v>16.68</c:v>
                </c:pt>
                <c:pt idx="2847">
                  <c:v>16.7</c:v>
                </c:pt>
                <c:pt idx="2848">
                  <c:v>16.7</c:v>
                </c:pt>
                <c:pt idx="2849">
                  <c:v>16.7</c:v>
                </c:pt>
                <c:pt idx="2850">
                  <c:v>16.7</c:v>
                </c:pt>
                <c:pt idx="2851">
                  <c:v>16.7</c:v>
                </c:pt>
                <c:pt idx="2852">
                  <c:v>16.7</c:v>
                </c:pt>
                <c:pt idx="2853">
                  <c:v>16.7</c:v>
                </c:pt>
                <c:pt idx="2854">
                  <c:v>16.7</c:v>
                </c:pt>
                <c:pt idx="2855">
                  <c:v>16.7</c:v>
                </c:pt>
                <c:pt idx="2856">
                  <c:v>16.7</c:v>
                </c:pt>
                <c:pt idx="2857">
                  <c:v>16.7</c:v>
                </c:pt>
                <c:pt idx="2858">
                  <c:v>16.7</c:v>
                </c:pt>
                <c:pt idx="2859">
                  <c:v>16.7</c:v>
                </c:pt>
                <c:pt idx="2860">
                  <c:v>16.7</c:v>
                </c:pt>
                <c:pt idx="2861">
                  <c:v>16.7</c:v>
                </c:pt>
                <c:pt idx="2862">
                  <c:v>16.72</c:v>
                </c:pt>
                <c:pt idx="2863">
                  <c:v>16.72</c:v>
                </c:pt>
                <c:pt idx="2864">
                  <c:v>16.72</c:v>
                </c:pt>
                <c:pt idx="2865">
                  <c:v>16.72</c:v>
                </c:pt>
                <c:pt idx="2866">
                  <c:v>16.72</c:v>
                </c:pt>
                <c:pt idx="2867">
                  <c:v>16.72</c:v>
                </c:pt>
                <c:pt idx="2868">
                  <c:v>16.72</c:v>
                </c:pt>
                <c:pt idx="2869">
                  <c:v>16.72</c:v>
                </c:pt>
                <c:pt idx="2870">
                  <c:v>16.72</c:v>
                </c:pt>
                <c:pt idx="2871">
                  <c:v>16.72</c:v>
                </c:pt>
                <c:pt idx="2872">
                  <c:v>16.72</c:v>
                </c:pt>
                <c:pt idx="2873">
                  <c:v>16.72</c:v>
                </c:pt>
                <c:pt idx="2874">
                  <c:v>16.72</c:v>
                </c:pt>
                <c:pt idx="2875">
                  <c:v>16.72</c:v>
                </c:pt>
                <c:pt idx="2876">
                  <c:v>16.739999999999988</c:v>
                </c:pt>
                <c:pt idx="2877">
                  <c:v>16.739999999999988</c:v>
                </c:pt>
                <c:pt idx="2878">
                  <c:v>16.739999999999988</c:v>
                </c:pt>
                <c:pt idx="2879">
                  <c:v>16.739999999999988</c:v>
                </c:pt>
                <c:pt idx="2880">
                  <c:v>16.739999999999988</c:v>
                </c:pt>
                <c:pt idx="2881">
                  <c:v>16.739999999999988</c:v>
                </c:pt>
                <c:pt idx="2882">
                  <c:v>16.739999999999988</c:v>
                </c:pt>
                <c:pt idx="2883">
                  <c:v>16.739999999999988</c:v>
                </c:pt>
                <c:pt idx="2884">
                  <c:v>16.739999999999988</c:v>
                </c:pt>
                <c:pt idx="2885">
                  <c:v>16.739999999999988</c:v>
                </c:pt>
                <c:pt idx="2886">
                  <c:v>16.739999999999988</c:v>
                </c:pt>
                <c:pt idx="2887">
                  <c:v>16.739999999999988</c:v>
                </c:pt>
                <c:pt idx="2888">
                  <c:v>16.739999999999988</c:v>
                </c:pt>
                <c:pt idx="2889">
                  <c:v>16.739999999999988</c:v>
                </c:pt>
                <c:pt idx="2890">
                  <c:v>16.739999999999988</c:v>
                </c:pt>
                <c:pt idx="2891">
                  <c:v>16.760000000000002</c:v>
                </c:pt>
                <c:pt idx="2892">
                  <c:v>16.760000000000002</c:v>
                </c:pt>
                <c:pt idx="2893">
                  <c:v>16.760000000000002</c:v>
                </c:pt>
                <c:pt idx="2894">
                  <c:v>16.760000000000002</c:v>
                </c:pt>
                <c:pt idx="2895">
                  <c:v>16.760000000000002</c:v>
                </c:pt>
                <c:pt idx="2896">
                  <c:v>16.760000000000002</c:v>
                </c:pt>
                <c:pt idx="2897">
                  <c:v>16.760000000000002</c:v>
                </c:pt>
                <c:pt idx="2898">
                  <c:v>16.760000000000002</c:v>
                </c:pt>
                <c:pt idx="2899">
                  <c:v>16.760000000000002</c:v>
                </c:pt>
                <c:pt idx="2900">
                  <c:v>16.760000000000002</c:v>
                </c:pt>
                <c:pt idx="2901">
                  <c:v>16.760000000000002</c:v>
                </c:pt>
                <c:pt idx="2902">
                  <c:v>16.760000000000002</c:v>
                </c:pt>
                <c:pt idx="2903">
                  <c:v>16.760000000000002</c:v>
                </c:pt>
                <c:pt idx="2904">
                  <c:v>16.779999999999987</c:v>
                </c:pt>
                <c:pt idx="2905">
                  <c:v>16.779999999999987</c:v>
                </c:pt>
                <c:pt idx="2906">
                  <c:v>16.779999999999987</c:v>
                </c:pt>
                <c:pt idx="2907">
                  <c:v>16.779999999999987</c:v>
                </c:pt>
                <c:pt idx="2908">
                  <c:v>16.779999999999987</c:v>
                </c:pt>
                <c:pt idx="2909">
                  <c:v>16.779999999999987</c:v>
                </c:pt>
                <c:pt idx="2910">
                  <c:v>16.779999999999987</c:v>
                </c:pt>
                <c:pt idx="2911">
                  <c:v>16.779999999999987</c:v>
                </c:pt>
                <c:pt idx="2912">
                  <c:v>16.779999999999987</c:v>
                </c:pt>
                <c:pt idx="2913">
                  <c:v>16.779999999999987</c:v>
                </c:pt>
                <c:pt idx="2914">
                  <c:v>16.779999999999987</c:v>
                </c:pt>
                <c:pt idx="2915">
                  <c:v>16.779999999999987</c:v>
                </c:pt>
                <c:pt idx="2916">
                  <c:v>16.779999999999987</c:v>
                </c:pt>
                <c:pt idx="2917">
                  <c:v>16.779999999999987</c:v>
                </c:pt>
                <c:pt idx="2918">
                  <c:v>16.779999999999987</c:v>
                </c:pt>
                <c:pt idx="2919">
                  <c:v>16.8</c:v>
                </c:pt>
                <c:pt idx="2920">
                  <c:v>16.8</c:v>
                </c:pt>
                <c:pt idx="2921">
                  <c:v>16.8</c:v>
                </c:pt>
                <c:pt idx="2922">
                  <c:v>16.8</c:v>
                </c:pt>
                <c:pt idx="2923">
                  <c:v>16.8</c:v>
                </c:pt>
                <c:pt idx="2924">
                  <c:v>16.8</c:v>
                </c:pt>
                <c:pt idx="2925">
                  <c:v>16.8</c:v>
                </c:pt>
                <c:pt idx="2926">
                  <c:v>16.8</c:v>
                </c:pt>
                <c:pt idx="2927">
                  <c:v>16.8</c:v>
                </c:pt>
                <c:pt idx="2928">
                  <c:v>16.8</c:v>
                </c:pt>
                <c:pt idx="2929">
                  <c:v>16.8</c:v>
                </c:pt>
                <c:pt idx="2930">
                  <c:v>16.8</c:v>
                </c:pt>
                <c:pt idx="2931">
                  <c:v>16.82</c:v>
                </c:pt>
                <c:pt idx="2932">
                  <c:v>16.82</c:v>
                </c:pt>
                <c:pt idx="2933">
                  <c:v>16.82</c:v>
                </c:pt>
                <c:pt idx="2934">
                  <c:v>16.82</c:v>
                </c:pt>
                <c:pt idx="2935">
                  <c:v>16.82</c:v>
                </c:pt>
                <c:pt idx="2936">
                  <c:v>16.82</c:v>
                </c:pt>
                <c:pt idx="2937">
                  <c:v>16.82</c:v>
                </c:pt>
                <c:pt idx="2938">
                  <c:v>16.82</c:v>
                </c:pt>
                <c:pt idx="2939">
                  <c:v>16.84</c:v>
                </c:pt>
                <c:pt idx="2940">
                  <c:v>16.84</c:v>
                </c:pt>
                <c:pt idx="2941">
                  <c:v>16.84</c:v>
                </c:pt>
                <c:pt idx="2942">
                  <c:v>16.84</c:v>
                </c:pt>
                <c:pt idx="2943">
                  <c:v>16.84</c:v>
                </c:pt>
                <c:pt idx="2944">
                  <c:v>16.84</c:v>
                </c:pt>
                <c:pt idx="2945">
                  <c:v>16.84</c:v>
                </c:pt>
                <c:pt idx="2946">
                  <c:v>16.84</c:v>
                </c:pt>
                <c:pt idx="2947">
                  <c:v>16.84</c:v>
                </c:pt>
                <c:pt idx="2948">
                  <c:v>16.84</c:v>
                </c:pt>
                <c:pt idx="2949">
                  <c:v>16.84</c:v>
                </c:pt>
                <c:pt idx="2950">
                  <c:v>16.84</c:v>
                </c:pt>
                <c:pt idx="2951">
                  <c:v>16.84</c:v>
                </c:pt>
                <c:pt idx="2952">
                  <c:v>16.84</c:v>
                </c:pt>
                <c:pt idx="2953">
                  <c:v>16.84</c:v>
                </c:pt>
                <c:pt idx="2954">
                  <c:v>16.84</c:v>
                </c:pt>
                <c:pt idx="2955">
                  <c:v>16.84</c:v>
                </c:pt>
                <c:pt idx="2956">
                  <c:v>16.86</c:v>
                </c:pt>
                <c:pt idx="2957">
                  <c:v>16.86</c:v>
                </c:pt>
                <c:pt idx="2958">
                  <c:v>16.86</c:v>
                </c:pt>
                <c:pt idx="2959">
                  <c:v>16.86</c:v>
                </c:pt>
                <c:pt idx="2960">
                  <c:v>16.86</c:v>
                </c:pt>
                <c:pt idx="2961">
                  <c:v>16.86</c:v>
                </c:pt>
                <c:pt idx="2962">
                  <c:v>16.86</c:v>
                </c:pt>
                <c:pt idx="2963">
                  <c:v>16.86</c:v>
                </c:pt>
                <c:pt idx="2964">
                  <c:v>16.86</c:v>
                </c:pt>
                <c:pt idx="2965">
                  <c:v>16.86</c:v>
                </c:pt>
                <c:pt idx="2966">
                  <c:v>16.86</c:v>
                </c:pt>
                <c:pt idx="2967">
                  <c:v>16.86</c:v>
                </c:pt>
                <c:pt idx="2968">
                  <c:v>16.86</c:v>
                </c:pt>
                <c:pt idx="2969">
                  <c:v>16.88</c:v>
                </c:pt>
                <c:pt idx="2970">
                  <c:v>16.88</c:v>
                </c:pt>
                <c:pt idx="2971">
                  <c:v>16.88</c:v>
                </c:pt>
                <c:pt idx="2972">
                  <c:v>16.88</c:v>
                </c:pt>
                <c:pt idx="2973">
                  <c:v>16.88</c:v>
                </c:pt>
                <c:pt idx="2974">
                  <c:v>16.88</c:v>
                </c:pt>
                <c:pt idx="2975">
                  <c:v>16.88</c:v>
                </c:pt>
                <c:pt idx="2976">
                  <c:v>16.88</c:v>
                </c:pt>
                <c:pt idx="2977">
                  <c:v>16.88</c:v>
                </c:pt>
                <c:pt idx="2978">
                  <c:v>16.899999999999999</c:v>
                </c:pt>
                <c:pt idx="2979">
                  <c:v>16.899999999999999</c:v>
                </c:pt>
                <c:pt idx="2980">
                  <c:v>16.899999999999999</c:v>
                </c:pt>
                <c:pt idx="2981">
                  <c:v>16.899999999999999</c:v>
                </c:pt>
                <c:pt idx="2982">
                  <c:v>16.899999999999999</c:v>
                </c:pt>
                <c:pt idx="2983">
                  <c:v>16.899999999999999</c:v>
                </c:pt>
                <c:pt idx="2984">
                  <c:v>16.899999999999999</c:v>
                </c:pt>
                <c:pt idx="2985">
                  <c:v>16.899999999999999</c:v>
                </c:pt>
                <c:pt idx="2986">
                  <c:v>16.899999999999999</c:v>
                </c:pt>
                <c:pt idx="2987">
                  <c:v>16.899999999999999</c:v>
                </c:pt>
                <c:pt idx="2988">
                  <c:v>16.899999999999999</c:v>
                </c:pt>
                <c:pt idx="2989">
                  <c:v>16.899999999999999</c:v>
                </c:pt>
                <c:pt idx="2990">
                  <c:v>16.899999999999999</c:v>
                </c:pt>
                <c:pt idx="2991">
                  <c:v>16.899999999999999</c:v>
                </c:pt>
                <c:pt idx="2992">
                  <c:v>16.899999999999999</c:v>
                </c:pt>
                <c:pt idx="2993">
                  <c:v>16.920000000000002</c:v>
                </c:pt>
                <c:pt idx="2994">
                  <c:v>16.920000000000002</c:v>
                </c:pt>
                <c:pt idx="2995">
                  <c:v>16.920000000000002</c:v>
                </c:pt>
                <c:pt idx="2996">
                  <c:v>16.920000000000002</c:v>
                </c:pt>
                <c:pt idx="2997">
                  <c:v>16.920000000000002</c:v>
                </c:pt>
                <c:pt idx="2998">
                  <c:v>16.920000000000002</c:v>
                </c:pt>
                <c:pt idx="2999">
                  <c:v>16.920000000000002</c:v>
                </c:pt>
                <c:pt idx="3000">
                  <c:v>16.920000000000002</c:v>
                </c:pt>
                <c:pt idx="3001">
                  <c:v>16.920000000000002</c:v>
                </c:pt>
                <c:pt idx="3002">
                  <c:v>16.920000000000002</c:v>
                </c:pt>
                <c:pt idx="3003">
                  <c:v>16.920000000000002</c:v>
                </c:pt>
                <c:pt idx="3004">
                  <c:v>16.920000000000002</c:v>
                </c:pt>
                <c:pt idx="3005">
                  <c:v>16.920000000000002</c:v>
                </c:pt>
                <c:pt idx="3006">
                  <c:v>16.939999999999987</c:v>
                </c:pt>
                <c:pt idx="3007">
                  <c:v>16.939999999999987</c:v>
                </c:pt>
                <c:pt idx="3008">
                  <c:v>16.939999999999987</c:v>
                </c:pt>
                <c:pt idx="3009">
                  <c:v>16.939999999999987</c:v>
                </c:pt>
                <c:pt idx="3010">
                  <c:v>16.939999999999987</c:v>
                </c:pt>
                <c:pt idx="3011">
                  <c:v>16.939999999999987</c:v>
                </c:pt>
                <c:pt idx="3012">
                  <c:v>16.939999999999987</c:v>
                </c:pt>
                <c:pt idx="3013">
                  <c:v>16.939999999999987</c:v>
                </c:pt>
                <c:pt idx="3014">
                  <c:v>16.939999999999987</c:v>
                </c:pt>
                <c:pt idx="3015">
                  <c:v>16.939999999999987</c:v>
                </c:pt>
                <c:pt idx="3016">
                  <c:v>16.939999999999987</c:v>
                </c:pt>
                <c:pt idx="3017">
                  <c:v>16.939999999999987</c:v>
                </c:pt>
                <c:pt idx="3018">
                  <c:v>16.939999999999987</c:v>
                </c:pt>
                <c:pt idx="3019">
                  <c:v>16.939999999999987</c:v>
                </c:pt>
                <c:pt idx="3020">
                  <c:v>16.939999999999987</c:v>
                </c:pt>
                <c:pt idx="3021">
                  <c:v>16.939999999999987</c:v>
                </c:pt>
                <c:pt idx="3022">
                  <c:v>16.959999999999987</c:v>
                </c:pt>
                <c:pt idx="3023">
                  <c:v>16.959999999999987</c:v>
                </c:pt>
                <c:pt idx="3024">
                  <c:v>16.959999999999987</c:v>
                </c:pt>
                <c:pt idx="3025">
                  <c:v>16.959999999999987</c:v>
                </c:pt>
                <c:pt idx="3026">
                  <c:v>16.959999999999987</c:v>
                </c:pt>
                <c:pt idx="3027">
                  <c:v>16.959999999999987</c:v>
                </c:pt>
                <c:pt idx="3028">
                  <c:v>16.959999999999987</c:v>
                </c:pt>
                <c:pt idx="3029">
                  <c:v>16.959999999999987</c:v>
                </c:pt>
                <c:pt idx="3030">
                  <c:v>16.959999999999987</c:v>
                </c:pt>
                <c:pt idx="3031">
                  <c:v>16.959999999999987</c:v>
                </c:pt>
                <c:pt idx="3032">
                  <c:v>16.959999999999987</c:v>
                </c:pt>
                <c:pt idx="3033">
                  <c:v>16.959999999999987</c:v>
                </c:pt>
                <c:pt idx="3034">
                  <c:v>16.959999999999987</c:v>
                </c:pt>
                <c:pt idx="3035">
                  <c:v>16.959999999999987</c:v>
                </c:pt>
                <c:pt idx="3036">
                  <c:v>16.959999999999987</c:v>
                </c:pt>
                <c:pt idx="3037">
                  <c:v>16.959999999999987</c:v>
                </c:pt>
                <c:pt idx="3038">
                  <c:v>16.959999999999987</c:v>
                </c:pt>
                <c:pt idx="3039">
                  <c:v>16.959999999999987</c:v>
                </c:pt>
                <c:pt idx="3040">
                  <c:v>16.979999999999986</c:v>
                </c:pt>
                <c:pt idx="3041">
                  <c:v>16.979999999999986</c:v>
                </c:pt>
                <c:pt idx="3042">
                  <c:v>16.979999999999986</c:v>
                </c:pt>
                <c:pt idx="3043">
                  <c:v>16.979999999999986</c:v>
                </c:pt>
                <c:pt idx="3044">
                  <c:v>16.979999999999986</c:v>
                </c:pt>
                <c:pt idx="3045">
                  <c:v>16.979999999999986</c:v>
                </c:pt>
                <c:pt idx="3046">
                  <c:v>16.979999999999986</c:v>
                </c:pt>
                <c:pt idx="3047">
                  <c:v>16.979999999999986</c:v>
                </c:pt>
                <c:pt idx="3048">
                  <c:v>16.979999999999986</c:v>
                </c:pt>
                <c:pt idx="3049">
                  <c:v>16.979999999999986</c:v>
                </c:pt>
                <c:pt idx="3050">
                  <c:v>17</c:v>
                </c:pt>
                <c:pt idx="3051">
                  <c:v>17</c:v>
                </c:pt>
                <c:pt idx="3052">
                  <c:v>17</c:v>
                </c:pt>
                <c:pt idx="3053">
                  <c:v>17</c:v>
                </c:pt>
                <c:pt idx="3054">
                  <c:v>17</c:v>
                </c:pt>
                <c:pt idx="3055">
                  <c:v>17</c:v>
                </c:pt>
                <c:pt idx="3056">
                  <c:v>17.02</c:v>
                </c:pt>
                <c:pt idx="3057">
                  <c:v>17.02</c:v>
                </c:pt>
                <c:pt idx="3058">
                  <c:v>17.02</c:v>
                </c:pt>
                <c:pt idx="3059">
                  <c:v>17.02</c:v>
                </c:pt>
                <c:pt idx="3060">
                  <c:v>17.02</c:v>
                </c:pt>
                <c:pt idx="3061">
                  <c:v>17.02</c:v>
                </c:pt>
                <c:pt idx="3062">
                  <c:v>17.02</c:v>
                </c:pt>
                <c:pt idx="3063">
                  <c:v>17.02</c:v>
                </c:pt>
                <c:pt idx="3064">
                  <c:v>17.02</c:v>
                </c:pt>
                <c:pt idx="3065">
                  <c:v>17.02</c:v>
                </c:pt>
                <c:pt idx="3066">
                  <c:v>17.02</c:v>
                </c:pt>
                <c:pt idx="3067">
                  <c:v>17.02</c:v>
                </c:pt>
                <c:pt idx="3068">
                  <c:v>17.02</c:v>
                </c:pt>
                <c:pt idx="3069">
                  <c:v>17.04</c:v>
                </c:pt>
                <c:pt idx="3070">
                  <c:v>17.04</c:v>
                </c:pt>
                <c:pt idx="3071">
                  <c:v>17.04</c:v>
                </c:pt>
                <c:pt idx="3072">
                  <c:v>17.04</c:v>
                </c:pt>
                <c:pt idx="3073">
                  <c:v>17.04</c:v>
                </c:pt>
                <c:pt idx="3074">
                  <c:v>17.04</c:v>
                </c:pt>
                <c:pt idx="3075">
                  <c:v>17.04</c:v>
                </c:pt>
                <c:pt idx="3076">
                  <c:v>17.04</c:v>
                </c:pt>
                <c:pt idx="3077">
                  <c:v>17.04</c:v>
                </c:pt>
                <c:pt idx="3078">
                  <c:v>17.04</c:v>
                </c:pt>
                <c:pt idx="3079">
                  <c:v>17.04</c:v>
                </c:pt>
                <c:pt idx="3080">
                  <c:v>17.04</c:v>
                </c:pt>
                <c:pt idx="3081">
                  <c:v>17.04</c:v>
                </c:pt>
                <c:pt idx="3082">
                  <c:v>17.04</c:v>
                </c:pt>
                <c:pt idx="3083">
                  <c:v>17.059999999999999</c:v>
                </c:pt>
                <c:pt idx="3084">
                  <c:v>17.059999999999999</c:v>
                </c:pt>
                <c:pt idx="3085">
                  <c:v>17.059999999999999</c:v>
                </c:pt>
                <c:pt idx="3086">
                  <c:v>17.059999999999999</c:v>
                </c:pt>
                <c:pt idx="3087">
                  <c:v>17.059999999999999</c:v>
                </c:pt>
                <c:pt idx="3088">
                  <c:v>17.059999999999999</c:v>
                </c:pt>
                <c:pt idx="3089">
                  <c:v>17.059999999999999</c:v>
                </c:pt>
                <c:pt idx="3090">
                  <c:v>17.059999999999999</c:v>
                </c:pt>
                <c:pt idx="3091">
                  <c:v>17.059999999999999</c:v>
                </c:pt>
                <c:pt idx="3092">
                  <c:v>17.059999999999999</c:v>
                </c:pt>
                <c:pt idx="3093">
                  <c:v>17.059999999999999</c:v>
                </c:pt>
                <c:pt idx="3094">
                  <c:v>17.059999999999999</c:v>
                </c:pt>
                <c:pt idx="3095">
                  <c:v>17.059999999999999</c:v>
                </c:pt>
                <c:pt idx="3096">
                  <c:v>17.059999999999999</c:v>
                </c:pt>
                <c:pt idx="3097">
                  <c:v>17.059999999999999</c:v>
                </c:pt>
                <c:pt idx="3098">
                  <c:v>17.059999999999999</c:v>
                </c:pt>
                <c:pt idx="3099">
                  <c:v>17.059999999999999</c:v>
                </c:pt>
                <c:pt idx="3100">
                  <c:v>17.059999999999999</c:v>
                </c:pt>
                <c:pt idx="3101">
                  <c:v>17.059999999999999</c:v>
                </c:pt>
                <c:pt idx="3102">
                  <c:v>17.059999999999999</c:v>
                </c:pt>
                <c:pt idx="3103">
                  <c:v>17.079999999999988</c:v>
                </c:pt>
                <c:pt idx="3104">
                  <c:v>17.079999999999988</c:v>
                </c:pt>
                <c:pt idx="3105">
                  <c:v>17.079999999999988</c:v>
                </c:pt>
                <c:pt idx="3106">
                  <c:v>17.079999999999988</c:v>
                </c:pt>
                <c:pt idx="3107">
                  <c:v>17.079999999999988</c:v>
                </c:pt>
                <c:pt idx="3108">
                  <c:v>17.079999999999988</c:v>
                </c:pt>
                <c:pt idx="3109">
                  <c:v>17.079999999999988</c:v>
                </c:pt>
                <c:pt idx="3110">
                  <c:v>17.079999999999988</c:v>
                </c:pt>
                <c:pt idx="3111">
                  <c:v>17.079999999999988</c:v>
                </c:pt>
                <c:pt idx="3112">
                  <c:v>17.079999999999988</c:v>
                </c:pt>
                <c:pt idx="3113">
                  <c:v>17.079999999999988</c:v>
                </c:pt>
                <c:pt idx="3114">
                  <c:v>17.079999999999988</c:v>
                </c:pt>
                <c:pt idx="3115">
                  <c:v>17.100000000000001</c:v>
                </c:pt>
                <c:pt idx="3116">
                  <c:v>17.100000000000001</c:v>
                </c:pt>
                <c:pt idx="3117">
                  <c:v>17.100000000000001</c:v>
                </c:pt>
                <c:pt idx="3118">
                  <c:v>17.100000000000001</c:v>
                </c:pt>
                <c:pt idx="3119">
                  <c:v>17.100000000000001</c:v>
                </c:pt>
                <c:pt idx="3120">
                  <c:v>17.100000000000001</c:v>
                </c:pt>
                <c:pt idx="3121">
                  <c:v>17.100000000000001</c:v>
                </c:pt>
                <c:pt idx="3122">
                  <c:v>17.100000000000001</c:v>
                </c:pt>
                <c:pt idx="3123">
                  <c:v>17.100000000000001</c:v>
                </c:pt>
                <c:pt idx="3124">
                  <c:v>17.100000000000001</c:v>
                </c:pt>
                <c:pt idx="3125">
                  <c:v>17.100000000000001</c:v>
                </c:pt>
                <c:pt idx="3126">
                  <c:v>17.100000000000001</c:v>
                </c:pt>
                <c:pt idx="3127">
                  <c:v>17.100000000000001</c:v>
                </c:pt>
                <c:pt idx="3128">
                  <c:v>17.100000000000001</c:v>
                </c:pt>
                <c:pt idx="3129">
                  <c:v>17.100000000000001</c:v>
                </c:pt>
                <c:pt idx="3130">
                  <c:v>17.100000000000001</c:v>
                </c:pt>
                <c:pt idx="3131">
                  <c:v>17.100000000000001</c:v>
                </c:pt>
                <c:pt idx="3132">
                  <c:v>17.100000000000001</c:v>
                </c:pt>
                <c:pt idx="3133">
                  <c:v>17.100000000000001</c:v>
                </c:pt>
                <c:pt idx="3134">
                  <c:v>17.100000000000001</c:v>
                </c:pt>
                <c:pt idx="3135">
                  <c:v>17.100000000000001</c:v>
                </c:pt>
                <c:pt idx="3136">
                  <c:v>17.12</c:v>
                </c:pt>
                <c:pt idx="3137">
                  <c:v>17.12</c:v>
                </c:pt>
                <c:pt idx="3138">
                  <c:v>17.12</c:v>
                </c:pt>
                <c:pt idx="3139">
                  <c:v>17.12</c:v>
                </c:pt>
                <c:pt idx="3140">
                  <c:v>17.12</c:v>
                </c:pt>
                <c:pt idx="3141">
                  <c:v>17.12</c:v>
                </c:pt>
                <c:pt idx="3142">
                  <c:v>17.12</c:v>
                </c:pt>
                <c:pt idx="3143">
                  <c:v>17.12</c:v>
                </c:pt>
                <c:pt idx="3144">
                  <c:v>17.12</c:v>
                </c:pt>
                <c:pt idx="3145">
                  <c:v>17.12</c:v>
                </c:pt>
                <c:pt idx="3146">
                  <c:v>17.14</c:v>
                </c:pt>
                <c:pt idx="3147">
                  <c:v>17.14</c:v>
                </c:pt>
                <c:pt idx="3148">
                  <c:v>17.14</c:v>
                </c:pt>
                <c:pt idx="3149">
                  <c:v>17.14</c:v>
                </c:pt>
                <c:pt idx="3150">
                  <c:v>17.14</c:v>
                </c:pt>
                <c:pt idx="3151">
                  <c:v>17.14</c:v>
                </c:pt>
                <c:pt idx="3152">
                  <c:v>17.14</c:v>
                </c:pt>
                <c:pt idx="3153">
                  <c:v>17.14</c:v>
                </c:pt>
                <c:pt idx="3154">
                  <c:v>17.14</c:v>
                </c:pt>
                <c:pt idx="3155">
                  <c:v>17.14</c:v>
                </c:pt>
                <c:pt idx="3156">
                  <c:v>17.14</c:v>
                </c:pt>
                <c:pt idx="3157">
                  <c:v>17.14</c:v>
                </c:pt>
                <c:pt idx="3158">
                  <c:v>17.14</c:v>
                </c:pt>
                <c:pt idx="3159">
                  <c:v>17.14</c:v>
                </c:pt>
                <c:pt idx="3160">
                  <c:v>17.16</c:v>
                </c:pt>
                <c:pt idx="3161">
                  <c:v>17.16</c:v>
                </c:pt>
                <c:pt idx="3162">
                  <c:v>17.16</c:v>
                </c:pt>
                <c:pt idx="3163">
                  <c:v>17.16</c:v>
                </c:pt>
                <c:pt idx="3164">
                  <c:v>17.16</c:v>
                </c:pt>
                <c:pt idx="3165">
                  <c:v>17.16</c:v>
                </c:pt>
                <c:pt idx="3166">
                  <c:v>17.16</c:v>
                </c:pt>
                <c:pt idx="3167">
                  <c:v>17.16</c:v>
                </c:pt>
                <c:pt idx="3168">
                  <c:v>17.16</c:v>
                </c:pt>
                <c:pt idx="3169">
                  <c:v>17.16</c:v>
                </c:pt>
                <c:pt idx="3170">
                  <c:v>17.16</c:v>
                </c:pt>
                <c:pt idx="3171">
                  <c:v>17.16</c:v>
                </c:pt>
                <c:pt idx="3172">
                  <c:v>17.16</c:v>
                </c:pt>
                <c:pt idx="3173">
                  <c:v>17.16</c:v>
                </c:pt>
                <c:pt idx="3174">
                  <c:v>17.18</c:v>
                </c:pt>
                <c:pt idx="3175">
                  <c:v>17.18</c:v>
                </c:pt>
                <c:pt idx="3176">
                  <c:v>17.18</c:v>
                </c:pt>
                <c:pt idx="3177">
                  <c:v>17.18</c:v>
                </c:pt>
                <c:pt idx="3178">
                  <c:v>17.18</c:v>
                </c:pt>
                <c:pt idx="3179">
                  <c:v>17.18</c:v>
                </c:pt>
                <c:pt idx="3180">
                  <c:v>17.18</c:v>
                </c:pt>
                <c:pt idx="3181">
                  <c:v>17.18</c:v>
                </c:pt>
                <c:pt idx="3182">
                  <c:v>17.18</c:v>
                </c:pt>
                <c:pt idx="3183">
                  <c:v>17.18</c:v>
                </c:pt>
                <c:pt idx="3184">
                  <c:v>17.18</c:v>
                </c:pt>
                <c:pt idx="3185">
                  <c:v>17.18</c:v>
                </c:pt>
                <c:pt idx="3186">
                  <c:v>17.18</c:v>
                </c:pt>
                <c:pt idx="3187">
                  <c:v>17.18</c:v>
                </c:pt>
                <c:pt idx="3188">
                  <c:v>17.18</c:v>
                </c:pt>
                <c:pt idx="3189">
                  <c:v>17.18</c:v>
                </c:pt>
                <c:pt idx="3190">
                  <c:v>17.2</c:v>
                </c:pt>
                <c:pt idx="3191">
                  <c:v>17.2</c:v>
                </c:pt>
                <c:pt idx="3192">
                  <c:v>17.2</c:v>
                </c:pt>
                <c:pt idx="3193">
                  <c:v>17.2</c:v>
                </c:pt>
                <c:pt idx="3194">
                  <c:v>17.2</c:v>
                </c:pt>
                <c:pt idx="3195">
                  <c:v>17.2</c:v>
                </c:pt>
                <c:pt idx="3196">
                  <c:v>17.2</c:v>
                </c:pt>
                <c:pt idx="3197">
                  <c:v>17.2</c:v>
                </c:pt>
                <c:pt idx="3198">
                  <c:v>17.2</c:v>
                </c:pt>
                <c:pt idx="3199">
                  <c:v>17.2</c:v>
                </c:pt>
                <c:pt idx="3200">
                  <c:v>17.2</c:v>
                </c:pt>
                <c:pt idx="3201">
                  <c:v>17.2</c:v>
                </c:pt>
                <c:pt idx="3202">
                  <c:v>17.2</c:v>
                </c:pt>
                <c:pt idx="3203">
                  <c:v>17.2</c:v>
                </c:pt>
                <c:pt idx="3204">
                  <c:v>17.2</c:v>
                </c:pt>
                <c:pt idx="3205">
                  <c:v>17.22</c:v>
                </c:pt>
                <c:pt idx="3206">
                  <c:v>17.22</c:v>
                </c:pt>
                <c:pt idx="3207">
                  <c:v>17.22</c:v>
                </c:pt>
                <c:pt idx="3208">
                  <c:v>17.22</c:v>
                </c:pt>
                <c:pt idx="3209">
                  <c:v>17.22</c:v>
                </c:pt>
                <c:pt idx="3210">
                  <c:v>17.22</c:v>
                </c:pt>
                <c:pt idx="3211">
                  <c:v>17.22</c:v>
                </c:pt>
                <c:pt idx="3212">
                  <c:v>17.22</c:v>
                </c:pt>
                <c:pt idx="3213">
                  <c:v>17.22</c:v>
                </c:pt>
                <c:pt idx="3214">
                  <c:v>17.22</c:v>
                </c:pt>
                <c:pt idx="3215">
                  <c:v>17.22</c:v>
                </c:pt>
                <c:pt idx="3216">
                  <c:v>17.22</c:v>
                </c:pt>
                <c:pt idx="3217">
                  <c:v>17.239999999999988</c:v>
                </c:pt>
                <c:pt idx="3218">
                  <c:v>17.239999999999988</c:v>
                </c:pt>
                <c:pt idx="3219">
                  <c:v>17.239999999999988</c:v>
                </c:pt>
                <c:pt idx="3220">
                  <c:v>17.239999999999988</c:v>
                </c:pt>
                <c:pt idx="3221">
                  <c:v>17.239999999999988</c:v>
                </c:pt>
                <c:pt idx="3222">
                  <c:v>17.239999999999988</c:v>
                </c:pt>
                <c:pt idx="3223">
                  <c:v>17.239999999999988</c:v>
                </c:pt>
                <c:pt idx="3224">
                  <c:v>17.239999999999988</c:v>
                </c:pt>
                <c:pt idx="3225">
                  <c:v>17.239999999999988</c:v>
                </c:pt>
                <c:pt idx="3226">
                  <c:v>17.239999999999988</c:v>
                </c:pt>
                <c:pt idx="3227">
                  <c:v>17.239999999999988</c:v>
                </c:pt>
                <c:pt idx="3228">
                  <c:v>17.239999999999988</c:v>
                </c:pt>
                <c:pt idx="3229">
                  <c:v>17.239999999999988</c:v>
                </c:pt>
                <c:pt idx="3230">
                  <c:v>17.239999999999988</c:v>
                </c:pt>
                <c:pt idx="3231">
                  <c:v>17.239999999999988</c:v>
                </c:pt>
                <c:pt idx="3232">
                  <c:v>17.239999999999988</c:v>
                </c:pt>
                <c:pt idx="3233">
                  <c:v>17.239999999999988</c:v>
                </c:pt>
                <c:pt idx="3234">
                  <c:v>17.239999999999988</c:v>
                </c:pt>
                <c:pt idx="3235">
                  <c:v>17.239999999999988</c:v>
                </c:pt>
                <c:pt idx="3236">
                  <c:v>17.239999999999988</c:v>
                </c:pt>
                <c:pt idx="3237">
                  <c:v>17.239999999999988</c:v>
                </c:pt>
                <c:pt idx="3238">
                  <c:v>17.239999999999988</c:v>
                </c:pt>
                <c:pt idx="3239">
                  <c:v>17.260000000000002</c:v>
                </c:pt>
                <c:pt idx="3240">
                  <c:v>17.260000000000002</c:v>
                </c:pt>
                <c:pt idx="3241">
                  <c:v>17.260000000000002</c:v>
                </c:pt>
                <c:pt idx="3242">
                  <c:v>17.260000000000002</c:v>
                </c:pt>
                <c:pt idx="3243">
                  <c:v>17.260000000000002</c:v>
                </c:pt>
                <c:pt idx="3244">
                  <c:v>17.260000000000002</c:v>
                </c:pt>
                <c:pt idx="3245">
                  <c:v>17.260000000000002</c:v>
                </c:pt>
                <c:pt idx="3246">
                  <c:v>17.260000000000002</c:v>
                </c:pt>
                <c:pt idx="3247">
                  <c:v>17.260000000000002</c:v>
                </c:pt>
                <c:pt idx="3248">
                  <c:v>17.260000000000002</c:v>
                </c:pt>
                <c:pt idx="3249">
                  <c:v>17.260000000000002</c:v>
                </c:pt>
                <c:pt idx="3250">
                  <c:v>17.260000000000002</c:v>
                </c:pt>
                <c:pt idx="3251">
                  <c:v>17.260000000000002</c:v>
                </c:pt>
                <c:pt idx="3252">
                  <c:v>17.279999999999987</c:v>
                </c:pt>
                <c:pt idx="3253">
                  <c:v>17.279999999999987</c:v>
                </c:pt>
                <c:pt idx="3254">
                  <c:v>17.279999999999987</c:v>
                </c:pt>
                <c:pt idx="3255">
                  <c:v>17.279999999999987</c:v>
                </c:pt>
                <c:pt idx="3256">
                  <c:v>17.279999999999987</c:v>
                </c:pt>
                <c:pt idx="3257">
                  <c:v>17.279999999999987</c:v>
                </c:pt>
                <c:pt idx="3258">
                  <c:v>17.279999999999987</c:v>
                </c:pt>
                <c:pt idx="3259">
                  <c:v>17.279999999999987</c:v>
                </c:pt>
                <c:pt idx="3260">
                  <c:v>17.279999999999987</c:v>
                </c:pt>
                <c:pt idx="3261">
                  <c:v>17.279999999999987</c:v>
                </c:pt>
                <c:pt idx="3262">
                  <c:v>17.279999999999987</c:v>
                </c:pt>
                <c:pt idx="3263">
                  <c:v>17.279999999999987</c:v>
                </c:pt>
                <c:pt idx="3264">
                  <c:v>17.279999999999987</c:v>
                </c:pt>
                <c:pt idx="3265">
                  <c:v>17.279999999999987</c:v>
                </c:pt>
                <c:pt idx="3266">
                  <c:v>17.3</c:v>
                </c:pt>
                <c:pt idx="3267">
                  <c:v>17.3</c:v>
                </c:pt>
                <c:pt idx="3268">
                  <c:v>17.3</c:v>
                </c:pt>
                <c:pt idx="3269">
                  <c:v>17.3</c:v>
                </c:pt>
                <c:pt idx="3270">
                  <c:v>17.3</c:v>
                </c:pt>
                <c:pt idx="3271">
                  <c:v>17.3</c:v>
                </c:pt>
                <c:pt idx="3272">
                  <c:v>17.3</c:v>
                </c:pt>
                <c:pt idx="3273">
                  <c:v>17.3</c:v>
                </c:pt>
                <c:pt idx="3274">
                  <c:v>17.3</c:v>
                </c:pt>
                <c:pt idx="3275">
                  <c:v>17.3</c:v>
                </c:pt>
                <c:pt idx="3276">
                  <c:v>17.3</c:v>
                </c:pt>
                <c:pt idx="3277">
                  <c:v>17.3</c:v>
                </c:pt>
                <c:pt idx="3278">
                  <c:v>17.32</c:v>
                </c:pt>
                <c:pt idx="3279">
                  <c:v>17.32</c:v>
                </c:pt>
                <c:pt idx="3280">
                  <c:v>17.32</c:v>
                </c:pt>
                <c:pt idx="3281">
                  <c:v>17.32</c:v>
                </c:pt>
                <c:pt idx="3282">
                  <c:v>17.32</c:v>
                </c:pt>
                <c:pt idx="3283">
                  <c:v>17.32</c:v>
                </c:pt>
                <c:pt idx="3284">
                  <c:v>17.32</c:v>
                </c:pt>
                <c:pt idx="3285">
                  <c:v>17.32</c:v>
                </c:pt>
                <c:pt idx="3286">
                  <c:v>17.32</c:v>
                </c:pt>
                <c:pt idx="3287">
                  <c:v>17.32</c:v>
                </c:pt>
                <c:pt idx="3288">
                  <c:v>17.32</c:v>
                </c:pt>
                <c:pt idx="3289">
                  <c:v>17.32</c:v>
                </c:pt>
                <c:pt idx="3290">
                  <c:v>17.32</c:v>
                </c:pt>
                <c:pt idx="3291">
                  <c:v>17.32</c:v>
                </c:pt>
                <c:pt idx="3292">
                  <c:v>17.32</c:v>
                </c:pt>
                <c:pt idx="3293">
                  <c:v>17.32</c:v>
                </c:pt>
                <c:pt idx="3294">
                  <c:v>17.32</c:v>
                </c:pt>
                <c:pt idx="3295">
                  <c:v>17.34</c:v>
                </c:pt>
                <c:pt idx="3296">
                  <c:v>17.34</c:v>
                </c:pt>
                <c:pt idx="3297">
                  <c:v>17.34</c:v>
                </c:pt>
                <c:pt idx="3298">
                  <c:v>17.34</c:v>
                </c:pt>
                <c:pt idx="3299">
                  <c:v>17.34</c:v>
                </c:pt>
                <c:pt idx="3300">
                  <c:v>17.34</c:v>
                </c:pt>
                <c:pt idx="3301">
                  <c:v>17.34</c:v>
                </c:pt>
                <c:pt idx="3302">
                  <c:v>17.34</c:v>
                </c:pt>
                <c:pt idx="3303">
                  <c:v>17.34</c:v>
                </c:pt>
                <c:pt idx="3304">
                  <c:v>17.34</c:v>
                </c:pt>
                <c:pt idx="3305">
                  <c:v>17.34</c:v>
                </c:pt>
                <c:pt idx="3306">
                  <c:v>17.34</c:v>
                </c:pt>
                <c:pt idx="3307">
                  <c:v>17.34</c:v>
                </c:pt>
                <c:pt idx="3308">
                  <c:v>17.34</c:v>
                </c:pt>
                <c:pt idx="3309">
                  <c:v>17.36</c:v>
                </c:pt>
                <c:pt idx="3310">
                  <c:v>17.36</c:v>
                </c:pt>
                <c:pt idx="3311">
                  <c:v>17.36</c:v>
                </c:pt>
                <c:pt idx="3312">
                  <c:v>17.36</c:v>
                </c:pt>
                <c:pt idx="3313">
                  <c:v>17.38</c:v>
                </c:pt>
                <c:pt idx="3314">
                  <c:v>17.38</c:v>
                </c:pt>
                <c:pt idx="3315">
                  <c:v>17.38</c:v>
                </c:pt>
                <c:pt idx="3316">
                  <c:v>17.38</c:v>
                </c:pt>
                <c:pt idx="3317">
                  <c:v>17.38</c:v>
                </c:pt>
                <c:pt idx="3318">
                  <c:v>17.38</c:v>
                </c:pt>
                <c:pt idx="3319">
                  <c:v>17.38</c:v>
                </c:pt>
                <c:pt idx="3320">
                  <c:v>17.38</c:v>
                </c:pt>
                <c:pt idx="3321">
                  <c:v>17.38</c:v>
                </c:pt>
                <c:pt idx="3322">
                  <c:v>17.38</c:v>
                </c:pt>
                <c:pt idx="3323">
                  <c:v>17.38</c:v>
                </c:pt>
                <c:pt idx="3324">
                  <c:v>17.38</c:v>
                </c:pt>
                <c:pt idx="3325">
                  <c:v>17.38</c:v>
                </c:pt>
                <c:pt idx="3326">
                  <c:v>17.399999999999999</c:v>
                </c:pt>
                <c:pt idx="3327">
                  <c:v>17.399999999999999</c:v>
                </c:pt>
                <c:pt idx="3328">
                  <c:v>17.399999999999999</c:v>
                </c:pt>
                <c:pt idx="3329">
                  <c:v>17.399999999999999</c:v>
                </c:pt>
                <c:pt idx="3330">
                  <c:v>17.399999999999999</c:v>
                </c:pt>
                <c:pt idx="3331">
                  <c:v>17.399999999999999</c:v>
                </c:pt>
                <c:pt idx="3332">
                  <c:v>17.399999999999999</c:v>
                </c:pt>
                <c:pt idx="3333">
                  <c:v>17.399999999999999</c:v>
                </c:pt>
                <c:pt idx="3334">
                  <c:v>17.399999999999999</c:v>
                </c:pt>
                <c:pt idx="3335">
                  <c:v>17.399999999999999</c:v>
                </c:pt>
                <c:pt idx="3336">
                  <c:v>17.399999999999999</c:v>
                </c:pt>
                <c:pt idx="3337">
                  <c:v>17.399999999999999</c:v>
                </c:pt>
                <c:pt idx="3338">
                  <c:v>17.399999999999999</c:v>
                </c:pt>
                <c:pt idx="3339">
                  <c:v>17.399999999999999</c:v>
                </c:pt>
                <c:pt idx="3340">
                  <c:v>17.399999999999999</c:v>
                </c:pt>
                <c:pt idx="3341">
                  <c:v>17.420000000000002</c:v>
                </c:pt>
                <c:pt idx="3342">
                  <c:v>17.420000000000002</c:v>
                </c:pt>
                <c:pt idx="3343">
                  <c:v>17.420000000000002</c:v>
                </c:pt>
                <c:pt idx="3344">
                  <c:v>17.420000000000002</c:v>
                </c:pt>
                <c:pt idx="3345">
                  <c:v>17.420000000000002</c:v>
                </c:pt>
                <c:pt idx="3346">
                  <c:v>17.420000000000002</c:v>
                </c:pt>
                <c:pt idx="3347">
                  <c:v>17.420000000000002</c:v>
                </c:pt>
                <c:pt idx="3348">
                  <c:v>17.420000000000002</c:v>
                </c:pt>
                <c:pt idx="3349">
                  <c:v>17.420000000000002</c:v>
                </c:pt>
                <c:pt idx="3350">
                  <c:v>17.420000000000002</c:v>
                </c:pt>
                <c:pt idx="3351">
                  <c:v>17.420000000000002</c:v>
                </c:pt>
                <c:pt idx="3352">
                  <c:v>17.439999999999987</c:v>
                </c:pt>
                <c:pt idx="3353">
                  <c:v>17.439999999999987</c:v>
                </c:pt>
                <c:pt idx="3354">
                  <c:v>17.439999999999987</c:v>
                </c:pt>
                <c:pt idx="3355">
                  <c:v>17.439999999999987</c:v>
                </c:pt>
                <c:pt idx="3356">
                  <c:v>17.439999999999987</c:v>
                </c:pt>
                <c:pt idx="3357">
                  <c:v>17.439999999999987</c:v>
                </c:pt>
                <c:pt idx="3358">
                  <c:v>17.439999999999987</c:v>
                </c:pt>
                <c:pt idx="3359">
                  <c:v>17.439999999999987</c:v>
                </c:pt>
                <c:pt idx="3360">
                  <c:v>17.439999999999987</c:v>
                </c:pt>
                <c:pt idx="3361">
                  <c:v>17.439999999999987</c:v>
                </c:pt>
                <c:pt idx="3362">
                  <c:v>17.439999999999987</c:v>
                </c:pt>
                <c:pt idx="3363">
                  <c:v>17.439999999999987</c:v>
                </c:pt>
                <c:pt idx="3364">
                  <c:v>17.459999999999987</c:v>
                </c:pt>
                <c:pt idx="3365">
                  <c:v>17.459999999999987</c:v>
                </c:pt>
                <c:pt idx="3366">
                  <c:v>17.459999999999987</c:v>
                </c:pt>
                <c:pt idx="3367">
                  <c:v>17.459999999999987</c:v>
                </c:pt>
                <c:pt idx="3368">
                  <c:v>17.459999999999987</c:v>
                </c:pt>
                <c:pt idx="3369">
                  <c:v>17.459999999999987</c:v>
                </c:pt>
                <c:pt idx="3370">
                  <c:v>17.459999999999987</c:v>
                </c:pt>
                <c:pt idx="3371">
                  <c:v>17.459999999999987</c:v>
                </c:pt>
                <c:pt idx="3372">
                  <c:v>17.459999999999987</c:v>
                </c:pt>
                <c:pt idx="3373">
                  <c:v>17.459999999999987</c:v>
                </c:pt>
                <c:pt idx="3374">
                  <c:v>17.459999999999987</c:v>
                </c:pt>
                <c:pt idx="3375">
                  <c:v>17.459999999999987</c:v>
                </c:pt>
                <c:pt idx="3376">
                  <c:v>17.459999999999987</c:v>
                </c:pt>
                <c:pt idx="3377">
                  <c:v>17.459999999999987</c:v>
                </c:pt>
                <c:pt idx="3378">
                  <c:v>17.459999999999987</c:v>
                </c:pt>
                <c:pt idx="3379">
                  <c:v>17.479999999999986</c:v>
                </c:pt>
                <c:pt idx="3380">
                  <c:v>17.479999999999986</c:v>
                </c:pt>
                <c:pt idx="3381">
                  <c:v>17.479999999999986</c:v>
                </c:pt>
                <c:pt idx="3382">
                  <c:v>17.479999999999986</c:v>
                </c:pt>
                <c:pt idx="3383">
                  <c:v>17.479999999999986</c:v>
                </c:pt>
                <c:pt idx="3384">
                  <c:v>17.479999999999986</c:v>
                </c:pt>
                <c:pt idx="3385">
                  <c:v>17.479999999999986</c:v>
                </c:pt>
                <c:pt idx="3386">
                  <c:v>17.479999999999986</c:v>
                </c:pt>
                <c:pt idx="3387">
                  <c:v>17.479999999999986</c:v>
                </c:pt>
                <c:pt idx="3388">
                  <c:v>17.479999999999986</c:v>
                </c:pt>
                <c:pt idx="3389">
                  <c:v>17.479999999999986</c:v>
                </c:pt>
                <c:pt idx="3390">
                  <c:v>17.479999999999986</c:v>
                </c:pt>
                <c:pt idx="3391">
                  <c:v>17.479999999999986</c:v>
                </c:pt>
                <c:pt idx="3392">
                  <c:v>17.479999999999986</c:v>
                </c:pt>
                <c:pt idx="3393">
                  <c:v>17.5</c:v>
                </c:pt>
                <c:pt idx="3394">
                  <c:v>17.5</c:v>
                </c:pt>
                <c:pt idx="3395">
                  <c:v>17.5</c:v>
                </c:pt>
                <c:pt idx="3396">
                  <c:v>17.5</c:v>
                </c:pt>
                <c:pt idx="3397">
                  <c:v>17.5</c:v>
                </c:pt>
                <c:pt idx="3398">
                  <c:v>17.5</c:v>
                </c:pt>
                <c:pt idx="3399">
                  <c:v>17.5</c:v>
                </c:pt>
                <c:pt idx="3400">
                  <c:v>17.5</c:v>
                </c:pt>
                <c:pt idx="3401">
                  <c:v>17.5</c:v>
                </c:pt>
                <c:pt idx="3402">
                  <c:v>17.5</c:v>
                </c:pt>
                <c:pt idx="3403">
                  <c:v>17.5</c:v>
                </c:pt>
                <c:pt idx="3404">
                  <c:v>17.5</c:v>
                </c:pt>
                <c:pt idx="3405">
                  <c:v>17.5</c:v>
                </c:pt>
                <c:pt idx="3406">
                  <c:v>17.5</c:v>
                </c:pt>
                <c:pt idx="3407">
                  <c:v>17.5</c:v>
                </c:pt>
                <c:pt idx="3408">
                  <c:v>17.52</c:v>
                </c:pt>
                <c:pt idx="3409">
                  <c:v>17.52</c:v>
                </c:pt>
                <c:pt idx="3410">
                  <c:v>17.52</c:v>
                </c:pt>
                <c:pt idx="3411">
                  <c:v>17.52</c:v>
                </c:pt>
                <c:pt idx="3412">
                  <c:v>17.52</c:v>
                </c:pt>
                <c:pt idx="3413">
                  <c:v>17.52</c:v>
                </c:pt>
                <c:pt idx="3414">
                  <c:v>17.52</c:v>
                </c:pt>
                <c:pt idx="3415">
                  <c:v>17.52</c:v>
                </c:pt>
                <c:pt idx="3416">
                  <c:v>17.52</c:v>
                </c:pt>
                <c:pt idx="3417">
                  <c:v>17.52</c:v>
                </c:pt>
                <c:pt idx="3418">
                  <c:v>17.52</c:v>
                </c:pt>
                <c:pt idx="3419">
                  <c:v>17.52</c:v>
                </c:pt>
                <c:pt idx="3420">
                  <c:v>17.52</c:v>
                </c:pt>
                <c:pt idx="3421">
                  <c:v>17.52</c:v>
                </c:pt>
                <c:pt idx="3422">
                  <c:v>17.52</c:v>
                </c:pt>
                <c:pt idx="3423">
                  <c:v>17.52</c:v>
                </c:pt>
                <c:pt idx="3424">
                  <c:v>17.54</c:v>
                </c:pt>
                <c:pt idx="3425">
                  <c:v>17.54</c:v>
                </c:pt>
                <c:pt idx="3426">
                  <c:v>17.54</c:v>
                </c:pt>
                <c:pt idx="3427">
                  <c:v>17.54</c:v>
                </c:pt>
                <c:pt idx="3428">
                  <c:v>17.54</c:v>
                </c:pt>
                <c:pt idx="3429">
                  <c:v>17.54</c:v>
                </c:pt>
                <c:pt idx="3430">
                  <c:v>17.54</c:v>
                </c:pt>
                <c:pt idx="3431">
                  <c:v>17.54</c:v>
                </c:pt>
                <c:pt idx="3432">
                  <c:v>17.54</c:v>
                </c:pt>
                <c:pt idx="3433">
                  <c:v>17.54</c:v>
                </c:pt>
                <c:pt idx="3434">
                  <c:v>17.54</c:v>
                </c:pt>
                <c:pt idx="3435">
                  <c:v>17.54</c:v>
                </c:pt>
                <c:pt idx="3436">
                  <c:v>17.54</c:v>
                </c:pt>
                <c:pt idx="3437">
                  <c:v>17.54</c:v>
                </c:pt>
                <c:pt idx="3438">
                  <c:v>17.54</c:v>
                </c:pt>
                <c:pt idx="3439">
                  <c:v>17.54</c:v>
                </c:pt>
                <c:pt idx="3440">
                  <c:v>17.54</c:v>
                </c:pt>
                <c:pt idx="3441">
                  <c:v>17.54</c:v>
                </c:pt>
                <c:pt idx="3442">
                  <c:v>17.54</c:v>
                </c:pt>
                <c:pt idx="3443">
                  <c:v>17.54</c:v>
                </c:pt>
                <c:pt idx="3444">
                  <c:v>17.54</c:v>
                </c:pt>
                <c:pt idx="3445">
                  <c:v>17.559999999999999</c:v>
                </c:pt>
                <c:pt idx="3446">
                  <c:v>17.559999999999999</c:v>
                </c:pt>
                <c:pt idx="3447">
                  <c:v>17.559999999999999</c:v>
                </c:pt>
                <c:pt idx="3448">
                  <c:v>17.559999999999999</c:v>
                </c:pt>
                <c:pt idx="3449">
                  <c:v>17.559999999999999</c:v>
                </c:pt>
                <c:pt idx="3450">
                  <c:v>17.559999999999999</c:v>
                </c:pt>
                <c:pt idx="3451">
                  <c:v>17.559999999999999</c:v>
                </c:pt>
                <c:pt idx="3452">
                  <c:v>17.559999999999999</c:v>
                </c:pt>
                <c:pt idx="3453">
                  <c:v>17.559999999999999</c:v>
                </c:pt>
                <c:pt idx="3454">
                  <c:v>17.559999999999999</c:v>
                </c:pt>
                <c:pt idx="3455">
                  <c:v>17.559999999999999</c:v>
                </c:pt>
                <c:pt idx="3456">
                  <c:v>17.559999999999999</c:v>
                </c:pt>
                <c:pt idx="3457">
                  <c:v>17.559999999999999</c:v>
                </c:pt>
                <c:pt idx="3458">
                  <c:v>17.559999999999999</c:v>
                </c:pt>
                <c:pt idx="3459">
                  <c:v>17.579999999999988</c:v>
                </c:pt>
                <c:pt idx="3460">
                  <c:v>17.579999999999988</c:v>
                </c:pt>
                <c:pt idx="3461">
                  <c:v>17.579999999999988</c:v>
                </c:pt>
                <c:pt idx="3462">
                  <c:v>17.579999999999988</c:v>
                </c:pt>
                <c:pt idx="3463">
                  <c:v>17.579999999999988</c:v>
                </c:pt>
                <c:pt idx="3464">
                  <c:v>17.579999999999988</c:v>
                </c:pt>
                <c:pt idx="3465">
                  <c:v>17.579999999999988</c:v>
                </c:pt>
                <c:pt idx="3466">
                  <c:v>17.579999999999988</c:v>
                </c:pt>
                <c:pt idx="3467">
                  <c:v>17.579999999999988</c:v>
                </c:pt>
                <c:pt idx="3468">
                  <c:v>17.579999999999988</c:v>
                </c:pt>
                <c:pt idx="3469">
                  <c:v>17.579999999999988</c:v>
                </c:pt>
                <c:pt idx="3470">
                  <c:v>17.579999999999988</c:v>
                </c:pt>
                <c:pt idx="3471">
                  <c:v>17.579999999999988</c:v>
                </c:pt>
                <c:pt idx="3472">
                  <c:v>17.579999999999988</c:v>
                </c:pt>
                <c:pt idx="3473">
                  <c:v>17.579999999999988</c:v>
                </c:pt>
                <c:pt idx="3474">
                  <c:v>17.579999999999988</c:v>
                </c:pt>
                <c:pt idx="3475">
                  <c:v>17.579999999999988</c:v>
                </c:pt>
                <c:pt idx="3476">
                  <c:v>17.579999999999988</c:v>
                </c:pt>
                <c:pt idx="3477">
                  <c:v>17.579999999999988</c:v>
                </c:pt>
                <c:pt idx="3478">
                  <c:v>17.579999999999988</c:v>
                </c:pt>
                <c:pt idx="3479">
                  <c:v>17.579999999999988</c:v>
                </c:pt>
                <c:pt idx="3480">
                  <c:v>17.600000000000001</c:v>
                </c:pt>
                <c:pt idx="3481">
                  <c:v>17.600000000000001</c:v>
                </c:pt>
                <c:pt idx="3482">
                  <c:v>17.600000000000001</c:v>
                </c:pt>
                <c:pt idx="3483">
                  <c:v>17.600000000000001</c:v>
                </c:pt>
                <c:pt idx="3484">
                  <c:v>17.600000000000001</c:v>
                </c:pt>
                <c:pt idx="3485">
                  <c:v>17.600000000000001</c:v>
                </c:pt>
                <c:pt idx="3486">
                  <c:v>17.600000000000001</c:v>
                </c:pt>
                <c:pt idx="3487">
                  <c:v>17.600000000000001</c:v>
                </c:pt>
                <c:pt idx="3488">
                  <c:v>17.600000000000001</c:v>
                </c:pt>
                <c:pt idx="3489">
                  <c:v>17.600000000000001</c:v>
                </c:pt>
                <c:pt idx="3490">
                  <c:v>17.600000000000001</c:v>
                </c:pt>
                <c:pt idx="3491">
                  <c:v>17.600000000000001</c:v>
                </c:pt>
                <c:pt idx="3492">
                  <c:v>17.62</c:v>
                </c:pt>
                <c:pt idx="3493">
                  <c:v>17.62</c:v>
                </c:pt>
                <c:pt idx="3494">
                  <c:v>17.62</c:v>
                </c:pt>
                <c:pt idx="3495">
                  <c:v>17.62</c:v>
                </c:pt>
                <c:pt idx="3496">
                  <c:v>17.62</c:v>
                </c:pt>
                <c:pt idx="3497">
                  <c:v>17.62</c:v>
                </c:pt>
                <c:pt idx="3498">
                  <c:v>17.62</c:v>
                </c:pt>
                <c:pt idx="3499">
                  <c:v>17.62</c:v>
                </c:pt>
                <c:pt idx="3500">
                  <c:v>17.62</c:v>
                </c:pt>
                <c:pt idx="3501">
                  <c:v>17.62</c:v>
                </c:pt>
                <c:pt idx="3502">
                  <c:v>17.62</c:v>
                </c:pt>
                <c:pt idx="3503">
                  <c:v>17.62</c:v>
                </c:pt>
                <c:pt idx="3504">
                  <c:v>17.64</c:v>
                </c:pt>
                <c:pt idx="3505">
                  <c:v>17.64</c:v>
                </c:pt>
                <c:pt idx="3506">
                  <c:v>17.64</c:v>
                </c:pt>
                <c:pt idx="3507">
                  <c:v>17.64</c:v>
                </c:pt>
                <c:pt idx="3508">
                  <c:v>17.64</c:v>
                </c:pt>
                <c:pt idx="3509">
                  <c:v>17.64</c:v>
                </c:pt>
                <c:pt idx="3510">
                  <c:v>17.64</c:v>
                </c:pt>
                <c:pt idx="3511">
                  <c:v>17.64</c:v>
                </c:pt>
                <c:pt idx="3512">
                  <c:v>17.64</c:v>
                </c:pt>
                <c:pt idx="3513">
                  <c:v>17.64</c:v>
                </c:pt>
                <c:pt idx="3514">
                  <c:v>17.64</c:v>
                </c:pt>
                <c:pt idx="3515">
                  <c:v>17.64</c:v>
                </c:pt>
                <c:pt idx="3516">
                  <c:v>17.64</c:v>
                </c:pt>
                <c:pt idx="3517">
                  <c:v>17.64</c:v>
                </c:pt>
                <c:pt idx="3518">
                  <c:v>17.64</c:v>
                </c:pt>
                <c:pt idx="3519">
                  <c:v>17.64</c:v>
                </c:pt>
                <c:pt idx="3520">
                  <c:v>17.66</c:v>
                </c:pt>
                <c:pt idx="3521">
                  <c:v>17.66</c:v>
                </c:pt>
                <c:pt idx="3522">
                  <c:v>17.66</c:v>
                </c:pt>
                <c:pt idx="3523">
                  <c:v>17.66</c:v>
                </c:pt>
                <c:pt idx="3524">
                  <c:v>17.66</c:v>
                </c:pt>
                <c:pt idx="3525">
                  <c:v>17.66</c:v>
                </c:pt>
                <c:pt idx="3526">
                  <c:v>17.66</c:v>
                </c:pt>
                <c:pt idx="3527">
                  <c:v>17.66</c:v>
                </c:pt>
                <c:pt idx="3528">
                  <c:v>17.66</c:v>
                </c:pt>
                <c:pt idx="3529">
                  <c:v>17.66</c:v>
                </c:pt>
                <c:pt idx="3530">
                  <c:v>17.68</c:v>
                </c:pt>
                <c:pt idx="3531">
                  <c:v>17.68</c:v>
                </c:pt>
                <c:pt idx="3532">
                  <c:v>17.68</c:v>
                </c:pt>
                <c:pt idx="3533">
                  <c:v>17.68</c:v>
                </c:pt>
                <c:pt idx="3534">
                  <c:v>17.68</c:v>
                </c:pt>
                <c:pt idx="3535">
                  <c:v>17.68</c:v>
                </c:pt>
                <c:pt idx="3536">
                  <c:v>17.68</c:v>
                </c:pt>
                <c:pt idx="3537">
                  <c:v>17.68</c:v>
                </c:pt>
                <c:pt idx="3538">
                  <c:v>17.68</c:v>
                </c:pt>
                <c:pt idx="3539">
                  <c:v>17.68</c:v>
                </c:pt>
                <c:pt idx="3540">
                  <c:v>17.68</c:v>
                </c:pt>
                <c:pt idx="3541">
                  <c:v>17.7</c:v>
                </c:pt>
                <c:pt idx="3542">
                  <c:v>17.7</c:v>
                </c:pt>
                <c:pt idx="3543">
                  <c:v>17.7</c:v>
                </c:pt>
                <c:pt idx="3544">
                  <c:v>17.7</c:v>
                </c:pt>
                <c:pt idx="3545">
                  <c:v>17.7</c:v>
                </c:pt>
                <c:pt idx="3546">
                  <c:v>17.7</c:v>
                </c:pt>
                <c:pt idx="3547">
                  <c:v>17.7</c:v>
                </c:pt>
                <c:pt idx="3548">
                  <c:v>17.7</c:v>
                </c:pt>
                <c:pt idx="3549">
                  <c:v>17.7</c:v>
                </c:pt>
                <c:pt idx="3550">
                  <c:v>17.7</c:v>
                </c:pt>
                <c:pt idx="3551">
                  <c:v>17.7</c:v>
                </c:pt>
                <c:pt idx="3552">
                  <c:v>17.7</c:v>
                </c:pt>
                <c:pt idx="3553">
                  <c:v>17.7</c:v>
                </c:pt>
                <c:pt idx="3554">
                  <c:v>17.7</c:v>
                </c:pt>
                <c:pt idx="3555">
                  <c:v>17.7</c:v>
                </c:pt>
                <c:pt idx="3556">
                  <c:v>17.7</c:v>
                </c:pt>
                <c:pt idx="3557">
                  <c:v>17.7</c:v>
                </c:pt>
                <c:pt idx="3558">
                  <c:v>17.7</c:v>
                </c:pt>
                <c:pt idx="3559">
                  <c:v>17.72</c:v>
                </c:pt>
                <c:pt idx="3560">
                  <c:v>17.72</c:v>
                </c:pt>
                <c:pt idx="3561">
                  <c:v>17.72</c:v>
                </c:pt>
                <c:pt idx="3562">
                  <c:v>17.72</c:v>
                </c:pt>
                <c:pt idx="3563">
                  <c:v>17.72</c:v>
                </c:pt>
                <c:pt idx="3564">
                  <c:v>17.72</c:v>
                </c:pt>
                <c:pt idx="3565">
                  <c:v>17.72</c:v>
                </c:pt>
                <c:pt idx="3566">
                  <c:v>17.72</c:v>
                </c:pt>
                <c:pt idx="3567">
                  <c:v>17.72</c:v>
                </c:pt>
                <c:pt idx="3568">
                  <c:v>17.72</c:v>
                </c:pt>
                <c:pt idx="3569">
                  <c:v>17.72</c:v>
                </c:pt>
                <c:pt idx="3570">
                  <c:v>17.72</c:v>
                </c:pt>
                <c:pt idx="3571">
                  <c:v>17.72</c:v>
                </c:pt>
                <c:pt idx="3572">
                  <c:v>17.72</c:v>
                </c:pt>
                <c:pt idx="3573">
                  <c:v>17.72</c:v>
                </c:pt>
                <c:pt idx="3574">
                  <c:v>17.72</c:v>
                </c:pt>
                <c:pt idx="3575">
                  <c:v>17.72</c:v>
                </c:pt>
                <c:pt idx="3576">
                  <c:v>17.72</c:v>
                </c:pt>
                <c:pt idx="3577">
                  <c:v>17.739999999999988</c:v>
                </c:pt>
                <c:pt idx="3578">
                  <c:v>17.739999999999988</c:v>
                </c:pt>
                <c:pt idx="3579">
                  <c:v>17.739999999999988</c:v>
                </c:pt>
                <c:pt idx="3580">
                  <c:v>17.739999999999988</c:v>
                </c:pt>
                <c:pt idx="3581">
                  <c:v>17.739999999999988</c:v>
                </c:pt>
                <c:pt idx="3582">
                  <c:v>17.739999999999988</c:v>
                </c:pt>
                <c:pt idx="3583">
                  <c:v>17.739999999999988</c:v>
                </c:pt>
                <c:pt idx="3584">
                  <c:v>17.739999999999988</c:v>
                </c:pt>
                <c:pt idx="3585">
                  <c:v>17.739999999999988</c:v>
                </c:pt>
                <c:pt idx="3586">
                  <c:v>17.739999999999988</c:v>
                </c:pt>
                <c:pt idx="3587">
                  <c:v>17.739999999999988</c:v>
                </c:pt>
                <c:pt idx="3588">
                  <c:v>17.739999999999988</c:v>
                </c:pt>
                <c:pt idx="3589">
                  <c:v>17.739999999999988</c:v>
                </c:pt>
                <c:pt idx="3590">
                  <c:v>17.739999999999988</c:v>
                </c:pt>
                <c:pt idx="3591">
                  <c:v>17.739999999999988</c:v>
                </c:pt>
                <c:pt idx="3592">
                  <c:v>17.739999999999988</c:v>
                </c:pt>
                <c:pt idx="3593">
                  <c:v>17.739999999999988</c:v>
                </c:pt>
                <c:pt idx="3594">
                  <c:v>17.739999999999988</c:v>
                </c:pt>
                <c:pt idx="3595">
                  <c:v>17.739999999999988</c:v>
                </c:pt>
                <c:pt idx="3596">
                  <c:v>17.760000000000002</c:v>
                </c:pt>
                <c:pt idx="3597">
                  <c:v>17.760000000000002</c:v>
                </c:pt>
                <c:pt idx="3598">
                  <c:v>17.760000000000002</c:v>
                </c:pt>
                <c:pt idx="3599">
                  <c:v>17.760000000000002</c:v>
                </c:pt>
                <c:pt idx="3600">
                  <c:v>17.760000000000002</c:v>
                </c:pt>
                <c:pt idx="3601">
                  <c:v>17.760000000000002</c:v>
                </c:pt>
                <c:pt idx="3602">
                  <c:v>17.760000000000002</c:v>
                </c:pt>
                <c:pt idx="3603">
                  <c:v>17.760000000000002</c:v>
                </c:pt>
                <c:pt idx="3604">
                  <c:v>17.760000000000002</c:v>
                </c:pt>
                <c:pt idx="3605">
                  <c:v>17.760000000000002</c:v>
                </c:pt>
                <c:pt idx="3606">
                  <c:v>17.760000000000002</c:v>
                </c:pt>
                <c:pt idx="3607">
                  <c:v>17.760000000000002</c:v>
                </c:pt>
                <c:pt idx="3608">
                  <c:v>17.760000000000002</c:v>
                </c:pt>
                <c:pt idx="3609">
                  <c:v>17.760000000000002</c:v>
                </c:pt>
                <c:pt idx="3610">
                  <c:v>17.760000000000002</c:v>
                </c:pt>
                <c:pt idx="3611">
                  <c:v>17.779999999999987</c:v>
                </c:pt>
                <c:pt idx="3612">
                  <c:v>17.779999999999987</c:v>
                </c:pt>
                <c:pt idx="3613">
                  <c:v>17.779999999999987</c:v>
                </c:pt>
                <c:pt idx="3614">
                  <c:v>17.779999999999987</c:v>
                </c:pt>
                <c:pt idx="3615">
                  <c:v>17.779999999999987</c:v>
                </c:pt>
                <c:pt idx="3616">
                  <c:v>17.779999999999987</c:v>
                </c:pt>
                <c:pt idx="3617">
                  <c:v>17.779999999999987</c:v>
                </c:pt>
                <c:pt idx="3618">
                  <c:v>17.779999999999987</c:v>
                </c:pt>
                <c:pt idx="3619">
                  <c:v>17.779999999999987</c:v>
                </c:pt>
                <c:pt idx="3620">
                  <c:v>17.779999999999987</c:v>
                </c:pt>
                <c:pt idx="3621">
                  <c:v>17.779999999999987</c:v>
                </c:pt>
                <c:pt idx="3622">
                  <c:v>17.779999999999987</c:v>
                </c:pt>
                <c:pt idx="3623">
                  <c:v>17.779999999999987</c:v>
                </c:pt>
                <c:pt idx="3624">
                  <c:v>17.779999999999987</c:v>
                </c:pt>
                <c:pt idx="3625">
                  <c:v>17.779999999999987</c:v>
                </c:pt>
                <c:pt idx="3626">
                  <c:v>17.779999999999987</c:v>
                </c:pt>
                <c:pt idx="3627">
                  <c:v>17.8</c:v>
                </c:pt>
                <c:pt idx="3628">
                  <c:v>17.8</c:v>
                </c:pt>
                <c:pt idx="3629">
                  <c:v>17.8</c:v>
                </c:pt>
                <c:pt idx="3630">
                  <c:v>17.8</c:v>
                </c:pt>
                <c:pt idx="3631">
                  <c:v>17.8</c:v>
                </c:pt>
                <c:pt idx="3632">
                  <c:v>17.8</c:v>
                </c:pt>
                <c:pt idx="3633">
                  <c:v>17.8</c:v>
                </c:pt>
                <c:pt idx="3634">
                  <c:v>17.8</c:v>
                </c:pt>
                <c:pt idx="3635">
                  <c:v>17.8</c:v>
                </c:pt>
                <c:pt idx="3636">
                  <c:v>17.8</c:v>
                </c:pt>
                <c:pt idx="3637">
                  <c:v>17.8</c:v>
                </c:pt>
                <c:pt idx="3638">
                  <c:v>17.8</c:v>
                </c:pt>
                <c:pt idx="3639">
                  <c:v>17.8</c:v>
                </c:pt>
                <c:pt idx="3640">
                  <c:v>17.8</c:v>
                </c:pt>
                <c:pt idx="3641">
                  <c:v>17.8</c:v>
                </c:pt>
                <c:pt idx="3642">
                  <c:v>17.8</c:v>
                </c:pt>
                <c:pt idx="3643">
                  <c:v>17.82</c:v>
                </c:pt>
                <c:pt idx="3644">
                  <c:v>17.82</c:v>
                </c:pt>
                <c:pt idx="3645">
                  <c:v>17.82</c:v>
                </c:pt>
                <c:pt idx="3646">
                  <c:v>17.82</c:v>
                </c:pt>
                <c:pt idx="3647">
                  <c:v>17.82</c:v>
                </c:pt>
                <c:pt idx="3648">
                  <c:v>17.82</c:v>
                </c:pt>
                <c:pt idx="3649">
                  <c:v>17.82</c:v>
                </c:pt>
                <c:pt idx="3650">
                  <c:v>17.82</c:v>
                </c:pt>
                <c:pt idx="3651">
                  <c:v>17.82</c:v>
                </c:pt>
                <c:pt idx="3652">
                  <c:v>17.82</c:v>
                </c:pt>
                <c:pt idx="3653">
                  <c:v>17.82</c:v>
                </c:pt>
                <c:pt idx="3654">
                  <c:v>17.82</c:v>
                </c:pt>
                <c:pt idx="3655">
                  <c:v>17.82</c:v>
                </c:pt>
                <c:pt idx="3656">
                  <c:v>17.82</c:v>
                </c:pt>
                <c:pt idx="3657">
                  <c:v>17.82</c:v>
                </c:pt>
                <c:pt idx="3658">
                  <c:v>17.82</c:v>
                </c:pt>
                <c:pt idx="3659">
                  <c:v>17.82</c:v>
                </c:pt>
                <c:pt idx="3660">
                  <c:v>17.82</c:v>
                </c:pt>
                <c:pt idx="3661">
                  <c:v>17.84</c:v>
                </c:pt>
                <c:pt idx="3662">
                  <c:v>17.84</c:v>
                </c:pt>
                <c:pt idx="3663">
                  <c:v>17.84</c:v>
                </c:pt>
                <c:pt idx="3664">
                  <c:v>17.84</c:v>
                </c:pt>
                <c:pt idx="3665">
                  <c:v>17.84</c:v>
                </c:pt>
                <c:pt idx="3666">
                  <c:v>17.84</c:v>
                </c:pt>
                <c:pt idx="3667">
                  <c:v>17.84</c:v>
                </c:pt>
                <c:pt idx="3668">
                  <c:v>17.84</c:v>
                </c:pt>
                <c:pt idx="3669">
                  <c:v>17.84</c:v>
                </c:pt>
                <c:pt idx="3670">
                  <c:v>17.84</c:v>
                </c:pt>
                <c:pt idx="3671">
                  <c:v>17.84</c:v>
                </c:pt>
                <c:pt idx="3672">
                  <c:v>17.84</c:v>
                </c:pt>
                <c:pt idx="3673">
                  <c:v>17.84</c:v>
                </c:pt>
                <c:pt idx="3674">
                  <c:v>17.84</c:v>
                </c:pt>
                <c:pt idx="3675">
                  <c:v>17.84</c:v>
                </c:pt>
                <c:pt idx="3676">
                  <c:v>17.84</c:v>
                </c:pt>
                <c:pt idx="3677">
                  <c:v>17.84</c:v>
                </c:pt>
                <c:pt idx="3678">
                  <c:v>17.84</c:v>
                </c:pt>
                <c:pt idx="3679">
                  <c:v>17.84</c:v>
                </c:pt>
                <c:pt idx="3680">
                  <c:v>17.84</c:v>
                </c:pt>
                <c:pt idx="3681">
                  <c:v>17.84</c:v>
                </c:pt>
                <c:pt idx="3682">
                  <c:v>17.84</c:v>
                </c:pt>
                <c:pt idx="3683">
                  <c:v>17.86</c:v>
                </c:pt>
                <c:pt idx="3684">
                  <c:v>17.86</c:v>
                </c:pt>
                <c:pt idx="3685">
                  <c:v>17.86</c:v>
                </c:pt>
                <c:pt idx="3686">
                  <c:v>17.86</c:v>
                </c:pt>
                <c:pt idx="3687">
                  <c:v>17.86</c:v>
                </c:pt>
                <c:pt idx="3688">
                  <c:v>17.86</c:v>
                </c:pt>
                <c:pt idx="3689">
                  <c:v>17.86</c:v>
                </c:pt>
                <c:pt idx="3690">
                  <c:v>17.86</c:v>
                </c:pt>
                <c:pt idx="3691">
                  <c:v>17.86</c:v>
                </c:pt>
                <c:pt idx="3692">
                  <c:v>17.86</c:v>
                </c:pt>
                <c:pt idx="3693">
                  <c:v>17.86</c:v>
                </c:pt>
                <c:pt idx="3694">
                  <c:v>17.86</c:v>
                </c:pt>
                <c:pt idx="3695">
                  <c:v>17.86</c:v>
                </c:pt>
                <c:pt idx="3696">
                  <c:v>17.86</c:v>
                </c:pt>
                <c:pt idx="3697">
                  <c:v>17.86</c:v>
                </c:pt>
                <c:pt idx="3698">
                  <c:v>17.88</c:v>
                </c:pt>
                <c:pt idx="3699">
                  <c:v>17.88</c:v>
                </c:pt>
                <c:pt idx="3700">
                  <c:v>17.88</c:v>
                </c:pt>
                <c:pt idx="3701">
                  <c:v>17.88</c:v>
                </c:pt>
                <c:pt idx="3702">
                  <c:v>17.88</c:v>
                </c:pt>
                <c:pt idx="3703">
                  <c:v>17.88</c:v>
                </c:pt>
                <c:pt idx="3704">
                  <c:v>17.88</c:v>
                </c:pt>
                <c:pt idx="3705">
                  <c:v>17.88</c:v>
                </c:pt>
                <c:pt idx="3706">
                  <c:v>17.88</c:v>
                </c:pt>
                <c:pt idx="3707">
                  <c:v>17.88</c:v>
                </c:pt>
                <c:pt idx="3708">
                  <c:v>17.88</c:v>
                </c:pt>
                <c:pt idx="3709">
                  <c:v>17.88</c:v>
                </c:pt>
                <c:pt idx="3710">
                  <c:v>17.88</c:v>
                </c:pt>
                <c:pt idx="3711">
                  <c:v>17.88</c:v>
                </c:pt>
                <c:pt idx="3712">
                  <c:v>17.88</c:v>
                </c:pt>
                <c:pt idx="3713">
                  <c:v>17.88</c:v>
                </c:pt>
                <c:pt idx="3714">
                  <c:v>17.88</c:v>
                </c:pt>
                <c:pt idx="3715">
                  <c:v>17.88</c:v>
                </c:pt>
                <c:pt idx="3716">
                  <c:v>17.899999999999999</c:v>
                </c:pt>
                <c:pt idx="3717">
                  <c:v>17.899999999999999</c:v>
                </c:pt>
                <c:pt idx="3718">
                  <c:v>17.899999999999999</c:v>
                </c:pt>
                <c:pt idx="3719">
                  <c:v>17.899999999999999</c:v>
                </c:pt>
                <c:pt idx="3720">
                  <c:v>17.899999999999999</c:v>
                </c:pt>
                <c:pt idx="3721">
                  <c:v>17.899999999999999</c:v>
                </c:pt>
                <c:pt idx="3722">
                  <c:v>17.899999999999999</c:v>
                </c:pt>
                <c:pt idx="3723">
                  <c:v>17.899999999999999</c:v>
                </c:pt>
                <c:pt idx="3724">
                  <c:v>17.899999999999999</c:v>
                </c:pt>
                <c:pt idx="3725">
                  <c:v>17.899999999999999</c:v>
                </c:pt>
                <c:pt idx="3726">
                  <c:v>17.899999999999999</c:v>
                </c:pt>
                <c:pt idx="3727">
                  <c:v>17.899999999999999</c:v>
                </c:pt>
                <c:pt idx="3728">
                  <c:v>17.920000000000002</c:v>
                </c:pt>
                <c:pt idx="3729">
                  <c:v>17.920000000000002</c:v>
                </c:pt>
                <c:pt idx="3730">
                  <c:v>17.920000000000002</c:v>
                </c:pt>
                <c:pt idx="3731">
                  <c:v>17.920000000000002</c:v>
                </c:pt>
                <c:pt idx="3732">
                  <c:v>17.920000000000002</c:v>
                </c:pt>
                <c:pt idx="3733">
                  <c:v>17.920000000000002</c:v>
                </c:pt>
                <c:pt idx="3734">
                  <c:v>17.920000000000002</c:v>
                </c:pt>
                <c:pt idx="3735">
                  <c:v>17.920000000000002</c:v>
                </c:pt>
                <c:pt idx="3736">
                  <c:v>17.920000000000002</c:v>
                </c:pt>
                <c:pt idx="3737">
                  <c:v>17.920000000000002</c:v>
                </c:pt>
                <c:pt idx="3738">
                  <c:v>17.920000000000002</c:v>
                </c:pt>
                <c:pt idx="3739">
                  <c:v>17.920000000000002</c:v>
                </c:pt>
                <c:pt idx="3740">
                  <c:v>17.920000000000002</c:v>
                </c:pt>
                <c:pt idx="3741">
                  <c:v>17.920000000000002</c:v>
                </c:pt>
                <c:pt idx="3742">
                  <c:v>17.939999999999987</c:v>
                </c:pt>
                <c:pt idx="3743">
                  <c:v>17.939999999999987</c:v>
                </c:pt>
                <c:pt idx="3744">
                  <c:v>17.939999999999987</c:v>
                </c:pt>
                <c:pt idx="3745">
                  <c:v>17.939999999999987</c:v>
                </c:pt>
                <c:pt idx="3746">
                  <c:v>17.939999999999987</c:v>
                </c:pt>
                <c:pt idx="3747">
                  <c:v>17.939999999999987</c:v>
                </c:pt>
                <c:pt idx="3748">
                  <c:v>17.939999999999987</c:v>
                </c:pt>
                <c:pt idx="3749">
                  <c:v>17.939999999999987</c:v>
                </c:pt>
                <c:pt idx="3750">
                  <c:v>17.939999999999987</c:v>
                </c:pt>
                <c:pt idx="3751">
                  <c:v>17.939999999999987</c:v>
                </c:pt>
                <c:pt idx="3752">
                  <c:v>17.939999999999987</c:v>
                </c:pt>
                <c:pt idx="3753">
                  <c:v>17.939999999999987</c:v>
                </c:pt>
                <c:pt idx="3754">
                  <c:v>17.959999999999987</c:v>
                </c:pt>
                <c:pt idx="3755">
                  <c:v>17.959999999999987</c:v>
                </c:pt>
                <c:pt idx="3756">
                  <c:v>17.959999999999987</c:v>
                </c:pt>
                <c:pt idx="3757">
                  <c:v>17.959999999999987</c:v>
                </c:pt>
                <c:pt idx="3758">
                  <c:v>17.959999999999987</c:v>
                </c:pt>
                <c:pt idx="3759">
                  <c:v>17.959999999999987</c:v>
                </c:pt>
                <c:pt idx="3760">
                  <c:v>17.959999999999987</c:v>
                </c:pt>
                <c:pt idx="3761">
                  <c:v>17.959999999999987</c:v>
                </c:pt>
                <c:pt idx="3762">
                  <c:v>17.959999999999987</c:v>
                </c:pt>
                <c:pt idx="3763">
                  <c:v>17.959999999999987</c:v>
                </c:pt>
                <c:pt idx="3764">
                  <c:v>17.959999999999987</c:v>
                </c:pt>
                <c:pt idx="3765">
                  <c:v>17.959999999999987</c:v>
                </c:pt>
                <c:pt idx="3766">
                  <c:v>17.979999999999986</c:v>
                </c:pt>
                <c:pt idx="3767">
                  <c:v>17.979999999999986</c:v>
                </c:pt>
                <c:pt idx="3768">
                  <c:v>17.979999999999986</c:v>
                </c:pt>
                <c:pt idx="3769">
                  <c:v>17.979999999999986</c:v>
                </c:pt>
                <c:pt idx="3770">
                  <c:v>17.979999999999986</c:v>
                </c:pt>
                <c:pt idx="3771">
                  <c:v>17.979999999999986</c:v>
                </c:pt>
                <c:pt idx="3772">
                  <c:v>17.979999999999986</c:v>
                </c:pt>
                <c:pt idx="3773">
                  <c:v>17.979999999999986</c:v>
                </c:pt>
                <c:pt idx="3774">
                  <c:v>17.979999999999986</c:v>
                </c:pt>
                <c:pt idx="3775">
                  <c:v>17.979999999999986</c:v>
                </c:pt>
                <c:pt idx="3776">
                  <c:v>17.979999999999986</c:v>
                </c:pt>
                <c:pt idx="3777">
                  <c:v>17.979999999999986</c:v>
                </c:pt>
                <c:pt idx="3778">
                  <c:v>18</c:v>
                </c:pt>
                <c:pt idx="3779">
                  <c:v>18</c:v>
                </c:pt>
                <c:pt idx="3780">
                  <c:v>18</c:v>
                </c:pt>
                <c:pt idx="3781">
                  <c:v>18</c:v>
                </c:pt>
                <c:pt idx="3782">
                  <c:v>18</c:v>
                </c:pt>
                <c:pt idx="3783">
                  <c:v>18</c:v>
                </c:pt>
                <c:pt idx="3784">
                  <c:v>18</c:v>
                </c:pt>
                <c:pt idx="3785">
                  <c:v>18</c:v>
                </c:pt>
                <c:pt idx="3786">
                  <c:v>18</c:v>
                </c:pt>
                <c:pt idx="3787">
                  <c:v>18</c:v>
                </c:pt>
                <c:pt idx="3788">
                  <c:v>18</c:v>
                </c:pt>
                <c:pt idx="3789">
                  <c:v>18</c:v>
                </c:pt>
                <c:pt idx="3790">
                  <c:v>18</c:v>
                </c:pt>
                <c:pt idx="3791">
                  <c:v>18</c:v>
                </c:pt>
                <c:pt idx="3792">
                  <c:v>18</c:v>
                </c:pt>
                <c:pt idx="3793">
                  <c:v>18</c:v>
                </c:pt>
                <c:pt idx="3794">
                  <c:v>18</c:v>
                </c:pt>
                <c:pt idx="3795">
                  <c:v>18</c:v>
                </c:pt>
                <c:pt idx="3796">
                  <c:v>18.02</c:v>
                </c:pt>
                <c:pt idx="3797">
                  <c:v>18.02</c:v>
                </c:pt>
                <c:pt idx="3798">
                  <c:v>18.02</c:v>
                </c:pt>
                <c:pt idx="3799">
                  <c:v>18.02</c:v>
                </c:pt>
                <c:pt idx="3800">
                  <c:v>18.02</c:v>
                </c:pt>
                <c:pt idx="3801">
                  <c:v>18.02</c:v>
                </c:pt>
                <c:pt idx="3802">
                  <c:v>18.02</c:v>
                </c:pt>
                <c:pt idx="3803">
                  <c:v>18.02</c:v>
                </c:pt>
                <c:pt idx="3804">
                  <c:v>18.02</c:v>
                </c:pt>
                <c:pt idx="3805">
                  <c:v>18.02</c:v>
                </c:pt>
                <c:pt idx="3806">
                  <c:v>18.02</c:v>
                </c:pt>
                <c:pt idx="3807">
                  <c:v>18.02</c:v>
                </c:pt>
                <c:pt idx="3808">
                  <c:v>18.02</c:v>
                </c:pt>
                <c:pt idx="3809">
                  <c:v>18.02</c:v>
                </c:pt>
                <c:pt idx="3810">
                  <c:v>18.04</c:v>
                </c:pt>
                <c:pt idx="3811">
                  <c:v>18.04</c:v>
                </c:pt>
                <c:pt idx="3812">
                  <c:v>18.04</c:v>
                </c:pt>
                <c:pt idx="3813">
                  <c:v>18.04</c:v>
                </c:pt>
                <c:pt idx="3814">
                  <c:v>18.04</c:v>
                </c:pt>
                <c:pt idx="3815">
                  <c:v>18.04</c:v>
                </c:pt>
                <c:pt idx="3816">
                  <c:v>18.04</c:v>
                </c:pt>
                <c:pt idx="3817">
                  <c:v>18.04</c:v>
                </c:pt>
                <c:pt idx="3818">
                  <c:v>18.04</c:v>
                </c:pt>
                <c:pt idx="3819">
                  <c:v>18.04</c:v>
                </c:pt>
                <c:pt idx="3820">
                  <c:v>18.04</c:v>
                </c:pt>
                <c:pt idx="3821">
                  <c:v>18.04</c:v>
                </c:pt>
                <c:pt idx="3822">
                  <c:v>18.04</c:v>
                </c:pt>
                <c:pt idx="3823">
                  <c:v>18.04</c:v>
                </c:pt>
                <c:pt idx="3824">
                  <c:v>18.04</c:v>
                </c:pt>
                <c:pt idx="3825">
                  <c:v>18.04</c:v>
                </c:pt>
                <c:pt idx="3826">
                  <c:v>18.059999999999999</c:v>
                </c:pt>
                <c:pt idx="3827">
                  <c:v>18.059999999999999</c:v>
                </c:pt>
                <c:pt idx="3828">
                  <c:v>18.059999999999999</c:v>
                </c:pt>
                <c:pt idx="3829">
                  <c:v>18.059999999999999</c:v>
                </c:pt>
                <c:pt idx="3830">
                  <c:v>18.059999999999999</c:v>
                </c:pt>
                <c:pt idx="3831">
                  <c:v>18.059999999999999</c:v>
                </c:pt>
                <c:pt idx="3832">
                  <c:v>18.059999999999999</c:v>
                </c:pt>
                <c:pt idx="3833">
                  <c:v>18.059999999999999</c:v>
                </c:pt>
                <c:pt idx="3834">
                  <c:v>18.059999999999999</c:v>
                </c:pt>
                <c:pt idx="3835">
                  <c:v>18.059999999999999</c:v>
                </c:pt>
                <c:pt idx="3836">
                  <c:v>18.059999999999999</c:v>
                </c:pt>
                <c:pt idx="3837">
                  <c:v>18.059999999999999</c:v>
                </c:pt>
                <c:pt idx="3838">
                  <c:v>18.059999999999999</c:v>
                </c:pt>
                <c:pt idx="3839">
                  <c:v>18.059999999999999</c:v>
                </c:pt>
                <c:pt idx="3840">
                  <c:v>18.059999999999999</c:v>
                </c:pt>
                <c:pt idx="3841">
                  <c:v>18.059999999999999</c:v>
                </c:pt>
                <c:pt idx="3842">
                  <c:v>18.059999999999999</c:v>
                </c:pt>
                <c:pt idx="3843">
                  <c:v>18.059999999999999</c:v>
                </c:pt>
                <c:pt idx="3844">
                  <c:v>18.059999999999999</c:v>
                </c:pt>
                <c:pt idx="3845">
                  <c:v>18.079999999999988</c:v>
                </c:pt>
                <c:pt idx="3846">
                  <c:v>18.079999999999988</c:v>
                </c:pt>
                <c:pt idx="3847">
                  <c:v>18.079999999999988</c:v>
                </c:pt>
                <c:pt idx="3848">
                  <c:v>18.079999999999988</c:v>
                </c:pt>
                <c:pt idx="3849">
                  <c:v>18.079999999999988</c:v>
                </c:pt>
                <c:pt idx="3850">
                  <c:v>18.079999999999988</c:v>
                </c:pt>
                <c:pt idx="3851">
                  <c:v>18.079999999999988</c:v>
                </c:pt>
                <c:pt idx="3852">
                  <c:v>18.079999999999988</c:v>
                </c:pt>
                <c:pt idx="3853">
                  <c:v>18.079999999999988</c:v>
                </c:pt>
                <c:pt idx="3854">
                  <c:v>18.079999999999988</c:v>
                </c:pt>
                <c:pt idx="3855">
                  <c:v>18.079999999999988</c:v>
                </c:pt>
                <c:pt idx="3856">
                  <c:v>18.079999999999988</c:v>
                </c:pt>
                <c:pt idx="3857">
                  <c:v>18.079999999999988</c:v>
                </c:pt>
                <c:pt idx="3858">
                  <c:v>18.079999999999988</c:v>
                </c:pt>
                <c:pt idx="3859">
                  <c:v>18.079999999999988</c:v>
                </c:pt>
                <c:pt idx="3860">
                  <c:v>18.100000000000001</c:v>
                </c:pt>
                <c:pt idx="3861">
                  <c:v>18.100000000000001</c:v>
                </c:pt>
                <c:pt idx="3862">
                  <c:v>18.100000000000001</c:v>
                </c:pt>
                <c:pt idx="3863">
                  <c:v>18.100000000000001</c:v>
                </c:pt>
                <c:pt idx="3864">
                  <c:v>18.100000000000001</c:v>
                </c:pt>
                <c:pt idx="3865">
                  <c:v>18.100000000000001</c:v>
                </c:pt>
                <c:pt idx="3866">
                  <c:v>18.100000000000001</c:v>
                </c:pt>
                <c:pt idx="3867">
                  <c:v>18.100000000000001</c:v>
                </c:pt>
                <c:pt idx="3868">
                  <c:v>18.100000000000001</c:v>
                </c:pt>
                <c:pt idx="3869">
                  <c:v>18.12</c:v>
                </c:pt>
                <c:pt idx="3870">
                  <c:v>18.12</c:v>
                </c:pt>
                <c:pt idx="3871">
                  <c:v>18.12</c:v>
                </c:pt>
                <c:pt idx="3872">
                  <c:v>18.12</c:v>
                </c:pt>
                <c:pt idx="3873">
                  <c:v>18.12</c:v>
                </c:pt>
                <c:pt idx="3874">
                  <c:v>18.12</c:v>
                </c:pt>
                <c:pt idx="3875">
                  <c:v>18.12</c:v>
                </c:pt>
                <c:pt idx="3876">
                  <c:v>18.12</c:v>
                </c:pt>
                <c:pt idx="3877">
                  <c:v>18.12</c:v>
                </c:pt>
                <c:pt idx="3878">
                  <c:v>18.12</c:v>
                </c:pt>
                <c:pt idx="3879">
                  <c:v>18.12</c:v>
                </c:pt>
                <c:pt idx="3880">
                  <c:v>18.12</c:v>
                </c:pt>
                <c:pt idx="3881">
                  <c:v>18.12</c:v>
                </c:pt>
                <c:pt idx="3882">
                  <c:v>18.12</c:v>
                </c:pt>
                <c:pt idx="3883">
                  <c:v>18.12</c:v>
                </c:pt>
                <c:pt idx="3884">
                  <c:v>18.12</c:v>
                </c:pt>
                <c:pt idx="3885">
                  <c:v>18.12</c:v>
                </c:pt>
                <c:pt idx="3886">
                  <c:v>18.12</c:v>
                </c:pt>
                <c:pt idx="3887">
                  <c:v>18.12</c:v>
                </c:pt>
                <c:pt idx="3888">
                  <c:v>18.12</c:v>
                </c:pt>
                <c:pt idx="3889">
                  <c:v>18.12</c:v>
                </c:pt>
                <c:pt idx="3890">
                  <c:v>18.12</c:v>
                </c:pt>
                <c:pt idx="3891">
                  <c:v>18.12</c:v>
                </c:pt>
                <c:pt idx="3892">
                  <c:v>18.12</c:v>
                </c:pt>
                <c:pt idx="3893">
                  <c:v>18.12</c:v>
                </c:pt>
                <c:pt idx="3894">
                  <c:v>18.12</c:v>
                </c:pt>
                <c:pt idx="3895">
                  <c:v>18.12</c:v>
                </c:pt>
                <c:pt idx="3896">
                  <c:v>18.14</c:v>
                </c:pt>
                <c:pt idx="3897">
                  <c:v>18.14</c:v>
                </c:pt>
                <c:pt idx="3898">
                  <c:v>18.14</c:v>
                </c:pt>
                <c:pt idx="3899">
                  <c:v>18.14</c:v>
                </c:pt>
                <c:pt idx="3900">
                  <c:v>18.14</c:v>
                </c:pt>
                <c:pt idx="3901">
                  <c:v>18.14</c:v>
                </c:pt>
                <c:pt idx="3902">
                  <c:v>18.14</c:v>
                </c:pt>
                <c:pt idx="3903">
                  <c:v>18.14</c:v>
                </c:pt>
                <c:pt idx="3904">
                  <c:v>18.14</c:v>
                </c:pt>
                <c:pt idx="3905">
                  <c:v>18.14</c:v>
                </c:pt>
                <c:pt idx="3906">
                  <c:v>18.14</c:v>
                </c:pt>
                <c:pt idx="3907">
                  <c:v>18.14</c:v>
                </c:pt>
                <c:pt idx="3908">
                  <c:v>18.14</c:v>
                </c:pt>
                <c:pt idx="3909">
                  <c:v>18.14</c:v>
                </c:pt>
                <c:pt idx="3910">
                  <c:v>18.16</c:v>
                </c:pt>
                <c:pt idx="3911">
                  <c:v>18.16</c:v>
                </c:pt>
                <c:pt idx="3912">
                  <c:v>18.16</c:v>
                </c:pt>
                <c:pt idx="3913">
                  <c:v>18.16</c:v>
                </c:pt>
                <c:pt idx="3914">
                  <c:v>18.16</c:v>
                </c:pt>
                <c:pt idx="3915">
                  <c:v>18.16</c:v>
                </c:pt>
                <c:pt idx="3916">
                  <c:v>18.16</c:v>
                </c:pt>
                <c:pt idx="3917">
                  <c:v>18.16</c:v>
                </c:pt>
                <c:pt idx="3918">
                  <c:v>18.16</c:v>
                </c:pt>
                <c:pt idx="3919">
                  <c:v>18.16</c:v>
                </c:pt>
                <c:pt idx="3920">
                  <c:v>18.16</c:v>
                </c:pt>
                <c:pt idx="3921">
                  <c:v>18.16</c:v>
                </c:pt>
                <c:pt idx="3922">
                  <c:v>18.16</c:v>
                </c:pt>
                <c:pt idx="3923">
                  <c:v>18.16</c:v>
                </c:pt>
                <c:pt idx="3924">
                  <c:v>18.16</c:v>
                </c:pt>
                <c:pt idx="3925">
                  <c:v>18.18</c:v>
                </c:pt>
                <c:pt idx="3926">
                  <c:v>18.18</c:v>
                </c:pt>
                <c:pt idx="3927">
                  <c:v>18.18</c:v>
                </c:pt>
                <c:pt idx="3928">
                  <c:v>18.18</c:v>
                </c:pt>
                <c:pt idx="3929">
                  <c:v>18.18</c:v>
                </c:pt>
                <c:pt idx="3930">
                  <c:v>18.18</c:v>
                </c:pt>
                <c:pt idx="3931">
                  <c:v>18.18</c:v>
                </c:pt>
                <c:pt idx="3932">
                  <c:v>18.18</c:v>
                </c:pt>
                <c:pt idx="3933">
                  <c:v>18.18</c:v>
                </c:pt>
                <c:pt idx="3934">
                  <c:v>18.18</c:v>
                </c:pt>
                <c:pt idx="3935">
                  <c:v>18.18</c:v>
                </c:pt>
                <c:pt idx="3936">
                  <c:v>18.18</c:v>
                </c:pt>
                <c:pt idx="3937">
                  <c:v>18.18</c:v>
                </c:pt>
                <c:pt idx="3938">
                  <c:v>18.18</c:v>
                </c:pt>
                <c:pt idx="3939">
                  <c:v>18.18</c:v>
                </c:pt>
                <c:pt idx="3940">
                  <c:v>18.18</c:v>
                </c:pt>
                <c:pt idx="3941">
                  <c:v>18.18</c:v>
                </c:pt>
                <c:pt idx="3942">
                  <c:v>18.18</c:v>
                </c:pt>
                <c:pt idx="3943">
                  <c:v>18.18</c:v>
                </c:pt>
                <c:pt idx="3944">
                  <c:v>18.18</c:v>
                </c:pt>
                <c:pt idx="3945">
                  <c:v>18.18</c:v>
                </c:pt>
                <c:pt idx="3946">
                  <c:v>18.2</c:v>
                </c:pt>
                <c:pt idx="3947">
                  <c:v>18.2</c:v>
                </c:pt>
                <c:pt idx="3948">
                  <c:v>18.2</c:v>
                </c:pt>
                <c:pt idx="3949">
                  <c:v>18.2</c:v>
                </c:pt>
                <c:pt idx="3950">
                  <c:v>18.2</c:v>
                </c:pt>
                <c:pt idx="3951">
                  <c:v>18.2</c:v>
                </c:pt>
                <c:pt idx="3952">
                  <c:v>18.2</c:v>
                </c:pt>
                <c:pt idx="3953">
                  <c:v>18.2</c:v>
                </c:pt>
                <c:pt idx="3954">
                  <c:v>18.2</c:v>
                </c:pt>
                <c:pt idx="3955">
                  <c:v>18.2</c:v>
                </c:pt>
                <c:pt idx="3956">
                  <c:v>18.2</c:v>
                </c:pt>
                <c:pt idx="3957">
                  <c:v>18.2</c:v>
                </c:pt>
                <c:pt idx="3958">
                  <c:v>18.2</c:v>
                </c:pt>
                <c:pt idx="3959">
                  <c:v>18.2</c:v>
                </c:pt>
                <c:pt idx="3960">
                  <c:v>18.2</c:v>
                </c:pt>
                <c:pt idx="3961">
                  <c:v>18.2</c:v>
                </c:pt>
                <c:pt idx="3962">
                  <c:v>18.2</c:v>
                </c:pt>
                <c:pt idx="3963">
                  <c:v>18.22</c:v>
                </c:pt>
                <c:pt idx="3964">
                  <c:v>18.22</c:v>
                </c:pt>
                <c:pt idx="3965">
                  <c:v>18.22</c:v>
                </c:pt>
                <c:pt idx="3966">
                  <c:v>18.22</c:v>
                </c:pt>
                <c:pt idx="3967">
                  <c:v>18.22</c:v>
                </c:pt>
                <c:pt idx="3968">
                  <c:v>18.22</c:v>
                </c:pt>
                <c:pt idx="3969">
                  <c:v>18.22</c:v>
                </c:pt>
                <c:pt idx="3970">
                  <c:v>18.22</c:v>
                </c:pt>
                <c:pt idx="3971">
                  <c:v>18.22</c:v>
                </c:pt>
                <c:pt idx="3972">
                  <c:v>18.22</c:v>
                </c:pt>
                <c:pt idx="3973">
                  <c:v>18.22</c:v>
                </c:pt>
                <c:pt idx="3974">
                  <c:v>18.22</c:v>
                </c:pt>
                <c:pt idx="3975">
                  <c:v>18.22</c:v>
                </c:pt>
                <c:pt idx="3976">
                  <c:v>18.22</c:v>
                </c:pt>
                <c:pt idx="3977">
                  <c:v>18.22</c:v>
                </c:pt>
                <c:pt idx="3978">
                  <c:v>18.22</c:v>
                </c:pt>
                <c:pt idx="3979">
                  <c:v>18.22</c:v>
                </c:pt>
                <c:pt idx="3980">
                  <c:v>18.22</c:v>
                </c:pt>
                <c:pt idx="3981">
                  <c:v>18.22</c:v>
                </c:pt>
                <c:pt idx="3982">
                  <c:v>18.239999999999988</c:v>
                </c:pt>
                <c:pt idx="3983">
                  <c:v>18.239999999999988</c:v>
                </c:pt>
                <c:pt idx="3984">
                  <c:v>18.239999999999988</c:v>
                </c:pt>
                <c:pt idx="3985">
                  <c:v>18.239999999999988</c:v>
                </c:pt>
                <c:pt idx="3986">
                  <c:v>18.239999999999988</c:v>
                </c:pt>
                <c:pt idx="3987">
                  <c:v>18.239999999999988</c:v>
                </c:pt>
                <c:pt idx="3988">
                  <c:v>18.239999999999988</c:v>
                </c:pt>
                <c:pt idx="3989">
                  <c:v>18.239999999999988</c:v>
                </c:pt>
                <c:pt idx="3990">
                  <c:v>18.239999999999988</c:v>
                </c:pt>
                <c:pt idx="3991">
                  <c:v>18.239999999999988</c:v>
                </c:pt>
                <c:pt idx="3992">
                  <c:v>18.239999999999988</c:v>
                </c:pt>
                <c:pt idx="3993">
                  <c:v>18.239999999999988</c:v>
                </c:pt>
                <c:pt idx="3994">
                  <c:v>18.239999999999988</c:v>
                </c:pt>
                <c:pt idx="3995">
                  <c:v>18.239999999999988</c:v>
                </c:pt>
                <c:pt idx="3996">
                  <c:v>18.260000000000002</c:v>
                </c:pt>
                <c:pt idx="3997">
                  <c:v>18.260000000000002</c:v>
                </c:pt>
                <c:pt idx="3998">
                  <c:v>18.260000000000002</c:v>
                </c:pt>
                <c:pt idx="3999">
                  <c:v>18.260000000000002</c:v>
                </c:pt>
                <c:pt idx="4000">
                  <c:v>18.260000000000002</c:v>
                </c:pt>
                <c:pt idx="4001">
                  <c:v>18.260000000000002</c:v>
                </c:pt>
                <c:pt idx="4002">
                  <c:v>18.260000000000002</c:v>
                </c:pt>
                <c:pt idx="4003">
                  <c:v>18.260000000000002</c:v>
                </c:pt>
                <c:pt idx="4004">
                  <c:v>18.260000000000002</c:v>
                </c:pt>
                <c:pt idx="4005">
                  <c:v>18.260000000000002</c:v>
                </c:pt>
                <c:pt idx="4006">
                  <c:v>18.260000000000002</c:v>
                </c:pt>
                <c:pt idx="4007">
                  <c:v>18.279999999999987</c:v>
                </c:pt>
                <c:pt idx="4008">
                  <c:v>18.279999999999987</c:v>
                </c:pt>
                <c:pt idx="4009">
                  <c:v>18.279999999999987</c:v>
                </c:pt>
                <c:pt idx="4010">
                  <c:v>18.279999999999987</c:v>
                </c:pt>
                <c:pt idx="4011">
                  <c:v>18.279999999999987</c:v>
                </c:pt>
                <c:pt idx="4012">
                  <c:v>18.279999999999987</c:v>
                </c:pt>
                <c:pt idx="4013">
                  <c:v>18.279999999999987</c:v>
                </c:pt>
                <c:pt idx="4014">
                  <c:v>18.279999999999987</c:v>
                </c:pt>
                <c:pt idx="4015">
                  <c:v>18.279999999999987</c:v>
                </c:pt>
                <c:pt idx="4016">
                  <c:v>18.279999999999987</c:v>
                </c:pt>
                <c:pt idx="4017">
                  <c:v>18.279999999999987</c:v>
                </c:pt>
                <c:pt idx="4018">
                  <c:v>18.279999999999987</c:v>
                </c:pt>
                <c:pt idx="4019">
                  <c:v>18.279999999999987</c:v>
                </c:pt>
                <c:pt idx="4020">
                  <c:v>18.279999999999987</c:v>
                </c:pt>
                <c:pt idx="4021">
                  <c:v>18.279999999999987</c:v>
                </c:pt>
                <c:pt idx="4022">
                  <c:v>18.279999999999987</c:v>
                </c:pt>
                <c:pt idx="4023">
                  <c:v>18.3</c:v>
                </c:pt>
                <c:pt idx="4024">
                  <c:v>18.3</c:v>
                </c:pt>
                <c:pt idx="4025">
                  <c:v>18.3</c:v>
                </c:pt>
                <c:pt idx="4026">
                  <c:v>18.3</c:v>
                </c:pt>
                <c:pt idx="4027">
                  <c:v>18.3</c:v>
                </c:pt>
                <c:pt idx="4028">
                  <c:v>18.3</c:v>
                </c:pt>
                <c:pt idx="4029">
                  <c:v>18.3</c:v>
                </c:pt>
                <c:pt idx="4030">
                  <c:v>18.3</c:v>
                </c:pt>
                <c:pt idx="4031">
                  <c:v>18.3</c:v>
                </c:pt>
                <c:pt idx="4032">
                  <c:v>18.32</c:v>
                </c:pt>
                <c:pt idx="4033">
                  <c:v>18.32</c:v>
                </c:pt>
                <c:pt idx="4034">
                  <c:v>18.32</c:v>
                </c:pt>
                <c:pt idx="4035">
                  <c:v>18.32</c:v>
                </c:pt>
                <c:pt idx="4036">
                  <c:v>18.32</c:v>
                </c:pt>
                <c:pt idx="4037">
                  <c:v>18.32</c:v>
                </c:pt>
                <c:pt idx="4038">
                  <c:v>18.32</c:v>
                </c:pt>
                <c:pt idx="4039">
                  <c:v>18.32</c:v>
                </c:pt>
                <c:pt idx="4040">
                  <c:v>18.32</c:v>
                </c:pt>
                <c:pt idx="4041">
                  <c:v>18.32</c:v>
                </c:pt>
                <c:pt idx="4042">
                  <c:v>18.32</c:v>
                </c:pt>
                <c:pt idx="4043">
                  <c:v>18.32</c:v>
                </c:pt>
                <c:pt idx="4044">
                  <c:v>18.32</c:v>
                </c:pt>
                <c:pt idx="4045">
                  <c:v>18.32</c:v>
                </c:pt>
                <c:pt idx="4046">
                  <c:v>18.32</c:v>
                </c:pt>
                <c:pt idx="4047">
                  <c:v>18.32</c:v>
                </c:pt>
                <c:pt idx="4048">
                  <c:v>18.32</c:v>
                </c:pt>
                <c:pt idx="4049">
                  <c:v>18.32</c:v>
                </c:pt>
                <c:pt idx="4050">
                  <c:v>18.34</c:v>
                </c:pt>
                <c:pt idx="4051">
                  <c:v>18.34</c:v>
                </c:pt>
                <c:pt idx="4052">
                  <c:v>18.34</c:v>
                </c:pt>
                <c:pt idx="4053">
                  <c:v>18.34</c:v>
                </c:pt>
                <c:pt idx="4054">
                  <c:v>18.34</c:v>
                </c:pt>
                <c:pt idx="4055">
                  <c:v>18.34</c:v>
                </c:pt>
                <c:pt idx="4056">
                  <c:v>18.34</c:v>
                </c:pt>
                <c:pt idx="4057">
                  <c:v>18.36</c:v>
                </c:pt>
                <c:pt idx="4058">
                  <c:v>18.36</c:v>
                </c:pt>
                <c:pt idx="4059">
                  <c:v>18.36</c:v>
                </c:pt>
                <c:pt idx="4060">
                  <c:v>18.36</c:v>
                </c:pt>
                <c:pt idx="4061">
                  <c:v>18.36</c:v>
                </c:pt>
                <c:pt idx="4062">
                  <c:v>18.36</c:v>
                </c:pt>
                <c:pt idx="4063">
                  <c:v>18.36</c:v>
                </c:pt>
                <c:pt idx="4064">
                  <c:v>18.36</c:v>
                </c:pt>
                <c:pt idx="4065">
                  <c:v>18.36</c:v>
                </c:pt>
                <c:pt idx="4066">
                  <c:v>18.36</c:v>
                </c:pt>
                <c:pt idx="4067">
                  <c:v>18.36</c:v>
                </c:pt>
                <c:pt idx="4068">
                  <c:v>18.36</c:v>
                </c:pt>
                <c:pt idx="4069">
                  <c:v>18.36</c:v>
                </c:pt>
                <c:pt idx="4070">
                  <c:v>18.38</c:v>
                </c:pt>
                <c:pt idx="4071">
                  <c:v>18.38</c:v>
                </c:pt>
                <c:pt idx="4072">
                  <c:v>18.38</c:v>
                </c:pt>
                <c:pt idx="4073">
                  <c:v>18.38</c:v>
                </c:pt>
                <c:pt idx="4074">
                  <c:v>18.38</c:v>
                </c:pt>
                <c:pt idx="4075">
                  <c:v>18.38</c:v>
                </c:pt>
                <c:pt idx="4076">
                  <c:v>18.38</c:v>
                </c:pt>
                <c:pt idx="4077">
                  <c:v>18.38</c:v>
                </c:pt>
                <c:pt idx="4078">
                  <c:v>18.38</c:v>
                </c:pt>
                <c:pt idx="4079">
                  <c:v>18.38</c:v>
                </c:pt>
                <c:pt idx="4080">
                  <c:v>18.38</c:v>
                </c:pt>
                <c:pt idx="4081">
                  <c:v>18.38</c:v>
                </c:pt>
                <c:pt idx="4082">
                  <c:v>18.38</c:v>
                </c:pt>
                <c:pt idx="4083">
                  <c:v>18.38</c:v>
                </c:pt>
                <c:pt idx="4084">
                  <c:v>18.399999999999999</c:v>
                </c:pt>
                <c:pt idx="4085">
                  <c:v>18.399999999999999</c:v>
                </c:pt>
                <c:pt idx="4086">
                  <c:v>18.399999999999999</c:v>
                </c:pt>
                <c:pt idx="4087">
                  <c:v>18.399999999999999</c:v>
                </c:pt>
                <c:pt idx="4088">
                  <c:v>18.399999999999999</c:v>
                </c:pt>
                <c:pt idx="4089">
                  <c:v>18.399999999999999</c:v>
                </c:pt>
                <c:pt idx="4090">
                  <c:v>18.399999999999999</c:v>
                </c:pt>
                <c:pt idx="4091">
                  <c:v>18.399999999999999</c:v>
                </c:pt>
                <c:pt idx="4092">
                  <c:v>18.399999999999999</c:v>
                </c:pt>
                <c:pt idx="4093">
                  <c:v>18.420000000000002</c:v>
                </c:pt>
                <c:pt idx="4094">
                  <c:v>18.420000000000002</c:v>
                </c:pt>
                <c:pt idx="4095">
                  <c:v>18.420000000000002</c:v>
                </c:pt>
                <c:pt idx="4096">
                  <c:v>18.420000000000002</c:v>
                </c:pt>
                <c:pt idx="4097">
                  <c:v>18.420000000000002</c:v>
                </c:pt>
                <c:pt idx="4098">
                  <c:v>18.420000000000002</c:v>
                </c:pt>
                <c:pt idx="4099">
                  <c:v>18.420000000000002</c:v>
                </c:pt>
                <c:pt idx="4100">
                  <c:v>18.420000000000002</c:v>
                </c:pt>
                <c:pt idx="4101">
                  <c:v>18.420000000000002</c:v>
                </c:pt>
                <c:pt idx="4102">
                  <c:v>18.420000000000002</c:v>
                </c:pt>
                <c:pt idx="4103">
                  <c:v>18.420000000000002</c:v>
                </c:pt>
                <c:pt idx="4104">
                  <c:v>18.420000000000002</c:v>
                </c:pt>
                <c:pt idx="4105">
                  <c:v>18.420000000000002</c:v>
                </c:pt>
                <c:pt idx="4106">
                  <c:v>18.420000000000002</c:v>
                </c:pt>
                <c:pt idx="4107">
                  <c:v>18.420000000000002</c:v>
                </c:pt>
                <c:pt idx="4108">
                  <c:v>18.420000000000002</c:v>
                </c:pt>
                <c:pt idx="4109">
                  <c:v>18.420000000000002</c:v>
                </c:pt>
                <c:pt idx="4110">
                  <c:v>18.420000000000002</c:v>
                </c:pt>
                <c:pt idx="4111">
                  <c:v>18.439999999999987</c:v>
                </c:pt>
                <c:pt idx="4112">
                  <c:v>18.439999999999987</c:v>
                </c:pt>
                <c:pt idx="4113">
                  <c:v>18.439999999999987</c:v>
                </c:pt>
                <c:pt idx="4114">
                  <c:v>18.439999999999987</c:v>
                </c:pt>
                <c:pt idx="4115">
                  <c:v>18.439999999999987</c:v>
                </c:pt>
                <c:pt idx="4116">
                  <c:v>18.439999999999987</c:v>
                </c:pt>
                <c:pt idx="4117">
                  <c:v>18.439999999999987</c:v>
                </c:pt>
                <c:pt idx="4118">
                  <c:v>18.439999999999987</c:v>
                </c:pt>
                <c:pt idx="4119">
                  <c:v>18.439999999999987</c:v>
                </c:pt>
                <c:pt idx="4120">
                  <c:v>18.439999999999987</c:v>
                </c:pt>
                <c:pt idx="4121">
                  <c:v>18.439999999999987</c:v>
                </c:pt>
                <c:pt idx="4122">
                  <c:v>18.459999999999987</c:v>
                </c:pt>
                <c:pt idx="4123">
                  <c:v>18.459999999999987</c:v>
                </c:pt>
                <c:pt idx="4124">
                  <c:v>18.459999999999987</c:v>
                </c:pt>
                <c:pt idx="4125">
                  <c:v>18.459999999999987</c:v>
                </c:pt>
                <c:pt idx="4126">
                  <c:v>18.459999999999987</c:v>
                </c:pt>
                <c:pt idx="4127">
                  <c:v>18.459999999999987</c:v>
                </c:pt>
                <c:pt idx="4128">
                  <c:v>18.459999999999987</c:v>
                </c:pt>
                <c:pt idx="4129">
                  <c:v>18.459999999999987</c:v>
                </c:pt>
                <c:pt idx="4130">
                  <c:v>18.459999999999987</c:v>
                </c:pt>
                <c:pt idx="4131">
                  <c:v>18.459999999999987</c:v>
                </c:pt>
                <c:pt idx="4132">
                  <c:v>18.459999999999987</c:v>
                </c:pt>
                <c:pt idx="4133">
                  <c:v>18.459999999999987</c:v>
                </c:pt>
                <c:pt idx="4134">
                  <c:v>18.459999999999987</c:v>
                </c:pt>
                <c:pt idx="4135">
                  <c:v>18.459999999999987</c:v>
                </c:pt>
                <c:pt idx="4136">
                  <c:v>18.459999999999987</c:v>
                </c:pt>
                <c:pt idx="4137">
                  <c:v>18.459999999999987</c:v>
                </c:pt>
                <c:pt idx="4138">
                  <c:v>18.479999999999986</c:v>
                </c:pt>
                <c:pt idx="4139">
                  <c:v>18.479999999999986</c:v>
                </c:pt>
                <c:pt idx="4140">
                  <c:v>18.479999999999986</c:v>
                </c:pt>
                <c:pt idx="4141">
                  <c:v>18.479999999999986</c:v>
                </c:pt>
                <c:pt idx="4142">
                  <c:v>18.479999999999986</c:v>
                </c:pt>
                <c:pt idx="4143">
                  <c:v>18.479999999999986</c:v>
                </c:pt>
                <c:pt idx="4144">
                  <c:v>18.479999999999986</c:v>
                </c:pt>
                <c:pt idx="4145">
                  <c:v>18.479999999999986</c:v>
                </c:pt>
                <c:pt idx="4146">
                  <c:v>18.479999999999986</c:v>
                </c:pt>
                <c:pt idx="4147">
                  <c:v>18.479999999999986</c:v>
                </c:pt>
                <c:pt idx="4148">
                  <c:v>18.479999999999986</c:v>
                </c:pt>
                <c:pt idx="4149">
                  <c:v>18.479999999999986</c:v>
                </c:pt>
                <c:pt idx="4150">
                  <c:v>18.5</c:v>
                </c:pt>
                <c:pt idx="4151">
                  <c:v>18.5</c:v>
                </c:pt>
                <c:pt idx="4152">
                  <c:v>18.5</c:v>
                </c:pt>
                <c:pt idx="4153">
                  <c:v>18.5</c:v>
                </c:pt>
                <c:pt idx="4154">
                  <c:v>18.5</c:v>
                </c:pt>
                <c:pt idx="4155">
                  <c:v>18.5</c:v>
                </c:pt>
                <c:pt idx="4156">
                  <c:v>18.5</c:v>
                </c:pt>
                <c:pt idx="4157">
                  <c:v>18.5</c:v>
                </c:pt>
                <c:pt idx="4158">
                  <c:v>18.5</c:v>
                </c:pt>
                <c:pt idx="4159">
                  <c:v>18.5</c:v>
                </c:pt>
                <c:pt idx="4160">
                  <c:v>18.5</c:v>
                </c:pt>
                <c:pt idx="4161">
                  <c:v>18.5</c:v>
                </c:pt>
                <c:pt idx="4162">
                  <c:v>18.5</c:v>
                </c:pt>
                <c:pt idx="4163">
                  <c:v>18.5</c:v>
                </c:pt>
                <c:pt idx="4164">
                  <c:v>18.5</c:v>
                </c:pt>
                <c:pt idx="4165">
                  <c:v>18.52</c:v>
                </c:pt>
                <c:pt idx="4166">
                  <c:v>18.52</c:v>
                </c:pt>
                <c:pt idx="4167">
                  <c:v>18.52</c:v>
                </c:pt>
                <c:pt idx="4168">
                  <c:v>18.52</c:v>
                </c:pt>
                <c:pt idx="4169">
                  <c:v>18.52</c:v>
                </c:pt>
                <c:pt idx="4170">
                  <c:v>18.52</c:v>
                </c:pt>
                <c:pt idx="4171">
                  <c:v>18.52</c:v>
                </c:pt>
                <c:pt idx="4172">
                  <c:v>18.52</c:v>
                </c:pt>
                <c:pt idx="4173">
                  <c:v>18.52</c:v>
                </c:pt>
                <c:pt idx="4174">
                  <c:v>18.52</c:v>
                </c:pt>
                <c:pt idx="4175">
                  <c:v>18.52</c:v>
                </c:pt>
                <c:pt idx="4176">
                  <c:v>18.52</c:v>
                </c:pt>
                <c:pt idx="4177">
                  <c:v>18.52</c:v>
                </c:pt>
                <c:pt idx="4178">
                  <c:v>18.54</c:v>
                </c:pt>
                <c:pt idx="4179">
                  <c:v>18.54</c:v>
                </c:pt>
                <c:pt idx="4180">
                  <c:v>18.54</c:v>
                </c:pt>
                <c:pt idx="4181">
                  <c:v>18.54</c:v>
                </c:pt>
                <c:pt idx="4182">
                  <c:v>18.54</c:v>
                </c:pt>
                <c:pt idx="4183">
                  <c:v>18.54</c:v>
                </c:pt>
                <c:pt idx="4184">
                  <c:v>18.54</c:v>
                </c:pt>
                <c:pt idx="4185">
                  <c:v>18.54</c:v>
                </c:pt>
                <c:pt idx="4186">
                  <c:v>18.54</c:v>
                </c:pt>
                <c:pt idx="4187">
                  <c:v>18.54</c:v>
                </c:pt>
                <c:pt idx="4188">
                  <c:v>18.54</c:v>
                </c:pt>
                <c:pt idx="4189">
                  <c:v>18.559999999999999</c:v>
                </c:pt>
                <c:pt idx="4190">
                  <c:v>18.559999999999999</c:v>
                </c:pt>
                <c:pt idx="4191">
                  <c:v>18.559999999999999</c:v>
                </c:pt>
                <c:pt idx="4192">
                  <c:v>18.559999999999999</c:v>
                </c:pt>
                <c:pt idx="4193">
                  <c:v>18.559999999999999</c:v>
                </c:pt>
                <c:pt idx="4194">
                  <c:v>18.559999999999999</c:v>
                </c:pt>
                <c:pt idx="4195">
                  <c:v>18.559999999999999</c:v>
                </c:pt>
                <c:pt idx="4196">
                  <c:v>18.559999999999999</c:v>
                </c:pt>
                <c:pt idx="4197">
                  <c:v>18.579999999999988</c:v>
                </c:pt>
                <c:pt idx="4198">
                  <c:v>18.579999999999988</c:v>
                </c:pt>
                <c:pt idx="4199">
                  <c:v>18.579999999999988</c:v>
                </c:pt>
                <c:pt idx="4200">
                  <c:v>18.579999999999988</c:v>
                </c:pt>
                <c:pt idx="4201">
                  <c:v>18.579999999999988</c:v>
                </c:pt>
                <c:pt idx="4202">
                  <c:v>18.579999999999988</c:v>
                </c:pt>
                <c:pt idx="4203">
                  <c:v>18.579999999999988</c:v>
                </c:pt>
                <c:pt idx="4204">
                  <c:v>18.579999999999988</c:v>
                </c:pt>
                <c:pt idx="4205">
                  <c:v>18.600000000000001</c:v>
                </c:pt>
                <c:pt idx="4206">
                  <c:v>18.600000000000001</c:v>
                </c:pt>
                <c:pt idx="4207">
                  <c:v>18.600000000000001</c:v>
                </c:pt>
                <c:pt idx="4208">
                  <c:v>18.600000000000001</c:v>
                </c:pt>
                <c:pt idx="4209">
                  <c:v>18.600000000000001</c:v>
                </c:pt>
                <c:pt idx="4210">
                  <c:v>18.600000000000001</c:v>
                </c:pt>
                <c:pt idx="4211">
                  <c:v>18.600000000000001</c:v>
                </c:pt>
                <c:pt idx="4212">
                  <c:v>18.600000000000001</c:v>
                </c:pt>
                <c:pt idx="4213">
                  <c:v>18.600000000000001</c:v>
                </c:pt>
                <c:pt idx="4214">
                  <c:v>18.62</c:v>
                </c:pt>
                <c:pt idx="4215">
                  <c:v>18.62</c:v>
                </c:pt>
                <c:pt idx="4216">
                  <c:v>18.62</c:v>
                </c:pt>
                <c:pt idx="4217">
                  <c:v>18.62</c:v>
                </c:pt>
                <c:pt idx="4218">
                  <c:v>18.64</c:v>
                </c:pt>
                <c:pt idx="4219">
                  <c:v>18.64</c:v>
                </c:pt>
                <c:pt idx="4220">
                  <c:v>18.64</c:v>
                </c:pt>
                <c:pt idx="4221">
                  <c:v>18.64</c:v>
                </c:pt>
                <c:pt idx="4222">
                  <c:v>18.64</c:v>
                </c:pt>
                <c:pt idx="4223">
                  <c:v>18.64</c:v>
                </c:pt>
                <c:pt idx="4224">
                  <c:v>18.64</c:v>
                </c:pt>
                <c:pt idx="4225">
                  <c:v>18.64</c:v>
                </c:pt>
                <c:pt idx="4226">
                  <c:v>18.64</c:v>
                </c:pt>
                <c:pt idx="4227">
                  <c:v>18.64</c:v>
                </c:pt>
                <c:pt idx="4228">
                  <c:v>18.64</c:v>
                </c:pt>
                <c:pt idx="4229">
                  <c:v>18.64</c:v>
                </c:pt>
                <c:pt idx="4230">
                  <c:v>18.66</c:v>
                </c:pt>
                <c:pt idx="4231">
                  <c:v>18.66</c:v>
                </c:pt>
                <c:pt idx="4232">
                  <c:v>18.66</c:v>
                </c:pt>
                <c:pt idx="4233">
                  <c:v>18.66</c:v>
                </c:pt>
                <c:pt idx="4234">
                  <c:v>18.66</c:v>
                </c:pt>
                <c:pt idx="4235">
                  <c:v>18.66</c:v>
                </c:pt>
                <c:pt idx="4236">
                  <c:v>18.66</c:v>
                </c:pt>
                <c:pt idx="4237">
                  <c:v>18.66</c:v>
                </c:pt>
                <c:pt idx="4238">
                  <c:v>18.66</c:v>
                </c:pt>
                <c:pt idx="4239">
                  <c:v>18.66</c:v>
                </c:pt>
                <c:pt idx="4240">
                  <c:v>18.66</c:v>
                </c:pt>
                <c:pt idx="4241">
                  <c:v>18.66</c:v>
                </c:pt>
                <c:pt idx="4242">
                  <c:v>18.66</c:v>
                </c:pt>
                <c:pt idx="4243">
                  <c:v>18.66</c:v>
                </c:pt>
                <c:pt idx="4244">
                  <c:v>18.66</c:v>
                </c:pt>
                <c:pt idx="4245">
                  <c:v>18.66</c:v>
                </c:pt>
                <c:pt idx="4246">
                  <c:v>18.66</c:v>
                </c:pt>
                <c:pt idx="4247">
                  <c:v>18.68</c:v>
                </c:pt>
                <c:pt idx="4248">
                  <c:v>18.68</c:v>
                </c:pt>
                <c:pt idx="4249">
                  <c:v>18.68</c:v>
                </c:pt>
                <c:pt idx="4250">
                  <c:v>18.68</c:v>
                </c:pt>
                <c:pt idx="4251">
                  <c:v>18.68</c:v>
                </c:pt>
                <c:pt idx="4252">
                  <c:v>18.7</c:v>
                </c:pt>
                <c:pt idx="4253">
                  <c:v>18.7</c:v>
                </c:pt>
                <c:pt idx="4254">
                  <c:v>18.7</c:v>
                </c:pt>
                <c:pt idx="4255">
                  <c:v>18.7</c:v>
                </c:pt>
                <c:pt idx="4256">
                  <c:v>18.7</c:v>
                </c:pt>
                <c:pt idx="4257">
                  <c:v>18.7</c:v>
                </c:pt>
                <c:pt idx="4258">
                  <c:v>18.7</c:v>
                </c:pt>
                <c:pt idx="4259">
                  <c:v>18.7</c:v>
                </c:pt>
                <c:pt idx="4260">
                  <c:v>18.7</c:v>
                </c:pt>
                <c:pt idx="4261">
                  <c:v>18.7</c:v>
                </c:pt>
                <c:pt idx="4262">
                  <c:v>18.7</c:v>
                </c:pt>
                <c:pt idx="4263">
                  <c:v>18.7</c:v>
                </c:pt>
                <c:pt idx="4264">
                  <c:v>18.7</c:v>
                </c:pt>
                <c:pt idx="4265">
                  <c:v>18.7</c:v>
                </c:pt>
                <c:pt idx="4266">
                  <c:v>18.7</c:v>
                </c:pt>
                <c:pt idx="4267">
                  <c:v>18.72</c:v>
                </c:pt>
                <c:pt idx="4268">
                  <c:v>18.72</c:v>
                </c:pt>
                <c:pt idx="4269">
                  <c:v>18.72</c:v>
                </c:pt>
                <c:pt idx="4270">
                  <c:v>18.72</c:v>
                </c:pt>
                <c:pt idx="4271">
                  <c:v>18.72</c:v>
                </c:pt>
                <c:pt idx="4272">
                  <c:v>18.72</c:v>
                </c:pt>
                <c:pt idx="4273">
                  <c:v>18.72</c:v>
                </c:pt>
                <c:pt idx="4274">
                  <c:v>18.72</c:v>
                </c:pt>
                <c:pt idx="4275">
                  <c:v>18.739999999999988</c:v>
                </c:pt>
                <c:pt idx="4276">
                  <c:v>18.739999999999988</c:v>
                </c:pt>
                <c:pt idx="4277">
                  <c:v>18.739999999999988</c:v>
                </c:pt>
                <c:pt idx="4278">
                  <c:v>18.739999999999988</c:v>
                </c:pt>
                <c:pt idx="4279">
                  <c:v>18.739999999999988</c:v>
                </c:pt>
                <c:pt idx="4280">
                  <c:v>18.760000000000002</c:v>
                </c:pt>
                <c:pt idx="4281">
                  <c:v>18.760000000000002</c:v>
                </c:pt>
                <c:pt idx="4282">
                  <c:v>18.760000000000002</c:v>
                </c:pt>
                <c:pt idx="4283">
                  <c:v>18.760000000000002</c:v>
                </c:pt>
                <c:pt idx="4284">
                  <c:v>18.760000000000002</c:v>
                </c:pt>
                <c:pt idx="4285">
                  <c:v>18.760000000000002</c:v>
                </c:pt>
                <c:pt idx="4286">
                  <c:v>18.760000000000002</c:v>
                </c:pt>
                <c:pt idx="4287">
                  <c:v>18.760000000000002</c:v>
                </c:pt>
                <c:pt idx="4288">
                  <c:v>18.779999999999987</c:v>
                </c:pt>
                <c:pt idx="4289">
                  <c:v>18.779999999999987</c:v>
                </c:pt>
                <c:pt idx="4290">
                  <c:v>18.779999999999987</c:v>
                </c:pt>
                <c:pt idx="4291">
                  <c:v>18.779999999999987</c:v>
                </c:pt>
                <c:pt idx="4292">
                  <c:v>18.779999999999987</c:v>
                </c:pt>
                <c:pt idx="4293">
                  <c:v>18.779999999999987</c:v>
                </c:pt>
                <c:pt idx="4294">
                  <c:v>18.779999999999987</c:v>
                </c:pt>
                <c:pt idx="4295">
                  <c:v>18.8</c:v>
                </c:pt>
                <c:pt idx="4296">
                  <c:v>18.8</c:v>
                </c:pt>
                <c:pt idx="4297">
                  <c:v>18.8</c:v>
                </c:pt>
                <c:pt idx="4298">
                  <c:v>18.8</c:v>
                </c:pt>
                <c:pt idx="4299">
                  <c:v>18.8</c:v>
                </c:pt>
                <c:pt idx="4300">
                  <c:v>18.8</c:v>
                </c:pt>
                <c:pt idx="4301">
                  <c:v>18.8</c:v>
                </c:pt>
                <c:pt idx="4302">
                  <c:v>18.82</c:v>
                </c:pt>
                <c:pt idx="4303">
                  <c:v>18.82</c:v>
                </c:pt>
                <c:pt idx="4304">
                  <c:v>18.82</c:v>
                </c:pt>
                <c:pt idx="4305">
                  <c:v>18.82</c:v>
                </c:pt>
                <c:pt idx="4306">
                  <c:v>18.82</c:v>
                </c:pt>
                <c:pt idx="4307">
                  <c:v>18.82</c:v>
                </c:pt>
                <c:pt idx="4308">
                  <c:v>18.82</c:v>
                </c:pt>
                <c:pt idx="4309">
                  <c:v>18.82</c:v>
                </c:pt>
                <c:pt idx="4310">
                  <c:v>18.82</c:v>
                </c:pt>
                <c:pt idx="4311">
                  <c:v>18.82</c:v>
                </c:pt>
                <c:pt idx="4312">
                  <c:v>18.82</c:v>
                </c:pt>
                <c:pt idx="4313">
                  <c:v>18.82</c:v>
                </c:pt>
                <c:pt idx="4314">
                  <c:v>18.82</c:v>
                </c:pt>
                <c:pt idx="4315">
                  <c:v>18.84</c:v>
                </c:pt>
                <c:pt idx="4316">
                  <c:v>18.86</c:v>
                </c:pt>
                <c:pt idx="4317">
                  <c:v>18.86</c:v>
                </c:pt>
                <c:pt idx="4318">
                  <c:v>18.86</c:v>
                </c:pt>
                <c:pt idx="4319">
                  <c:v>18.86</c:v>
                </c:pt>
                <c:pt idx="4320">
                  <c:v>18.86</c:v>
                </c:pt>
                <c:pt idx="4321">
                  <c:v>18.86</c:v>
                </c:pt>
                <c:pt idx="4322">
                  <c:v>18.86</c:v>
                </c:pt>
                <c:pt idx="4323">
                  <c:v>18.86</c:v>
                </c:pt>
                <c:pt idx="4324">
                  <c:v>18.86</c:v>
                </c:pt>
                <c:pt idx="4325">
                  <c:v>18.86</c:v>
                </c:pt>
                <c:pt idx="4326">
                  <c:v>18.86</c:v>
                </c:pt>
                <c:pt idx="4327">
                  <c:v>18.88</c:v>
                </c:pt>
                <c:pt idx="4328">
                  <c:v>18.88</c:v>
                </c:pt>
                <c:pt idx="4329">
                  <c:v>18.88</c:v>
                </c:pt>
                <c:pt idx="4330">
                  <c:v>18.88</c:v>
                </c:pt>
                <c:pt idx="4331">
                  <c:v>18.899999999999999</c:v>
                </c:pt>
                <c:pt idx="4332">
                  <c:v>18.899999999999999</c:v>
                </c:pt>
                <c:pt idx="4333">
                  <c:v>18.899999999999999</c:v>
                </c:pt>
                <c:pt idx="4334">
                  <c:v>18.899999999999999</c:v>
                </c:pt>
                <c:pt idx="4335">
                  <c:v>18.899999999999999</c:v>
                </c:pt>
                <c:pt idx="4336">
                  <c:v>18.899999999999999</c:v>
                </c:pt>
                <c:pt idx="4337">
                  <c:v>18.899999999999999</c:v>
                </c:pt>
                <c:pt idx="4338">
                  <c:v>18.899999999999999</c:v>
                </c:pt>
                <c:pt idx="4339">
                  <c:v>18.899999999999999</c:v>
                </c:pt>
                <c:pt idx="4340">
                  <c:v>18.899999999999999</c:v>
                </c:pt>
                <c:pt idx="4341">
                  <c:v>18.920000000000002</c:v>
                </c:pt>
                <c:pt idx="4342">
                  <c:v>18.920000000000002</c:v>
                </c:pt>
                <c:pt idx="4343">
                  <c:v>18.920000000000002</c:v>
                </c:pt>
                <c:pt idx="4344">
                  <c:v>18.920000000000002</c:v>
                </c:pt>
                <c:pt idx="4345">
                  <c:v>18.920000000000002</c:v>
                </c:pt>
                <c:pt idx="4346">
                  <c:v>18.920000000000002</c:v>
                </c:pt>
                <c:pt idx="4347">
                  <c:v>18.920000000000002</c:v>
                </c:pt>
                <c:pt idx="4348">
                  <c:v>18.920000000000002</c:v>
                </c:pt>
                <c:pt idx="4349">
                  <c:v>18.920000000000002</c:v>
                </c:pt>
                <c:pt idx="4350">
                  <c:v>18.939999999999987</c:v>
                </c:pt>
                <c:pt idx="4351">
                  <c:v>18.939999999999987</c:v>
                </c:pt>
                <c:pt idx="4352">
                  <c:v>18.959999999999987</c:v>
                </c:pt>
                <c:pt idx="4353">
                  <c:v>18.959999999999987</c:v>
                </c:pt>
                <c:pt idx="4354">
                  <c:v>18.979999999999986</c:v>
                </c:pt>
                <c:pt idx="4355">
                  <c:v>18.979999999999986</c:v>
                </c:pt>
                <c:pt idx="4356">
                  <c:v>18.979999999999986</c:v>
                </c:pt>
                <c:pt idx="4357">
                  <c:v>18.979999999999986</c:v>
                </c:pt>
                <c:pt idx="4358">
                  <c:v>18.979999999999986</c:v>
                </c:pt>
                <c:pt idx="4359">
                  <c:v>19</c:v>
                </c:pt>
                <c:pt idx="4360">
                  <c:v>19</c:v>
                </c:pt>
                <c:pt idx="4361">
                  <c:v>19</c:v>
                </c:pt>
                <c:pt idx="4362">
                  <c:v>19</c:v>
                </c:pt>
                <c:pt idx="4363">
                  <c:v>19</c:v>
                </c:pt>
                <c:pt idx="4364">
                  <c:v>19</c:v>
                </c:pt>
                <c:pt idx="4365">
                  <c:v>19.02</c:v>
                </c:pt>
                <c:pt idx="4366">
                  <c:v>19.02</c:v>
                </c:pt>
                <c:pt idx="4367">
                  <c:v>19.02</c:v>
                </c:pt>
                <c:pt idx="4368">
                  <c:v>19.02</c:v>
                </c:pt>
                <c:pt idx="4369">
                  <c:v>19.04</c:v>
                </c:pt>
                <c:pt idx="4370">
                  <c:v>19.04</c:v>
                </c:pt>
                <c:pt idx="4371">
                  <c:v>19.04</c:v>
                </c:pt>
                <c:pt idx="4372">
                  <c:v>19.04</c:v>
                </c:pt>
                <c:pt idx="4373">
                  <c:v>19.059999999999999</c:v>
                </c:pt>
                <c:pt idx="4374">
                  <c:v>19.059999999999999</c:v>
                </c:pt>
                <c:pt idx="4375">
                  <c:v>19.059999999999999</c:v>
                </c:pt>
                <c:pt idx="4376">
                  <c:v>19.079999999999988</c:v>
                </c:pt>
                <c:pt idx="4377">
                  <c:v>19.079999999999988</c:v>
                </c:pt>
                <c:pt idx="4378">
                  <c:v>19.079999999999988</c:v>
                </c:pt>
                <c:pt idx="4379">
                  <c:v>19.079999999999988</c:v>
                </c:pt>
                <c:pt idx="4380">
                  <c:v>19.100000000000001</c:v>
                </c:pt>
                <c:pt idx="4381">
                  <c:v>19.100000000000001</c:v>
                </c:pt>
                <c:pt idx="4382">
                  <c:v>19.100000000000001</c:v>
                </c:pt>
                <c:pt idx="4383">
                  <c:v>19.100000000000001</c:v>
                </c:pt>
                <c:pt idx="4384">
                  <c:v>19.100000000000001</c:v>
                </c:pt>
                <c:pt idx="4385">
                  <c:v>19.100000000000001</c:v>
                </c:pt>
                <c:pt idx="4386">
                  <c:v>19.100000000000001</c:v>
                </c:pt>
                <c:pt idx="4387">
                  <c:v>19.14</c:v>
                </c:pt>
                <c:pt idx="4388">
                  <c:v>19.14</c:v>
                </c:pt>
                <c:pt idx="4389">
                  <c:v>19.14</c:v>
                </c:pt>
                <c:pt idx="4390">
                  <c:v>19.14</c:v>
                </c:pt>
                <c:pt idx="4391">
                  <c:v>19.16</c:v>
                </c:pt>
                <c:pt idx="4392">
                  <c:v>19.16</c:v>
                </c:pt>
                <c:pt idx="4393">
                  <c:v>19.16</c:v>
                </c:pt>
                <c:pt idx="4394">
                  <c:v>19.16</c:v>
                </c:pt>
                <c:pt idx="4395">
                  <c:v>19.18</c:v>
                </c:pt>
                <c:pt idx="4396">
                  <c:v>19.18</c:v>
                </c:pt>
                <c:pt idx="4397">
                  <c:v>19.2</c:v>
                </c:pt>
                <c:pt idx="4398">
                  <c:v>19.2</c:v>
                </c:pt>
                <c:pt idx="4399">
                  <c:v>19.239999999999988</c:v>
                </c:pt>
                <c:pt idx="4400">
                  <c:v>19.239999999999988</c:v>
                </c:pt>
                <c:pt idx="4401">
                  <c:v>19.3</c:v>
                </c:pt>
                <c:pt idx="4402">
                  <c:v>19.3</c:v>
                </c:pt>
                <c:pt idx="4403">
                  <c:v>19.32</c:v>
                </c:pt>
                <c:pt idx="4404">
                  <c:v>19.32</c:v>
                </c:pt>
                <c:pt idx="4405">
                  <c:v>19.34</c:v>
                </c:pt>
                <c:pt idx="4406">
                  <c:v>19.36</c:v>
                </c:pt>
                <c:pt idx="4407">
                  <c:v>19.399999999999999</c:v>
                </c:pt>
                <c:pt idx="4408">
                  <c:v>19.420000000000002</c:v>
                </c:pt>
                <c:pt idx="4409">
                  <c:v>19.439999999999987</c:v>
                </c:pt>
                <c:pt idx="4410">
                  <c:v>19.439999999999987</c:v>
                </c:pt>
                <c:pt idx="4411">
                  <c:v>19.479999999999986</c:v>
                </c:pt>
                <c:pt idx="4412">
                  <c:v>19.5</c:v>
                </c:pt>
                <c:pt idx="4413">
                  <c:v>19.5</c:v>
                </c:pt>
                <c:pt idx="4414">
                  <c:v>19.52</c:v>
                </c:pt>
                <c:pt idx="4415">
                  <c:v>19.559999999999999</c:v>
                </c:pt>
                <c:pt idx="4416">
                  <c:v>19.739999999999988</c:v>
                </c:pt>
                <c:pt idx="4417">
                  <c:v>21.6</c:v>
                </c:pt>
                <c:pt idx="4418">
                  <c:v>21.6</c:v>
                </c:pt>
                <c:pt idx="4419">
                  <c:v>21.6</c:v>
                </c:pt>
                <c:pt idx="4420">
                  <c:v>21.6</c:v>
                </c:pt>
                <c:pt idx="4421">
                  <c:v>21.6</c:v>
                </c:pt>
                <c:pt idx="4422">
                  <c:v>21.6</c:v>
                </c:pt>
                <c:pt idx="4423">
                  <c:v>21.6</c:v>
                </c:pt>
                <c:pt idx="4424">
                  <c:v>21.6</c:v>
                </c:pt>
                <c:pt idx="4425">
                  <c:v>21.6</c:v>
                </c:pt>
                <c:pt idx="4426">
                  <c:v>21.62</c:v>
                </c:pt>
                <c:pt idx="4427">
                  <c:v>21.62</c:v>
                </c:pt>
                <c:pt idx="4428">
                  <c:v>21.62</c:v>
                </c:pt>
                <c:pt idx="4429">
                  <c:v>21.62</c:v>
                </c:pt>
                <c:pt idx="4430">
                  <c:v>21.62</c:v>
                </c:pt>
                <c:pt idx="4431">
                  <c:v>21.62</c:v>
                </c:pt>
                <c:pt idx="4432">
                  <c:v>21.62</c:v>
                </c:pt>
                <c:pt idx="4433">
                  <c:v>21.62</c:v>
                </c:pt>
                <c:pt idx="4434">
                  <c:v>21.62</c:v>
                </c:pt>
                <c:pt idx="4435">
                  <c:v>21.62</c:v>
                </c:pt>
                <c:pt idx="4436">
                  <c:v>21.62</c:v>
                </c:pt>
                <c:pt idx="4437">
                  <c:v>21.62</c:v>
                </c:pt>
                <c:pt idx="4438">
                  <c:v>21.62</c:v>
                </c:pt>
                <c:pt idx="4439">
                  <c:v>21.62</c:v>
                </c:pt>
                <c:pt idx="4440">
                  <c:v>21.62</c:v>
                </c:pt>
                <c:pt idx="4441">
                  <c:v>21.64</c:v>
                </c:pt>
                <c:pt idx="4442">
                  <c:v>21.64</c:v>
                </c:pt>
                <c:pt idx="4443">
                  <c:v>21.64</c:v>
                </c:pt>
                <c:pt idx="4444">
                  <c:v>21.64</c:v>
                </c:pt>
                <c:pt idx="4445">
                  <c:v>21.64</c:v>
                </c:pt>
                <c:pt idx="4446">
                  <c:v>21.64</c:v>
                </c:pt>
                <c:pt idx="4447">
                  <c:v>21.64</c:v>
                </c:pt>
                <c:pt idx="4448">
                  <c:v>21.66</c:v>
                </c:pt>
                <c:pt idx="4449">
                  <c:v>21.66</c:v>
                </c:pt>
                <c:pt idx="4450">
                  <c:v>21.66</c:v>
                </c:pt>
                <c:pt idx="4451">
                  <c:v>21.66</c:v>
                </c:pt>
                <c:pt idx="4452">
                  <c:v>21.66</c:v>
                </c:pt>
                <c:pt idx="4453">
                  <c:v>21.66</c:v>
                </c:pt>
                <c:pt idx="4454">
                  <c:v>21.66</c:v>
                </c:pt>
                <c:pt idx="4455">
                  <c:v>21.66</c:v>
                </c:pt>
                <c:pt idx="4456">
                  <c:v>21.66</c:v>
                </c:pt>
                <c:pt idx="4457">
                  <c:v>21.66</c:v>
                </c:pt>
                <c:pt idx="4458">
                  <c:v>21.66</c:v>
                </c:pt>
                <c:pt idx="4459">
                  <c:v>21.66</c:v>
                </c:pt>
                <c:pt idx="4460">
                  <c:v>21.66</c:v>
                </c:pt>
                <c:pt idx="4461">
                  <c:v>21.68</c:v>
                </c:pt>
                <c:pt idx="4462">
                  <c:v>21.68</c:v>
                </c:pt>
                <c:pt idx="4463">
                  <c:v>21.68</c:v>
                </c:pt>
                <c:pt idx="4464">
                  <c:v>21.68</c:v>
                </c:pt>
                <c:pt idx="4465">
                  <c:v>21.68</c:v>
                </c:pt>
                <c:pt idx="4466">
                  <c:v>21.7</c:v>
                </c:pt>
                <c:pt idx="4467">
                  <c:v>21.7</c:v>
                </c:pt>
                <c:pt idx="4468">
                  <c:v>21.7</c:v>
                </c:pt>
                <c:pt idx="4469">
                  <c:v>21.7</c:v>
                </c:pt>
                <c:pt idx="4470">
                  <c:v>21.7</c:v>
                </c:pt>
                <c:pt idx="4471">
                  <c:v>21.7</c:v>
                </c:pt>
                <c:pt idx="4472">
                  <c:v>21.7</c:v>
                </c:pt>
                <c:pt idx="4473">
                  <c:v>21.72</c:v>
                </c:pt>
                <c:pt idx="4474">
                  <c:v>21.72</c:v>
                </c:pt>
                <c:pt idx="4475">
                  <c:v>21.72</c:v>
                </c:pt>
                <c:pt idx="4476">
                  <c:v>21.72</c:v>
                </c:pt>
                <c:pt idx="4477">
                  <c:v>21.72</c:v>
                </c:pt>
                <c:pt idx="4478">
                  <c:v>21.72</c:v>
                </c:pt>
                <c:pt idx="4479">
                  <c:v>21.72</c:v>
                </c:pt>
                <c:pt idx="4480">
                  <c:v>21.74</c:v>
                </c:pt>
                <c:pt idx="4481">
                  <c:v>21.74</c:v>
                </c:pt>
                <c:pt idx="4482">
                  <c:v>21.759999999999987</c:v>
                </c:pt>
                <c:pt idx="4483">
                  <c:v>21.759999999999987</c:v>
                </c:pt>
                <c:pt idx="4484">
                  <c:v>21.759999999999987</c:v>
                </c:pt>
                <c:pt idx="4485">
                  <c:v>21.759999999999987</c:v>
                </c:pt>
                <c:pt idx="4486">
                  <c:v>21.759999999999987</c:v>
                </c:pt>
                <c:pt idx="4487">
                  <c:v>21.759999999999987</c:v>
                </c:pt>
                <c:pt idx="4488">
                  <c:v>21.759999999999987</c:v>
                </c:pt>
                <c:pt idx="4489">
                  <c:v>21.759999999999987</c:v>
                </c:pt>
                <c:pt idx="4490">
                  <c:v>21.759999999999987</c:v>
                </c:pt>
                <c:pt idx="4491">
                  <c:v>21.779999999999987</c:v>
                </c:pt>
                <c:pt idx="4492">
                  <c:v>21.779999999999987</c:v>
                </c:pt>
                <c:pt idx="4493">
                  <c:v>21.779999999999987</c:v>
                </c:pt>
                <c:pt idx="4494">
                  <c:v>21.779999999999987</c:v>
                </c:pt>
                <c:pt idx="4495">
                  <c:v>21.779999999999987</c:v>
                </c:pt>
                <c:pt idx="4496">
                  <c:v>21.779999999999987</c:v>
                </c:pt>
                <c:pt idx="4497">
                  <c:v>21.779999999999987</c:v>
                </c:pt>
                <c:pt idx="4498">
                  <c:v>21.8</c:v>
                </c:pt>
                <c:pt idx="4499">
                  <c:v>21.8</c:v>
                </c:pt>
                <c:pt idx="4500">
                  <c:v>21.8</c:v>
                </c:pt>
                <c:pt idx="4501">
                  <c:v>21.8</c:v>
                </c:pt>
                <c:pt idx="4502">
                  <c:v>21.8</c:v>
                </c:pt>
                <c:pt idx="4503">
                  <c:v>21.8</c:v>
                </c:pt>
                <c:pt idx="4504">
                  <c:v>21.8</c:v>
                </c:pt>
                <c:pt idx="4505">
                  <c:v>21.8</c:v>
                </c:pt>
                <c:pt idx="4506">
                  <c:v>21.8</c:v>
                </c:pt>
                <c:pt idx="4507">
                  <c:v>21.8</c:v>
                </c:pt>
                <c:pt idx="4508">
                  <c:v>21.82</c:v>
                </c:pt>
                <c:pt idx="4509">
                  <c:v>21.82</c:v>
                </c:pt>
                <c:pt idx="4510">
                  <c:v>21.82</c:v>
                </c:pt>
                <c:pt idx="4511">
                  <c:v>21.82</c:v>
                </c:pt>
                <c:pt idx="4512">
                  <c:v>21.82</c:v>
                </c:pt>
                <c:pt idx="4513">
                  <c:v>21.82</c:v>
                </c:pt>
                <c:pt idx="4514">
                  <c:v>21.82</c:v>
                </c:pt>
                <c:pt idx="4515">
                  <c:v>21.82</c:v>
                </c:pt>
                <c:pt idx="4516">
                  <c:v>21.82</c:v>
                </c:pt>
                <c:pt idx="4517">
                  <c:v>21.82</c:v>
                </c:pt>
                <c:pt idx="4518">
                  <c:v>21.82</c:v>
                </c:pt>
                <c:pt idx="4519">
                  <c:v>21.82</c:v>
                </c:pt>
                <c:pt idx="4520">
                  <c:v>21.82</c:v>
                </c:pt>
                <c:pt idx="4521">
                  <c:v>21.84</c:v>
                </c:pt>
                <c:pt idx="4522">
                  <c:v>21.84</c:v>
                </c:pt>
                <c:pt idx="4523">
                  <c:v>21.84</c:v>
                </c:pt>
                <c:pt idx="4524">
                  <c:v>21.84</c:v>
                </c:pt>
                <c:pt idx="4525">
                  <c:v>21.84</c:v>
                </c:pt>
                <c:pt idx="4526">
                  <c:v>21.84</c:v>
                </c:pt>
                <c:pt idx="4527">
                  <c:v>21.84</c:v>
                </c:pt>
                <c:pt idx="4528">
                  <c:v>21.84</c:v>
                </c:pt>
                <c:pt idx="4529">
                  <c:v>21.84</c:v>
                </c:pt>
                <c:pt idx="4530">
                  <c:v>21.84</c:v>
                </c:pt>
                <c:pt idx="4531">
                  <c:v>21.86</c:v>
                </c:pt>
                <c:pt idx="4532">
                  <c:v>21.86</c:v>
                </c:pt>
                <c:pt idx="4533">
                  <c:v>21.86</c:v>
                </c:pt>
                <c:pt idx="4534">
                  <c:v>21.86</c:v>
                </c:pt>
                <c:pt idx="4535">
                  <c:v>21.86</c:v>
                </c:pt>
                <c:pt idx="4536">
                  <c:v>21.86</c:v>
                </c:pt>
                <c:pt idx="4537">
                  <c:v>21.86</c:v>
                </c:pt>
                <c:pt idx="4538">
                  <c:v>21.86</c:v>
                </c:pt>
                <c:pt idx="4539">
                  <c:v>21.86</c:v>
                </c:pt>
                <c:pt idx="4540">
                  <c:v>21.86</c:v>
                </c:pt>
                <c:pt idx="4541">
                  <c:v>21.86</c:v>
                </c:pt>
                <c:pt idx="4542">
                  <c:v>21.86</c:v>
                </c:pt>
                <c:pt idx="4543">
                  <c:v>21.86</c:v>
                </c:pt>
                <c:pt idx="4544">
                  <c:v>21.88</c:v>
                </c:pt>
                <c:pt idx="4545">
                  <c:v>21.88</c:v>
                </c:pt>
                <c:pt idx="4546">
                  <c:v>21.88</c:v>
                </c:pt>
                <c:pt idx="4547">
                  <c:v>21.88</c:v>
                </c:pt>
                <c:pt idx="4548">
                  <c:v>21.88</c:v>
                </c:pt>
                <c:pt idx="4549">
                  <c:v>21.88</c:v>
                </c:pt>
                <c:pt idx="4550">
                  <c:v>21.88</c:v>
                </c:pt>
                <c:pt idx="4551">
                  <c:v>21.88</c:v>
                </c:pt>
                <c:pt idx="4552">
                  <c:v>21.88</c:v>
                </c:pt>
                <c:pt idx="4553">
                  <c:v>21.88</c:v>
                </c:pt>
                <c:pt idx="4554">
                  <c:v>21.88</c:v>
                </c:pt>
                <c:pt idx="4555">
                  <c:v>21.9</c:v>
                </c:pt>
                <c:pt idx="4556">
                  <c:v>21.9</c:v>
                </c:pt>
                <c:pt idx="4557">
                  <c:v>21.9</c:v>
                </c:pt>
                <c:pt idx="4558">
                  <c:v>21.9</c:v>
                </c:pt>
                <c:pt idx="4559">
                  <c:v>21.9</c:v>
                </c:pt>
                <c:pt idx="4560">
                  <c:v>21.9</c:v>
                </c:pt>
                <c:pt idx="4561">
                  <c:v>21.9</c:v>
                </c:pt>
                <c:pt idx="4562">
                  <c:v>21.919999999999987</c:v>
                </c:pt>
                <c:pt idx="4563">
                  <c:v>21.919999999999987</c:v>
                </c:pt>
                <c:pt idx="4564">
                  <c:v>21.919999999999987</c:v>
                </c:pt>
                <c:pt idx="4565">
                  <c:v>21.919999999999987</c:v>
                </c:pt>
                <c:pt idx="4566">
                  <c:v>21.919999999999987</c:v>
                </c:pt>
                <c:pt idx="4567">
                  <c:v>21.919999999999987</c:v>
                </c:pt>
                <c:pt idx="4568">
                  <c:v>21.919999999999987</c:v>
                </c:pt>
                <c:pt idx="4569">
                  <c:v>21.919999999999987</c:v>
                </c:pt>
                <c:pt idx="4570">
                  <c:v>21.919999999999987</c:v>
                </c:pt>
                <c:pt idx="4571">
                  <c:v>21.939999999999987</c:v>
                </c:pt>
                <c:pt idx="4572">
                  <c:v>21.939999999999987</c:v>
                </c:pt>
                <c:pt idx="4573">
                  <c:v>21.939999999999987</c:v>
                </c:pt>
                <c:pt idx="4574">
                  <c:v>21.939999999999987</c:v>
                </c:pt>
                <c:pt idx="4575">
                  <c:v>21.939999999999987</c:v>
                </c:pt>
                <c:pt idx="4576">
                  <c:v>21.939999999999987</c:v>
                </c:pt>
                <c:pt idx="4577">
                  <c:v>21.939999999999987</c:v>
                </c:pt>
                <c:pt idx="4578">
                  <c:v>21.939999999999987</c:v>
                </c:pt>
                <c:pt idx="4579">
                  <c:v>21.939999999999987</c:v>
                </c:pt>
                <c:pt idx="4580">
                  <c:v>21.939999999999987</c:v>
                </c:pt>
                <c:pt idx="4581">
                  <c:v>21.939999999999987</c:v>
                </c:pt>
                <c:pt idx="4582">
                  <c:v>21.939999999999987</c:v>
                </c:pt>
                <c:pt idx="4583">
                  <c:v>21.939999999999987</c:v>
                </c:pt>
                <c:pt idx="4584">
                  <c:v>21.939999999999987</c:v>
                </c:pt>
                <c:pt idx="4585">
                  <c:v>21.939999999999987</c:v>
                </c:pt>
                <c:pt idx="4586">
                  <c:v>21.939999999999987</c:v>
                </c:pt>
                <c:pt idx="4587">
                  <c:v>21.959999999999987</c:v>
                </c:pt>
                <c:pt idx="4588">
                  <c:v>21.959999999999987</c:v>
                </c:pt>
                <c:pt idx="4589">
                  <c:v>21.959999999999987</c:v>
                </c:pt>
                <c:pt idx="4590">
                  <c:v>21.959999999999987</c:v>
                </c:pt>
                <c:pt idx="4591">
                  <c:v>21.959999999999987</c:v>
                </c:pt>
                <c:pt idx="4592">
                  <c:v>21.959999999999987</c:v>
                </c:pt>
                <c:pt idx="4593">
                  <c:v>21.959999999999987</c:v>
                </c:pt>
                <c:pt idx="4594">
                  <c:v>21.959999999999987</c:v>
                </c:pt>
                <c:pt idx="4595">
                  <c:v>21.959999999999987</c:v>
                </c:pt>
                <c:pt idx="4596">
                  <c:v>21.959999999999987</c:v>
                </c:pt>
                <c:pt idx="4597">
                  <c:v>21.959999999999987</c:v>
                </c:pt>
                <c:pt idx="4598">
                  <c:v>21.959999999999987</c:v>
                </c:pt>
                <c:pt idx="4599">
                  <c:v>21.959999999999987</c:v>
                </c:pt>
                <c:pt idx="4600">
                  <c:v>21.959999999999987</c:v>
                </c:pt>
                <c:pt idx="4601">
                  <c:v>21.959999999999987</c:v>
                </c:pt>
                <c:pt idx="4602">
                  <c:v>21.979999999999986</c:v>
                </c:pt>
                <c:pt idx="4603">
                  <c:v>21.979999999999986</c:v>
                </c:pt>
                <c:pt idx="4604">
                  <c:v>21.979999999999986</c:v>
                </c:pt>
                <c:pt idx="4605">
                  <c:v>21.979999999999986</c:v>
                </c:pt>
                <c:pt idx="4606">
                  <c:v>21.979999999999986</c:v>
                </c:pt>
                <c:pt idx="4607">
                  <c:v>21.979999999999986</c:v>
                </c:pt>
                <c:pt idx="4608">
                  <c:v>21.979999999999986</c:v>
                </c:pt>
                <c:pt idx="4609">
                  <c:v>21.979999999999986</c:v>
                </c:pt>
                <c:pt idx="4610">
                  <c:v>21.979999999999986</c:v>
                </c:pt>
                <c:pt idx="4611">
                  <c:v>21.979999999999986</c:v>
                </c:pt>
                <c:pt idx="4612">
                  <c:v>22</c:v>
                </c:pt>
                <c:pt idx="4613">
                  <c:v>22</c:v>
                </c:pt>
                <c:pt idx="4614">
                  <c:v>22</c:v>
                </c:pt>
                <c:pt idx="4615">
                  <c:v>22</c:v>
                </c:pt>
                <c:pt idx="4616">
                  <c:v>22</c:v>
                </c:pt>
                <c:pt idx="4617">
                  <c:v>22</c:v>
                </c:pt>
                <c:pt idx="4618">
                  <c:v>22</c:v>
                </c:pt>
                <c:pt idx="4619">
                  <c:v>22</c:v>
                </c:pt>
                <c:pt idx="4620">
                  <c:v>22</c:v>
                </c:pt>
                <c:pt idx="4621">
                  <c:v>22</c:v>
                </c:pt>
                <c:pt idx="4622">
                  <c:v>22</c:v>
                </c:pt>
                <c:pt idx="4623">
                  <c:v>22</c:v>
                </c:pt>
                <c:pt idx="4624">
                  <c:v>22</c:v>
                </c:pt>
                <c:pt idx="4625">
                  <c:v>22.02</c:v>
                </c:pt>
                <c:pt idx="4626">
                  <c:v>22.02</c:v>
                </c:pt>
                <c:pt idx="4627">
                  <c:v>22.02</c:v>
                </c:pt>
                <c:pt idx="4628">
                  <c:v>22.02</c:v>
                </c:pt>
                <c:pt idx="4629">
                  <c:v>22.02</c:v>
                </c:pt>
                <c:pt idx="4630">
                  <c:v>22.02</c:v>
                </c:pt>
                <c:pt idx="4631">
                  <c:v>22.02</c:v>
                </c:pt>
                <c:pt idx="4632">
                  <c:v>22.02</c:v>
                </c:pt>
                <c:pt idx="4633">
                  <c:v>22.02</c:v>
                </c:pt>
                <c:pt idx="4634">
                  <c:v>22.02</c:v>
                </c:pt>
                <c:pt idx="4635">
                  <c:v>22.02</c:v>
                </c:pt>
                <c:pt idx="4636">
                  <c:v>22.02</c:v>
                </c:pt>
                <c:pt idx="4637">
                  <c:v>22.02</c:v>
                </c:pt>
                <c:pt idx="4638">
                  <c:v>22.04</c:v>
                </c:pt>
                <c:pt idx="4639">
                  <c:v>22.04</c:v>
                </c:pt>
                <c:pt idx="4640">
                  <c:v>22.04</c:v>
                </c:pt>
                <c:pt idx="4641">
                  <c:v>22.04</c:v>
                </c:pt>
                <c:pt idx="4642">
                  <c:v>22.04</c:v>
                </c:pt>
                <c:pt idx="4643">
                  <c:v>22.04</c:v>
                </c:pt>
                <c:pt idx="4644">
                  <c:v>22.06</c:v>
                </c:pt>
                <c:pt idx="4645">
                  <c:v>22.06</c:v>
                </c:pt>
                <c:pt idx="4646">
                  <c:v>22.06</c:v>
                </c:pt>
                <c:pt idx="4647">
                  <c:v>22.06</c:v>
                </c:pt>
                <c:pt idx="4648">
                  <c:v>22.06</c:v>
                </c:pt>
                <c:pt idx="4649">
                  <c:v>22.06</c:v>
                </c:pt>
                <c:pt idx="4650">
                  <c:v>22.06</c:v>
                </c:pt>
                <c:pt idx="4651">
                  <c:v>22.06</c:v>
                </c:pt>
                <c:pt idx="4652">
                  <c:v>22.06</c:v>
                </c:pt>
                <c:pt idx="4653">
                  <c:v>22.06</c:v>
                </c:pt>
                <c:pt idx="4654">
                  <c:v>22.08</c:v>
                </c:pt>
                <c:pt idx="4655">
                  <c:v>22.08</c:v>
                </c:pt>
                <c:pt idx="4656">
                  <c:v>22.08</c:v>
                </c:pt>
                <c:pt idx="4657">
                  <c:v>22.08</c:v>
                </c:pt>
                <c:pt idx="4658">
                  <c:v>22.08</c:v>
                </c:pt>
                <c:pt idx="4659">
                  <c:v>22.08</c:v>
                </c:pt>
                <c:pt idx="4660">
                  <c:v>22.08</c:v>
                </c:pt>
                <c:pt idx="4661">
                  <c:v>22.08</c:v>
                </c:pt>
                <c:pt idx="4662">
                  <c:v>22.08</c:v>
                </c:pt>
                <c:pt idx="4663">
                  <c:v>22.1</c:v>
                </c:pt>
                <c:pt idx="4664">
                  <c:v>22.1</c:v>
                </c:pt>
                <c:pt idx="4665">
                  <c:v>22.1</c:v>
                </c:pt>
                <c:pt idx="4666">
                  <c:v>22.1</c:v>
                </c:pt>
                <c:pt idx="4667">
                  <c:v>22.1</c:v>
                </c:pt>
                <c:pt idx="4668">
                  <c:v>22.1</c:v>
                </c:pt>
                <c:pt idx="4669">
                  <c:v>22.1</c:v>
                </c:pt>
                <c:pt idx="4670">
                  <c:v>22.1</c:v>
                </c:pt>
                <c:pt idx="4671">
                  <c:v>22.1</c:v>
                </c:pt>
                <c:pt idx="4672">
                  <c:v>22.1</c:v>
                </c:pt>
                <c:pt idx="4673">
                  <c:v>22.1</c:v>
                </c:pt>
                <c:pt idx="4674">
                  <c:v>22.1</c:v>
                </c:pt>
                <c:pt idx="4675">
                  <c:v>22.1</c:v>
                </c:pt>
                <c:pt idx="4676">
                  <c:v>22.1</c:v>
                </c:pt>
                <c:pt idx="4677">
                  <c:v>22.12</c:v>
                </c:pt>
                <c:pt idx="4678">
                  <c:v>22.12</c:v>
                </c:pt>
                <c:pt idx="4679">
                  <c:v>22.12</c:v>
                </c:pt>
                <c:pt idx="4680">
                  <c:v>22.12</c:v>
                </c:pt>
                <c:pt idx="4681">
                  <c:v>22.12</c:v>
                </c:pt>
                <c:pt idx="4682">
                  <c:v>22.12</c:v>
                </c:pt>
                <c:pt idx="4683">
                  <c:v>22.12</c:v>
                </c:pt>
                <c:pt idx="4684">
                  <c:v>22.12</c:v>
                </c:pt>
                <c:pt idx="4685">
                  <c:v>22.12</c:v>
                </c:pt>
                <c:pt idx="4686">
                  <c:v>22.12</c:v>
                </c:pt>
                <c:pt idx="4687">
                  <c:v>22.12</c:v>
                </c:pt>
                <c:pt idx="4688">
                  <c:v>22.12</c:v>
                </c:pt>
                <c:pt idx="4689">
                  <c:v>22.12</c:v>
                </c:pt>
                <c:pt idx="4690">
                  <c:v>22.12</c:v>
                </c:pt>
                <c:pt idx="4691">
                  <c:v>22.14</c:v>
                </c:pt>
                <c:pt idx="4692">
                  <c:v>22.14</c:v>
                </c:pt>
                <c:pt idx="4693">
                  <c:v>22.14</c:v>
                </c:pt>
                <c:pt idx="4694">
                  <c:v>22.14</c:v>
                </c:pt>
                <c:pt idx="4695">
                  <c:v>22.14</c:v>
                </c:pt>
                <c:pt idx="4696">
                  <c:v>22.14</c:v>
                </c:pt>
                <c:pt idx="4697">
                  <c:v>22.14</c:v>
                </c:pt>
                <c:pt idx="4698">
                  <c:v>22.14</c:v>
                </c:pt>
                <c:pt idx="4699">
                  <c:v>22.14</c:v>
                </c:pt>
                <c:pt idx="4700">
                  <c:v>22.14</c:v>
                </c:pt>
                <c:pt idx="4701">
                  <c:v>22.14</c:v>
                </c:pt>
                <c:pt idx="4702">
                  <c:v>22.16</c:v>
                </c:pt>
                <c:pt idx="4703">
                  <c:v>22.16</c:v>
                </c:pt>
                <c:pt idx="4704">
                  <c:v>22.16</c:v>
                </c:pt>
                <c:pt idx="4705">
                  <c:v>22.16</c:v>
                </c:pt>
                <c:pt idx="4706">
                  <c:v>22.16</c:v>
                </c:pt>
                <c:pt idx="4707">
                  <c:v>22.16</c:v>
                </c:pt>
                <c:pt idx="4708">
                  <c:v>22.16</c:v>
                </c:pt>
                <c:pt idx="4709">
                  <c:v>22.16</c:v>
                </c:pt>
                <c:pt idx="4710">
                  <c:v>22.16</c:v>
                </c:pt>
                <c:pt idx="4711">
                  <c:v>22.16</c:v>
                </c:pt>
                <c:pt idx="4712">
                  <c:v>22.16</c:v>
                </c:pt>
                <c:pt idx="4713">
                  <c:v>22.16</c:v>
                </c:pt>
                <c:pt idx="4714">
                  <c:v>22.16</c:v>
                </c:pt>
                <c:pt idx="4715">
                  <c:v>22.16</c:v>
                </c:pt>
                <c:pt idx="4716">
                  <c:v>22.16</c:v>
                </c:pt>
                <c:pt idx="4717">
                  <c:v>22.16</c:v>
                </c:pt>
                <c:pt idx="4718">
                  <c:v>22.16</c:v>
                </c:pt>
                <c:pt idx="4719">
                  <c:v>22.16</c:v>
                </c:pt>
                <c:pt idx="4720">
                  <c:v>22.16</c:v>
                </c:pt>
                <c:pt idx="4721">
                  <c:v>22.16</c:v>
                </c:pt>
                <c:pt idx="4722">
                  <c:v>22.18</c:v>
                </c:pt>
                <c:pt idx="4723">
                  <c:v>22.18</c:v>
                </c:pt>
                <c:pt idx="4724">
                  <c:v>22.18</c:v>
                </c:pt>
                <c:pt idx="4725">
                  <c:v>22.18</c:v>
                </c:pt>
                <c:pt idx="4726">
                  <c:v>22.2</c:v>
                </c:pt>
                <c:pt idx="4727">
                  <c:v>22.2</c:v>
                </c:pt>
                <c:pt idx="4728">
                  <c:v>22.2</c:v>
                </c:pt>
                <c:pt idx="4729">
                  <c:v>22.2</c:v>
                </c:pt>
                <c:pt idx="4730">
                  <c:v>22.2</c:v>
                </c:pt>
                <c:pt idx="4731">
                  <c:v>22.2</c:v>
                </c:pt>
                <c:pt idx="4732">
                  <c:v>22.2</c:v>
                </c:pt>
                <c:pt idx="4733">
                  <c:v>22.2</c:v>
                </c:pt>
                <c:pt idx="4734">
                  <c:v>22.2</c:v>
                </c:pt>
                <c:pt idx="4735">
                  <c:v>22.2</c:v>
                </c:pt>
                <c:pt idx="4736">
                  <c:v>22.22</c:v>
                </c:pt>
                <c:pt idx="4737">
                  <c:v>22.22</c:v>
                </c:pt>
                <c:pt idx="4738">
                  <c:v>22.22</c:v>
                </c:pt>
                <c:pt idx="4739">
                  <c:v>22.22</c:v>
                </c:pt>
                <c:pt idx="4740">
                  <c:v>22.22</c:v>
                </c:pt>
                <c:pt idx="4741">
                  <c:v>22.22</c:v>
                </c:pt>
                <c:pt idx="4742">
                  <c:v>22.22</c:v>
                </c:pt>
                <c:pt idx="4743">
                  <c:v>22.22</c:v>
                </c:pt>
                <c:pt idx="4744">
                  <c:v>22.24</c:v>
                </c:pt>
                <c:pt idx="4745">
                  <c:v>22.24</c:v>
                </c:pt>
                <c:pt idx="4746">
                  <c:v>22.24</c:v>
                </c:pt>
                <c:pt idx="4747">
                  <c:v>22.24</c:v>
                </c:pt>
                <c:pt idx="4748">
                  <c:v>22.24</c:v>
                </c:pt>
                <c:pt idx="4749">
                  <c:v>22.259999999999987</c:v>
                </c:pt>
                <c:pt idx="4750">
                  <c:v>22.259999999999987</c:v>
                </c:pt>
                <c:pt idx="4751">
                  <c:v>22.259999999999987</c:v>
                </c:pt>
                <c:pt idx="4752">
                  <c:v>22.259999999999987</c:v>
                </c:pt>
                <c:pt idx="4753">
                  <c:v>22.259999999999987</c:v>
                </c:pt>
                <c:pt idx="4754">
                  <c:v>22.259999999999987</c:v>
                </c:pt>
                <c:pt idx="4755">
                  <c:v>22.259999999999987</c:v>
                </c:pt>
                <c:pt idx="4756">
                  <c:v>22.259999999999987</c:v>
                </c:pt>
                <c:pt idx="4757">
                  <c:v>22.259999999999987</c:v>
                </c:pt>
                <c:pt idx="4758">
                  <c:v>22.259999999999987</c:v>
                </c:pt>
                <c:pt idx="4759">
                  <c:v>22.259999999999987</c:v>
                </c:pt>
                <c:pt idx="4760">
                  <c:v>22.279999999999987</c:v>
                </c:pt>
                <c:pt idx="4761">
                  <c:v>22.279999999999987</c:v>
                </c:pt>
                <c:pt idx="4762">
                  <c:v>22.279999999999987</c:v>
                </c:pt>
                <c:pt idx="4763">
                  <c:v>22.279999999999987</c:v>
                </c:pt>
                <c:pt idx="4764">
                  <c:v>22.279999999999987</c:v>
                </c:pt>
                <c:pt idx="4765">
                  <c:v>22.279999999999987</c:v>
                </c:pt>
                <c:pt idx="4766">
                  <c:v>22.279999999999987</c:v>
                </c:pt>
                <c:pt idx="4767">
                  <c:v>22.279999999999987</c:v>
                </c:pt>
                <c:pt idx="4768">
                  <c:v>22.3</c:v>
                </c:pt>
                <c:pt idx="4769">
                  <c:v>22.3</c:v>
                </c:pt>
                <c:pt idx="4770">
                  <c:v>22.3</c:v>
                </c:pt>
                <c:pt idx="4771">
                  <c:v>22.3</c:v>
                </c:pt>
                <c:pt idx="4772">
                  <c:v>22.3</c:v>
                </c:pt>
                <c:pt idx="4773">
                  <c:v>22.3</c:v>
                </c:pt>
                <c:pt idx="4774">
                  <c:v>22.3</c:v>
                </c:pt>
                <c:pt idx="4775">
                  <c:v>22.32</c:v>
                </c:pt>
                <c:pt idx="4776">
                  <c:v>22.32</c:v>
                </c:pt>
                <c:pt idx="4777">
                  <c:v>22.32</c:v>
                </c:pt>
                <c:pt idx="4778">
                  <c:v>22.32</c:v>
                </c:pt>
                <c:pt idx="4779">
                  <c:v>22.32</c:v>
                </c:pt>
                <c:pt idx="4780">
                  <c:v>22.32</c:v>
                </c:pt>
                <c:pt idx="4781">
                  <c:v>22.32</c:v>
                </c:pt>
                <c:pt idx="4782">
                  <c:v>22.32</c:v>
                </c:pt>
                <c:pt idx="4783">
                  <c:v>22.32</c:v>
                </c:pt>
                <c:pt idx="4784">
                  <c:v>22.32</c:v>
                </c:pt>
                <c:pt idx="4785">
                  <c:v>22.32</c:v>
                </c:pt>
                <c:pt idx="4786">
                  <c:v>22.32</c:v>
                </c:pt>
                <c:pt idx="4787">
                  <c:v>22.32</c:v>
                </c:pt>
                <c:pt idx="4788">
                  <c:v>22.32</c:v>
                </c:pt>
                <c:pt idx="4789">
                  <c:v>22.32</c:v>
                </c:pt>
                <c:pt idx="4790">
                  <c:v>22.32</c:v>
                </c:pt>
                <c:pt idx="4791">
                  <c:v>22.32</c:v>
                </c:pt>
                <c:pt idx="4792">
                  <c:v>22.34</c:v>
                </c:pt>
                <c:pt idx="4793">
                  <c:v>22.34</c:v>
                </c:pt>
                <c:pt idx="4794">
                  <c:v>22.34</c:v>
                </c:pt>
                <c:pt idx="4795">
                  <c:v>22.34</c:v>
                </c:pt>
                <c:pt idx="4796">
                  <c:v>22.34</c:v>
                </c:pt>
                <c:pt idx="4797">
                  <c:v>22.34</c:v>
                </c:pt>
                <c:pt idx="4798">
                  <c:v>22.34</c:v>
                </c:pt>
                <c:pt idx="4799">
                  <c:v>22.34</c:v>
                </c:pt>
                <c:pt idx="4800">
                  <c:v>22.34</c:v>
                </c:pt>
                <c:pt idx="4801">
                  <c:v>22.34</c:v>
                </c:pt>
                <c:pt idx="4802">
                  <c:v>22.36</c:v>
                </c:pt>
                <c:pt idx="4803">
                  <c:v>22.36</c:v>
                </c:pt>
                <c:pt idx="4804">
                  <c:v>22.36</c:v>
                </c:pt>
                <c:pt idx="4805">
                  <c:v>22.36</c:v>
                </c:pt>
                <c:pt idx="4806">
                  <c:v>22.36</c:v>
                </c:pt>
                <c:pt idx="4807">
                  <c:v>22.36</c:v>
                </c:pt>
                <c:pt idx="4808">
                  <c:v>22.36</c:v>
                </c:pt>
                <c:pt idx="4809">
                  <c:v>22.36</c:v>
                </c:pt>
                <c:pt idx="4810">
                  <c:v>22.38</c:v>
                </c:pt>
                <c:pt idx="4811">
                  <c:v>22.38</c:v>
                </c:pt>
                <c:pt idx="4812">
                  <c:v>22.38</c:v>
                </c:pt>
                <c:pt idx="4813">
                  <c:v>22.38</c:v>
                </c:pt>
                <c:pt idx="4814">
                  <c:v>22.38</c:v>
                </c:pt>
                <c:pt idx="4815">
                  <c:v>22.38</c:v>
                </c:pt>
                <c:pt idx="4816">
                  <c:v>22.38</c:v>
                </c:pt>
                <c:pt idx="4817">
                  <c:v>22.38</c:v>
                </c:pt>
                <c:pt idx="4818">
                  <c:v>22.38</c:v>
                </c:pt>
                <c:pt idx="4819">
                  <c:v>22.38</c:v>
                </c:pt>
                <c:pt idx="4820">
                  <c:v>22.38</c:v>
                </c:pt>
                <c:pt idx="4821">
                  <c:v>22.38</c:v>
                </c:pt>
                <c:pt idx="4822">
                  <c:v>22.38</c:v>
                </c:pt>
                <c:pt idx="4823">
                  <c:v>22.4</c:v>
                </c:pt>
                <c:pt idx="4824">
                  <c:v>22.4</c:v>
                </c:pt>
                <c:pt idx="4825">
                  <c:v>22.4</c:v>
                </c:pt>
                <c:pt idx="4826">
                  <c:v>22.4</c:v>
                </c:pt>
                <c:pt idx="4827">
                  <c:v>22.4</c:v>
                </c:pt>
                <c:pt idx="4828">
                  <c:v>22.4</c:v>
                </c:pt>
                <c:pt idx="4829">
                  <c:v>22.4</c:v>
                </c:pt>
                <c:pt idx="4830">
                  <c:v>22.4</c:v>
                </c:pt>
                <c:pt idx="4831">
                  <c:v>22.419999999999987</c:v>
                </c:pt>
                <c:pt idx="4832">
                  <c:v>22.419999999999987</c:v>
                </c:pt>
                <c:pt idx="4833">
                  <c:v>22.419999999999987</c:v>
                </c:pt>
                <c:pt idx="4834">
                  <c:v>22.419999999999987</c:v>
                </c:pt>
                <c:pt idx="4835">
                  <c:v>22.419999999999987</c:v>
                </c:pt>
                <c:pt idx="4836">
                  <c:v>22.419999999999987</c:v>
                </c:pt>
                <c:pt idx="4837">
                  <c:v>22.419999999999987</c:v>
                </c:pt>
                <c:pt idx="4838">
                  <c:v>22.419999999999987</c:v>
                </c:pt>
                <c:pt idx="4839">
                  <c:v>22.419999999999987</c:v>
                </c:pt>
                <c:pt idx="4840">
                  <c:v>22.419999999999987</c:v>
                </c:pt>
                <c:pt idx="4841">
                  <c:v>22.419999999999987</c:v>
                </c:pt>
                <c:pt idx="4842">
                  <c:v>22.439999999999987</c:v>
                </c:pt>
                <c:pt idx="4843">
                  <c:v>22.439999999999987</c:v>
                </c:pt>
                <c:pt idx="4844">
                  <c:v>22.439999999999987</c:v>
                </c:pt>
                <c:pt idx="4845">
                  <c:v>22.439999999999987</c:v>
                </c:pt>
                <c:pt idx="4846">
                  <c:v>22.439999999999987</c:v>
                </c:pt>
                <c:pt idx="4847">
                  <c:v>22.459999999999987</c:v>
                </c:pt>
                <c:pt idx="4848">
                  <c:v>22.459999999999987</c:v>
                </c:pt>
                <c:pt idx="4849">
                  <c:v>22.459999999999987</c:v>
                </c:pt>
                <c:pt idx="4850">
                  <c:v>22.459999999999987</c:v>
                </c:pt>
                <c:pt idx="4851">
                  <c:v>22.459999999999987</c:v>
                </c:pt>
                <c:pt idx="4852">
                  <c:v>22.459999999999987</c:v>
                </c:pt>
                <c:pt idx="4853">
                  <c:v>22.459999999999987</c:v>
                </c:pt>
                <c:pt idx="4854">
                  <c:v>22.459999999999987</c:v>
                </c:pt>
                <c:pt idx="4855">
                  <c:v>22.479999999999986</c:v>
                </c:pt>
                <c:pt idx="4856">
                  <c:v>22.479999999999986</c:v>
                </c:pt>
                <c:pt idx="4857">
                  <c:v>22.479999999999986</c:v>
                </c:pt>
                <c:pt idx="4858">
                  <c:v>22.479999999999986</c:v>
                </c:pt>
                <c:pt idx="4859">
                  <c:v>22.479999999999986</c:v>
                </c:pt>
                <c:pt idx="4860">
                  <c:v>22.479999999999986</c:v>
                </c:pt>
                <c:pt idx="4861">
                  <c:v>22.479999999999986</c:v>
                </c:pt>
                <c:pt idx="4862">
                  <c:v>22.479999999999986</c:v>
                </c:pt>
                <c:pt idx="4863">
                  <c:v>22.479999999999986</c:v>
                </c:pt>
                <c:pt idx="4864">
                  <c:v>22.5</c:v>
                </c:pt>
                <c:pt idx="4865">
                  <c:v>22.5</c:v>
                </c:pt>
                <c:pt idx="4866">
                  <c:v>22.5</c:v>
                </c:pt>
                <c:pt idx="4867">
                  <c:v>22.5</c:v>
                </c:pt>
                <c:pt idx="4868">
                  <c:v>22.5</c:v>
                </c:pt>
                <c:pt idx="4869">
                  <c:v>22.5</c:v>
                </c:pt>
                <c:pt idx="4870">
                  <c:v>22.5</c:v>
                </c:pt>
                <c:pt idx="4871">
                  <c:v>22.5</c:v>
                </c:pt>
                <c:pt idx="4872">
                  <c:v>22.5</c:v>
                </c:pt>
                <c:pt idx="4873">
                  <c:v>22.5</c:v>
                </c:pt>
                <c:pt idx="4874">
                  <c:v>22.52</c:v>
                </c:pt>
                <c:pt idx="4875">
                  <c:v>22.52</c:v>
                </c:pt>
                <c:pt idx="4876">
                  <c:v>22.52</c:v>
                </c:pt>
                <c:pt idx="4877">
                  <c:v>22.52</c:v>
                </c:pt>
                <c:pt idx="4878">
                  <c:v>22.52</c:v>
                </c:pt>
                <c:pt idx="4879">
                  <c:v>22.52</c:v>
                </c:pt>
                <c:pt idx="4880">
                  <c:v>22.52</c:v>
                </c:pt>
                <c:pt idx="4881">
                  <c:v>22.52</c:v>
                </c:pt>
                <c:pt idx="4882">
                  <c:v>22.52</c:v>
                </c:pt>
                <c:pt idx="4883">
                  <c:v>22.52</c:v>
                </c:pt>
                <c:pt idx="4884">
                  <c:v>22.52</c:v>
                </c:pt>
                <c:pt idx="4885">
                  <c:v>22.52</c:v>
                </c:pt>
                <c:pt idx="4886">
                  <c:v>22.52</c:v>
                </c:pt>
                <c:pt idx="4887">
                  <c:v>22.52</c:v>
                </c:pt>
                <c:pt idx="4888">
                  <c:v>22.54</c:v>
                </c:pt>
                <c:pt idx="4889">
                  <c:v>22.54</c:v>
                </c:pt>
                <c:pt idx="4890">
                  <c:v>22.54</c:v>
                </c:pt>
                <c:pt idx="4891">
                  <c:v>22.54</c:v>
                </c:pt>
                <c:pt idx="4892">
                  <c:v>22.54</c:v>
                </c:pt>
                <c:pt idx="4893">
                  <c:v>22.54</c:v>
                </c:pt>
                <c:pt idx="4894">
                  <c:v>22.54</c:v>
                </c:pt>
                <c:pt idx="4895">
                  <c:v>22.54</c:v>
                </c:pt>
                <c:pt idx="4896">
                  <c:v>22.54</c:v>
                </c:pt>
                <c:pt idx="4897">
                  <c:v>22.54</c:v>
                </c:pt>
                <c:pt idx="4898">
                  <c:v>22.54</c:v>
                </c:pt>
                <c:pt idx="4899">
                  <c:v>22.54</c:v>
                </c:pt>
                <c:pt idx="4900">
                  <c:v>22.56</c:v>
                </c:pt>
                <c:pt idx="4901">
                  <c:v>22.56</c:v>
                </c:pt>
                <c:pt idx="4902">
                  <c:v>22.56</c:v>
                </c:pt>
                <c:pt idx="4903">
                  <c:v>22.56</c:v>
                </c:pt>
                <c:pt idx="4904">
                  <c:v>22.56</c:v>
                </c:pt>
                <c:pt idx="4905">
                  <c:v>22.56</c:v>
                </c:pt>
                <c:pt idx="4906">
                  <c:v>22.56</c:v>
                </c:pt>
                <c:pt idx="4907">
                  <c:v>22.56</c:v>
                </c:pt>
                <c:pt idx="4908">
                  <c:v>22.58</c:v>
                </c:pt>
                <c:pt idx="4909">
                  <c:v>22.58</c:v>
                </c:pt>
                <c:pt idx="4910">
                  <c:v>22.58</c:v>
                </c:pt>
                <c:pt idx="4911">
                  <c:v>22.58</c:v>
                </c:pt>
                <c:pt idx="4912">
                  <c:v>22.58</c:v>
                </c:pt>
                <c:pt idx="4913">
                  <c:v>22.58</c:v>
                </c:pt>
                <c:pt idx="4914">
                  <c:v>22.58</c:v>
                </c:pt>
                <c:pt idx="4915">
                  <c:v>22.58</c:v>
                </c:pt>
                <c:pt idx="4916">
                  <c:v>22.58</c:v>
                </c:pt>
                <c:pt idx="4917">
                  <c:v>22.58</c:v>
                </c:pt>
                <c:pt idx="4918">
                  <c:v>22.6</c:v>
                </c:pt>
                <c:pt idx="4919">
                  <c:v>22.6</c:v>
                </c:pt>
                <c:pt idx="4920">
                  <c:v>22.6</c:v>
                </c:pt>
                <c:pt idx="4921">
                  <c:v>22.6</c:v>
                </c:pt>
                <c:pt idx="4922">
                  <c:v>22.6</c:v>
                </c:pt>
                <c:pt idx="4923">
                  <c:v>22.6</c:v>
                </c:pt>
                <c:pt idx="4924">
                  <c:v>22.6</c:v>
                </c:pt>
                <c:pt idx="4925">
                  <c:v>22.6</c:v>
                </c:pt>
                <c:pt idx="4926">
                  <c:v>22.6</c:v>
                </c:pt>
                <c:pt idx="4927">
                  <c:v>22.6</c:v>
                </c:pt>
                <c:pt idx="4928">
                  <c:v>22.6</c:v>
                </c:pt>
                <c:pt idx="4929">
                  <c:v>22.6</c:v>
                </c:pt>
                <c:pt idx="4930">
                  <c:v>22.6</c:v>
                </c:pt>
                <c:pt idx="4931">
                  <c:v>22.6</c:v>
                </c:pt>
                <c:pt idx="4932">
                  <c:v>22.6</c:v>
                </c:pt>
                <c:pt idx="4933">
                  <c:v>22.62</c:v>
                </c:pt>
                <c:pt idx="4934">
                  <c:v>22.62</c:v>
                </c:pt>
                <c:pt idx="4935">
                  <c:v>22.62</c:v>
                </c:pt>
                <c:pt idx="4936">
                  <c:v>22.62</c:v>
                </c:pt>
                <c:pt idx="4937">
                  <c:v>22.62</c:v>
                </c:pt>
                <c:pt idx="4938">
                  <c:v>22.62</c:v>
                </c:pt>
                <c:pt idx="4939">
                  <c:v>22.62</c:v>
                </c:pt>
                <c:pt idx="4940">
                  <c:v>22.62</c:v>
                </c:pt>
                <c:pt idx="4941">
                  <c:v>22.62</c:v>
                </c:pt>
                <c:pt idx="4942">
                  <c:v>22.64</c:v>
                </c:pt>
                <c:pt idx="4943">
                  <c:v>22.64</c:v>
                </c:pt>
                <c:pt idx="4944">
                  <c:v>22.64</c:v>
                </c:pt>
                <c:pt idx="4945">
                  <c:v>22.64</c:v>
                </c:pt>
                <c:pt idx="4946">
                  <c:v>22.64</c:v>
                </c:pt>
                <c:pt idx="4947">
                  <c:v>22.64</c:v>
                </c:pt>
                <c:pt idx="4948">
                  <c:v>22.66</c:v>
                </c:pt>
                <c:pt idx="4949">
                  <c:v>22.66</c:v>
                </c:pt>
                <c:pt idx="4950">
                  <c:v>22.66</c:v>
                </c:pt>
                <c:pt idx="4951">
                  <c:v>22.66</c:v>
                </c:pt>
                <c:pt idx="4952">
                  <c:v>22.66</c:v>
                </c:pt>
                <c:pt idx="4953">
                  <c:v>22.66</c:v>
                </c:pt>
                <c:pt idx="4954">
                  <c:v>22.66</c:v>
                </c:pt>
                <c:pt idx="4955">
                  <c:v>22.68</c:v>
                </c:pt>
                <c:pt idx="4956">
                  <c:v>22.68</c:v>
                </c:pt>
                <c:pt idx="4957">
                  <c:v>22.68</c:v>
                </c:pt>
                <c:pt idx="4958">
                  <c:v>22.68</c:v>
                </c:pt>
                <c:pt idx="4959">
                  <c:v>22.68</c:v>
                </c:pt>
                <c:pt idx="4960">
                  <c:v>22.68</c:v>
                </c:pt>
                <c:pt idx="4961">
                  <c:v>22.68</c:v>
                </c:pt>
                <c:pt idx="4962">
                  <c:v>22.68</c:v>
                </c:pt>
                <c:pt idx="4963">
                  <c:v>22.68</c:v>
                </c:pt>
                <c:pt idx="4964">
                  <c:v>22.68</c:v>
                </c:pt>
                <c:pt idx="4965">
                  <c:v>22.68</c:v>
                </c:pt>
                <c:pt idx="4966">
                  <c:v>22.68</c:v>
                </c:pt>
                <c:pt idx="4967">
                  <c:v>22.68</c:v>
                </c:pt>
                <c:pt idx="4968">
                  <c:v>22.68</c:v>
                </c:pt>
                <c:pt idx="4969">
                  <c:v>22.7</c:v>
                </c:pt>
                <c:pt idx="4970">
                  <c:v>22.7</c:v>
                </c:pt>
                <c:pt idx="4971">
                  <c:v>22.7</c:v>
                </c:pt>
                <c:pt idx="4972">
                  <c:v>22.7</c:v>
                </c:pt>
                <c:pt idx="4973">
                  <c:v>22.7</c:v>
                </c:pt>
                <c:pt idx="4974">
                  <c:v>22.7</c:v>
                </c:pt>
                <c:pt idx="4975">
                  <c:v>22.7</c:v>
                </c:pt>
                <c:pt idx="4976">
                  <c:v>22.7</c:v>
                </c:pt>
                <c:pt idx="4977">
                  <c:v>22.72</c:v>
                </c:pt>
                <c:pt idx="4978">
                  <c:v>22.72</c:v>
                </c:pt>
                <c:pt idx="4979">
                  <c:v>22.72</c:v>
                </c:pt>
                <c:pt idx="4980">
                  <c:v>22.72</c:v>
                </c:pt>
                <c:pt idx="4981">
                  <c:v>22.72</c:v>
                </c:pt>
                <c:pt idx="4982">
                  <c:v>22.72</c:v>
                </c:pt>
                <c:pt idx="4983">
                  <c:v>22.72</c:v>
                </c:pt>
                <c:pt idx="4984">
                  <c:v>22.74</c:v>
                </c:pt>
                <c:pt idx="4985">
                  <c:v>22.74</c:v>
                </c:pt>
                <c:pt idx="4986">
                  <c:v>22.74</c:v>
                </c:pt>
                <c:pt idx="4987">
                  <c:v>22.74</c:v>
                </c:pt>
                <c:pt idx="4988">
                  <c:v>22.74</c:v>
                </c:pt>
                <c:pt idx="4989">
                  <c:v>22.74</c:v>
                </c:pt>
                <c:pt idx="4990">
                  <c:v>22.74</c:v>
                </c:pt>
                <c:pt idx="4991">
                  <c:v>22.74</c:v>
                </c:pt>
                <c:pt idx="4992">
                  <c:v>22.74</c:v>
                </c:pt>
                <c:pt idx="4993">
                  <c:v>22.74</c:v>
                </c:pt>
                <c:pt idx="4994">
                  <c:v>22.74</c:v>
                </c:pt>
                <c:pt idx="4995">
                  <c:v>22.74</c:v>
                </c:pt>
                <c:pt idx="4996">
                  <c:v>22.74</c:v>
                </c:pt>
                <c:pt idx="4997">
                  <c:v>22.759999999999987</c:v>
                </c:pt>
                <c:pt idx="4998">
                  <c:v>22.759999999999987</c:v>
                </c:pt>
                <c:pt idx="4999">
                  <c:v>22.759999999999987</c:v>
                </c:pt>
                <c:pt idx="5000">
                  <c:v>22.759999999999987</c:v>
                </c:pt>
                <c:pt idx="5001">
                  <c:v>22.759999999999987</c:v>
                </c:pt>
                <c:pt idx="5002">
                  <c:v>22.759999999999987</c:v>
                </c:pt>
                <c:pt idx="5003">
                  <c:v>22.759999999999987</c:v>
                </c:pt>
                <c:pt idx="5004">
                  <c:v>22.759999999999987</c:v>
                </c:pt>
                <c:pt idx="5005">
                  <c:v>22.759999999999987</c:v>
                </c:pt>
                <c:pt idx="5006">
                  <c:v>22.779999999999987</c:v>
                </c:pt>
                <c:pt idx="5007">
                  <c:v>22.779999999999987</c:v>
                </c:pt>
                <c:pt idx="5008">
                  <c:v>22.779999999999987</c:v>
                </c:pt>
                <c:pt idx="5009">
                  <c:v>22.779999999999987</c:v>
                </c:pt>
                <c:pt idx="5010">
                  <c:v>22.779999999999987</c:v>
                </c:pt>
                <c:pt idx="5011">
                  <c:v>22.8</c:v>
                </c:pt>
                <c:pt idx="5012">
                  <c:v>22.8</c:v>
                </c:pt>
                <c:pt idx="5013">
                  <c:v>22.8</c:v>
                </c:pt>
                <c:pt idx="5014">
                  <c:v>22.8</c:v>
                </c:pt>
                <c:pt idx="5015">
                  <c:v>22.8</c:v>
                </c:pt>
                <c:pt idx="5016">
                  <c:v>22.8</c:v>
                </c:pt>
                <c:pt idx="5017">
                  <c:v>22.8</c:v>
                </c:pt>
                <c:pt idx="5018">
                  <c:v>22.8</c:v>
                </c:pt>
                <c:pt idx="5019">
                  <c:v>22.82</c:v>
                </c:pt>
                <c:pt idx="5020">
                  <c:v>22.82</c:v>
                </c:pt>
                <c:pt idx="5021">
                  <c:v>22.82</c:v>
                </c:pt>
                <c:pt idx="5022">
                  <c:v>22.82</c:v>
                </c:pt>
                <c:pt idx="5023">
                  <c:v>22.84</c:v>
                </c:pt>
                <c:pt idx="5024">
                  <c:v>22.84</c:v>
                </c:pt>
                <c:pt idx="5025">
                  <c:v>22.84</c:v>
                </c:pt>
                <c:pt idx="5026">
                  <c:v>22.84</c:v>
                </c:pt>
                <c:pt idx="5027">
                  <c:v>22.84</c:v>
                </c:pt>
                <c:pt idx="5028">
                  <c:v>22.84</c:v>
                </c:pt>
                <c:pt idx="5029">
                  <c:v>22.84</c:v>
                </c:pt>
                <c:pt idx="5030">
                  <c:v>22.84</c:v>
                </c:pt>
                <c:pt idx="5031">
                  <c:v>22.84</c:v>
                </c:pt>
                <c:pt idx="5032">
                  <c:v>22.84</c:v>
                </c:pt>
                <c:pt idx="5033">
                  <c:v>22.84</c:v>
                </c:pt>
                <c:pt idx="5034">
                  <c:v>22.86</c:v>
                </c:pt>
                <c:pt idx="5035">
                  <c:v>22.86</c:v>
                </c:pt>
                <c:pt idx="5036">
                  <c:v>22.86</c:v>
                </c:pt>
                <c:pt idx="5037">
                  <c:v>22.86</c:v>
                </c:pt>
                <c:pt idx="5038">
                  <c:v>22.86</c:v>
                </c:pt>
                <c:pt idx="5039">
                  <c:v>22.86</c:v>
                </c:pt>
                <c:pt idx="5040">
                  <c:v>22.86</c:v>
                </c:pt>
                <c:pt idx="5041">
                  <c:v>22.86</c:v>
                </c:pt>
                <c:pt idx="5042">
                  <c:v>22.86</c:v>
                </c:pt>
                <c:pt idx="5043">
                  <c:v>22.86</c:v>
                </c:pt>
                <c:pt idx="5044">
                  <c:v>22.86</c:v>
                </c:pt>
                <c:pt idx="5045">
                  <c:v>22.86</c:v>
                </c:pt>
                <c:pt idx="5046">
                  <c:v>22.86</c:v>
                </c:pt>
                <c:pt idx="5047">
                  <c:v>22.86</c:v>
                </c:pt>
                <c:pt idx="5048">
                  <c:v>22.86</c:v>
                </c:pt>
                <c:pt idx="5049">
                  <c:v>22.86</c:v>
                </c:pt>
                <c:pt idx="5050">
                  <c:v>22.88</c:v>
                </c:pt>
                <c:pt idx="5051">
                  <c:v>22.88</c:v>
                </c:pt>
                <c:pt idx="5052">
                  <c:v>22.88</c:v>
                </c:pt>
                <c:pt idx="5053">
                  <c:v>22.88</c:v>
                </c:pt>
                <c:pt idx="5054">
                  <c:v>22.88</c:v>
                </c:pt>
                <c:pt idx="5055">
                  <c:v>22.88</c:v>
                </c:pt>
                <c:pt idx="5056">
                  <c:v>22.88</c:v>
                </c:pt>
                <c:pt idx="5057">
                  <c:v>22.88</c:v>
                </c:pt>
                <c:pt idx="5058">
                  <c:v>22.88</c:v>
                </c:pt>
                <c:pt idx="5059">
                  <c:v>22.9</c:v>
                </c:pt>
                <c:pt idx="5060">
                  <c:v>22.9</c:v>
                </c:pt>
                <c:pt idx="5061">
                  <c:v>22.9</c:v>
                </c:pt>
                <c:pt idx="5062">
                  <c:v>22.9</c:v>
                </c:pt>
                <c:pt idx="5063">
                  <c:v>22.9</c:v>
                </c:pt>
                <c:pt idx="5064">
                  <c:v>22.9</c:v>
                </c:pt>
                <c:pt idx="5065">
                  <c:v>22.9</c:v>
                </c:pt>
                <c:pt idx="5066">
                  <c:v>22.9</c:v>
                </c:pt>
                <c:pt idx="5067">
                  <c:v>22.9</c:v>
                </c:pt>
                <c:pt idx="5068">
                  <c:v>22.9</c:v>
                </c:pt>
                <c:pt idx="5069">
                  <c:v>22.919999999999987</c:v>
                </c:pt>
                <c:pt idx="5070">
                  <c:v>22.919999999999987</c:v>
                </c:pt>
                <c:pt idx="5071">
                  <c:v>22.919999999999987</c:v>
                </c:pt>
                <c:pt idx="5072">
                  <c:v>22.919999999999987</c:v>
                </c:pt>
                <c:pt idx="5073">
                  <c:v>22.919999999999987</c:v>
                </c:pt>
                <c:pt idx="5074">
                  <c:v>22.919999999999987</c:v>
                </c:pt>
                <c:pt idx="5075">
                  <c:v>22.919999999999987</c:v>
                </c:pt>
                <c:pt idx="5076">
                  <c:v>22.919999999999987</c:v>
                </c:pt>
                <c:pt idx="5077">
                  <c:v>22.919999999999987</c:v>
                </c:pt>
                <c:pt idx="5078">
                  <c:v>22.919999999999987</c:v>
                </c:pt>
                <c:pt idx="5079">
                  <c:v>22.919999999999987</c:v>
                </c:pt>
                <c:pt idx="5080">
                  <c:v>22.919999999999987</c:v>
                </c:pt>
                <c:pt idx="5081">
                  <c:v>22.919999999999987</c:v>
                </c:pt>
                <c:pt idx="5082">
                  <c:v>22.939999999999987</c:v>
                </c:pt>
                <c:pt idx="5083">
                  <c:v>22.939999999999987</c:v>
                </c:pt>
                <c:pt idx="5084">
                  <c:v>22.939999999999987</c:v>
                </c:pt>
                <c:pt idx="5085">
                  <c:v>22.939999999999987</c:v>
                </c:pt>
                <c:pt idx="5086">
                  <c:v>22.939999999999987</c:v>
                </c:pt>
                <c:pt idx="5087">
                  <c:v>22.939999999999987</c:v>
                </c:pt>
                <c:pt idx="5088">
                  <c:v>22.939999999999987</c:v>
                </c:pt>
                <c:pt idx="5089">
                  <c:v>22.959999999999987</c:v>
                </c:pt>
                <c:pt idx="5090">
                  <c:v>22.959999999999987</c:v>
                </c:pt>
                <c:pt idx="5091">
                  <c:v>22.959999999999987</c:v>
                </c:pt>
                <c:pt idx="5092">
                  <c:v>22.959999999999987</c:v>
                </c:pt>
                <c:pt idx="5093">
                  <c:v>22.959999999999987</c:v>
                </c:pt>
                <c:pt idx="5094">
                  <c:v>22.979999999999986</c:v>
                </c:pt>
                <c:pt idx="5095">
                  <c:v>22.979999999999986</c:v>
                </c:pt>
                <c:pt idx="5096">
                  <c:v>22.979999999999986</c:v>
                </c:pt>
                <c:pt idx="5097">
                  <c:v>22.979999999999986</c:v>
                </c:pt>
                <c:pt idx="5098">
                  <c:v>22.979999999999986</c:v>
                </c:pt>
                <c:pt idx="5099">
                  <c:v>22.979999999999986</c:v>
                </c:pt>
                <c:pt idx="5100">
                  <c:v>22.979999999999986</c:v>
                </c:pt>
                <c:pt idx="5101">
                  <c:v>23</c:v>
                </c:pt>
                <c:pt idx="5102">
                  <c:v>23</c:v>
                </c:pt>
                <c:pt idx="5103">
                  <c:v>23</c:v>
                </c:pt>
                <c:pt idx="5104">
                  <c:v>23</c:v>
                </c:pt>
                <c:pt idx="5105">
                  <c:v>23</c:v>
                </c:pt>
                <c:pt idx="5106">
                  <c:v>23</c:v>
                </c:pt>
                <c:pt idx="5107">
                  <c:v>23</c:v>
                </c:pt>
                <c:pt idx="5108">
                  <c:v>23</c:v>
                </c:pt>
                <c:pt idx="5109">
                  <c:v>23.02</c:v>
                </c:pt>
                <c:pt idx="5110">
                  <c:v>23.02</c:v>
                </c:pt>
                <c:pt idx="5111">
                  <c:v>23.02</c:v>
                </c:pt>
                <c:pt idx="5112">
                  <c:v>23.04</c:v>
                </c:pt>
                <c:pt idx="5113">
                  <c:v>23.04</c:v>
                </c:pt>
                <c:pt idx="5114">
                  <c:v>23.04</c:v>
                </c:pt>
                <c:pt idx="5115">
                  <c:v>23.04</c:v>
                </c:pt>
                <c:pt idx="5116">
                  <c:v>23.04</c:v>
                </c:pt>
                <c:pt idx="5117">
                  <c:v>23.04</c:v>
                </c:pt>
                <c:pt idx="5118">
                  <c:v>23.04</c:v>
                </c:pt>
                <c:pt idx="5119">
                  <c:v>23.04</c:v>
                </c:pt>
                <c:pt idx="5120">
                  <c:v>23.04</c:v>
                </c:pt>
                <c:pt idx="5121">
                  <c:v>23.04</c:v>
                </c:pt>
                <c:pt idx="5122">
                  <c:v>23.04</c:v>
                </c:pt>
                <c:pt idx="5123">
                  <c:v>23.04</c:v>
                </c:pt>
                <c:pt idx="5124">
                  <c:v>23.04</c:v>
                </c:pt>
                <c:pt idx="5125">
                  <c:v>23.04</c:v>
                </c:pt>
                <c:pt idx="5126">
                  <c:v>23.06</c:v>
                </c:pt>
                <c:pt idx="5127">
                  <c:v>23.06</c:v>
                </c:pt>
                <c:pt idx="5128">
                  <c:v>23.06</c:v>
                </c:pt>
                <c:pt idx="5129">
                  <c:v>23.06</c:v>
                </c:pt>
                <c:pt idx="5130">
                  <c:v>23.06</c:v>
                </c:pt>
                <c:pt idx="5131">
                  <c:v>23.06</c:v>
                </c:pt>
                <c:pt idx="5132">
                  <c:v>23.06</c:v>
                </c:pt>
                <c:pt idx="5133">
                  <c:v>23.06</c:v>
                </c:pt>
                <c:pt idx="5134">
                  <c:v>23.06</c:v>
                </c:pt>
                <c:pt idx="5135">
                  <c:v>23.08</c:v>
                </c:pt>
                <c:pt idx="5136">
                  <c:v>23.08</c:v>
                </c:pt>
                <c:pt idx="5137">
                  <c:v>23.08</c:v>
                </c:pt>
                <c:pt idx="5138">
                  <c:v>23.08</c:v>
                </c:pt>
                <c:pt idx="5139">
                  <c:v>23.08</c:v>
                </c:pt>
                <c:pt idx="5140">
                  <c:v>23.08</c:v>
                </c:pt>
                <c:pt idx="5141">
                  <c:v>23.08</c:v>
                </c:pt>
                <c:pt idx="5142">
                  <c:v>23.08</c:v>
                </c:pt>
                <c:pt idx="5143">
                  <c:v>23.08</c:v>
                </c:pt>
                <c:pt idx="5144">
                  <c:v>23.1</c:v>
                </c:pt>
                <c:pt idx="5145">
                  <c:v>23.1</c:v>
                </c:pt>
                <c:pt idx="5146">
                  <c:v>23.1</c:v>
                </c:pt>
                <c:pt idx="5147">
                  <c:v>23.1</c:v>
                </c:pt>
                <c:pt idx="5148">
                  <c:v>23.1</c:v>
                </c:pt>
                <c:pt idx="5149">
                  <c:v>23.1</c:v>
                </c:pt>
                <c:pt idx="5150">
                  <c:v>23.1</c:v>
                </c:pt>
                <c:pt idx="5151">
                  <c:v>23.1</c:v>
                </c:pt>
                <c:pt idx="5152">
                  <c:v>23.1</c:v>
                </c:pt>
                <c:pt idx="5153">
                  <c:v>23.12</c:v>
                </c:pt>
                <c:pt idx="5154">
                  <c:v>23.12</c:v>
                </c:pt>
                <c:pt idx="5155">
                  <c:v>23.12</c:v>
                </c:pt>
                <c:pt idx="5156">
                  <c:v>23.12</c:v>
                </c:pt>
                <c:pt idx="5157">
                  <c:v>23.12</c:v>
                </c:pt>
                <c:pt idx="5158">
                  <c:v>23.12</c:v>
                </c:pt>
                <c:pt idx="5159">
                  <c:v>23.12</c:v>
                </c:pt>
                <c:pt idx="5160">
                  <c:v>23.12</c:v>
                </c:pt>
                <c:pt idx="5161">
                  <c:v>23.12</c:v>
                </c:pt>
                <c:pt idx="5162">
                  <c:v>23.14</c:v>
                </c:pt>
                <c:pt idx="5163">
                  <c:v>23.14</c:v>
                </c:pt>
                <c:pt idx="5164">
                  <c:v>23.14</c:v>
                </c:pt>
                <c:pt idx="5165">
                  <c:v>23.14</c:v>
                </c:pt>
                <c:pt idx="5166">
                  <c:v>23.14</c:v>
                </c:pt>
                <c:pt idx="5167">
                  <c:v>23.14</c:v>
                </c:pt>
                <c:pt idx="5168">
                  <c:v>23.14</c:v>
                </c:pt>
                <c:pt idx="5169">
                  <c:v>23.14</c:v>
                </c:pt>
                <c:pt idx="5170">
                  <c:v>23.14</c:v>
                </c:pt>
                <c:pt idx="5171">
                  <c:v>23.16</c:v>
                </c:pt>
                <c:pt idx="5172">
                  <c:v>23.16</c:v>
                </c:pt>
                <c:pt idx="5173">
                  <c:v>23.16</c:v>
                </c:pt>
                <c:pt idx="5174">
                  <c:v>23.16</c:v>
                </c:pt>
                <c:pt idx="5175">
                  <c:v>23.16</c:v>
                </c:pt>
                <c:pt idx="5176">
                  <c:v>23.16</c:v>
                </c:pt>
                <c:pt idx="5177">
                  <c:v>23.16</c:v>
                </c:pt>
                <c:pt idx="5178">
                  <c:v>23.16</c:v>
                </c:pt>
                <c:pt idx="5179">
                  <c:v>23.18</c:v>
                </c:pt>
                <c:pt idx="5180">
                  <c:v>23.18</c:v>
                </c:pt>
                <c:pt idx="5181">
                  <c:v>23.18</c:v>
                </c:pt>
                <c:pt idx="5182">
                  <c:v>23.18</c:v>
                </c:pt>
                <c:pt idx="5183">
                  <c:v>23.18</c:v>
                </c:pt>
                <c:pt idx="5184">
                  <c:v>23.2</c:v>
                </c:pt>
                <c:pt idx="5185">
                  <c:v>23.2</c:v>
                </c:pt>
                <c:pt idx="5186">
                  <c:v>23.2</c:v>
                </c:pt>
                <c:pt idx="5187">
                  <c:v>23.2</c:v>
                </c:pt>
                <c:pt idx="5188">
                  <c:v>23.2</c:v>
                </c:pt>
                <c:pt idx="5189">
                  <c:v>23.2</c:v>
                </c:pt>
                <c:pt idx="5190">
                  <c:v>23.2</c:v>
                </c:pt>
                <c:pt idx="5191">
                  <c:v>23.2</c:v>
                </c:pt>
                <c:pt idx="5192">
                  <c:v>23.22</c:v>
                </c:pt>
                <c:pt idx="5193">
                  <c:v>23.22</c:v>
                </c:pt>
                <c:pt idx="5194">
                  <c:v>23.22</c:v>
                </c:pt>
                <c:pt idx="5195">
                  <c:v>23.22</c:v>
                </c:pt>
                <c:pt idx="5196">
                  <c:v>23.22</c:v>
                </c:pt>
                <c:pt idx="5197">
                  <c:v>23.22</c:v>
                </c:pt>
                <c:pt idx="5198">
                  <c:v>23.22</c:v>
                </c:pt>
                <c:pt idx="5199">
                  <c:v>23.22</c:v>
                </c:pt>
                <c:pt idx="5200">
                  <c:v>23.22</c:v>
                </c:pt>
                <c:pt idx="5201">
                  <c:v>23.24</c:v>
                </c:pt>
                <c:pt idx="5202">
                  <c:v>23.24</c:v>
                </c:pt>
                <c:pt idx="5203">
                  <c:v>23.24</c:v>
                </c:pt>
                <c:pt idx="5204">
                  <c:v>23.24</c:v>
                </c:pt>
                <c:pt idx="5205">
                  <c:v>23.24</c:v>
                </c:pt>
                <c:pt idx="5206">
                  <c:v>23.24</c:v>
                </c:pt>
                <c:pt idx="5207">
                  <c:v>23.24</c:v>
                </c:pt>
                <c:pt idx="5208">
                  <c:v>23.24</c:v>
                </c:pt>
                <c:pt idx="5209">
                  <c:v>23.24</c:v>
                </c:pt>
                <c:pt idx="5210">
                  <c:v>23.24</c:v>
                </c:pt>
                <c:pt idx="5211">
                  <c:v>23.24</c:v>
                </c:pt>
                <c:pt idx="5212">
                  <c:v>23.259999999999987</c:v>
                </c:pt>
                <c:pt idx="5213">
                  <c:v>23.259999999999987</c:v>
                </c:pt>
                <c:pt idx="5214">
                  <c:v>23.259999999999987</c:v>
                </c:pt>
                <c:pt idx="5215">
                  <c:v>23.259999999999987</c:v>
                </c:pt>
                <c:pt idx="5216">
                  <c:v>23.259999999999987</c:v>
                </c:pt>
                <c:pt idx="5217">
                  <c:v>23.259999999999987</c:v>
                </c:pt>
                <c:pt idx="5218">
                  <c:v>23.259999999999987</c:v>
                </c:pt>
                <c:pt idx="5219">
                  <c:v>23.259999999999987</c:v>
                </c:pt>
                <c:pt idx="5220">
                  <c:v>23.279999999999987</c:v>
                </c:pt>
                <c:pt idx="5221">
                  <c:v>23.279999999999987</c:v>
                </c:pt>
                <c:pt idx="5222">
                  <c:v>23.279999999999987</c:v>
                </c:pt>
                <c:pt idx="5223">
                  <c:v>23.279999999999987</c:v>
                </c:pt>
                <c:pt idx="5224">
                  <c:v>23.279999999999987</c:v>
                </c:pt>
                <c:pt idx="5225">
                  <c:v>23.279999999999987</c:v>
                </c:pt>
                <c:pt idx="5226">
                  <c:v>23.279999999999987</c:v>
                </c:pt>
                <c:pt idx="5227">
                  <c:v>23.279999999999987</c:v>
                </c:pt>
                <c:pt idx="5228">
                  <c:v>23.279999999999987</c:v>
                </c:pt>
                <c:pt idx="5229">
                  <c:v>23.279999999999987</c:v>
                </c:pt>
                <c:pt idx="5230">
                  <c:v>23.3</c:v>
                </c:pt>
                <c:pt idx="5231">
                  <c:v>23.3</c:v>
                </c:pt>
                <c:pt idx="5232">
                  <c:v>23.3</c:v>
                </c:pt>
                <c:pt idx="5233">
                  <c:v>23.3</c:v>
                </c:pt>
                <c:pt idx="5234">
                  <c:v>23.3</c:v>
                </c:pt>
                <c:pt idx="5235">
                  <c:v>23.3</c:v>
                </c:pt>
                <c:pt idx="5236">
                  <c:v>23.3</c:v>
                </c:pt>
                <c:pt idx="5237">
                  <c:v>23.3</c:v>
                </c:pt>
                <c:pt idx="5238">
                  <c:v>23.3</c:v>
                </c:pt>
                <c:pt idx="5239">
                  <c:v>23.32</c:v>
                </c:pt>
                <c:pt idx="5240">
                  <c:v>23.32</c:v>
                </c:pt>
                <c:pt idx="5241">
                  <c:v>23.32</c:v>
                </c:pt>
                <c:pt idx="5242">
                  <c:v>23.32</c:v>
                </c:pt>
                <c:pt idx="5243">
                  <c:v>23.32</c:v>
                </c:pt>
                <c:pt idx="5244">
                  <c:v>23.34</c:v>
                </c:pt>
                <c:pt idx="5245">
                  <c:v>23.34</c:v>
                </c:pt>
                <c:pt idx="5246">
                  <c:v>23.34</c:v>
                </c:pt>
                <c:pt idx="5247">
                  <c:v>23.34</c:v>
                </c:pt>
                <c:pt idx="5248">
                  <c:v>23.34</c:v>
                </c:pt>
                <c:pt idx="5249">
                  <c:v>23.34</c:v>
                </c:pt>
                <c:pt idx="5250">
                  <c:v>23.34</c:v>
                </c:pt>
                <c:pt idx="5251">
                  <c:v>23.34</c:v>
                </c:pt>
                <c:pt idx="5252">
                  <c:v>23.34</c:v>
                </c:pt>
                <c:pt idx="5253">
                  <c:v>23.34</c:v>
                </c:pt>
                <c:pt idx="5254">
                  <c:v>23.34</c:v>
                </c:pt>
                <c:pt idx="5255">
                  <c:v>23.34</c:v>
                </c:pt>
                <c:pt idx="5256">
                  <c:v>23.36</c:v>
                </c:pt>
                <c:pt idx="5257">
                  <c:v>23.36</c:v>
                </c:pt>
                <c:pt idx="5258">
                  <c:v>23.36</c:v>
                </c:pt>
                <c:pt idx="5259">
                  <c:v>23.36</c:v>
                </c:pt>
                <c:pt idx="5260">
                  <c:v>23.36</c:v>
                </c:pt>
                <c:pt idx="5261">
                  <c:v>23.38</c:v>
                </c:pt>
                <c:pt idx="5262">
                  <c:v>23.38</c:v>
                </c:pt>
                <c:pt idx="5263">
                  <c:v>23.38</c:v>
                </c:pt>
                <c:pt idx="5264">
                  <c:v>23.38</c:v>
                </c:pt>
                <c:pt idx="5265">
                  <c:v>23.38</c:v>
                </c:pt>
                <c:pt idx="5266">
                  <c:v>23.38</c:v>
                </c:pt>
                <c:pt idx="5267">
                  <c:v>23.38</c:v>
                </c:pt>
                <c:pt idx="5268">
                  <c:v>23.38</c:v>
                </c:pt>
                <c:pt idx="5269">
                  <c:v>23.38</c:v>
                </c:pt>
                <c:pt idx="5270">
                  <c:v>23.38</c:v>
                </c:pt>
                <c:pt idx="5271">
                  <c:v>23.4</c:v>
                </c:pt>
                <c:pt idx="5272">
                  <c:v>23.4</c:v>
                </c:pt>
                <c:pt idx="5273">
                  <c:v>23.4</c:v>
                </c:pt>
                <c:pt idx="5274">
                  <c:v>23.4</c:v>
                </c:pt>
                <c:pt idx="5275">
                  <c:v>23.4</c:v>
                </c:pt>
                <c:pt idx="5276">
                  <c:v>23.4</c:v>
                </c:pt>
                <c:pt idx="5277">
                  <c:v>23.4</c:v>
                </c:pt>
                <c:pt idx="5278">
                  <c:v>23.4</c:v>
                </c:pt>
                <c:pt idx="5279">
                  <c:v>23.4</c:v>
                </c:pt>
                <c:pt idx="5280">
                  <c:v>23.4</c:v>
                </c:pt>
                <c:pt idx="5281">
                  <c:v>23.4</c:v>
                </c:pt>
                <c:pt idx="5282">
                  <c:v>23.4</c:v>
                </c:pt>
                <c:pt idx="5283">
                  <c:v>23.4</c:v>
                </c:pt>
                <c:pt idx="5284">
                  <c:v>23.4</c:v>
                </c:pt>
                <c:pt idx="5285">
                  <c:v>23.419999999999987</c:v>
                </c:pt>
                <c:pt idx="5286">
                  <c:v>23.419999999999987</c:v>
                </c:pt>
                <c:pt idx="5287">
                  <c:v>23.419999999999987</c:v>
                </c:pt>
                <c:pt idx="5288">
                  <c:v>23.419999999999987</c:v>
                </c:pt>
                <c:pt idx="5289">
                  <c:v>23.419999999999987</c:v>
                </c:pt>
                <c:pt idx="5290">
                  <c:v>23.419999999999987</c:v>
                </c:pt>
                <c:pt idx="5291">
                  <c:v>23.439999999999987</c:v>
                </c:pt>
                <c:pt idx="5292">
                  <c:v>23.439999999999987</c:v>
                </c:pt>
                <c:pt idx="5293">
                  <c:v>23.439999999999987</c:v>
                </c:pt>
                <c:pt idx="5294">
                  <c:v>23.439999999999987</c:v>
                </c:pt>
                <c:pt idx="5295">
                  <c:v>23.439999999999987</c:v>
                </c:pt>
                <c:pt idx="5296">
                  <c:v>23.439999999999987</c:v>
                </c:pt>
                <c:pt idx="5297">
                  <c:v>23.459999999999987</c:v>
                </c:pt>
                <c:pt idx="5298">
                  <c:v>23.459999999999987</c:v>
                </c:pt>
                <c:pt idx="5299">
                  <c:v>23.459999999999987</c:v>
                </c:pt>
                <c:pt idx="5300">
                  <c:v>23.479999999999986</c:v>
                </c:pt>
                <c:pt idx="5301">
                  <c:v>23.479999999999986</c:v>
                </c:pt>
                <c:pt idx="5302">
                  <c:v>23.479999999999986</c:v>
                </c:pt>
                <c:pt idx="5303">
                  <c:v>23.479999999999986</c:v>
                </c:pt>
                <c:pt idx="5304">
                  <c:v>23.479999999999986</c:v>
                </c:pt>
                <c:pt idx="5305">
                  <c:v>23.479999999999986</c:v>
                </c:pt>
                <c:pt idx="5306">
                  <c:v>23.479999999999986</c:v>
                </c:pt>
                <c:pt idx="5307">
                  <c:v>23.479999999999986</c:v>
                </c:pt>
                <c:pt idx="5308">
                  <c:v>23.479999999999986</c:v>
                </c:pt>
                <c:pt idx="5309">
                  <c:v>23.479999999999986</c:v>
                </c:pt>
                <c:pt idx="5310">
                  <c:v>23.5</c:v>
                </c:pt>
                <c:pt idx="5311">
                  <c:v>23.5</c:v>
                </c:pt>
                <c:pt idx="5312">
                  <c:v>23.5</c:v>
                </c:pt>
                <c:pt idx="5313">
                  <c:v>23.5</c:v>
                </c:pt>
                <c:pt idx="5314">
                  <c:v>23.5</c:v>
                </c:pt>
                <c:pt idx="5315">
                  <c:v>23.5</c:v>
                </c:pt>
                <c:pt idx="5316">
                  <c:v>23.5</c:v>
                </c:pt>
                <c:pt idx="5317">
                  <c:v>23.5</c:v>
                </c:pt>
                <c:pt idx="5318">
                  <c:v>23.52</c:v>
                </c:pt>
                <c:pt idx="5319">
                  <c:v>23.52</c:v>
                </c:pt>
                <c:pt idx="5320">
                  <c:v>23.52</c:v>
                </c:pt>
                <c:pt idx="5321">
                  <c:v>23.52</c:v>
                </c:pt>
                <c:pt idx="5322">
                  <c:v>23.52</c:v>
                </c:pt>
                <c:pt idx="5323">
                  <c:v>23.52</c:v>
                </c:pt>
                <c:pt idx="5324">
                  <c:v>23.52</c:v>
                </c:pt>
                <c:pt idx="5325">
                  <c:v>23.52</c:v>
                </c:pt>
                <c:pt idx="5326">
                  <c:v>23.54</c:v>
                </c:pt>
                <c:pt idx="5327">
                  <c:v>23.54</c:v>
                </c:pt>
                <c:pt idx="5328">
                  <c:v>23.54</c:v>
                </c:pt>
                <c:pt idx="5329">
                  <c:v>23.54</c:v>
                </c:pt>
                <c:pt idx="5330">
                  <c:v>23.54</c:v>
                </c:pt>
                <c:pt idx="5331">
                  <c:v>23.54</c:v>
                </c:pt>
                <c:pt idx="5332">
                  <c:v>23.56</c:v>
                </c:pt>
                <c:pt idx="5333">
                  <c:v>23.56</c:v>
                </c:pt>
                <c:pt idx="5334">
                  <c:v>23.56</c:v>
                </c:pt>
                <c:pt idx="5335">
                  <c:v>23.56</c:v>
                </c:pt>
                <c:pt idx="5336">
                  <c:v>23.56</c:v>
                </c:pt>
                <c:pt idx="5337">
                  <c:v>23.56</c:v>
                </c:pt>
                <c:pt idx="5338">
                  <c:v>23.58</c:v>
                </c:pt>
                <c:pt idx="5339">
                  <c:v>23.58</c:v>
                </c:pt>
                <c:pt idx="5340">
                  <c:v>23.58</c:v>
                </c:pt>
                <c:pt idx="5341">
                  <c:v>23.58</c:v>
                </c:pt>
                <c:pt idx="5342">
                  <c:v>23.58</c:v>
                </c:pt>
                <c:pt idx="5343">
                  <c:v>23.58</c:v>
                </c:pt>
                <c:pt idx="5344">
                  <c:v>23.58</c:v>
                </c:pt>
                <c:pt idx="5345">
                  <c:v>23.58</c:v>
                </c:pt>
                <c:pt idx="5346">
                  <c:v>23.58</c:v>
                </c:pt>
                <c:pt idx="5347">
                  <c:v>23.6</c:v>
                </c:pt>
                <c:pt idx="5348">
                  <c:v>23.6</c:v>
                </c:pt>
                <c:pt idx="5349">
                  <c:v>23.6</c:v>
                </c:pt>
                <c:pt idx="5350">
                  <c:v>23.6</c:v>
                </c:pt>
                <c:pt idx="5351">
                  <c:v>23.6</c:v>
                </c:pt>
                <c:pt idx="5352">
                  <c:v>23.6</c:v>
                </c:pt>
                <c:pt idx="5353">
                  <c:v>23.62</c:v>
                </c:pt>
                <c:pt idx="5354">
                  <c:v>23.62</c:v>
                </c:pt>
                <c:pt idx="5355">
                  <c:v>23.62</c:v>
                </c:pt>
                <c:pt idx="5356">
                  <c:v>23.62</c:v>
                </c:pt>
                <c:pt idx="5357">
                  <c:v>23.62</c:v>
                </c:pt>
                <c:pt idx="5358">
                  <c:v>23.62</c:v>
                </c:pt>
                <c:pt idx="5359">
                  <c:v>23.62</c:v>
                </c:pt>
                <c:pt idx="5360">
                  <c:v>23.64</c:v>
                </c:pt>
                <c:pt idx="5361">
                  <c:v>23.64</c:v>
                </c:pt>
                <c:pt idx="5362">
                  <c:v>23.64</c:v>
                </c:pt>
                <c:pt idx="5363">
                  <c:v>23.64</c:v>
                </c:pt>
                <c:pt idx="5364">
                  <c:v>23.64</c:v>
                </c:pt>
                <c:pt idx="5365">
                  <c:v>23.64</c:v>
                </c:pt>
                <c:pt idx="5366">
                  <c:v>23.64</c:v>
                </c:pt>
                <c:pt idx="5367">
                  <c:v>23.64</c:v>
                </c:pt>
                <c:pt idx="5368">
                  <c:v>23.64</c:v>
                </c:pt>
                <c:pt idx="5369">
                  <c:v>23.66</c:v>
                </c:pt>
                <c:pt idx="5370">
                  <c:v>23.66</c:v>
                </c:pt>
                <c:pt idx="5371">
                  <c:v>23.66</c:v>
                </c:pt>
                <c:pt idx="5372">
                  <c:v>23.66</c:v>
                </c:pt>
                <c:pt idx="5373">
                  <c:v>23.66</c:v>
                </c:pt>
                <c:pt idx="5374">
                  <c:v>23.66</c:v>
                </c:pt>
                <c:pt idx="5375">
                  <c:v>23.68</c:v>
                </c:pt>
                <c:pt idx="5376">
                  <c:v>23.68</c:v>
                </c:pt>
                <c:pt idx="5377">
                  <c:v>23.68</c:v>
                </c:pt>
                <c:pt idx="5378">
                  <c:v>23.68</c:v>
                </c:pt>
                <c:pt idx="5379">
                  <c:v>23.68</c:v>
                </c:pt>
                <c:pt idx="5380">
                  <c:v>23.68</c:v>
                </c:pt>
                <c:pt idx="5381">
                  <c:v>23.68</c:v>
                </c:pt>
                <c:pt idx="5382">
                  <c:v>23.7</c:v>
                </c:pt>
                <c:pt idx="5383">
                  <c:v>23.7</c:v>
                </c:pt>
                <c:pt idx="5384">
                  <c:v>23.7</c:v>
                </c:pt>
                <c:pt idx="5385">
                  <c:v>23.7</c:v>
                </c:pt>
                <c:pt idx="5386">
                  <c:v>23.7</c:v>
                </c:pt>
                <c:pt idx="5387">
                  <c:v>23.72</c:v>
                </c:pt>
                <c:pt idx="5388">
                  <c:v>23.72</c:v>
                </c:pt>
                <c:pt idx="5389">
                  <c:v>23.72</c:v>
                </c:pt>
                <c:pt idx="5390">
                  <c:v>23.72</c:v>
                </c:pt>
                <c:pt idx="5391">
                  <c:v>23.72</c:v>
                </c:pt>
                <c:pt idx="5392">
                  <c:v>23.72</c:v>
                </c:pt>
                <c:pt idx="5393">
                  <c:v>23.72</c:v>
                </c:pt>
                <c:pt idx="5394">
                  <c:v>23.72</c:v>
                </c:pt>
                <c:pt idx="5395">
                  <c:v>23.72</c:v>
                </c:pt>
                <c:pt idx="5396">
                  <c:v>23.74</c:v>
                </c:pt>
                <c:pt idx="5397">
                  <c:v>23.74</c:v>
                </c:pt>
                <c:pt idx="5398">
                  <c:v>23.74</c:v>
                </c:pt>
                <c:pt idx="5399">
                  <c:v>23.74</c:v>
                </c:pt>
                <c:pt idx="5400">
                  <c:v>23.74</c:v>
                </c:pt>
                <c:pt idx="5401">
                  <c:v>23.74</c:v>
                </c:pt>
                <c:pt idx="5402">
                  <c:v>23.74</c:v>
                </c:pt>
                <c:pt idx="5403">
                  <c:v>23.74</c:v>
                </c:pt>
                <c:pt idx="5404">
                  <c:v>23.74</c:v>
                </c:pt>
                <c:pt idx="5405">
                  <c:v>23.74</c:v>
                </c:pt>
                <c:pt idx="5406">
                  <c:v>23.74</c:v>
                </c:pt>
                <c:pt idx="5407">
                  <c:v>23.759999999999987</c:v>
                </c:pt>
                <c:pt idx="5408">
                  <c:v>23.759999999999987</c:v>
                </c:pt>
                <c:pt idx="5409">
                  <c:v>23.759999999999987</c:v>
                </c:pt>
                <c:pt idx="5410">
                  <c:v>23.759999999999987</c:v>
                </c:pt>
                <c:pt idx="5411">
                  <c:v>23.759999999999987</c:v>
                </c:pt>
                <c:pt idx="5412">
                  <c:v>23.759999999999987</c:v>
                </c:pt>
                <c:pt idx="5413">
                  <c:v>23.759999999999987</c:v>
                </c:pt>
                <c:pt idx="5414">
                  <c:v>23.779999999999987</c:v>
                </c:pt>
                <c:pt idx="5415">
                  <c:v>23.779999999999987</c:v>
                </c:pt>
                <c:pt idx="5416">
                  <c:v>23.779999999999987</c:v>
                </c:pt>
                <c:pt idx="5417">
                  <c:v>23.779999999999987</c:v>
                </c:pt>
                <c:pt idx="5418">
                  <c:v>23.779999999999987</c:v>
                </c:pt>
                <c:pt idx="5419">
                  <c:v>23.779999999999987</c:v>
                </c:pt>
                <c:pt idx="5420">
                  <c:v>23.779999999999987</c:v>
                </c:pt>
                <c:pt idx="5421">
                  <c:v>23.779999999999987</c:v>
                </c:pt>
                <c:pt idx="5422">
                  <c:v>23.779999999999987</c:v>
                </c:pt>
                <c:pt idx="5423">
                  <c:v>23.8</c:v>
                </c:pt>
                <c:pt idx="5424">
                  <c:v>23.8</c:v>
                </c:pt>
                <c:pt idx="5425">
                  <c:v>23.8</c:v>
                </c:pt>
                <c:pt idx="5426">
                  <c:v>23.8</c:v>
                </c:pt>
                <c:pt idx="5427">
                  <c:v>23.8</c:v>
                </c:pt>
                <c:pt idx="5428">
                  <c:v>23.8</c:v>
                </c:pt>
                <c:pt idx="5429">
                  <c:v>23.8</c:v>
                </c:pt>
                <c:pt idx="5430">
                  <c:v>23.8</c:v>
                </c:pt>
                <c:pt idx="5431">
                  <c:v>23.8</c:v>
                </c:pt>
                <c:pt idx="5432">
                  <c:v>23.8</c:v>
                </c:pt>
                <c:pt idx="5433">
                  <c:v>23.8</c:v>
                </c:pt>
                <c:pt idx="5434">
                  <c:v>23.8</c:v>
                </c:pt>
                <c:pt idx="5435">
                  <c:v>23.82</c:v>
                </c:pt>
                <c:pt idx="5436">
                  <c:v>23.82</c:v>
                </c:pt>
                <c:pt idx="5437">
                  <c:v>23.82</c:v>
                </c:pt>
                <c:pt idx="5438">
                  <c:v>23.82</c:v>
                </c:pt>
                <c:pt idx="5439">
                  <c:v>23.82</c:v>
                </c:pt>
                <c:pt idx="5440">
                  <c:v>23.82</c:v>
                </c:pt>
                <c:pt idx="5441">
                  <c:v>23.82</c:v>
                </c:pt>
                <c:pt idx="5442">
                  <c:v>23.84</c:v>
                </c:pt>
                <c:pt idx="5443">
                  <c:v>23.84</c:v>
                </c:pt>
                <c:pt idx="5444">
                  <c:v>23.84</c:v>
                </c:pt>
                <c:pt idx="5445">
                  <c:v>23.84</c:v>
                </c:pt>
                <c:pt idx="5446">
                  <c:v>23.84</c:v>
                </c:pt>
                <c:pt idx="5447">
                  <c:v>23.84</c:v>
                </c:pt>
                <c:pt idx="5448">
                  <c:v>23.84</c:v>
                </c:pt>
                <c:pt idx="5449">
                  <c:v>23.84</c:v>
                </c:pt>
                <c:pt idx="5450">
                  <c:v>23.84</c:v>
                </c:pt>
                <c:pt idx="5451">
                  <c:v>23.84</c:v>
                </c:pt>
                <c:pt idx="5452">
                  <c:v>23.84</c:v>
                </c:pt>
                <c:pt idx="5453">
                  <c:v>23.86</c:v>
                </c:pt>
                <c:pt idx="5454">
                  <c:v>23.86</c:v>
                </c:pt>
                <c:pt idx="5455">
                  <c:v>23.86</c:v>
                </c:pt>
                <c:pt idx="5456">
                  <c:v>23.86</c:v>
                </c:pt>
                <c:pt idx="5457">
                  <c:v>23.86</c:v>
                </c:pt>
                <c:pt idx="5458">
                  <c:v>23.88</c:v>
                </c:pt>
                <c:pt idx="5459">
                  <c:v>23.88</c:v>
                </c:pt>
                <c:pt idx="5460">
                  <c:v>23.88</c:v>
                </c:pt>
                <c:pt idx="5461">
                  <c:v>23.88</c:v>
                </c:pt>
                <c:pt idx="5462">
                  <c:v>23.88</c:v>
                </c:pt>
                <c:pt idx="5463">
                  <c:v>23.88</c:v>
                </c:pt>
                <c:pt idx="5464">
                  <c:v>23.88</c:v>
                </c:pt>
                <c:pt idx="5465">
                  <c:v>23.9</c:v>
                </c:pt>
                <c:pt idx="5466">
                  <c:v>23.9</c:v>
                </c:pt>
                <c:pt idx="5467">
                  <c:v>23.9</c:v>
                </c:pt>
                <c:pt idx="5468">
                  <c:v>23.9</c:v>
                </c:pt>
                <c:pt idx="5469">
                  <c:v>23.9</c:v>
                </c:pt>
                <c:pt idx="5470">
                  <c:v>23.9</c:v>
                </c:pt>
                <c:pt idx="5471">
                  <c:v>23.9</c:v>
                </c:pt>
                <c:pt idx="5472">
                  <c:v>23.9</c:v>
                </c:pt>
                <c:pt idx="5473">
                  <c:v>23.919999999999987</c:v>
                </c:pt>
                <c:pt idx="5474">
                  <c:v>23.919999999999987</c:v>
                </c:pt>
                <c:pt idx="5475">
                  <c:v>23.919999999999987</c:v>
                </c:pt>
                <c:pt idx="5476">
                  <c:v>23.919999999999987</c:v>
                </c:pt>
                <c:pt idx="5477">
                  <c:v>23.919999999999987</c:v>
                </c:pt>
                <c:pt idx="5478">
                  <c:v>23.919999999999987</c:v>
                </c:pt>
                <c:pt idx="5479">
                  <c:v>23.939999999999987</c:v>
                </c:pt>
                <c:pt idx="5480">
                  <c:v>23.939999999999987</c:v>
                </c:pt>
                <c:pt idx="5481">
                  <c:v>23.939999999999987</c:v>
                </c:pt>
                <c:pt idx="5482">
                  <c:v>23.959999999999987</c:v>
                </c:pt>
                <c:pt idx="5483">
                  <c:v>23.959999999999987</c:v>
                </c:pt>
                <c:pt idx="5484">
                  <c:v>23.959999999999987</c:v>
                </c:pt>
                <c:pt idx="5485">
                  <c:v>23.959999999999987</c:v>
                </c:pt>
                <c:pt idx="5486">
                  <c:v>23.959999999999987</c:v>
                </c:pt>
                <c:pt idx="5487">
                  <c:v>23.959999999999987</c:v>
                </c:pt>
                <c:pt idx="5488">
                  <c:v>23.959999999999987</c:v>
                </c:pt>
                <c:pt idx="5489">
                  <c:v>23.959999999999987</c:v>
                </c:pt>
                <c:pt idx="5490">
                  <c:v>23.979999999999986</c:v>
                </c:pt>
                <c:pt idx="5491">
                  <c:v>23.979999999999986</c:v>
                </c:pt>
                <c:pt idx="5492">
                  <c:v>23.979999999999986</c:v>
                </c:pt>
                <c:pt idx="5493">
                  <c:v>23.979999999999986</c:v>
                </c:pt>
                <c:pt idx="5494">
                  <c:v>23.979999999999986</c:v>
                </c:pt>
                <c:pt idx="5495">
                  <c:v>23.979999999999986</c:v>
                </c:pt>
                <c:pt idx="5496">
                  <c:v>23.979999999999986</c:v>
                </c:pt>
                <c:pt idx="5497">
                  <c:v>24</c:v>
                </c:pt>
                <c:pt idx="5498">
                  <c:v>24</c:v>
                </c:pt>
                <c:pt idx="5499">
                  <c:v>24</c:v>
                </c:pt>
                <c:pt idx="5500">
                  <c:v>24</c:v>
                </c:pt>
                <c:pt idx="5501">
                  <c:v>24</c:v>
                </c:pt>
                <c:pt idx="5502">
                  <c:v>24</c:v>
                </c:pt>
                <c:pt idx="5503">
                  <c:v>24.02</c:v>
                </c:pt>
                <c:pt idx="5504">
                  <c:v>24.02</c:v>
                </c:pt>
                <c:pt idx="5505">
                  <c:v>24.02</c:v>
                </c:pt>
                <c:pt idx="5506">
                  <c:v>24.02</c:v>
                </c:pt>
                <c:pt idx="5507">
                  <c:v>24.02</c:v>
                </c:pt>
                <c:pt idx="5508">
                  <c:v>24.02</c:v>
                </c:pt>
                <c:pt idx="5509">
                  <c:v>24.02</c:v>
                </c:pt>
                <c:pt idx="5510">
                  <c:v>24.04</c:v>
                </c:pt>
                <c:pt idx="5511">
                  <c:v>24.04</c:v>
                </c:pt>
                <c:pt idx="5512">
                  <c:v>24.04</c:v>
                </c:pt>
                <c:pt idx="5513">
                  <c:v>24.04</c:v>
                </c:pt>
                <c:pt idx="5514">
                  <c:v>24.04</c:v>
                </c:pt>
                <c:pt idx="5515">
                  <c:v>24.06</c:v>
                </c:pt>
                <c:pt idx="5516">
                  <c:v>24.06</c:v>
                </c:pt>
                <c:pt idx="5517">
                  <c:v>24.06</c:v>
                </c:pt>
                <c:pt idx="5518">
                  <c:v>24.06</c:v>
                </c:pt>
                <c:pt idx="5519">
                  <c:v>24.06</c:v>
                </c:pt>
                <c:pt idx="5520">
                  <c:v>24.06</c:v>
                </c:pt>
                <c:pt idx="5521">
                  <c:v>24.06</c:v>
                </c:pt>
                <c:pt idx="5522">
                  <c:v>24.06</c:v>
                </c:pt>
                <c:pt idx="5523">
                  <c:v>24.08</c:v>
                </c:pt>
                <c:pt idx="5524">
                  <c:v>24.08</c:v>
                </c:pt>
                <c:pt idx="5525">
                  <c:v>24.08</c:v>
                </c:pt>
                <c:pt idx="5526">
                  <c:v>24.08</c:v>
                </c:pt>
                <c:pt idx="5527">
                  <c:v>24.08</c:v>
                </c:pt>
                <c:pt idx="5528">
                  <c:v>24.1</c:v>
                </c:pt>
                <c:pt idx="5529">
                  <c:v>24.1</c:v>
                </c:pt>
                <c:pt idx="5530">
                  <c:v>24.1</c:v>
                </c:pt>
                <c:pt idx="5531">
                  <c:v>24.1</c:v>
                </c:pt>
                <c:pt idx="5532">
                  <c:v>24.1</c:v>
                </c:pt>
                <c:pt idx="5533">
                  <c:v>24.1</c:v>
                </c:pt>
                <c:pt idx="5534">
                  <c:v>24.12</c:v>
                </c:pt>
                <c:pt idx="5535">
                  <c:v>24.12</c:v>
                </c:pt>
                <c:pt idx="5536">
                  <c:v>24.12</c:v>
                </c:pt>
                <c:pt idx="5537">
                  <c:v>24.12</c:v>
                </c:pt>
                <c:pt idx="5538">
                  <c:v>24.12</c:v>
                </c:pt>
                <c:pt idx="5539">
                  <c:v>24.12</c:v>
                </c:pt>
                <c:pt idx="5540">
                  <c:v>24.12</c:v>
                </c:pt>
                <c:pt idx="5541">
                  <c:v>24.12</c:v>
                </c:pt>
                <c:pt idx="5542">
                  <c:v>24.14</c:v>
                </c:pt>
                <c:pt idx="5543">
                  <c:v>24.14</c:v>
                </c:pt>
                <c:pt idx="5544">
                  <c:v>24.14</c:v>
                </c:pt>
                <c:pt idx="5545">
                  <c:v>24.14</c:v>
                </c:pt>
                <c:pt idx="5546">
                  <c:v>24.14</c:v>
                </c:pt>
                <c:pt idx="5547">
                  <c:v>24.14</c:v>
                </c:pt>
                <c:pt idx="5548">
                  <c:v>24.14</c:v>
                </c:pt>
                <c:pt idx="5549">
                  <c:v>24.16</c:v>
                </c:pt>
                <c:pt idx="5550">
                  <c:v>24.16</c:v>
                </c:pt>
                <c:pt idx="5551">
                  <c:v>24.16</c:v>
                </c:pt>
                <c:pt idx="5552">
                  <c:v>24.16</c:v>
                </c:pt>
                <c:pt idx="5553">
                  <c:v>24.16</c:v>
                </c:pt>
                <c:pt idx="5554">
                  <c:v>24.16</c:v>
                </c:pt>
                <c:pt idx="5555">
                  <c:v>24.16</c:v>
                </c:pt>
                <c:pt idx="5556">
                  <c:v>24.16</c:v>
                </c:pt>
                <c:pt idx="5557">
                  <c:v>24.16</c:v>
                </c:pt>
                <c:pt idx="5558">
                  <c:v>24.16</c:v>
                </c:pt>
                <c:pt idx="5559">
                  <c:v>24.18</c:v>
                </c:pt>
                <c:pt idx="5560">
                  <c:v>24.18</c:v>
                </c:pt>
                <c:pt idx="5561">
                  <c:v>24.18</c:v>
                </c:pt>
                <c:pt idx="5562">
                  <c:v>24.18</c:v>
                </c:pt>
                <c:pt idx="5563">
                  <c:v>24.18</c:v>
                </c:pt>
                <c:pt idx="5564">
                  <c:v>24.18</c:v>
                </c:pt>
                <c:pt idx="5565">
                  <c:v>24.18</c:v>
                </c:pt>
                <c:pt idx="5566">
                  <c:v>24.18</c:v>
                </c:pt>
                <c:pt idx="5567">
                  <c:v>24.18</c:v>
                </c:pt>
                <c:pt idx="5568">
                  <c:v>24.18</c:v>
                </c:pt>
                <c:pt idx="5569">
                  <c:v>24.18</c:v>
                </c:pt>
                <c:pt idx="5570">
                  <c:v>24.18</c:v>
                </c:pt>
                <c:pt idx="5571">
                  <c:v>24.2</c:v>
                </c:pt>
                <c:pt idx="5572">
                  <c:v>24.2</c:v>
                </c:pt>
                <c:pt idx="5573">
                  <c:v>24.2</c:v>
                </c:pt>
                <c:pt idx="5574">
                  <c:v>24.2</c:v>
                </c:pt>
                <c:pt idx="5575">
                  <c:v>24.2</c:v>
                </c:pt>
                <c:pt idx="5576">
                  <c:v>24.2</c:v>
                </c:pt>
                <c:pt idx="5577">
                  <c:v>24.2</c:v>
                </c:pt>
                <c:pt idx="5578">
                  <c:v>24.22</c:v>
                </c:pt>
                <c:pt idx="5579">
                  <c:v>24.22</c:v>
                </c:pt>
                <c:pt idx="5580">
                  <c:v>24.22</c:v>
                </c:pt>
                <c:pt idx="5581">
                  <c:v>24.22</c:v>
                </c:pt>
                <c:pt idx="5582">
                  <c:v>24.22</c:v>
                </c:pt>
                <c:pt idx="5583">
                  <c:v>24.22</c:v>
                </c:pt>
                <c:pt idx="5584">
                  <c:v>24.22</c:v>
                </c:pt>
                <c:pt idx="5585">
                  <c:v>24.22</c:v>
                </c:pt>
                <c:pt idx="5586">
                  <c:v>24.22</c:v>
                </c:pt>
                <c:pt idx="5587">
                  <c:v>24.22</c:v>
                </c:pt>
                <c:pt idx="5588">
                  <c:v>24.24</c:v>
                </c:pt>
                <c:pt idx="5589">
                  <c:v>24.24</c:v>
                </c:pt>
                <c:pt idx="5590">
                  <c:v>24.24</c:v>
                </c:pt>
                <c:pt idx="5591">
                  <c:v>24.24</c:v>
                </c:pt>
                <c:pt idx="5592">
                  <c:v>24.24</c:v>
                </c:pt>
                <c:pt idx="5593">
                  <c:v>24.24</c:v>
                </c:pt>
                <c:pt idx="5594">
                  <c:v>24.259999999999987</c:v>
                </c:pt>
                <c:pt idx="5595">
                  <c:v>24.259999999999987</c:v>
                </c:pt>
                <c:pt idx="5596">
                  <c:v>24.259999999999987</c:v>
                </c:pt>
                <c:pt idx="5597">
                  <c:v>24.259999999999987</c:v>
                </c:pt>
                <c:pt idx="5598">
                  <c:v>24.259999999999987</c:v>
                </c:pt>
                <c:pt idx="5599">
                  <c:v>24.259999999999987</c:v>
                </c:pt>
                <c:pt idx="5600">
                  <c:v>24.259999999999987</c:v>
                </c:pt>
                <c:pt idx="5601">
                  <c:v>24.259999999999987</c:v>
                </c:pt>
                <c:pt idx="5602">
                  <c:v>24.279999999999987</c:v>
                </c:pt>
                <c:pt idx="5603">
                  <c:v>24.279999999999987</c:v>
                </c:pt>
                <c:pt idx="5604">
                  <c:v>24.279999999999987</c:v>
                </c:pt>
                <c:pt idx="5605">
                  <c:v>24.3</c:v>
                </c:pt>
                <c:pt idx="5606">
                  <c:v>24.3</c:v>
                </c:pt>
                <c:pt idx="5607">
                  <c:v>24.3</c:v>
                </c:pt>
                <c:pt idx="5608">
                  <c:v>24.3</c:v>
                </c:pt>
                <c:pt idx="5609">
                  <c:v>24.32</c:v>
                </c:pt>
                <c:pt idx="5610">
                  <c:v>24.32</c:v>
                </c:pt>
                <c:pt idx="5611">
                  <c:v>24.32</c:v>
                </c:pt>
                <c:pt idx="5612">
                  <c:v>24.32</c:v>
                </c:pt>
                <c:pt idx="5613">
                  <c:v>24.32</c:v>
                </c:pt>
                <c:pt idx="5614">
                  <c:v>24.32</c:v>
                </c:pt>
                <c:pt idx="5615">
                  <c:v>24.32</c:v>
                </c:pt>
                <c:pt idx="5616">
                  <c:v>24.32</c:v>
                </c:pt>
                <c:pt idx="5617">
                  <c:v>24.32</c:v>
                </c:pt>
                <c:pt idx="5618">
                  <c:v>24.32</c:v>
                </c:pt>
                <c:pt idx="5619">
                  <c:v>24.34</c:v>
                </c:pt>
                <c:pt idx="5620">
                  <c:v>24.34</c:v>
                </c:pt>
                <c:pt idx="5621">
                  <c:v>24.34</c:v>
                </c:pt>
                <c:pt idx="5622">
                  <c:v>24.34</c:v>
                </c:pt>
                <c:pt idx="5623">
                  <c:v>24.34</c:v>
                </c:pt>
                <c:pt idx="5624">
                  <c:v>24.34</c:v>
                </c:pt>
                <c:pt idx="5625">
                  <c:v>24.34</c:v>
                </c:pt>
                <c:pt idx="5626">
                  <c:v>24.36</c:v>
                </c:pt>
                <c:pt idx="5627">
                  <c:v>24.36</c:v>
                </c:pt>
                <c:pt idx="5628">
                  <c:v>24.36</c:v>
                </c:pt>
                <c:pt idx="5629">
                  <c:v>24.36</c:v>
                </c:pt>
                <c:pt idx="5630">
                  <c:v>24.36</c:v>
                </c:pt>
                <c:pt idx="5631">
                  <c:v>24.36</c:v>
                </c:pt>
                <c:pt idx="5632">
                  <c:v>24.36</c:v>
                </c:pt>
                <c:pt idx="5633">
                  <c:v>24.36</c:v>
                </c:pt>
                <c:pt idx="5634">
                  <c:v>24.36</c:v>
                </c:pt>
                <c:pt idx="5635">
                  <c:v>24.36</c:v>
                </c:pt>
                <c:pt idx="5636">
                  <c:v>24.36</c:v>
                </c:pt>
                <c:pt idx="5637">
                  <c:v>24.38</c:v>
                </c:pt>
                <c:pt idx="5638">
                  <c:v>24.38</c:v>
                </c:pt>
                <c:pt idx="5639">
                  <c:v>24.38</c:v>
                </c:pt>
                <c:pt idx="5640">
                  <c:v>24.38</c:v>
                </c:pt>
                <c:pt idx="5641">
                  <c:v>24.38</c:v>
                </c:pt>
                <c:pt idx="5642">
                  <c:v>24.38</c:v>
                </c:pt>
                <c:pt idx="5643">
                  <c:v>24.38</c:v>
                </c:pt>
                <c:pt idx="5644">
                  <c:v>24.38</c:v>
                </c:pt>
                <c:pt idx="5645">
                  <c:v>24.38</c:v>
                </c:pt>
                <c:pt idx="5646">
                  <c:v>24.4</c:v>
                </c:pt>
                <c:pt idx="5647">
                  <c:v>24.4</c:v>
                </c:pt>
                <c:pt idx="5648">
                  <c:v>24.4</c:v>
                </c:pt>
                <c:pt idx="5649">
                  <c:v>24.4</c:v>
                </c:pt>
                <c:pt idx="5650">
                  <c:v>24.419999999999987</c:v>
                </c:pt>
                <c:pt idx="5651">
                  <c:v>24.419999999999987</c:v>
                </c:pt>
                <c:pt idx="5652">
                  <c:v>24.419999999999987</c:v>
                </c:pt>
                <c:pt idx="5653">
                  <c:v>24.419999999999987</c:v>
                </c:pt>
                <c:pt idx="5654">
                  <c:v>24.439999999999987</c:v>
                </c:pt>
                <c:pt idx="5655">
                  <c:v>24.439999999999987</c:v>
                </c:pt>
                <c:pt idx="5656">
                  <c:v>24.439999999999987</c:v>
                </c:pt>
                <c:pt idx="5657">
                  <c:v>24.439999999999987</c:v>
                </c:pt>
                <c:pt idx="5658">
                  <c:v>24.439999999999987</c:v>
                </c:pt>
                <c:pt idx="5659">
                  <c:v>24.459999999999987</c:v>
                </c:pt>
                <c:pt idx="5660">
                  <c:v>24.459999999999987</c:v>
                </c:pt>
                <c:pt idx="5661">
                  <c:v>24.459999999999987</c:v>
                </c:pt>
                <c:pt idx="5662">
                  <c:v>24.459999999999987</c:v>
                </c:pt>
                <c:pt idx="5663">
                  <c:v>24.459999999999987</c:v>
                </c:pt>
                <c:pt idx="5664">
                  <c:v>24.459999999999987</c:v>
                </c:pt>
                <c:pt idx="5665">
                  <c:v>24.459999999999987</c:v>
                </c:pt>
                <c:pt idx="5666">
                  <c:v>24.459999999999987</c:v>
                </c:pt>
                <c:pt idx="5667">
                  <c:v>24.479999999999986</c:v>
                </c:pt>
                <c:pt idx="5668">
                  <c:v>24.479999999999986</c:v>
                </c:pt>
                <c:pt idx="5669">
                  <c:v>24.479999999999986</c:v>
                </c:pt>
                <c:pt idx="5670">
                  <c:v>24.479999999999986</c:v>
                </c:pt>
                <c:pt idx="5671">
                  <c:v>24.479999999999986</c:v>
                </c:pt>
                <c:pt idx="5672">
                  <c:v>24.479999999999986</c:v>
                </c:pt>
                <c:pt idx="5673">
                  <c:v>24.5</c:v>
                </c:pt>
                <c:pt idx="5674">
                  <c:v>24.5</c:v>
                </c:pt>
                <c:pt idx="5675">
                  <c:v>24.5</c:v>
                </c:pt>
                <c:pt idx="5676">
                  <c:v>24.5</c:v>
                </c:pt>
                <c:pt idx="5677">
                  <c:v>24.5</c:v>
                </c:pt>
                <c:pt idx="5678">
                  <c:v>24.5</c:v>
                </c:pt>
                <c:pt idx="5679">
                  <c:v>24.5</c:v>
                </c:pt>
                <c:pt idx="5680">
                  <c:v>24.5</c:v>
                </c:pt>
                <c:pt idx="5681">
                  <c:v>24.52</c:v>
                </c:pt>
                <c:pt idx="5682">
                  <c:v>24.52</c:v>
                </c:pt>
                <c:pt idx="5683">
                  <c:v>24.52</c:v>
                </c:pt>
                <c:pt idx="5684">
                  <c:v>24.52</c:v>
                </c:pt>
                <c:pt idx="5685">
                  <c:v>24.52</c:v>
                </c:pt>
                <c:pt idx="5686">
                  <c:v>24.52</c:v>
                </c:pt>
                <c:pt idx="5687">
                  <c:v>24.52</c:v>
                </c:pt>
                <c:pt idx="5688">
                  <c:v>24.54</c:v>
                </c:pt>
                <c:pt idx="5689">
                  <c:v>24.54</c:v>
                </c:pt>
                <c:pt idx="5690">
                  <c:v>24.54</c:v>
                </c:pt>
                <c:pt idx="5691">
                  <c:v>24.56</c:v>
                </c:pt>
                <c:pt idx="5692">
                  <c:v>24.56</c:v>
                </c:pt>
                <c:pt idx="5693">
                  <c:v>24.56</c:v>
                </c:pt>
                <c:pt idx="5694">
                  <c:v>24.56</c:v>
                </c:pt>
                <c:pt idx="5695">
                  <c:v>24.56</c:v>
                </c:pt>
                <c:pt idx="5696">
                  <c:v>24.56</c:v>
                </c:pt>
                <c:pt idx="5697">
                  <c:v>24.58</c:v>
                </c:pt>
                <c:pt idx="5698">
                  <c:v>24.58</c:v>
                </c:pt>
                <c:pt idx="5699">
                  <c:v>24.58</c:v>
                </c:pt>
                <c:pt idx="5700">
                  <c:v>24.58</c:v>
                </c:pt>
                <c:pt idx="5701">
                  <c:v>24.58</c:v>
                </c:pt>
                <c:pt idx="5702">
                  <c:v>24.58</c:v>
                </c:pt>
                <c:pt idx="5703">
                  <c:v>24.58</c:v>
                </c:pt>
                <c:pt idx="5704">
                  <c:v>24.6</c:v>
                </c:pt>
                <c:pt idx="5705">
                  <c:v>24.6</c:v>
                </c:pt>
                <c:pt idx="5706">
                  <c:v>24.6</c:v>
                </c:pt>
                <c:pt idx="5707">
                  <c:v>24.6</c:v>
                </c:pt>
                <c:pt idx="5708">
                  <c:v>24.62</c:v>
                </c:pt>
                <c:pt idx="5709">
                  <c:v>24.62</c:v>
                </c:pt>
                <c:pt idx="5710">
                  <c:v>24.62</c:v>
                </c:pt>
                <c:pt idx="5711">
                  <c:v>24.64</c:v>
                </c:pt>
                <c:pt idx="5712">
                  <c:v>24.64</c:v>
                </c:pt>
                <c:pt idx="5713">
                  <c:v>24.64</c:v>
                </c:pt>
                <c:pt idx="5714">
                  <c:v>24.64</c:v>
                </c:pt>
                <c:pt idx="5715">
                  <c:v>24.64</c:v>
                </c:pt>
                <c:pt idx="5716">
                  <c:v>24.66</c:v>
                </c:pt>
                <c:pt idx="5717">
                  <c:v>24.66</c:v>
                </c:pt>
                <c:pt idx="5718">
                  <c:v>24.66</c:v>
                </c:pt>
                <c:pt idx="5719">
                  <c:v>24.66</c:v>
                </c:pt>
                <c:pt idx="5720">
                  <c:v>24.66</c:v>
                </c:pt>
                <c:pt idx="5721">
                  <c:v>24.66</c:v>
                </c:pt>
                <c:pt idx="5722">
                  <c:v>24.68</c:v>
                </c:pt>
                <c:pt idx="5723">
                  <c:v>24.68</c:v>
                </c:pt>
                <c:pt idx="5724">
                  <c:v>24.68</c:v>
                </c:pt>
                <c:pt idx="5725">
                  <c:v>24.68</c:v>
                </c:pt>
                <c:pt idx="5726">
                  <c:v>24.68</c:v>
                </c:pt>
                <c:pt idx="5727">
                  <c:v>24.68</c:v>
                </c:pt>
                <c:pt idx="5728">
                  <c:v>24.7</c:v>
                </c:pt>
                <c:pt idx="5729">
                  <c:v>24.7</c:v>
                </c:pt>
                <c:pt idx="5730">
                  <c:v>24.7</c:v>
                </c:pt>
                <c:pt idx="5731">
                  <c:v>24.7</c:v>
                </c:pt>
                <c:pt idx="5732">
                  <c:v>24.7</c:v>
                </c:pt>
                <c:pt idx="5733">
                  <c:v>24.7</c:v>
                </c:pt>
                <c:pt idx="5734">
                  <c:v>24.72</c:v>
                </c:pt>
                <c:pt idx="5735">
                  <c:v>24.72</c:v>
                </c:pt>
                <c:pt idx="5736">
                  <c:v>24.72</c:v>
                </c:pt>
                <c:pt idx="5737">
                  <c:v>24.72</c:v>
                </c:pt>
                <c:pt idx="5738">
                  <c:v>24.72</c:v>
                </c:pt>
                <c:pt idx="5739">
                  <c:v>24.72</c:v>
                </c:pt>
                <c:pt idx="5740">
                  <c:v>24.72</c:v>
                </c:pt>
                <c:pt idx="5741">
                  <c:v>24.72</c:v>
                </c:pt>
                <c:pt idx="5742">
                  <c:v>24.72</c:v>
                </c:pt>
                <c:pt idx="5743">
                  <c:v>24.74</c:v>
                </c:pt>
                <c:pt idx="5744">
                  <c:v>24.74</c:v>
                </c:pt>
                <c:pt idx="5745">
                  <c:v>24.74</c:v>
                </c:pt>
                <c:pt idx="5746">
                  <c:v>24.74</c:v>
                </c:pt>
                <c:pt idx="5747">
                  <c:v>24.759999999999987</c:v>
                </c:pt>
                <c:pt idx="5748">
                  <c:v>24.759999999999987</c:v>
                </c:pt>
                <c:pt idx="5749">
                  <c:v>24.759999999999987</c:v>
                </c:pt>
                <c:pt idx="5750">
                  <c:v>24.759999999999987</c:v>
                </c:pt>
                <c:pt idx="5751">
                  <c:v>24.759999999999987</c:v>
                </c:pt>
                <c:pt idx="5752">
                  <c:v>24.759999999999987</c:v>
                </c:pt>
                <c:pt idx="5753">
                  <c:v>24.779999999999987</c:v>
                </c:pt>
                <c:pt idx="5754">
                  <c:v>24.779999999999987</c:v>
                </c:pt>
                <c:pt idx="5755">
                  <c:v>24.779999999999987</c:v>
                </c:pt>
                <c:pt idx="5756">
                  <c:v>24.779999999999987</c:v>
                </c:pt>
                <c:pt idx="5757">
                  <c:v>24.779999999999987</c:v>
                </c:pt>
                <c:pt idx="5758">
                  <c:v>24.779999999999987</c:v>
                </c:pt>
                <c:pt idx="5759">
                  <c:v>24.8</c:v>
                </c:pt>
                <c:pt idx="5760">
                  <c:v>24.8</c:v>
                </c:pt>
                <c:pt idx="5761">
                  <c:v>24.8</c:v>
                </c:pt>
                <c:pt idx="5762">
                  <c:v>24.8</c:v>
                </c:pt>
                <c:pt idx="5763">
                  <c:v>24.8</c:v>
                </c:pt>
                <c:pt idx="5764">
                  <c:v>24.8</c:v>
                </c:pt>
                <c:pt idx="5765">
                  <c:v>24.8</c:v>
                </c:pt>
                <c:pt idx="5766">
                  <c:v>24.8</c:v>
                </c:pt>
                <c:pt idx="5767">
                  <c:v>24.82</c:v>
                </c:pt>
                <c:pt idx="5768">
                  <c:v>24.84</c:v>
                </c:pt>
                <c:pt idx="5769">
                  <c:v>24.84</c:v>
                </c:pt>
                <c:pt idx="5770">
                  <c:v>24.84</c:v>
                </c:pt>
                <c:pt idx="5771">
                  <c:v>24.84</c:v>
                </c:pt>
                <c:pt idx="5772">
                  <c:v>24.84</c:v>
                </c:pt>
                <c:pt idx="5773">
                  <c:v>24.84</c:v>
                </c:pt>
                <c:pt idx="5774">
                  <c:v>24.86</c:v>
                </c:pt>
                <c:pt idx="5775">
                  <c:v>24.86</c:v>
                </c:pt>
                <c:pt idx="5776">
                  <c:v>24.86</c:v>
                </c:pt>
                <c:pt idx="5777">
                  <c:v>24.86</c:v>
                </c:pt>
                <c:pt idx="5778">
                  <c:v>24.86</c:v>
                </c:pt>
                <c:pt idx="5779">
                  <c:v>24.86</c:v>
                </c:pt>
                <c:pt idx="5780">
                  <c:v>24.86</c:v>
                </c:pt>
                <c:pt idx="5781">
                  <c:v>24.88</c:v>
                </c:pt>
                <c:pt idx="5782">
                  <c:v>24.88</c:v>
                </c:pt>
                <c:pt idx="5783">
                  <c:v>24.88</c:v>
                </c:pt>
                <c:pt idx="5784">
                  <c:v>24.88</c:v>
                </c:pt>
                <c:pt idx="5785">
                  <c:v>24.9</c:v>
                </c:pt>
                <c:pt idx="5786">
                  <c:v>24.9</c:v>
                </c:pt>
                <c:pt idx="5787">
                  <c:v>24.9</c:v>
                </c:pt>
                <c:pt idx="5788">
                  <c:v>24.9</c:v>
                </c:pt>
                <c:pt idx="5789">
                  <c:v>24.919999999999987</c:v>
                </c:pt>
                <c:pt idx="5790">
                  <c:v>24.919999999999987</c:v>
                </c:pt>
                <c:pt idx="5791">
                  <c:v>24.919999999999987</c:v>
                </c:pt>
                <c:pt idx="5792">
                  <c:v>24.919999999999987</c:v>
                </c:pt>
                <c:pt idx="5793">
                  <c:v>24.919999999999987</c:v>
                </c:pt>
                <c:pt idx="5794">
                  <c:v>24.939999999999987</c:v>
                </c:pt>
                <c:pt idx="5795">
                  <c:v>24.939999999999987</c:v>
                </c:pt>
                <c:pt idx="5796">
                  <c:v>24.939999999999987</c:v>
                </c:pt>
                <c:pt idx="5797">
                  <c:v>24.959999999999987</c:v>
                </c:pt>
                <c:pt idx="5798">
                  <c:v>24.959999999999987</c:v>
                </c:pt>
                <c:pt idx="5799">
                  <c:v>24.959999999999987</c:v>
                </c:pt>
                <c:pt idx="5800">
                  <c:v>24.959999999999987</c:v>
                </c:pt>
                <c:pt idx="5801">
                  <c:v>24.959999999999987</c:v>
                </c:pt>
                <c:pt idx="5802">
                  <c:v>24.959999999999987</c:v>
                </c:pt>
                <c:pt idx="5803">
                  <c:v>24.959999999999987</c:v>
                </c:pt>
                <c:pt idx="5804">
                  <c:v>24.959999999999987</c:v>
                </c:pt>
                <c:pt idx="5805">
                  <c:v>24.959999999999987</c:v>
                </c:pt>
                <c:pt idx="5806">
                  <c:v>24.959999999999987</c:v>
                </c:pt>
                <c:pt idx="5807">
                  <c:v>24.959999999999987</c:v>
                </c:pt>
                <c:pt idx="5808">
                  <c:v>24.979999999999986</c:v>
                </c:pt>
                <c:pt idx="5809">
                  <c:v>24.979999999999986</c:v>
                </c:pt>
                <c:pt idx="5810">
                  <c:v>24.979999999999986</c:v>
                </c:pt>
                <c:pt idx="5811">
                  <c:v>24.979999999999986</c:v>
                </c:pt>
                <c:pt idx="5812">
                  <c:v>24.979999999999986</c:v>
                </c:pt>
                <c:pt idx="5813">
                  <c:v>24.979999999999986</c:v>
                </c:pt>
                <c:pt idx="5814">
                  <c:v>25</c:v>
                </c:pt>
                <c:pt idx="5815">
                  <c:v>25</c:v>
                </c:pt>
                <c:pt idx="5816">
                  <c:v>25</c:v>
                </c:pt>
                <c:pt idx="5817">
                  <c:v>25</c:v>
                </c:pt>
                <c:pt idx="5818">
                  <c:v>25</c:v>
                </c:pt>
                <c:pt idx="5819">
                  <c:v>25</c:v>
                </c:pt>
                <c:pt idx="5820">
                  <c:v>25</c:v>
                </c:pt>
                <c:pt idx="5821">
                  <c:v>25</c:v>
                </c:pt>
                <c:pt idx="5822">
                  <c:v>25.02</c:v>
                </c:pt>
                <c:pt idx="5823">
                  <c:v>25.02</c:v>
                </c:pt>
                <c:pt idx="5824">
                  <c:v>25.02</c:v>
                </c:pt>
                <c:pt idx="5825">
                  <c:v>25.02</c:v>
                </c:pt>
                <c:pt idx="5826">
                  <c:v>25.02</c:v>
                </c:pt>
                <c:pt idx="5827">
                  <c:v>25.02</c:v>
                </c:pt>
                <c:pt idx="5828">
                  <c:v>25.02</c:v>
                </c:pt>
                <c:pt idx="5829">
                  <c:v>25.02</c:v>
                </c:pt>
                <c:pt idx="5830">
                  <c:v>25.02</c:v>
                </c:pt>
                <c:pt idx="5831">
                  <c:v>25.04</c:v>
                </c:pt>
                <c:pt idx="5832">
                  <c:v>25.04</c:v>
                </c:pt>
                <c:pt idx="5833">
                  <c:v>25.04</c:v>
                </c:pt>
                <c:pt idx="5834">
                  <c:v>25.04</c:v>
                </c:pt>
                <c:pt idx="5835">
                  <c:v>25.04</c:v>
                </c:pt>
                <c:pt idx="5836">
                  <c:v>25.04</c:v>
                </c:pt>
                <c:pt idx="5837">
                  <c:v>25.04</c:v>
                </c:pt>
                <c:pt idx="5838">
                  <c:v>25.04</c:v>
                </c:pt>
                <c:pt idx="5839">
                  <c:v>25.04</c:v>
                </c:pt>
                <c:pt idx="5840">
                  <c:v>25.04</c:v>
                </c:pt>
                <c:pt idx="5841">
                  <c:v>25.04</c:v>
                </c:pt>
                <c:pt idx="5842">
                  <c:v>25.04</c:v>
                </c:pt>
                <c:pt idx="5843">
                  <c:v>25.04</c:v>
                </c:pt>
                <c:pt idx="5844">
                  <c:v>25.06</c:v>
                </c:pt>
                <c:pt idx="5845">
                  <c:v>25.06</c:v>
                </c:pt>
                <c:pt idx="5846">
                  <c:v>25.06</c:v>
                </c:pt>
                <c:pt idx="5847">
                  <c:v>25.06</c:v>
                </c:pt>
                <c:pt idx="5848">
                  <c:v>25.08</c:v>
                </c:pt>
                <c:pt idx="5849">
                  <c:v>25.08</c:v>
                </c:pt>
                <c:pt idx="5850">
                  <c:v>25.08</c:v>
                </c:pt>
                <c:pt idx="5851">
                  <c:v>25.08</c:v>
                </c:pt>
                <c:pt idx="5852">
                  <c:v>25.08</c:v>
                </c:pt>
                <c:pt idx="5853">
                  <c:v>25.08</c:v>
                </c:pt>
                <c:pt idx="5854">
                  <c:v>25.08</c:v>
                </c:pt>
                <c:pt idx="5855">
                  <c:v>25.08</c:v>
                </c:pt>
                <c:pt idx="5856">
                  <c:v>25.08</c:v>
                </c:pt>
                <c:pt idx="5857">
                  <c:v>25.1</c:v>
                </c:pt>
                <c:pt idx="5858">
                  <c:v>25.1</c:v>
                </c:pt>
                <c:pt idx="5859">
                  <c:v>25.1</c:v>
                </c:pt>
                <c:pt idx="5860">
                  <c:v>25.1</c:v>
                </c:pt>
                <c:pt idx="5861">
                  <c:v>25.1</c:v>
                </c:pt>
                <c:pt idx="5862">
                  <c:v>25.1</c:v>
                </c:pt>
                <c:pt idx="5863">
                  <c:v>25.1</c:v>
                </c:pt>
                <c:pt idx="5864">
                  <c:v>25.12</c:v>
                </c:pt>
                <c:pt idx="5865">
                  <c:v>25.12</c:v>
                </c:pt>
                <c:pt idx="5866">
                  <c:v>25.12</c:v>
                </c:pt>
                <c:pt idx="5867">
                  <c:v>25.12</c:v>
                </c:pt>
                <c:pt idx="5868">
                  <c:v>25.12</c:v>
                </c:pt>
                <c:pt idx="5869">
                  <c:v>25.12</c:v>
                </c:pt>
                <c:pt idx="5870">
                  <c:v>25.12</c:v>
                </c:pt>
                <c:pt idx="5871">
                  <c:v>25.12</c:v>
                </c:pt>
                <c:pt idx="5872">
                  <c:v>25.14</c:v>
                </c:pt>
                <c:pt idx="5873">
                  <c:v>25.16</c:v>
                </c:pt>
                <c:pt idx="5874">
                  <c:v>25.16</c:v>
                </c:pt>
                <c:pt idx="5875">
                  <c:v>25.16</c:v>
                </c:pt>
                <c:pt idx="5876">
                  <c:v>25.16</c:v>
                </c:pt>
                <c:pt idx="5877">
                  <c:v>25.18</c:v>
                </c:pt>
                <c:pt idx="5878">
                  <c:v>25.18</c:v>
                </c:pt>
                <c:pt idx="5879">
                  <c:v>25.18</c:v>
                </c:pt>
                <c:pt idx="5880">
                  <c:v>25.18</c:v>
                </c:pt>
                <c:pt idx="5881">
                  <c:v>25.2</c:v>
                </c:pt>
                <c:pt idx="5882">
                  <c:v>25.2</c:v>
                </c:pt>
                <c:pt idx="5883">
                  <c:v>25.2</c:v>
                </c:pt>
                <c:pt idx="5884">
                  <c:v>25.2</c:v>
                </c:pt>
                <c:pt idx="5885">
                  <c:v>25.22</c:v>
                </c:pt>
                <c:pt idx="5886">
                  <c:v>25.22</c:v>
                </c:pt>
                <c:pt idx="5887">
                  <c:v>25.22</c:v>
                </c:pt>
                <c:pt idx="5888">
                  <c:v>25.22</c:v>
                </c:pt>
                <c:pt idx="5889">
                  <c:v>25.22</c:v>
                </c:pt>
                <c:pt idx="5890">
                  <c:v>25.22</c:v>
                </c:pt>
                <c:pt idx="5891">
                  <c:v>25.22</c:v>
                </c:pt>
                <c:pt idx="5892">
                  <c:v>25.24</c:v>
                </c:pt>
                <c:pt idx="5893">
                  <c:v>25.24</c:v>
                </c:pt>
                <c:pt idx="5894">
                  <c:v>25.24</c:v>
                </c:pt>
                <c:pt idx="5895">
                  <c:v>25.24</c:v>
                </c:pt>
                <c:pt idx="5896">
                  <c:v>25.24</c:v>
                </c:pt>
                <c:pt idx="5897">
                  <c:v>25.259999999999987</c:v>
                </c:pt>
                <c:pt idx="5898">
                  <c:v>25.279999999999987</c:v>
                </c:pt>
                <c:pt idx="5899">
                  <c:v>25.279999999999987</c:v>
                </c:pt>
                <c:pt idx="5900">
                  <c:v>25.279999999999987</c:v>
                </c:pt>
                <c:pt idx="5901">
                  <c:v>25.279999999999987</c:v>
                </c:pt>
                <c:pt idx="5902">
                  <c:v>25.279999999999987</c:v>
                </c:pt>
                <c:pt idx="5903">
                  <c:v>25.3</c:v>
                </c:pt>
                <c:pt idx="5904">
                  <c:v>25.32</c:v>
                </c:pt>
                <c:pt idx="5905">
                  <c:v>25.32</c:v>
                </c:pt>
                <c:pt idx="5906">
                  <c:v>25.32</c:v>
                </c:pt>
                <c:pt idx="5907">
                  <c:v>25.32</c:v>
                </c:pt>
                <c:pt idx="5908">
                  <c:v>25.32</c:v>
                </c:pt>
                <c:pt idx="5909">
                  <c:v>25.32</c:v>
                </c:pt>
                <c:pt idx="5910">
                  <c:v>25.32</c:v>
                </c:pt>
                <c:pt idx="5911">
                  <c:v>25.32</c:v>
                </c:pt>
                <c:pt idx="5912">
                  <c:v>25.32</c:v>
                </c:pt>
                <c:pt idx="5913">
                  <c:v>25.34</c:v>
                </c:pt>
                <c:pt idx="5914">
                  <c:v>25.34</c:v>
                </c:pt>
                <c:pt idx="5915">
                  <c:v>25.34</c:v>
                </c:pt>
                <c:pt idx="5916">
                  <c:v>25.34</c:v>
                </c:pt>
                <c:pt idx="5917">
                  <c:v>25.34</c:v>
                </c:pt>
                <c:pt idx="5918">
                  <c:v>25.34</c:v>
                </c:pt>
                <c:pt idx="5919">
                  <c:v>25.36</c:v>
                </c:pt>
                <c:pt idx="5920">
                  <c:v>25.36</c:v>
                </c:pt>
                <c:pt idx="5921">
                  <c:v>25.36</c:v>
                </c:pt>
                <c:pt idx="5922">
                  <c:v>25.36</c:v>
                </c:pt>
                <c:pt idx="5923">
                  <c:v>25.36</c:v>
                </c:pt>
                <c:pt idx="5924">
                  <c:v>25.36</c:v>
                </c:pt>
                <c:pt idx="5925">
                  <c:v>25.38</c:v>
                </c:pt>
                <c:pt idx="5926">
                  <c:v>25.38</c:v>
                </c:pt>
                <c:pt idx="5927">
                  <c:v>25.38</c:v>
                </c:pt>
                <c:pt idx="5928">
                  <c:v>25.38</c:v>
                </c:pt>
                <c:pt idx="5929">
                  <c:v>25.38</c:v>
                </c:pt>
                <c:pt idx="5930">
                  <c:v>25.38</c:v>
                </c:pt>
                <c:pt idx="5931">
                  <c:v>25.38</c:v>
                </c:pt>
                <c:pt idx="5932">
                  <c:v>25.38</c:v>
                </c:pt>
                <c:pt idx="5933">
                  <c:v>25.4</c:v>
                </c:pt>
                <c:pt idx="5934">
                  <c:v>25.4</c:v>
                </c:pt>
                <c:pt idx="5935">
                  <c:v>25.4</c:v>
                </c:pt>
                <c:pt idx="5936">
                  <c:v>25.4</c:v>
                </c:pt>
                <c:pt idx="5937">
                  <c:v>25.4</c:v>
                </c:pt>
                <c:pt idx="5938">
                  <c:v>25.4</c:v>
                </c:pt>
                <c:pt idx="5939">
                  <c:v>25.4</c:v>
                </c:pt>
                <c:pt idx="5940">
                  <c:v>25.4</c:v>
                </c:pt>
                <c:pt idx="5941">
                  <c:v>25.439999999999987</c:v>
                </c:pt>
                <c:pt idx="5942">
                  <c:v>25.439999999999987</c:v>
                </c:pt>
                <c:pt idx="5943">
                  <c:v>25.439999999999987</c:v>
                </c:pt>
                <c:pt idx="5944">
                  <c:v>25.439999999999987</c:v>
                </c:pt>
                <c:pt idx="5945">
                  <c:v>25.439999999999987</c:v>
                </c:pt>
                <c:pt idx="5946">
                  <c:v>25.459999999999987</c:v>
                </c:pt>
                <c:pt idx="5947">
                  <c:v>25.459999999999987</c:v>
                </c:pt>
                <c:pt idx="5948">
                  <c:v>25.459999999999987</c:v>
                </c:pt>
                <c:pt idx="5949">
                  <c:v>25.479999999999986</c:v>
                </c:pt>
                <c:pt idx="5950">
                  <c:v>25.5</c:v>
                </c:pt>
                <c:pt idx="5951">
                  <c:v>25.5</c:v>
                </c:pt>
                <c:pt idx="5952">
                  <c:v>25.5</c:v>
                </c:pt>
                <c:pt idx="5953">
                  <c:v>25.5</c:v>
                </c:pt>
                <c:pt idx="5954">
                  <c:v>25.5</c:v>
                </c:pt>
                <c:pt idx="5955">
                  <c:v>25.5</c:v>
                </c:pt>
                <c:pt idx="5956">
                  <c:v>25.5</c:v>
                </c:pt>
                <c:pt idx="5957">
                  <c:v>25.52</c:v>
                </c:pt>
                <c:pt idx="5958">
                  <c:v>25.52</c:v>
                </c:pt>
                <c:pt idx="5959">
                  <c:v>25.52</c:v>
                </c:pt>
                <c:pt idx="5960">
                  <c:v>25.54</c:v>
                </c:pt>
                <c:pt idx="5961">
                  <c:v>25.54</c:v>
                </c:pt>
                <c:pt idx="5962">
                  <c:v>25.54</c:v>
                </c:pt>
                <c:pt idx="5963">
                  <c:v>25.54</c:v>
                </c:pt>
                <c:pt idx="5964">
                  <c:v>25.56</c:v>
                </c:pt>
                <c:pt idx="5965">
                  <c:v>25.56</c:v>
                </c:pt>
                <c:pt idx="5966">
                  <c:v>25.56</c:v>
                </c:pt>
                <c:pt idx="5967">
                  <c:v>25.56</c:v>
                </c:pt>
                <c:pt idx="5968">
                  <c:v>25.56</c:v>
                </c:pt>
                <c:pt idx="5969">
                  <c:v>25.56</c:v>
                </c:pt>
                <c:pt idx="5970">
                  <c:v>25.56</c:v>
                </c:pt>
                <c:pt idx="5971">
                  <c:v>25.58</c:v>
                </c:pt>
                <c:pt idx="5972">
                  <c:v>25.58</c:v>
                </c:pt>
                <c:pt idx="5973">
                  <c:v>25.58</c:v>
                </c:pt>
                <c:pt idx="5974">
                  <c:v>25.58</c:v>
                </c:pt>
                <c:pt idx="5975">
                  <c:v>25.58</c:v>
                </c:pt>
                <c:pt idx="5976">
                  <c:v>25.6</c:v>
                </c:pt>
                <c:pt idx="5977">
                  <c:v>25.6</c:v>
                </c:pt>
                <c:pt idx="5978">
                  <c:v>25.6</c:v>
                </c:pt>
                <c:pt idx="5979">
                  <c:v>25.6</c:v>
                </c:pt>
                <c:pt idx="5980">
                  <c:v>25.62</c:v>
                </c:pt>
                <c:pt idx="5981">
                  <c:v>25.62</c:v>
                </c:pt>
                <c:pt idx="5982">
                  <c:v>25.64</c:v>
                </c:pt>
                <c:pt idx="5983">
                  <c:v>25.66</c:v>
                </c:pt>
                <c:pt idx="5984">
                  <c:v>25.66</c:v>
                </c:pt>
                <c:pt idx="5985">
                  <c:v>25.66</c:v>
                </c:pt>
                <c:pt idx="5986">
                  <c:v>25.66</c:v>
                </c:pt>
                <c:pt idx="5987">
                  <c:v>25.68</c:v>
                </c:pt>
                <c:pt idx="5988">
                  <c:v>25.68</c:v>
                </c:pt>
                <c:pt idx="5989">
                  <c:v>25.7</c:v>
                </c:pt>
                <c:pt idx="5990">
                  <c:v>25.7</c:v>
                </c:pt>
                <c:pt idx="5991">
                  <c:v>25.7</c:v>
                </c:pt>
                <c:pt idx="5992">
                  <c:v>25.72</c:v>
                </c:pt>
                <c:pt idx="5993">
                  <c:v>25.72</c:v>
                </c:pt>
                <c:pt idx="5994">
                  <c:v>25.72</c:v>
                </c:pt>
                <c:pt idx="5995">
                  <c:v>25.74</c:v>
                </c:pt>
                <c:pt idx="5996">
                  <c:v>25.74</c:v>
                </c:pt>
                <c:pt idx="5997">
                  <c:v>25.74</c:v>
                </c:pt>
                <c:pt idx="5998">
                  <c:v>25.759999999999987</c:v>
                </c:pt>
                <c:pt idx="5999">
                  <c:v>25.759999999999987</c:v>
                </c:pt>
                <c:pt idx="6000">
                  <c:v>25.759999999999987</c:v>
                </c:pt>
                <c:pt idx="6001">
                  <c:v>25.759999999999987</c:v>
                </c:pt>
                <c:pt idx="6002">
                  <c:v>25.759999999999987</c:v>
                </c:pt>
                <c:pt idx="6003">
                  <c:v>25.759999999999987</c:v>
                </c:pt>
                <c:pt idx="6004">
                  <c:v>25.759999999999987</c:v>
                </c:pt>
                <c:pt idx="6005">
                  <c:v>25.779999999999987</c:v>
                </c:pt>
                <c:pt idx="6006">
                  <c:v>25.779999999999987</c:v>
                </c:pt>
                <c:pt idx="6007">
                  <c:v>25.779999999999987</c:v>
                </c:pt>
                <c:pt idx="6008">
                  <c:v>25.8</c:v>
                </c:pt>
                <c:pt idx="6009">
                  <c:v>25.8</c:v>
                </c:pt>
                <c:pt idx="6010">
                  <c:v>25.8</c:v>
                </c:pt>
                <c:pt idx="6011">
                  <c:v>25.8</c:v>
                </c:pt>
                <c:pt idx="6012">
                  <c:v>25.82</c:v>
                </c:pt>
                <c:pt idx="6013">
                  <c:v>25.82</c:v>
                </c:pt>
                <c:pt idx="6014">
                  <c:v>25.82</c:v>
                </c:pt>
                <c:pt idx="6015">
                  <c:v>25.82</c:v>
                </c:pt>
                <c:pt idx="6016">
                  <c:v>25.82</c:v>
                </c:pt>
                <c:pt idx="6017">
                  <c:v>25.82</c:v>
                </c:pt>
                <c:pt idx="6018">
                  <c:v>25.84</c:v>
                </c:pt>
                <c:pt idx="6019">
                  <c:v>25.86</c:v>
                </c:pt>
                <c:pt idx="6020">
                  <c:v>25.86</c:v>
                </c:pt>
                <c:pt idx="6021">
                  <c:v>25.88</c:v>
                </c:pt>
                <c:pt idx="6022">
                  <c:v>25.88</c:v>
                </c:pt>
                <c:pt idx="6023">
                  <c:v>25.88</c:v>
                </c:pt>
                <c:pt idx="6024">
                  <c:v>25.9</c:v>
                </c:pt>
                <c:pt idx="6025">
                  <c:v>25.9</c:v>
                </c:pt>
                <c:pt idx="6026">
                  <c:v>25.9</c:v>
                </c:pt>
                <c:pt idx="6027">
                  <c:v>25.9</c:v>
                </c:pt>
                <c:pt idx="6028">
                  <c:v>25.919999999999987</c:v>
                </c:pt>
                <c:pt idx="6029">
                  <c:v>25.919999999999987</c:v>
                </c:pt>
                <c:pt idx="6030">
                  <c:v>25.919999999999987</c:v>
                </c:pt>
                <c:pt idx="6031">
                  <c:v>25.939999999999987</c:v>
                </c:pt>
                <c:pt idx="6032">
                  <c:v>25.939999999999987</c:v>
                </c:pt>
                <c:pt idx="6033">
                  <c:v>25.939999999999987</c:v>
                </c:pt>
                <c:pt idx="6034">
                  <c:v>25.939999999999987</c:v>
                </c:pt>
                <c:pt idx="6035">
                  <c:v>25.939999999999987</c:v>
                </c:pt>
                <c:pt idx="6036">
                  <c:v>25.939999999999987</c:v>
                </c:pt>
                <c:pt idx="6037">
                  <c:v>25.959999999999987</c:v>
                </c:pt>
                <c:pt idx="6038">
                  <c:v>25.959999999999987</c:v>
                </c:pt>
                <c:pt idx="6039">
                  <c:v>25.959999999999987</c:v>
                </c:pt>
                <c:pt idx="6040">
                  <c:v>25.959999999999987</c:v>
                </c:pt>
                <c:pt idx="6041">
                  <c:v>25.979999999999986</c:v>
                </c:pt>
                <c:pt idx="6042">
                  <c:v>26</c:v>
                </c:pt>
                <c:pt idx="6043">
                  <c:v>26</c:v>
                </c:pt>
                <c:pt idx="6044">
                  <c:v>26</c:v>
                </c:pt>
                <c:pt idx="6045">
                  <c:v>26</c:v>
                </c:pt>
                <c:pt idx="6046">
                  <c:v>26.02</c:v>
                </c:pt>
                <c:pt idx="6047">
                  <c:v>26.02</c:v>
                </c:pt>
                <c:pt idx="6048">
                  <c:v>26.04</c:v>
                </c:pt>
                <c:pt idx="6049">
                  <c:v>26.04</c:v>
                </c:pt>
                <c:pt idx="6050">
                  <c:v>26.04</c:v>
                </c:pt>
                <c:pt idx="6051">
                  <c:v>26.06</c:v>
                </c:pt>
                <c:pt idx="6052">
                  <c:v>26.06</c:v>
                </c:pt>
                <c:pt idx="6053">
                  <c:v>26.06</c:v>
                </c:pt>
                <c:pt idx="6054">
                  <c:v>26.06</c:v>
                </c:pt>
                <c:pt idx="6055">
                  <c:v>26.06</c:v>
                </c:pt>
                <c:pt idx="6056">
                  <c:v>26.06</c:v>
                </c:pt>
                <c:pt idx="6057">
                  <c:v>26.06</c:v>
                </c:pt>
                <c:pt idx="6058">
                  <c:v>26.08</c:v>
                </c:pt>
                <c:pt idx="6059">
                  <c:v>26.08</c:v>
                </c:pt>
                <c:pt idx="6060">
                  <c:v>26.08</c:v>
                </c:pt>
                <c:pt idx="6061">
                  <c:v>26.08</c:v>
                </c:pt>
                <c:pt idx="6062">
                  <c:v>26.12</c:v>
                </c:pt>
                <c:pt idx="6063">
                  <c:v>26.12</c:v>
                </c:pt>
                <c:pt idx="6064">
                  <c:v>26.12</c:v>
                </c:pt>
                <c:pt idx="6065">
                  <c:v>26.14</c:v>
                </c:pt>
                <c:pt idx="6066">
                  <c:v>26.14</c:v>
                </c:pt>
                <c:pt idx="6067">
                  <c:v>26.14</c:v>
                </c:pt>
                <c:pt idx="6068">
                  <c:v>26.14</c:v>
                </c:pt>
                <c:pt idx="6069">
                  <c:v>26.14</c:v>
                </c:pt>
                <c:pt idx="6070">
                  <c:v>26.14</c:v>
                </c:pt>
                <c:pt idx="6071">
                  <c:v>26.14</c:v>
                </c:pt>
                <c:pt idx="6072">
                  <c:v>26.16</c:v>
                </c:pt>
                <c:pt idx="6073">
                  <c:v>26.16</c:v>
                </c:pt>
                <c:pt idx="6074">
                  <c:v>26.16</c:v>
                </c:pt>
                <c:pt idx="6075">
                  <c:v>26.16</c:v>
                </c:pt>
                <c:pt idx="6076">
                  <c:v>26.18</c:v>
                </c:pt>
                <c:pt idx="6077">
                  <c:v>26.18</c:v>
                </c:pt>
                <c:pt idx="6078">
                  <c:v>26.2</c:v>
                </c:pt>
                <c:pt idx="6079">
                  <c:v>26.22</c:v>
                </c:pt>
                <c:pt idx="6080">
                  <c:v>26.22</c:v>
                </c:pt>
                <c:pt idx="6081">
                  <c:v>26.22</c:v>
                </c:pt>
                <c:pt idx="6082">
                  <c:v>26.22</c:v>
                </c:pt>
                <c:pt idx="6083">
                  <c:v>26.22</c:v>
                </c:pt>
                <c:pt idx="6084">
                  <c:v>26.22</c:v>
                </c:pt>
                <c:pt idx="6085">
                  <c:v>26.24</c:v>
                </c:pt>
                <c:pt idx="6086">
                  <c:v>26.24</c:v>
                </c:pt>
                <c:pt idx="6087">
                  <c:v>26.24</c:v>
                </c:pt>
                <c:pt idx="6088">
                  <c:v>26.24</c:v>
                </c:pt>
                <c:pt idx="6089">
                  <c:v>26.259999999999987</c:v>
                </c:pt>
                <c:pt idx="6090">
                  <c:v>26.259999999999987</c:v>
                </c:pt>
                <c:pt idx="6091">
                  <c:v>26.259999999999987</c:v>
                </c:pt>
                <c:pt idx="6092">
                  <c:v>26.279999999999987</c:v>
                </c:pt>
                <c:pt idx="6093">
                  <c:v>26.279999999999987</c:v>
                </c:pt>
                <c:pt idx="6094">
                  <c:v>26.279999999999987</c:v>
                </c:pt>
                <c:pt idx="6095">
                  <c:v>26.279999999999987</c:v>
                </c:pt>
                <c:pt idx="6096">
                  <c:v>26.279999999999987</c:v>
                </c:pt>
                <c:pt idx="6097">
                  <c:v>26.3</c:v>
                </c:pt>
                <c:pt idx="6098">
                  <c:v>26.32</c:v>
                </c:pt>
                <c:pt idx="6099">
                  <c:v>26.32</c:v>
                </c:pt>
                <c:pt idx="6100">
                  <c:v>26.32</c:v>
                </c:pt>
                <c:pt idx="6101">
                  <c:v>26.34</c:v>
                </c:pt>
                <c:pt idx="6102">
                  <c:v>26.36</c:v>
                </c:pt>
                <c:pt idx="6103">
                  <c:v>26.36</c:v>
                </c:pt>
                <c:pt idx="6104">
                  <c:v>26.38</c:v>
                </c:pt>
                <c:pt idx="6105">
                  <c:v>26.38</c:v>
                </c:pt>
                <c:pt idx="6106">
                  <c:v>26.38</c:v>
                </c:pt>
                <c:pt idx="6107">
                  <c:v>26.38</c:v>
                </c:pt>
                <c:pt idx="6108">
                  <c:v>26.38</c:v>
                </c:pt>
                <c:pt idx="6109">
                  <c:v>26.4</c:v>
                </c:pt>
                <c:pt idx="6110">
                  <c:v>26.419999999999987</c:v>
                </c:pt>
                <c:pt idx="6111">
                  <c:v>26.439999999999987</c:v>
                </c:pt>
                <c:pt idx="6112">
                  <c:v>26.439999999999987</c:v>
                </c:pt>
                <c:pt idx="6113">
                  <c:v>26.439999999999987</c:v>
                </c:pt>
                <c:pt idx="6114">
                  <c:v>26.439999999999987</c:v>
                </c:pt>
                <c:pt idx="6115">
                  <c:v>26.439999999999987</c:v>
                </c:pt>
                <c:pt idx="6116">
                  <c:v>26.459999999999987</c:v>
                </c:pt>
                <c:pt idx="6117">
                  <c:v>26.459999999999987</c:v>
                </c:pt>
                <c:pt idx="6118">
                  <c:v>26.5</c:v>
                </c:pt>
                <c:pt idx="6119">
                  <c:v>26.5</c:v>
                </c:pt>
                <c:pt idx="6120">
                  <c:v>26.52</c:v>
                </c:pt>
                <c:pt idx="6121">
                  <c:v>26.52</c:v>
                </c:pt>
                <c:pt idx="6122">
                  <c:v>26.52</c:v>
                </c:pt>
                <c:pt idx="6123">
                  <c:v>26.52</c:v>
                </c:pt>
                <c:pt idx="6124">
                  <c:v>26.54</c:v>
                </c:pt>
                <c:pt idx="6125">
                  <c:v>26.54</c:v>
                </c:pt>
                <c:pt idx="6126">
                  <c:v>26.54</c:v>
                </c:pt>
                <c:pt idx="6127">
                  <c:v>26.54</c:v>
                </c:pt>
                <c:pt idx="6128">
                  <c:v>26.54</c:v>
                </c:pt>
                <c:pt idx="6129">
                  <c:v>26.54</c:v>
                </c:pt>
                <c:pt idx="6130">
                  <c:v>26.54</c:v>
                </c:pt>
                <c:pt idx="6131">
                  <c:v>26.56</c:v>
                </c:pt>
                <c:pt idx="6132">
                  <c:v>26.56</c:v>
                </c:pt>
                <c:pt idx="6133">
                  <c:v>26.56</c:v>
                </c:pt>
                <c:pt idx="6134">
                  <c:v>26.58</c:v>
                </c:pt>
                <c:pt idx="6135">
                  <c:v>26.58</c:v>
                </c:pt>
                <c:pt idx="6136">
                  <c:v>26.58</c:v>
                </c:pt>
                <c:pt idx="6137">
                  <c:v>26.58</c:v>
                </c:pt>
                <c:pt idx="6138">
                  <c:v>26.6</c:v>
                </c:pt>
                <c:pt idx="6139">
                  <c:v>26.6</c:v>
                </c:pt>
                <c:pt idx="6140">
                  <c:v>26.6</c:v>
                </c:pt>
                <c:pt idx="6141">
                  <c:v>26.62</c:v>
                </c:pt>
                <c:pt idx="6142">
                  <c:v>26.62</c:v>
                </c:pt>
                <c:pt idx="6143">
                  <c:v>26.64</c:v>
                </c:pt>
                <c:pt idx="6144">
                  <c:v>26.64</c:v>
                </c:pt>
                <c:pt idx="6145">
                  <c:v>26.66</c:v>
                </c:pt>
                <c:pt idx="6146">
                  <c:v>26.66</c:v>
                </c:pt>
                <c:pt idx="6147">
                  <c:v>26.66</c:v>
                </c:pt>
                <c:pt idx="6148">
                  <c:v>26.66</c:v>
                </c:pt>
                <c:pt idx="6149">
                  <c:v>26.68</c:v>
                </c:pt>
                <c:pt idx="6150">
                  <c:v>26.68</c:v>
                </c:pt>
                <c:pt idx="6151">
                  <c:v>26.7</c:v>
                </c:pt>
                <c:pt idx="6152">
                  <c:v>26.7</c:v>
                </c:pt>
                <c:pt idx="6153">
                  <c:v>26.7</c:v>
                </c:pt>
                <c:pt idx="6154">
                  <c:v>26.72</c:v>
                </c:pt>
                <c:pt idx="6155">
                  <c:v>26.779999999999987</c:v>
                </c:pt>
                <c:pt idx="6156">
                  <c:v>26.8</c:v>
                </c:pt>
                <c:pt idx="6157">
                  <c:v>26.82</c:v>
                </c:pt>
                <c:pt idx="6158">
                  <c:v>26.82</c:v>
                </c:pt>
                <c:pt idx="6159">
                  <c:v>26.82</c:v>
                </c:pt>
                <c:pt idx="6160">
                  <c:v>26.86</c:v>
                </c:pt>
                <c:pt idx="6161">
                  <c:v>26.86</c:v>
                </c:pt>
                <c:pt idx="6162">
                  <c:v>26.88</c:v>
                </c:pt>
                <c:pt idx="6163">
                  <c:v>26.9</c:v>
                </c:pt>
                <c:pt idx="6164">
                  <c:v>26.959999999999987</c:v>
                </c:pt>
                <c:pt idx="6165">
                  <c:v>26.959999999999987</c:v>
                </c:pt>
                <c:pt idx="6166">
                  <c:v>26.979999999999986</c:v>
                </c:pt>
                <c:pt idx="6167">
                  <c:v>26.979999999999986</c:v>
                </c:pt>
                <c:pt idx="6168">
                  <c:v>26.979999999999986</c:v>
                </c:pt>
                <c:pt idx="6169">
                  <c:v>26.979999999999986</c:v>
                </c:pt>
                <c:pt idx="6170">
                  <c:v>27</c:v>
                </c:pt>
                <c:pt idx="6171">
                  <c:v>27</c:v>
                </c:pt>
                <c:pt idx="6172">
                  <c:v>27.04</c:v>
                </c:pt>
                <c:pt idx="6173">
                  <c:v>27.06</c:v>
                </c:pt>
                <c:pt idx="6174">
                  <c:v>27.06</c:v>
                </c:pt>
                <c:pt idx="6175">
                  <c:v>27.1</c:v>
                </c:pt>
                <c:pt idx="6176">
                  <c:v>27.12</c:v>
                </c:pt>
                <c:pt idx="6177">
                  <c:v>27.14</c:v>
                </c:pt>
                <c:pt idx="6178">
                  <c:v>27.14</c:v>
                </c:pt>
                <c:pt idx="6179">
                  <c:v>27.16</c:v>
                </c:pt>
                <c:pt idx="6180">
                  <c:v>27.16</c:v>
                </c:pt>
                <c:pt idx="6181">
                  <c:v>27.16</c:v>
                </c:pt>
                <c:pt idx="6182">
                  <c:v>27.16</c:v>
                </c:pt>
                <c:pt idx="6183">
                  <c:v>27.16</c:v>
                </c:pt>
                <c:pt idx="6184">
                  <c:v>27.16</c:v>
                </c:pt>
                <c:pt idx="6185">
                  <c:v>27.18</c:v>
                </c:pt>
                <c:pt idx="6186">
                  <c:v>27.24</c:v>
                </c:pt>
                <c:pt idx="6187">
                  <c:v>27.24</c:v>
                </c:pt>
                <c:pt idx="6188">
                  <c:v>27.279999999999987</c:v>
                </c:pt>
                <c:pt idx="6189">
                  <c:v>27.3</c:v>
                </c:pt>
                <c:pt idx="6190">
                  <c:v>27.3</c:v>
                </c:pt>
                <c:pt idx="6191">
                  <c:v>27.32</c:v>
                </c:pt>
                <c:pt idx="6192">
                  <c:v>27.32</c:v>
                </c:pt>
                <c:pt idx="6193">
                  <c:v>27.32</c:v>
                </c:pt>
                <c:pt idx="6194">
                  <c:v>27.32</c:v>
                </c:pt>
                <c:pt idx="6195">
                  <c:v>27.32</c:v>
                </c:pt>
                <c:pt idx="6196">
                  <c:v>27.34</c:v>
                </c:pt>
                <c:pt idx="6197">
                  <c:v>27.34</c:v>
                </c:pt>
                <c:pt idx="6198">
                  <c:v>27.34</c:v>
                </c:pt>
                <c:pt idx="6199">
                  <c:v>27.34</c:v>
                </c:pt>
                <c:pt idx="6200">
                  <c:v>27.36</c:v>
                </c:pt>
                <c:pt idx="6201">
                  <c:v>27.38</c:v>
                </c:pt>
                <c:pt idx="6202">
                  <c:v>27.38</c:v>
                </c:pt>
                <c:pt idx="6203">
                  <c:v>27.38</c:v>
                </c:pt>
                <c:pt idx="6204">
                  <c:v>27.4</c:v>
                </c:pt>
                <c:pt idx="6205">
                  <c:v>27.4</c:v>
                </c:pt>
                <c:pt idx="6206">
                  <c:v>27.4</c:v>
                </c:pt>
                <c:pt idx="6207">
                  <c:v>27.4</c:v>
                </c:pt>
                <c:pt idx="6208">
                  <c:v>27.459999999999987</c:v>
                </c:pt>
                <c:pt idx="6209">
                  <c:v>27.52</c:v>
                </c:pt>
                <c:pt idx="6210">
                  <c:v>27.54</c:v>
                </c:pt>
                <c:pt idx="6211">
                  <c:v>27.56</c:v>
                </c:pt>
                <c:pt idx="6212">
                  <c:v>27.56</c:v>
                </c:pt>
                <c:pt idx="6213">
                  <c:v>27.58</c:v>
                </c:pt>
                <c:pt idx="6214">
                  <c:v>27.6</c:v>
                </c:pt>
                <c:pt idx="6215">
                  <c:v>27.62</c:v>
                </c:pt>
                <c:pt idx="6216">
                  <c:v>27.62</c:v>
                </c:pt>
                <c:pt idx="6217">
                  <c:v>27.64</c:v>
                </c:pt>
                <c:pt idx="6218">
                  <c:v>27.64</c:v>
                </c:pt>
                <c:pt idx="6219">
                  <c:v>27.68</c:v>
                </c:pt>
                <c:pt idx="6220">
                  <c:v>27.72</c:v>
                </c:pt>
                <c:pt idx="6221">
                  <c:v>27.72</c:v>
                </c:pt>
                <c:pt idx="6222">
                  <c:v>27.759999999999987</c:v>
                </c:pt>
                <c:pt idx="6223">
                  <c:v>27.82</c:v>
                </c:pt>
                <c:pt idx="6224">
                  <c:v>27.82</c:v>
                </c:pt>
                <c:pt idx="6225">
                  <c:v>27.84</c:v>
                </c:pt>
                <c:pt idx="6226">
                  <c:v>27.9</c:v>
                </c:pt>
                <c:pt idx="6227">
                  <c:v>27.919999999999987</c:v>
                </c:pt>
                <c:pt idx="6228">
                  <c:v>27.979999999999986</c:v>
                </c:pt>
                <c:pt idx="6229">
                  <c:v>27.979999999999986</c:v>
                </c:pt>
                <c:pt idx="6230">
                  <c:v>28.04</c:v>
                </c:pt>
                <c:pt idx="6231">
                  <c:v>28.06</c:v>
                </c:pt>
                <c:pt idx="6232">
                  <c:v>28.14</c:v>
                </c:pt>
                <c:pt idx="6233">
                  <c:v>28.16</c:v>
                </c:pt>
                <c:pt idx="6234">
                  <c:v>28.18</c:v>
                </c:pt>
                <c:pt idx="6235">
                  <c:v>28.18</c:v>
                </c:pt>
                <c:pt idx="6236">
                  <c:v>28.22</c:v>
                </c:pt>
                <c:pt idx="6237">
                  <c:v>28.259999999999987</c:v>
                </c:pt>
                <c:pt idx="6238">
                  <c:v>28.3</c:v>
                </c:pt>
                <c:pt idx="6239">
                  <c:v>28.36</c:v>
                </c:pt>
                <c:pt idx="6240">
                  <c:v>28.5</c:v>
                </c:pt>
                <c:pt idx="6241">
                  <c:v>28.52</c:v>
                </c:pt>
                <c:pt idx="6242">
                  <c:v>28.56</c:v>
                </c:pt>
                <c:pt idx="6243">
                  <c:v>28.62</c:v>
                </c:pt>
                <c:pt idx="6244">
                  <c:v>28.62</c:v>
                </c:pt>
                <c:pt idx="6245">
                  <c:v>28.64</c:v>
                </c:pt>
                <c:pt idx="6246">
                  <c:v>28.64</c:v>
                </c:pt>
                <c:pt idx="6247">
                  <c:v>28.66</c:v>
                </c:pt>
                <c:pt idx="6248">
                  <c:v>28.74</c:v>
                </c:pt>
                <c:pt idx="6249">
                  <c:v>28.779999999999987</c:v>
                </c:pt>
                <c:pt idx="6250">
                  <c:v>28.779999999999987</c:v>
                </c:pt>
                <c:pt idx="6251">
                  <c:v>28.82</c:v>
                </c:pt>
                <c:pt idx="6252">
                  <c:v>28.919999999999987</c:v>
                </c:pt>
                <c:pt idx="6253">
                  <c:v>28.939999999999987</c:v>
                </c:pt>
                <c:pt idx="6254">
                  <c:v>29.16</c:v>
                </c:pt>
                <c:pt idx="6255">
                  <c:v>29.279999999999987</c:v>
                </c:pt>
                <c:pt idx="6256">
                  <c:v>29.479999999999986</c:v>
                </c:pt>
                <c:pt idx="6257">
                  <c:v>29.56</c:v>
                </c:pt>
                <c:pt idx="6258">
                  <c:v>29.62</c:v>
                </c:pt>
                <c:pt idx="6259">
                  <c:v>29.72</c:v>
                </c:pt>
                <c:pt idx="6260">
                  <c:v>30.06</c:v>
                </c:pt>
                <c:pt idx="6261">
                  <c:v>31.34</c:v>
                </c:pt>
              </c:numCache>
            </c:numRef>
          </c:xVal>
          <c:yVal>
            <c:numRef>
              <c:f>'SS2'!$Y$2:$Y$413697</c:f>
              <c:numCache>
                <c:formatCode>General</c:formatCode>
                <c:ptCount val="413696"/>
                <c:pt idx="0">
                  <c:v>1.5969338869370825E-4</c:v>
                </c:pt>
                <c:pt idx="1">
                  <c:v>3.1938677738741649E-4</c:v>
                </c:pt>
                <c:pt idx="2">
                  <c:v>4.7908016608112422E-4</c:v>
                </c:pt>
                <c:pt idx="3">
                  <c:v>6.3877355477483233E-4</c:v>
                </c:pt>
                <c:pt idx="4">
                  <c:v>7.9846694346854164E-4</c:v>
                </c:pt>
                <c:pt idx="5">
                  <c:v>9.5816033216224866E-4</c:v>
                </c:pt>
                <c:pt idx="6">
                  <c:v>1.1178537208559583E-3</c:v>
                </c:pt>
                <c:pt idx="7">
                  <c:v>1.2775471095496658E-3</c:v>
                </c:pt>
                <c:pt idx="8">
                  <c:v>1.4372404982433728E-3</c:v>
                </c:pt>
                <c:pt idx="9">
                  <c:v>1.5969338869370822E-3</c:v>
                </c:pt>
                <c:pt idx="10">
                  <c:v>1.7566272756307905E-3</c:v>
                </c:pt>
                <c:pt idx="11">
                  <c:v>1.9163206643244984E-3</c:v>
                </c:pt>
                <c:pt idx="12">
                  <c:v>2.0760140530182037E-3</c:v>
                </c:pt>
                <c:pt idx="13">
                  <c:v>2.2357074417119192E-3</c:v>
                </c:pt>
                <c:pt idx="14">
                  <c:v>2.3954008304056208E-3</c:v>
                </c:pt>
                <c:pt idx="15">
                  <c:v>2.5550942190993315E-3</c:v>
                </c:pt>
                <c:pt idx="16">
                  <c:v>2.7147876077930405E-3</c:v>
                </c:pt>
                <c:pt idx="17">
                  <c:v>2.8744809964867447E-3</c:v>
                </c:pt>
                <c:pt idx="18">
                  <c:v>3.0341743851804589E-3</c:v>
                </c:pt>
                <c:pt idx="19">
                  <c:v>3.1938677738741639E-3</c:v>
                </c:pt>
                <c:pt idx="20">
                  <c:v>3.3535611625678729E-3</c:v>
                </c:pt>
                <c:pt idx="21">
                  <c:v>3.5132545512615828E-3</c:v>
                </c:pt>
                <c:pt idx="22">
                  <c:v>3.6729479399552861E-3</c:v>
                </c:pt>
                <c:pt idx="23">
                  <c:v>3.8326413286489942E-3</c:v>
                </c:pt>
                <c:pt idx="24">
                  <c:v>3.9923347173427071E-3</c:v>
                </c:pt>
                <c:pt idx="25">
                  <c:v>4.1520281060364065E-3</c:v>
                </c:pt>
                <c:pt idx="26">
                  <c:v>4.3117214947301311E-3</c:v>
                </c:pt>
                <c:pt idx="27">
                  <c:v>4.4714148834238375E-3</c:v>
                </c:pt>
                <c:pt idx="28">
                  <c:v>4.6311082721175387E-3</c:v>
                </c:pt>
                <c:pt idx="29">
                  <c:v>4.7908016608112424E-3</c:v>
                </c:pt>
                <c:pt idx="30">
                  <c:v>4.9504950495049514E-3</c:v>
                </c:pt>
                <c:pt idx="31">
                  <c:v>5.1101884381986587E-3</c:v>
                </c:pt>
                <c:pt idx="32">
                  <c:v>5.2698818268923694E-3</c:v>
                </c:pt>
                <c:pt idx="33">
                  <c:v>5.4295752155860784E-3</c:v>
                </c:pt>
                <c:pt idx="34">
                  <c:v>5.5892686042797943E-3</c:v>
                </c:pt>
                <c:pt idx="35">
                  <c:v>5.7489619929734989E-3</c:v>
                </c:pt>
                <c:pt idx="36">
                  <c:v>5.9086553816672079E-3</c:v>
                </c:pt>
                <c:pt idx="37">
                  <c:v>6.0683487703609117E-3</c:v>
                </c:pt>
                <c:pt idx="38">
                  <c:v>6.228042159054625E-3</c:v>
                </c:pt>
                <c:pt idx="39">
                  <c:v>6.3877355477483235E-3</c:v>
                </c:pt>
                <c:pt idx="40">
                  <c:v>6.5474289364420334E-3</c:v>
                </c:pt>
                <c:pt idx="41">
                  <c:v>6.7071223251357424E-3</c:v>
                </c:pt>
                <c:pt idx="42">
                  <c:v>6.8668157138294479E-3</c:v>
                </c:pt>
                <c:pt idx="43">
                  <c:v>7.026509102523169E-3</c:v>
                </c:pt>
                <c:pt idx="44">
                  <c:v>7.1862024912168788E-3</c:v>
                </c:pt>
                <c:pt idx="45">
                  <c:v>7.3458958799105722E-3</c:v>
                </c:pt>
                <c:pt idx="46">
                  <c:v>7.5055892686042803E-3</c:v>
                </c:pt>
                <c:pt idx="47">
                  <c:v>7.6652826572979876E-3</c:v>
                </c:pt>
                <c:pt idx="48">
                  <c:v>7.8249760459916974E-3</c:v>
                </c:pt>
                <c:pt idx="49">
                  <c:v>7.9846694346854142E-3</c:v>
                </c:pt>
                <c:pt idx="50">
                  <c:v>8.1443628233791136E-3</c:v>
                </c:pt>
                <c:pt idx="51">
                  <c:v>8.3040562120728287E-3</c:v>
                </c:pt>
                <c:pt idx="52">
                  <c:v>8.4637496007665455E-3</c:v>
                </c:pt>
                <c:pt idx="53">
                  <c:v>8.6234429894602536E-3</c:v>
                </c:pt>
                <c:pt idx="54">
                  <c:v>8.7831363781539582E-3</c:v>
                </c:pt>
                <c:pt idx="55">
                  <c:v>8.9428297668476524E-3</c:v>
                </c:pt>
                <c:pt idx="56">
                  <c:v>9.1025231555413692E-3</c:v>
                </c:pt>
                <c:pt idx="57">
                  <c:v>9.2622165442350808E-3</c:v>
                </c:pt>
                <c:pt idx="58">
                  <c:v>9.4219099329287768E-3</c:v>
                </c:pt>
                <c:pt idx="59">
                  <c:v>9.5816033216224866E-3</c:v>
                </c:pt>
                <c:pt idx="60">
                  <c:v>9.741296710316193E-3</c:v>
                </c:pt>
                <c:pt idx="61">
                  <c:v>9.9009900990099237E-3</c:v>
                </c:pt>
                <c:pt idx="62">
                  <c:v>1.0060683487703609E-2</c:v>
                </c:pt>
                <c:pt idx="63">
                  <c:v>1.0220376876397317E-2</c:v>
                </c:pt>
                <c:pt idx="64">
                  <c:v>1.0380070265091041E-2</c:v>
                </c:pt>
                <c:pt idx="65">
                  <c:v>1.0539763653784734E-2</c:v>
                </c:pt>
                <c:pt idx="66">
                  <c:v>1.0699457042478443E-2</c:v>
                </c:pt>
                <c:pt idx="67">
                  <c:v>1.085915043117216E-2</c:v>
                </c:pt>
                <c:pt idx="68">
                  <c:v>1.1018843819865861E-2</c:v>
                </c:pt>
                <c:pt idx="69">
                  <c:v>1.1178537208559576E-2</c:v>
                </c:pt>
                <c:pt idx="70">
                  <c:v>1.1338230597253279E-2</c:v>
                </c:pt>
                <c:pt idx="71">
                  <c:v>1.1497923985946974E-2</c:v>
                </c:pt>
                <c:pt idx="72">
                  <c:v>1.165761737464068E-2</c:v>
                </c:pt>
                <c:pt idx="73">
                  <c:v>1.18173107633344E-2</c:v>
                </c:pt>
                <c:pt idx="74">
                  <c:v>1.1977004152028107E-2</c:v>
                </c:pt>
                <c:pt idx="75">
                  <c:v>1.2136697540721796E-2</c:v>
                </c:pt>
                <c:pt idx="76">
                  <c:v>1.2296390929415519E-2</c:v>
                </c:pt>
                <c:pt idx="77">
                  <c:v>1.2456084318109241E-2</c:v>
                </c:pt>
                <c:pt idx="78">
                  <c:v>1.2615777706802941E-2</c:v>
                </c:pt>
                <c:pt idx="79">
                  <c:v>1.2775471095496658E-2</c:v>
                </c:pt>
                <c:pt idx="80">
                  <c:v>1.2935164484190355E-2</c:v>
                </c:pt>
                <c:pt idx="81">
                  <c:v>1.3094857872884062E-2</c:v>
                </c:pt>
                <c:pt idx="82">
                  <c:v>1.3254551261577792E-2</c:v>
                </c:pt>
                <c:pt idx="83">
                  <c:v>1.3414244650271478E-2</c:v>
                </c:pt>
                <c:pt idx="84">
                  <c:v>1.3573938038965203E-2</c:v>
                </c:pt>
                <c:pt idx="85">
                  <c:v>1.3733631427658897E-2</c:v>
                </c:pt>
                <c:pt idx="86">
                  <c:v>1.3893324816352621E-2</c:v>
                </c:pt>
                <c:pt idx="87">
                  <c:v>1.4053018205046312E-2</c:v>
                </c:pt>
                <c:pt idx="88">
                  <c:v>1.4212711593740018E-2</c:v>
                </c:pt>
                <c:pt idx="89">
                  <c:v>1.4372404982433728E-2</c:v>
                </c:pt>
                <c:pt idx="90">
                  <c:v>1.4532098371127436E-2</c:v>
                </c:pt>
                <c:pt idx="91">
                  <c:v>1.4691791759821144E-2</c:v>
                </c:pt>
                <c:pt idx="92">
                  <c:v>1.4851485148514861E-2</c:v>
                </c:pt>
                <c:pt idx="93">
                  <c:v>1.5011178537208571E-2</c:v>
                </c:pt>
                <c:pt idx="94">
                  <c:v>1.5170871925902283E-2</c:v>
                </c:pt>
                <c:pt idx="95">
                  <c:v>1.5330565314595991E-2</c:v>
                </c:pt>
                <c:pt idx="96">
                  <c:v>1.5490258703289685E-2</c:v>
                </c:pt>
                <c:pt idx="97">
                  <c:v>1.5649952091983391E-2</c:v>
                </c:pt>
                <c:pt idx="98">
                  <c:v>1.5809645480677099E-2</c:v>
                </c:pt>
                <c:pt idx="99">
                  <c:v>1.5969338869370811E-2</c:v>
                </c:pt>
                <c:pt idx="100">
                  <c:v>1.6129032258064523E-2</c:v>
                </c:pt>
                <c:pt idx="101">
                  <c:v>1.6288725646758258E-2</c:v>
                </c:pt>
                <c:pt idx="102">
                  <c:v>1.6448419035451942E-2</c:v>
                </c:pt>
                <c:pt idx="103">
                  <c:v>1.660811242414564E-2</c:v>
                </c:pt>
                <c:pt idx="104">
                  <c:v>1.6767805812839372E-2</c:v>
                </c:pt>
                <c:pt idx="105">
                  <c:v>1.6927499201533084E-2</c:v>
                </c:pt>
                <c:pt idx="106">
                  <c:v>1.7087192590226764E-2</c:v>
                </c:pt>
                <c:pt idx="107">
                  <c:v>1.7246885978920472E-2</c:v>
                </c:pt>
                <c:pt idx="108">
                  <c:v>1.7406579367614208E-2</c:v>
                </c:pt>
                <c:pt idx="109">
                  <c:v>1.7566272756307889E-2</c:v>
                </c:pt>
                <c:pt idx="110">
                  <c:v>1.7725966145001597E-2</c:v>
                </c:pt>
                <c:pt idx="111">
                  <c:v>1.7885659533695305E-2</c:v>
                </c:pt>
                <c:pt idx="112">
                  <c:v>1.8045352922389013E-2</c:v>
                </c:pt>
                <c:pt idx="113">
                  <c:v>1.8205046311082721E-2</c:v>
                </c:pt>
                <c:pt idx="114">
                  <c:v>1.836473969977645E-2</c:v>
                </c:pt>
                <c:pt idx="115">
                  <c:v>1.8524433088470141E-2</c:v>
                </c:pt>
                <c:pt idx="116">
                  <c:v>1.8684126477163845E-2</c:v>
                </c:pt>
                <c:pt idx="117">
                  <c:v>1.8843819865857581E-2</c:v>
                </c:pt>
                <c:pt idx="118">
                  <c:v>1.9003513254551279E-2</c:v>
                </c:pt>
                <c:pt idx="119">
                  <c:v>1.9163206643244973E-2</c:v>
                </c:pt>
                <c:pt idx="120">
                  <c:v>1.9322900031938699E-2</c:v>
                </c:pt>
                <c:pt idx="121">
                  <c:v>1.9482593420632403E-2</c:v>
                </c:pt>
                <c:pt idx="122">
                  <c:v>1.9642286809326101E-2</c:v>
                </c:pt>
                <c:pt idx="123">
                  <c:v>1.9801980198019823E-2</c:v>
                </c:pt>
                <c:pt idx="124">
                  <c:v>1.9961673586713535E-2</c:v>
                </c:pt>
                <c:pt idx="125">
                  <c:v>2.0121366975407218E-2</c:v>
                </c:pt>
                <c:pt idx="126">
                  <c:v>2.0281060364100958E-2</c:v>
                </c:pt>
                <c:pt idx="127">
                  <c:v>2.0440753752794635E-2</c:v>
                </c:pt>
                <c:pt idx="128">
                  <c:v>2.0600447141488346E-2</c:v>
                </c:pt>
                <c:pt idx="129">
                  <c:v>2.0760140530182037E-2</c:v>
                </c:pt>
                <c:pt idx="130">
                  <c:v>2.0919833918875787E-2</c:v>
                </c:pt>
                <c:pt idx="131">
                  <c:v>2.1079527307569498E-2</c:v>
                </c:pt>
                <c:pt idx="132">
                  <c:v>2.123922069626322E-2</c:v>
                </c:pt>
                <c:pt idx="133">
                  <c:v>2.139891408495689E-2</c:v>
                </c:pt>
                <c:pt idx="134">
                  <c:v>2.1558607473650612E-2</c:v>
                </c:pt>
                <c:pt idx="135">
                  <c:v>2.171830086234432E-2</c:v>
                </c:pt>
                <c:pt idx="136">
                  <c:v>2.1877994251038008E-2</c:v>
                </c:pt>
                <c:pt idx="137">
                  <c:v>2.2037687639731744E-2</c:v>
                </c:pt>
                <c:pt idx="138">
                  <c:v>2.2197381028425455E-2</c:v>
                </c:pt>
                <c:pt idx="139">
                  <c:v>2.2357074417119181E-2</c:v>
                </c:pt>
                <c:pt idx="140">
                  <c:v>2.251676780581284E-2</c:v>
                </c:pt>
                <c:pt idx="141">
                  <c:v>2.2676461194506552E-2</c:v>
                </c:pt>
                <c:pt idx="142">
                  <c:v>2.2836154583200291E-2</c:v>
                </c:pt>
                <c:pt idx="143">
                  <c:v>2.2995847971894016E-2</c:v>
                </c:pt>
                <c:pt idx="144">
                  <c:v>2.3155541360587641E-2</c:v>
                </c:pt>
                <c:pt idx="145">
                  <c:v>2.3315234749281377E-2</c:v>
                </c:pt>
                <c:pt idx="146">
                  <c:v>2.3474928137975092E-2</c:v>
                </c:pt>
                <c:pt idx="147">
                  <c:v>2.36346215266688E-2</c:v>
                </c:pt>
                <c:pt idx="148">
                  <c:v>2.3794314915362505E-2</c:v>
                </c:pt>
                <c:pt idx="149">
                  <c:v>2.3954008304056192E-2</c:v>
                </c:pt>
                <c:pt idx="150">
                  <c:v>2.4113701692749932E-2</c:v>
                </c:pt>
                <c:pt idx="151">
                  <c:v>2.4273395081443681E-2</c:v>
                </c:pt>
                <c:pt idx="152">
                  <c:v>2.4433088470137365E-2</c:v>
                </c:pt>
                <c:pt idx="153">
                  <c:v>2.4592781858831011E-2</c:v>
                </c:pt>
                <c:pt idx="154">
                  <c:v>2.4752475247524754E-2</c:v>
                </c:pt>
                <c:pt idx="155">
                  <c:v>2.4912168636218448E-2</c:v>
                </c:pt>
                <c:pt idx="156">
                  <c:v>2.5071862024912218E-2</c:v>
                </c:pt>
                <c:pt idx="157">
                  <c:v>2.5231555413605913E-2</c:v>
                </c:pt>
                <c:pt idx="158">
                  <c:v>2.5391248802299614E-2</c:v>
                </c:pt>
                <c:pt idx="159">
                  <c:v>2.5550942190993315E-2</c:v>
                </c:pt>
                <c:pt idx="160">
                  <c:v>2.5710635579687002E-2</c:v>
                </c:pt>
                <c:pt idx="161">
                  <c:v>2.5870328968380738E-2</c:v>
                </c:pt>
                <c:pt idx="162">
                  <c:v>2.603002235707445E-2</c:v>
                </c:pt>
                <c:pt idx="163">
                  <c:v>2.6189715745768165E-2</c:v>
                </c:pt>
                <c:pt idx="164">
                  <c:v>2.6349409134461828E-2</c:v>
                </c:pt>
                <c:pt idx="165">
                  <c:v>2.6509102523155598E-2</c:v>
                </c:pt>
                <c:pt idx="166">
                  <c:v>2.6668795911849251E-2</c:v>
                </c:pt>
                <c:pt idx="167">
                  <c:v>2.6828489300542924E-2</c:v>
                </c:pt>
                <c:pt idx="168">
                  <c:v>2.6988182689236681E-2</c:v>
                </c:pt>
                <c:pt idx="169">
                  <c:v>2.7147876077930407E-2</c:v>
                </c:pt>
                <c:pt idx="170">
                  <c:v>2.7307569466624122E-2</c:v>
                </c:pt>
                <c:pt idx="171">
                  <c:v>2.7467262855317816E-2</c:v>
                </c:pt>
                <c:pt idx="172">
                  <c:v>2.76269562440115E-2</c:v>
                </c:pt>
                <c:pt idx="173">
                  <c:v>2.7786649632705211E-2</c:v>
                </c:pt>
                <c:pt idx="174">
                  <c:v>2.7946343021398947E-2</c:v>
                </c:pt>
                <c:pt idx="175">
                  <c:v>2.8106036410092624E-2</c:v>
                </c:pt>
                <c:pt idx="176">
                  <c:v>2.8265729798786329E-2</c:v>
                </c:pt>
                <c:pt idx="177">
                  <c:v>2.8425423187480037E-2</c:v>
                </c:pt>
                <c:pt idx="178">
                  <c:v>2.8585116576173807E-2</c:v>
                </c:pt>
                <c:pt idx="179">
                  <c:v>2.8744809964867453E-2</c:v>
                </c:pt>
                <c:pt idx="180">
                  <c:v>2.8904503353561165E-2</c:v>
                </c:pt>
                <c:pt idx="181">
                  <c:v>2.9064196742254873E-2</c:v>
                </c:pt>
                <c:pt idx="182">
                  <c:v>2.9223890130948577E-2</c:v>
                </c:pt>
                <c:pt idx="183">
                  <c:v>2.9383583519642289E-2</c:v>
                </c:pt>
                <c:pt idx="184">
                  <c:v>2.9543276908336E-2</c:v>
                </c:pt>
                <c:pt idx="185">
                  <c:v>2.9702970297029729E-2</c:v>
                </c:pt>
                <c:pt idx="186">
                  <c:v>2.9862663685723455E-2</c:v>
                </c:pt>
                <c:pt idx="187">
                  <c:v>3.0022357074417159E-2</c:v>
                </c:pt>
                <c:pt idx="188">
                  <c:v>3.0182050463110836E-2</c:v>
                </c:pt>
                <c:pt idx="189">
                  <c:v>3.0341743851804579E-2</c:v>
                </c:pt>
                <c:pt idx="190">
                  <c:v>3.0501437240498239E-2</c:v>
                </c:pt>
                <c:pt idx="191">
                  <c:v>3.0661130629191995E-2</c:v>
                </c:pt>
                <c:pt idx="192">
                  <c:v>3.0820824017885662E-2</c:v>
                </c:pt>
                <c:pt idx="193">
                  <c:v>3.0980517406579429E-2</c:v>
                </c:pt>
                <c:pt idx="194">
                  <c:v>3.114021079527312E-2</c:v>
                </c:pt>
                <c:pt idx="195">
                  <c:v>3.1299904183966817E-2</c:v>
                </c:pt>
                <c:pt idx="196">
                  <c:v>3.1459597572660536E-2</c:v>
                </c:pt>
                <c:pt idx="197">
                  <c:v>3.1619290961354227E-2</c:v>
                </c:pt>
                <c:pt idx="198">
                  <c:v>3.1778984350047897E-2</c:v>
                </c:pt>
                <c:pt idx="199">
                  <c:v>3.1938677738741601E-2</c:v>
                </c:pt>
                <c:pt idx="200">
                  <c:v>3.2098371127435348E-2</c:v>
                </c:pt>
                <c:pt idx="201">
                  <c:v>3.2258064516129045E-2</c:v>
                </c:pt>
                <c:pt idx="202">
                  <c:v>3.241775790482275E-2</c:v>
                </c:pt>
                <c:pt idx="203">
                  <c:v>3.257745129351642E-2</c:v>
                </c:pt>
                <c:pt idx="204">
                  <c:v>3.2737144682210187E-2</c:v>
                </c:pt>
                <c:pt idx="205">
                  <c:v>3.2896838070903864E-2</c:v>
                </c:pt>
                <c:pt idx="206">
                  <c:v>3.3056531459597534E-2</c:v>
                </c:pt>
                <c:pt idx="207">
                  <c:v>3.3216224848291238E-2</c:v>
                </c:pt>
                <c:pt idx="208">
                  <c:v>3.337591823698495E-2</c:v>
                </c:pt>
                <c:pt idx="209">
                  <c:v>3.3535611625678655E-2</c:v>
                </c:pt>
                <c:pt idx="210">
                  <c:v>3.3695305014372401E-2</c:v>
                </c:pt>
                <c:pt idx="211">
                  <c:v>3.3854998403066092E-2</c:v>
                </c:pt>
                <c:pt idx="212">
                  <c:v>3.4014691791759762E-2</c:v>
                </c:pt>
                <c:pt idx="213">
                  <c:v>3.4174385180453501E-2</c:v>
                </c:pt>
                <c:pt idx="214">
                  <c:v>3.4334078569147192E-2</c:v>
                </c:pt>
                <c:pt idx="215">
                  <c:v>3.4493771957840876E-2</c:v>
                </c:pt>
                <c:pt idx="216">
                  <c:v>3.465346534653458E-2</c:v>
                </c:pt>
                <c:pt idx="217">
                  <c:v>3.4813158735228285E-2</c:v>
                </c:pt>
                <c:pt idx="218">
                  <c:v>3.4972852123921996E-2</c:v>
                </c:pt>
                <c:pt idx="219">
                  <c:v>3.5132545512615729E-2</c:v>
                </c:pt>
                <c:pt idx="220">
                  <c:v>3.5292238901309406E-2</c:v>
                </c:pt>
                <c:pt idx="221">
                  <c:v>3.5451932290003152E-2</c:v>
                </c:pt>
                <c:pt idx="222">
                  <c:v>3.5611625678696815E-2</c:v>
                </c:pt>
                <c:pt idx="223">
                  <c:v>3.5771319067390575E-2</c:v>
                </c:pt>
                <c:pt idx="224">
                  <c:v>3.5931012456084266E-2</c:v>
                </c:pt>
                <c:pt idx="225">
                  <c:v>3.6090705844777957E-2</c:v>
                </c:pt>
                <c:pt idx="226">
                  <c:v>3.6250399233471634E-2</c:v>
                </c:pt>
                <c:pt idx="227">
                  <c:v>3.641009262216538E-2</c:v>
                </c:pt>
                <c:pt idx="228">
                  <c:v>3.6569786010859036E-2</c:v>
                </c:pt>
                <c:pt idx="229">
                  <c:v>3.672947939955274E-2</c:v>
                </c:pt>
                <c:pt idx="230">
                  <c:v>3.6889172788246508E-2</c:v>
                </c:pt>
                <c:pt idx="231">
                  <c:v>3.7048866176940184E-2</c:v>
                </c:pt>
                <c:pt idx="232">
                  <c:v>3.7208559565633854E-2</c:v>
                </c:pt>
                <c:pt idx="233">
                  <c:v>3.7368252954327559E-2</c:v>
                </c:pt>
                <c:pt idx="234">
                  <c:v>3.7527946343021285E-2</c:v>
                </c:pt>
                <c:pt idx="235">
                  <c:v>3.768763973171501E-2</c:v>
                </c:pt>
                <c:pt idx="236">
                  <c:v>3.7847333120408722E-2</c:v>
                </c:pt>
                <c:pt idx="237">
                  <c:v>3.8007026509102391E-2</c:v>
                </c:pt>
                <c:pt idx="238">
                  <c:v>3.8166719897796068E-2</c:v>
                </c:pt>
                <c:pt idx="239">
                  <c:v>3.8326413286489787E-2</c:v>
                </c:pt>
                <c:pt idx="240">
                  <c:v>3.8486106675183492E-2</c:v>
                </c:pt>
                <c:pt idx="241">
                  <c:v>3.8645800063877231E-2</c:v>
                </c:pt>
                <c:pt idx="242">
                  <c:v>3.8805493452570936E-2</c:v>
                </c:pt>
                <c:pt idx="243">
                  <c:v>3.8965186841264605E-2</c:v>
                </c:pt>
                <c:pt idx="244">
                  <c:v>3.912488022995831E-2</c:v>
                </c:pt>
                <c:pt idx="245">
                  <c:v>3.9284573618652015E-2</c:v>
                </c:pt>
                <c:pt idx="246">
                  <c:v>3.9444267007345754E-2</c:v>
                </c:pt>
                <c:pt idx="247">
                  <c:v>3.9603960396039445E-2</c:v>
                </c:pt>
                <c:pt idx="248">
                  <c:v>3.9763653784733149E-2</c:v>
                </c:pt>
                <c:pt idx="249">
                  <c:v>3.9923347173426882E-2</c:v>
                </c:pt>
                <c:pt idx="250">
                  <c:v>4.0083040562120496E-2</c:v>
                </c:pt>
                <c:pt idx="251">
                  <c:v>4.0242733950814319E-2</c:v>
                </c:pt>
                <c:pt idx="252">
                  <c:v>4.0402427339508031E-2</c:v>
                </c:pt>
                <c:pt idx="253">
                  <c:v>4.0562120728201721E-2</c:v>
                </c:pt>
                <c:pt idx="254">
                  <c:v>4.0721814116895384E-2</c:v>
                </c:pt>
                <c:pt idx="255">
                  <c:v>4.0881507505589061E-2</c:v>
                </c:pt>
                <c:pt idx="256">
                  <c:v>4.1041200894282766E-2</c:v>
                </c:pt>
                <c:pt idx="257">
                  <c:v>4.120089428297647E-2</c:v>
                </c:pt>
                <c:pt idx="258">
                  <c:v>4.1360587671670175E-2</c:v>
                </c:pt>
                <c:pt idx="259">
                  <c:v>4.152028106036388E-2</c:v>
                </c:pt>
                <c:pt idx="260">
                  <c:v>4.1679974449057536E-2</c:v>
                </c:pt>
                <c:pt idx="261">
                  <c:v>4.1839667837751351E-2</c:v>
                </c:pt>
                <c:pt idx="262">
                  <c:v>4.1999361226444987E-2</c:v>
                </c:pt>
                <c:pt idx="263">
                  <c:v>4.2159054615138712E-2</c:v>
                </c:pt>
                <c:pt idx="264">
                  <c:v>4.2318748003832403E-2</c:v>
                </c:pt>
                <c:pt idx="265">
                  <c:v>4.2478441392526121E-2</c:v>
                </c:pt>
                <c:pt idx="266">
                  <c:v>4.2638134781219805E-2</c:v>
                </c:pt>
                <c:pt idx="267">
                  <c:v>4.2797828169913524E-2</c:v>
                </c:pt>
                <c:pt idx="268">
                  <c:v>4.2957521558607298E-2</c:v>
                </c:pt>
                <c:pt idx="269">
                  <c:v>4.3117214947301009E-2</c:v>
                </c:pt>
                <c:pt idx="270">
                  <c:v>4.3276908335994617E-2</c:v>
                </c:pt>
                <c:pt idx="271">
                  <c:v>4.3436601724688412E-2</c:v>
                </c:pt>
                <c:pt idx="272">
                  <c:v>4.3596295113382089E-2</c:v>
                </c:pt>
                <c:pt idx="273">
                  <c:v>4.3755988502075752E-2</c:v>
                </c:pt>
                <c:pt idx="274">
                  <c:v>4.3915681890769484E-2</c:v>
                </c:pt>
                <c:pt idx="275">
                  <c:v>4.4075375279463098E-2</c:v>
                </c:pt>
                <c:pt idx="276">
                  <c:v>4.4235068668156845E-2</c:v>
                </c:pt>
                <c:pt idx="277">
                  <c:v>4.4394762056850605E-2</c:v>
                </c:pt>
                <c:pt idx="278">
                  <c:v>4.4554455445544303E-2</c:v>
                </c:pt>
                <c:pt idx="279">
                  <c:v>4.4714148834238021E-2</c:v>
                </c:pt>
                <c:pt idx="280">
                  <c:v>4.4873842222931712E-2</c:v>
                </c:pt>
                <c:pt idx="281">
                  <c:v>4.5033535611625423E-2</c:v>
                </c:pt>
                <c:pt idx="282">
                  <c:v>4.5193229000319114E-2</c:v>
                </c:pt>
                <c:pt idx="283">
                  <c:v>4.5352922389012833E-2</c:v>
                </c:pt>
                <c:pt idx="284">
                  <c:v>4.5512615777706524E-2</c:v>
                </c:pt>
                <c:pt idx="285">
                  <c:v>4.56723091664002E-2</c:v>
                </c:pt>
                <c:pt idx="286">
                  <c:v>4.5832002555093933E-2</c:v>
                </c:pt>
                <c:pt idx="287">
                  <c:v>4.5991695943787686E-2</c:v>
                </c:pt>
                <c:pt idx="288">
                  <c:v>4.6151389332481307E-2</c:v>
                </c:pt>
                <c:pt idx="289">
                  <c:v>4.6311082721175019E-2</c:v>
                </c:pt>
                <c:pt idx="290">
                  <c:v>4.6470776109868717E-2</c:v>
                </c:pt>
                <c:pt idx="291">
                  <c:v>4.6630469498562373E-2</c:v>
                </c:pt>
                <c:pt idx="292">
                  <c:v>4.6790162887256126E-2</c:v>
                </c:pt>
                <c:pt idx="293">
                  <c:v>4.6949856275949754E-2</c:v>
                </c:pt>
                <c:pt idx="294">
                  <c:v>4.7109549664643501E-2</c:v>
                </c:pt>
                <c:pt idx="295">
                  <c:v>4.7269243053337309E-2</c:v>
                </c:pt>
                <c:pt idx="296">
                  <c:v>4.7428936442031014E-2</c:v>
                </c:pt>
                <c:pt idx="297">
                  <c:v>4.7588629830724746E-2</c:v>
                </c:pt>
                <c:pt idx="298">
                  <c:v>4.7748323219418416E-2</c:v>
                </c:pt>
                <c:pt idx="299">
                  <c:v>4.7908016608112072E-2</c:v>
                </c:pt>
                <c:pt idx="300">
                  <c:v>4.8067709996805819E-2</c:v>
                </c:pt>
                <c:pt idx="301">
                  <c:v>4.8227403385499475E-2</c:v>
                </c:pt>
                <c:pt idx="302">
                  <c:v>4.8387096774193179E-2</c:v>
                </c:pt>
                <c:pt idx="303">
                  <c:v>4.8546790162886884E-2</c:v>
                </c:pt>
                <c:pt idx="304">
                  <c:v>4.8706483551580672E-2</c:v>
                </c:pt>
                <c:pt idx="305">
                  <c:v>4.8866176940274335E-2</c:v>
                </c:pt>
                <c:pt idx="306">
                  <c:v>4.9025870328967977E-2</c:v>
                </c:pt>
                <c:pt idx="307">
                  <c:v>4.9185563717661702E-2</c:v>
                </c:pt>
                <c:pt idx="308">
                  <c:v>4.9345257106355407E-2</c:v>
                </c:pt>
                <c:pt idx="309">
                  <c:v>4.9504950495049112E-2</c:v>
                </c:pt>
                <c:pt idx="310">
                  <c:v>4.9664643883742872E-2</c:v>
                </c:pt>
                <c:pt idx="311">
                  <c:v>4.982433727243657E-2</c:v>
                </c:pt>
                <c:pt idx="312">
                  <c:v>4.9984030661130288E-2</c:v>
                </c:pt>
                <c:pt idx="313">
                  <c:v>5.0143724049823979E-2</c:v>
                </c:pt>
                <c:pt idx="314">
                  <c:v>5.0303417438517739E-2</c:v>
                </c:pt>
                <c:pt idx="315">
                  <c:v>5.0463110827211444E-2</c:v>
                </c:pt>
                <c:pt idx="316">
                  <c:v>5.0622804215905044E-2</c:v>
                </c:pt>
                <c:pt idx="317">
                  <c:v>5.0782497604598853E-2</c:v>
                </c:pt>
                <c:pt idx="318">
                  <c:v>5.0942190993292454E-2</c:v>
                </c:pt>
                <c:pt idx="319">
                  <c:v>5.1101884381986158E-2</c:v>
                </c:pt>
                <c:pt idx="320">
                  <c:v>5.1261577770679793E-2</c:v>
                </c:pt>
                <c:pt idx="321">
                  <c:v>5.1421271159373574E-2</c:v>
                </c:pt>
                <c:pt idx="322">
                  <c:v>5.1580964548067272E-2</c:v>
                </c:pt>
                <c:pt idx="323">
                  <c:v>5.1740657936760984E-2</c:v>
                </c:pt>
                <c:pt idx="324">
                  <c:v>5.1900351325454668E-2</c:v>
                </c:pt>
                <c:pt idx="325">
                  <c:v>5.2060044714148442E-2</c:v>
                </c:pt>
                <c:pt idx="326">
                  <c:v>5.2219738102842091E-2</c:v>
                </c:pt>
                <c:pt idx="327">
                  <c:v>5.2379431491535851E-2</c:v>
                </c:pt>
                <c:pt idx="328">
                  <c:v>5.25391248802295E-2</c:v>
                </c:pt>
                <c:pt idx="329">
                  <c:v>5.2698818268923212E-2</c:v>
                </c:pt>
                <c:pt idx="330">
                  <c:v>5.2858511657616965E-2</c:v>
                </c:pt>
                <c:pt idx="331">
                  <c:v>5.3018205046310676E-2</c:v>
                </c:pt>
                <c:pt idx="332">
                  <c:v>5.3177898435004305E-2</c:v>
                </c:pt>
                <c:pt idx="333">
                  <c:v>5.3337591823698127E-2</c:v>
                </c:pt>
                <c:pt idx="334">
                  <c:v>5.3497285212391804E-2</c:v>
                </c:pt>
                <c:pt idx="335">
                  <c:v>5.3656978601085425E-2</c:v>
                </c:pt>
                <c:pt idx="336">
                  <c:v>5.381667198977922E-2</c:v>
                </c:pt>
                <c:pt idx="337">
                  <c:v>5.3976365378472779E-2</c:v>
                </c:pt>
                <c:pt idx="338">
                  <c:v>5.4136058767166553E-2</c:v>
                </c:pt>
                <c:pt idx="339">
                  <c:v>5.4295752155860293E-2</c:v>
                </c:pt>
                <c:pt idx="340">
                  <c:v>5.4455445544553963E-2</c:v>
                </c:pt>
                <c:pt idx="341">
                  <c:v>5.461513893324773E-2</c:v>
                </c:pt>
                <c:pt idx="342">
                  <c:v>5.4774832321941441E-2</c:v>
                </c:pt>
                <c:pt idx="343">
                  <c:v>5.4934525710635083E-2</c:v>
                </c:pt>
                <c:pt idx="344">
                  <c:v>5.5094219099328837E-2</c:v>
                </c:pt>
                <c:pt idx="345">
                  <c:v>5.5253912488022479E-2</c:v>
                </c:pt>
                <c:pt idx="346">
                  <c:v>5.5413605876716274E-2</c:v>
                </c:pt>
                <c:pt idx="347">
                  <c:v>5.5573299265409888E-2</c:v>
                </c:pt>
                <c:pt idx="348">
                  <c:v>5.5732992654103704E-2</c:v>
                </c:pt>
                <c:pt idx="349">
                  <c:v>5.5892686042797422E-2</c:v>
                </c:pt>
                <c:pt idx="350">
                  <c:v>5.6052379431491023E-2</c:v>
                </c:pt>
                <c:pt idx="351">
                  <c:v>5.6212072820184714E-2</c:v>
                </c:pt>
                <c:pt idx="352">
                  <c:v>5.6371766208878397E-2</c:v>
                </c:pt>
                <c:pt idx="353">
                  <c:v>5.6531459597572074E-2</c:v>
                </c:pt>
                <c:pt idx="354">
                  <c:v>5.6691152986265772E-2</c:v>
                </c:pt>
                <c:pt idx="355">
                  <c:v>5.6850846374959428E-2</c:v>
                </c:pt>
                <c:pt idx="356">
                  <c:v>5.7010539763653272E-2</c:v>
                </c:pt>
                <c:pt idx="357">
                  <c:v>5.7170233152347011E-2</c:v>
                </c:pt>
                <c:pt idx="358">
                  <c:v>5.7329926541040722E-2</c:v>
                </c:pt>
                <c:pt idx="359">
                  <c:v>5.748961992973442E-2</c:v>
                </c:pt>
                <c:pt idx="360">
                  <c:v>5.7649313318428062E-2</c:v>
                </c:pt>
                <c:pt idx="361">
                  <c:v>5.7809006707121795E-2</c:v>
                </c:pt>
                <c:pt idx="362">
                  <c:v>5.7968700095815506E-2</c:v>
                </c:pt>
                <c:pt idx="363">
                  <c:v>5.8128393484509155E-2</c:v>
                </c:pt>
                <c:pt idx="364">
                  <c:v>5.8288086873202874E-2</c:v>
                </c:pt>
                <c:pt idx="365">
                  <c:v>5.8447780261896572E-2</c:v>
                </c:pt>
                <c:pt idx="366">
                  <c:v>5.8607473650590304E-2</c:v>
                </c:pt>
                <c:pt idx="367">
                  <c:v>5.8767167039284023E-2</c:v>
                </c:pt>
                <c:pt idx="368">
                  <c:v>5.8926860427977693E-2</c:v>
                </c:pt>
                <c:pt idx="369">
                  <c:v>5.9086553816671487E-2</c:v>
                </c:pt>
                <c:pt idx="370">
                  <c:v>5.9246247205365102E-2</c:v>
                </c:pt>
                <c:pt idx="371">
                  <c:v>5.94059405940588E-2</c:v>
                </c:pt>
                <c:pt idx="372">
                  <c:v>5.9565633982752532E-2</c:v>
                </c:pt>
                <c:pt idx="373">
                  <c:v>5.9725327371446299E-2</c:v>
                </c:pt>
                <c:pt idx="374">
                  <c:v>5.9885020760139906E-2</c:v>
                </c:pt>
                <c:pt idx="375">
                  <c:v>6.0044714148833708E-2</c:v>
                </c:pt>
                <c:pt idx="376">
                  <c:v>6.0204407537527364E-2</c:v>
                </c:pt>
                <c:pt idx="377">
                  <c:v>6.0364100926221118E-2</c:v>
                </c:pt>
                <c:pt idx="378">
                  <c:v>6.0523794314914781E-2</c:v>
                </c:pt>
                <c:pt idx="379">
                  <c:v>6.0683487703608492E-2</c:v>
                </c:pt>
                <c:pt idx="380">
                  <c:v>6.0843181092302162E-2</c:v>
                </c:pt>
                <c:pt idx="381">
                  <c:v>6.1002874480995853E-2</c:v>
                </c:pt>
                <c:pt idx="382">
                  <c:v>6.1162567869689564E-2</c:v>
                </c:pt>
                <c:pt idx="383">
                  <c:v>6.1322261258383352E-2</c:v>
                </c:pt>
                <c:pt idx="384">
                  <c:v>6.1481954647076974E-2</c:v>
                </c:pt>
                <c:pt idx="385">
                  <c:v>6.1641648035770658E-2</c:v>
                </c:pt>
                <c:pt idx="386">
                  <c:v>6.1801341424464355E-2</c:v>
                </c:pt>
                <c:pt idx="387">
                  <c:v>6.1961034813158129E-2</c:v>
                </c:pt>
                <c:pt idx="388">
                  <c:v>6.2120728201851792E-2</c:v>
                </c:pt>
                <c:pt idx="389">
                  <c:v>6.2280421590545525E-2</c:v>
                </c:pt>
                <c:pt idx="390">
                  <c:v>6.2440114979239229E-2</c:v>
                </c:pt>
                <c:pt idx="391">
                  <c:v>6.2599808367932899E-2</c:v>
                </c:pt>
                <c:pt idx="392">
                  <c:v>6.2759501756626687E-2</c:v>
                </c:pt>
                <c:pt idx="393">
                  <c:v>6.2919195145320322E-2</c:v>
                </c:pt>
                <c:pt idx="394">
                  <c:v>6.3078888534013999E-2</c:v>
                </c:pt>
                <c:pt idx="395">
                  <c:v>6.3238581922707732E-2</c:v>
                </c:pt>
                <c:pt idx="396">
                  <c:v>6.3398275311401422E-2</c:v>
                </c:pt>
                <c:pt idx="397">
                  <c:v>6.3557968700095127E-2</c:v>
                </c:pt>
                <c:pt idx="398">
                  <c:v>6.3717662088788832E-2</c:v>
                </c:pt>
                <c:pt idx="399">
                  <c:v>6.3877355477482467E-2</c:v>
                </c:pt>
                <c:pt idx="400">
                  <c:v>6.403704886617631E-2</c:v>
                </c:pt>
                <c:pt idx="401">
                  <c:v>6.419674225486996E-2</c:v>
                </c:pt>
                <c:pt idx="402">
                  <c:v>6.4356435643563775E-2</c:v>
                </c:pt>
                <c:pt idx="403">
                  <c:v>6.4516129032257424E-2</c:v>
                </c:pt>
                <c:pt idx="404">
                  <c:v>6.467582242095106E-2</c:v>
                </c:pt>
                <c:pt idx="405">
                  <c:v>6.4835515809644834E-2</c:v>
                </c:pt>
                <c:pt idx="406">
                  <c:v>6.4995209198338524E-2</c:v>
                </c:pt>
                <c:pt idx="407">
                  <c:v>6.5154902587032174E-2</c:v>
                </c:pt>
                <c:pt idx="408">
                  <c:v>6.5314595975725934E-2</c:v>
                </c:pt>
                <c:pt idx="409">
                  <c:v>6.5474289364419583E-2</c:v>
                </c:pt>
                <c:pt idx="410">
                  <c:v>6.5633982753113357E-2</c:v>
                </c:pt>
                <c:pt idx="411">
                  <c:v>6.5793676141807103E-2</c:v>
                </c:pt>
                <c:pt idx="412">
                  <c:v>6.5953369530500697E-2</c:v>
                </c:pt>
                <c:pt idx="413">
                  <c:v>6.6113062919194401E-2</c:v>
                </c:pt>
                <c:pt idx="414">
                  <c:v>6.6272756307888106E-2</c:v>
                </c:pt>
                <c:pt idx="415">
                  <c:v>6.6432449696581811E-2</c:v>
                </c:pt>
                <c:pt idx="416">
                  <c:v>6.6592143085275515E-2</c:v>
                </c:pt>
                <c:pt idx="417">
                  <c:v>6.675183647396922E-2</c:v>
                </c:pt>
                <c:pt idx="418">
                  <c:v>6.6911529862662925E-2</c:v>
                </c:pt>
                <c:pt idx="419">
                  <c:v>6.7071223251356699E-2</c:v>
                </c:pt>
                <c:pt idx="420">
                  <c:v>6.7230916640050334E-2</c:v>
                </c:pt>
                <c:pt idx="421">
                  <c:v>6.739061002874415E-2</c:v>
                </c:pt>
                <c:pt idx="422">
                  <c:v>6.7550303417437771E-2</c:v>
                </c:pt>
                <c:pt idx="423">
                  <c:v>6.7709996806131573E-2</c:v>
                </c:pt>
                <c:pt idx="424">
                  <c:v>6.7869690194825236E-2</c:v>
                </c:pt>
                <c:pt idx="425">
                  <c:v>6.8029383583518857E-2</c:v>
                </c:pt>
                <c:pt idx="426">
                  <c:v>6.8189076972212562E-2</c:v>
                </c:pt>
                <c:pt idx="427">
                  <c:v>6.834877036090628E-2</c:v>
                </c:pt>
                <c:pt idx="428">
                  <c:v>6.8508463749599971E-2</c:v>
                </c:pt>
                <c:pt idx="429">
                  <c:v>6.866815713829369E-2</c:v>
                </c:pt>
                <c:pt idx="430">
                  <c:v>6.882785052698738E-2</c:v>
                </c:pt>
                <c:pt idx="431">
                  <c:v>6.8987543915681099E-2</c:v>
                </c:pt>
                <c:pt idx="432">
                  <c:v>6.9147237304374803E-2</c:v>
                </c:pt>
                <c:pt idx="433">
                  <c:v>6.9306930693068564E-2</c:v>
                </c:pt>
                <c:pt idx="434">
                  <c:v>6.946662408176231E-2</c:v>
                </c:pt>
                <c:pt idx="435">
                  <c:v>6.9626317470455903E-2</c:v>
                </c:pt>
                <c:pt idx="436">
                  <c:v>6.9786010859149747E-2</c:v>
                </c:pt>
                <c:pt idx="437">
                  <c:v>6.9945704247843382E-2</c:v>
                </c:pt>
                <c:pt idx="438">
                  <c:v>7.0105397636537031E-2</c:v>
                </c:pt>
                <c:pt idx="439">
                  <c:v>7.0265091025230791E-2</c:v>
                </c:pt>
                <c:pt idx="440">
                  <c:v>7.0424784413924454E-2</c:v>
                </c:pt>
                <c:pt idx="441">
                  <c:v>7.0584477802618228E-2</c:v>
                </c:pt>
                <c:pt idx="442">
                  <c:v>7.0744171191311864E-2</c:v>
                </c:pt>
                <c:pt idx="443">
                  <c:v>7.0903864580005541E-2</c:v>
                </c:pt>
                <c:pt idx="444">
                  <c:v>7.1063557968699273E-2</c:v>
                </c:pt>
                <c:pt idx="445">
                  <c:v>7.122325135739295E-2</c:v>
                </c:pt>
                <c:pt idx="446">
                  <c:v>7.1382944746086738E-2</c:v>
                </c:pt>
                <c:pt idx="447">
                  <c:v>7.1542638134780373E-2</c:v>
                </c:pt>
                <c:pt idx="448">
                  <c:v>7.1702331523474092E-2</c:v>
                </c:pt>
                <c:pt idx="449">
                  <c:v>7.1862024912167838E-2</c:v>
                </c:pt>
                <c:pt idx="450">
                  <c:v>7.2021718300861473E-2</c:v>
                </c:pt>
                <c:pt idx="451">
                  <c:v>7.2181411689555178E-2</c:v>
                </c:pt>
                <c:pt idx="452">
                  <c:v>7.2341105078248882E-2</c:v>
                </c:pt>
                <c:pt idx="453">
                  <c:v>7.2500798466942587E-2</c:v>
                </c:pt>
                <c:pt idx="454">
                  <c:v>7.2660491855636458E-2</c:v>
                </c:pt>
                <c:pt idx="455">
                  <c:v>7.2820185244329996E-2</c:v>
                </c:pt>
                <c:pt idx="456">
                  <c:v>7.2979878633023701E-2</c:v>
                </c:pt>
                <c:pt idx="457">
                  <c:v>7.3139572021717406E-2</c:v>
                </c:pt>
                <c:pt idx="458">
                  <c:v>7.329926541041111E-2</c:v>
                </c:pt>
                <c:pt idx="459">
                  <c:v>7.3458958799104815E-2</c:v>
                </c:pt>
                <c:pt idx="460">
                  <c:v>7.3618652187798519E-2</c:v>
                </c:pt>
                <c:pt idx="461">
                  <c:v>7.3778345576492155E-2</c:v>
                </c:pt>
                <c:pt idx="462">
                  <c:v>7.3938038965185929E-2</c:v>
                </c:pt>
                <c:pt idx="463">
                  <c:v>7.4097732353879731E-2</c:v>
                </c:pt>
                <c:pt idx="464">
                  <c:v>7.4257425742573394E-2</c:v>
                </c:pt>
                <c:pt idx="465">
                  <c:v>7.4417119131267084E-2</c:v>
                </c:pt>
                <c:pt idx="466">
                  <c:v>7.4576812519960761E-2</c:v>
                </c:pt>
                <c:pt idx="467">
                  <c:v>7.4736505908654494E-2</c:v>
                </c:pt>
                <c:pt idx="468">
                  <c:v>7.4896199297348268E-2</c:v>
                </c:pt>
                <c:pt idx="469">
                  <c:v>7.5055892686041861E-2</c:v>
                </c:pt>
                <c:pt idx="470">
                  <c:v>7.521558607473558E-2</c:v>
                </c:pt>
                <c:pt idx="471">
                  <c:v>7.5375279463429271E-2</c:v>
                </c:pt>
                <c:pt idx="472">
                  <c:v>7.5534972852123045E-2</c:v>
                </c:pt>
                <c:pt idx="473">
                  <c:v>7.5694666240816777E-2</c:v>
                </c:pt>
                <c:pt idx="474">
                  <c:v>7.5854359629510384E-2</c:v>
                </c:pt>
                <c:pt idx="475">
                  <c:v>7.6014053018204089E-2</c:v>
                </c:pt>
                <c:pt idx="476">
                  <c:v>7.617374640689778E-2</c:v>
                </c:pt>
                <c:pt idx="477">
                  <c:v>7.6333439795591568E-2</c:v>
                </c:pt>
                <c:pt idx="478">
                  <c:v>7.6493133184285231E-2</c:v>
                </c:pt>
                <c:pt idx="479">
                  <c:v>7.6652826572978908E-2</c:v>
                </c:pt>
                <c:pt idx="480">
                  <c:v>7.6812519961672682E-2</c:v>
                </c:pt>
                <c:pt idx="481">
                  <c:v>7.6972213350366386E-2</c:v>
                </c:pt>
                <c:pt idx="482">
                  <c:v>7.7131906739060022E-2</c:v>
                </c:pt>
                <c:pt idx="483">
                  <c:v>7.7291600127753796E-2</c:v>
                </c:pt>
                <c:pt idx="484">
                  <c:v>7.74512935164475E-2</c:v>
                </c:pt>
                <c:pt idx="485">
                  <c:v>7.761098690514126E-2</c:v>
                </c:pt>
                <c:pt idx="486">
                  <c:v>7.777068029383491E-2</c:v>
                </c:pt>
                <c:pt idx="487">
                  <c:v>7.7930373682528573E-2</c:v>
                </c:pt>
                <c:pt idx="488">
                  <c:v>7.8090067071222319E-2</c:v>
                </c:pt>
                <c:pt idx="489">
                  <c:v>7.8249760459915954E-2</c:v>
                </c:pt>
                <c:pt idx="490">
                  <c:v>7.8409453848609714E-2</c:v>
                </c:pt>
                <c:pt idx="491">
                  <c:v>7.8569147237303363E-2</c:v>
                </c:pt>
                <c:pt idx="492">
                  <c:v>7.8728840625997068E-2</c:v>
                </c:pt>
                <c:pt idx="493">
                  <c:v>7.8888534014690814E-2</c:v>
                </c:pt>
                <c:pt idx="494">
                  <c:v>7.9048227403384491E-2</c:v>
                </c:pt>
                <c:pt idx="495">
                  <c:v>7.9207920792078182E-2</c:v>
                </c:pt>
                <c:pt idx="496">
                  <c:v>7.9367614180771998E-2</c:v>
                </c:pt>
                <c:pt idx="497">
                  <c:v>7.9527307569465591E-2</c:v>
                </c:pt>
                <c:pt idx="498">
                  <c:v>7.9687000958159365E-2</c:v>
                </c:pt>
                <c:pt idx="499">
                  <c:v>7.9846694346853125E-2</c:v>
                </c:pt>
                <c:pt idx="500">
                  <c:v>8.0006387735546705E-2</c:v>
                </c:pt>
                <c:pt idx="501">
                  <c:v>8.0166081124240507E-2</c:v>
                </c:pt>
                <c:pt idx="502">
                  <c:v>8.0325774512934128E-2</c:v>
                </c:pt>
                <c:pt idx="503">
                  <c:v>8.0485467901627847E-2</c:v>
                </c:pt>
                <c:pt idx="504">
                  <c:v>8.0645161290321524E-2</c:v>
                </c:pt>
                <c:pt idx="505">
                  <c:v>8.0804854679015228E-2</c:v>
                </c:pt>
                <c:pt idx="506">
                  <c:v>8.0964548067709044E-2</c:v>
                </c:pt>
                <c:pt idx="507">
                  <c:v>8.1124241456402707E-2</c:v>
                </c:pt>
                <c:pt idx="508">
                  <c:v>8.1283934845096259E-2</c:v>
                </c:pt>
                <c:pt idx="509">
                  <c:v>8.1443628233790019E-2</c:v>
                </c:pt>
                <c:pt idx="510">
                  <c:v>8.1603321622483765E-2</c:v>
                </c:pt>
                <c:pt idx="511">
                  <c:v>8.1763015011177456E-2</c:v>
                </c:pt>
                <c:pt idx="512">
                  <c:v>8.1922708399871244E-2</c:v>
                </c:pt>
                <c:pt idx="513">
                  <c:v>8.208240178856481E-2</c:v>
                </c:pt>
                <c:pt idx="514">
                  <c:v>8.2242095177258598E-2</c:v>
                </c:pt>
                <c:pt idx="515">
                  <c:v>8.2401788565952219E-2</c:v>
                </c:pt>
                <c:pt idx="516">
                  <c:v>8.2561481954645993E-2</c:v>
                </c:pt>
                <c:pt idx="517">
                  <c:v>8.2721175343339767E-2</c:v>
                </c:pt>
                <c:pt idx="518">
                  <c:v>8.2880868732033541E-2</c:v>
                </c:pt>
                <c:pt idx="519">
                  <c:v>8.3040562120727246E-2</c:v>
                </c:pt>
                <c:pt idx="520">
                  <c:v>8.3200255509420798E-2</c:v>
                </c:pt>
                <c:pt idx="521">
                  <c:v>8.3359948898114586E-2</c:v>
                </c:pt>
                <c:pt idx="522">
                  <c:v>8.3519642286808263E-2</c:v>
                </c:pt>
                <c:pt idx="523">
                  <c:v>8.3679335675501967E-2</c:v>
                </c:pt>
                <c:pt idx="524">
                  <c:v>8.38390290641957E-2</c:v>
                </c:pt>
                <c:pt idx="525">
                  <c:v>8.3998722452889488E-2</c:v>
                </c:pt>
                <c:pt idx="526">
                  <c:v>8.4158415841583067E-2</c:v>
                </c:pt>
                <c:pt idx="527">
                  <c:v>8.431810923027673E-2</c:v>
                </c:pt>
                <c:pt idx="528">
                  <c:v>8.4477802618970504E-2</c:v>
                </c:pt>
                <c:pt idx="529">
                  <c:v>8.4637496007664265E-2</c:v>
                </c:pt>
                <c:pt idx="530">
                  <c:v>8.4797189396357928E-2</c:v>
                </c:pt>
                <c:pt idx="531">
                  <c:v>8.4956882785051729E-2</c:v>
                </c:pt>
                <c:pt idx="532">
                  <c:v>8.5116576173745254E-2</c:v>
                </c:pt>
                <c:pt idx="533">
                  <c:v>8.5276269562439055E-2</c:v>
                </c:pt>
                <c:pt idx="534">
                  <c:v>8.5435962951132774E-2</c:v>
                </c:pt>
                <c:pt idx="535">
                  <c:v>8.5595656339826534E-2</c:v>
                </c:pt>
                <c:pt idx="536">
                  <c:v>8.575534972852028E-2</c:v>
                </c:pt>
                <c:pt idx="537">
                  <c:v>8.5915043117213874E-2</c:v>
                </c:pt>
                <c:pt idx="538">
                  <c:v>8.6074736505907495E-2</c:v>
                </c:pt>
                <c:pt idx="539">
                  <c:v>8.6234429894601228E-2</c:v>
                </c:pt>
                <c:pt idx="540">
                  <c:v>8.6394123283295002E-2</c:v>
                </c:pt>
                <c:pt idx="541">
                  <c:v>8.6553816671988595E-2</c:v>
                </c:pt>
                <c:pt idx="542">
                  <c:v>8.6713510060682328E-2</c:v>
                </c:pt>
                <c:pt idx="543">
                  <c:v>8.6873203449375921E-2</c:v>
                </c:pt>
                <c:pt idx="544">
                  <c:v>8.7032896838069723E-2</c:v>
                </c:pt>
                <c:pt idx="545">
                  <c:v>8.7192590226763428E-2</c:v>
                </c:pt>
                <c:pt idx="546">
                  <c:v>8.7352283615457132E-2</c:v>
                </c:pt>
                <c:pt idx="547">
                  <c:v>8.7511977004150809E-2</c:v>
                </c:pt>
                <c:pt idx="548">
                  <c:v>8.7671670392844528E-2</c:v>
                </c:pt>
                <c:pt idx="549">
                  <c:v>8.7831363781538246E-2</c:v>
                </c:pt>
                <c:pt idx="550">
                  <c:v>8.7991057170231965E-2</c:v>
                </c:pt>
                <c:pt idx="551">
                  <c:v>8.8150750558925642E-2</c:v>
                </c:pt>
                <c:pt idx="552">
                  <c:v>8.8310443947619485E-2</c:v>
                </c:pt>
                <c:pt idx="553">
                  <c:v>8.8470137336313051E-2</c:v>
                </c:pt>
                <c:pt idx="554">
                  <c:v>8.8629830725006922E-2</c:v>
                </c:pt>
                <c:pt idx="555">
                  <c:v>8.878952411370046E-2</c:v>
                </c:pt>
                <c:pt idx="556">
                  <c:v>8.8949217502394151E-2</c:v>
                </c:pt>
                <c:pt idx="557">
                  <c:v>8.9108910891087897E-2</c:v>
                </c:pt>
                <c:pt idx="558">
                  <c:v>8.9268604279781533E-2</c:v>
                </c:pt>
                <c:pt idx="559">
                  <c:v>8.9428297668475279E-2</c:v>
                </c:pt>
                <c:pt idx="560">
                  <c:v>8.9587991057168997E-2</c:v>
                </c:pt>
                <c:pt idx="561">
                  <c:v>8.9747684445862702E-2</c:v>
                </c:pt>
                <c:pt idx="562">
                  <c:v>8.9907377834556476E-2</c:v>
                </c:pt>
                <c:pt idx="563">
                  <c:v>9.0067071223250098E-2</c:v>
                </c:pt>
                <c:pt idx="564">
                  <c:v>9.0226764611943802E-2</c:v>
                </c:pt>
                <c:pt idx="565">
                  <c:v>9.0386458000637507E-2</c:v>
                </c:pt>
                <c:pt idx="566">
                  <c:v>9.0546151389331225E-2</c:v>
                </c:pt>
                <c:pt idx="567">
                  <c:v>9.0705844778025069E-2</c:v>
                </c:pt>
                <c:pt idx="568">
                  <c:v>9.0865538166718704E-2</c:v>
                </c:pt>
                <c:pt idx="569">
                  <c:v>9.1025231555412478E-2</c:v>
                </c:pt>
                <c:pt idx="570">
                  <c:v>9.1184924944106044E-2</c:v>
                </c:pt>
                <c:pt idx="571">
                  <c:v>9.1344618332799735E-2</c:v>
                </c:pt>
                <c:pt idx="572">
                  <c:v>9.1504311721493606E-2</c:v>
                </c:pt>
                <c:pt idx="573">
                  <c:v>9.1664005110187297E-2</c:v>
                </c:pt>
                <c:pt idx="574">
                  <c:v>9.182369849888096E-2</c:v>
                </c:pt>
                <c:pt idx="575">
                  <c:v>9.1983391887574539E-2</c:v>
                </c:pt>
                <c:pt idx="576">
                  <c:v>9.2143085276268188E-2</c:v>
                </c:pt>
                <c:pt idx="577">
                  <c:v>9.2302778664961865E-2</c:v>
                </c:pt>
                <c:pt idx="578">
                  <c:v>9.2462472053655653E-2</c:v>
                </c:pt>
                <c:pt idx="579">
                  <c:v>9.2622165442349524E-2</c:v>
                </c:pt>
                <c:pt idx="580">
                  <c:v>9.2781858831043076E-2</c:v>
                </c:pt>
                <c:pt idx="581">
                  <c:v>9.2941552219736781E-2</c:v>
                </c:pt>
                <c:pt idx="582">
                  <c:v>9.3101245608430527E-2</c:v>
                </c:pt>
                <c:pt idx="583">
                  <c:v>9.3260938997124246E-2</c:v>
                </c:pt>
                <c:pt idx="584">
                  <c:v>9.342063238581802E-2</c:v>
                </c:pt>
                <c:pt idx="585">
                  <c:v>9.3580325774511738E-2</c:v>
                </c:pt>
                <c:pt idx="586">
                  <c:v>9.3740019163205346E-2</c:v>
                </c:pt>
                <c:pt idx="587">
                  <c:v>9.3899712551899189E-2</c:v>
                </c:pt>
                <c:pt idx="588">
                  <c:v>9.4059405940592894E-2</c:v>
                </c:pt>
                <c:pt idx="589">
                  <c:v>9.4219099329286543E-2</c:v>
                </c:pt>
                <c:pt idx="590">
                  <c:v>9.4378792717980164E-2</c:v>
                </c:pt>
                <c:pt idx="591">
                  <c:v>9.4538486106673994E-2</c:v>
                </c:pt>
                <c:pt idx="592">
                  <c:v>9.4698179495367546E-2</c:v>
                </c:pt>
                <c:pt idx="593">
                  <c:v>9.4857872884061389E-2</c:v>
                </c:pt>
                <c:pt idx="594">
                  <c:v>9.5017566272755025E-2</c:v>
                </c:pt>
                <c:pt idx="595">
                  <c:v>9.5177259661448632E-2</c:v>
                </c:pt>
                <c:pt idx="596">
                  <c:v>9.5336953050142365E-2</c:v>
                </c:pt>
                <c:pt idx="597">
                  <c:v>9.549664643883618E-2</c:v>
                </c:pt>
                <c:pt idx="598">
                  <c:v>9.5656339827529857E-2</c:v>
                </c:pt>
                <c:pt idx="599">
                  <c:v>9.5816033216223465E-2</c:v>
                </c:pt>
                <c:pt idx="600">
                  <c:v>9.5975726604917169E-2</c:v>
                </c:pt>
                <c:pt idx="601">
                  <c:v>9.6135419993610971E-2</c:v>
                </c:pt>
                <c:pt idx="602">
                  <c:v>9.6295113382304592E-2</c:v>
                </c:pt>
                <c:pt idx="603">
                  <c:v>9.6454806770998436E-2</c:v>
                </c:pt>
                <c:pt idx="604">
                  <c:v>9.6614500159692196E-2</c:v>
                </c:pt>
                <c:pt idx="605">
                  <c:v>9.6774193548385706E-2</c:v>
                </c:pt>
                <c:pt idx="606">
                  <c:v>9.6933886937079508E-2</c:v>
                </c:pt>
                <c:pt idx="607">
                  <c:v>9.7093580325773102E-2</c:v>
                </c:pt>
                <c:pt idx="608">
                  <c:v>9.7253273714466806E-2</c:v>
                </c:pt>
                <c:pt idx="609">
                  <c:v>9.7412967103160511E-2</c:v>
                </c:pt>
                <c:pt idx="610">
                  <c:v>9.7572660491854243E-2</c:v>
                </c:pt>
                <c:pt idx="611">
                  <c:v>9.773235388054792E-2</c:v>
                </c:pt>
                <c:pt idx="612">
                  <c:v>9.7892047269241625E-2</c:v>
                </c:pt>
                <c:pt idx="613">
                  <c:v>9.8051740657935343E-2</c:v>
                </c:pt>
                <c:pt idx="614">
                  <c:v>9.8211434046629048E-2</c:v>
                </c:pt>
                <c:pt idx="615">
                  <c:v>9.8371127435322739E-2</c:v>
                </c:pt>
                <c:pt idx="616">
                  <c:v>9.8530820824016624E-2</c:v>
                </c:pt>
                <c:pt idx="617">
                  <c:v>9.8690514212710148E-2</c:v>
                </c:pt>
                <c:pt idx="618">
                  <c:v>9.8850207601403867E-2</c:v>
                </c:pt>
                <c:pt idx="619">
                  <c:v>9.9009900990097724E-2</c:v>
                </c:pt>
                <c:pt idx="620">
                  <c:v>9.9169594378791262E-2</c:v>
                </c:pt>
                <c:pt idx="621">
                  <c:v>9.9329287767484967E-2</c:v>
                </c:pt>
                <c:pt idx="622">
                  <c:v>9.948898115617863E-2</c:v>
                </c:pt>
                <c:pt idx="623">
                  <c:v>9.9648674544872529E-2</c:v>
                </c:pt>
                <c:pt idx="624">
                  <c:v>9.9808367933566261E-2</c:v>
                </c:pt>
                <c:pt idx="625">
                  <c:v>9.9968061322259966E-2</c:v>
                </c:pt>
                <c:pt idx="626">
                  <c:v>0.10012775471095357</c:v>
                </c:pt>
                <c:pt idx="627">
                  <c:v>0.10028744809964711</c:v>
                </c:pt>
                <c:pt idx="628">
                  <c:v>0.10044714148834097</c:v>
                </c:pt>
                <c:pt idx="629">
                  <c:v>0.1006068348770346</c:v>
                </c:pt>
                <c:pt idx="630">
                  <c:v>0.10076652826572843</c:v>
                </c:pt>
                <c:pt idx="631">
                  <c:v>0.10092622165442208</c:v>
                </c:pt>
                <c:pt idx="632">
                  <c:v>0.10108591504311572</c:v>
                </c:pt>
                <c:pt idx="633">
                  <c:v>0.10124560843180959</c:v>
                </c:pt>
                <c:pt idx="634">
                  <c:v>0.10140530182050313</c:v>
                </c:pt>
                <c:pt idx="635">
                  <c:v>0.10156499520919683</c:v>
                </c:pt>
                <c:pt idx="636">
                  <c:v>0.10172468859789056</c:v>
                </c:pt>
                <c:pt idx="637">
                  <c:v>0.10188438198658432</c:v>
                </c:pt>
                <c:pt idx="638">
                  <c:v>0.10204407537527803</c:v>
                </c:pt>
                <c:pt idx="639">
                  <c:v>0.10220376876397178</c:v>
                </c:pt>
                <c:pt idx="640">
                  <c:v>0.10236346215266535</c:v>
                </c:pt>
                <c:pt idx="641">
                  <c:v>0.1025231555413592</c:v>
                </c:pt>
                <c:pt idx="642">
                  <c:v>0.10268284893005276</c:v>
                </c:pt>
                <c:pt idx="643">
                  <c:v>0.10284254231874647</c:v>
                </c:pt>
                <c:pt idx="644">
                  <c:v>0.10300223570744017</c:v>
                </c:pt>
                <c:pt idx="645">
                  <c:v>0.103161929096134</c:v>
                </c:pt>
                <c:pt idx="646">
                  <c:v>0.10332162248482762</c:v>
                </c:pt>
                <c:pt idx="647">
                  <c:v>0.10348131587352125</c:v>
                </c:pt>
                <c:pt idx="648">
                  <c:v>0.1036410092622151</c:v>
                </c:pt>
                <c:pt idx="649">
                  <c:v>0.1038007026509087</c:v>
                </c:pt>
                <c:pt idx="650">
                  <c:v>0.1039603960396024</c:v>
                </c:pt>
                <c:pt idx="651">
                  <c:v>0.10412008942829622</c:v>
                </c:pt>
                <c:pt idx="652">
                  <c:v>0.10427978281698999</c:v>
                </c:pt>
                <c:pt idx="653">
                  <c:v>0.10443947620568358</c:v>
                </c:pt>
                <c:pt idx="654">
                  <c:v>0.10459916959437709</c:v>
                </c:pt>
                <c:pt idx="655">
                  <c:v>0.10475886298307092</c:v>
                </c:pt>
                <c:pt idx="656">
                  <c:v>0.10491855637176456</c:v>
                </c:pt>
                <c:pt idx="657">
                  <c:v>0.10507824976045843</c:v>
                </c:pt>
                <c:pt idx="658">
                  <c:v>0.10523794314915209</c:v>
                </c:pt>
                <c:pt idx="659">
                  <c:v>0.10539763653784567</c:v>
                </c:pt>
                <c:pt idx="660">
                  <c:v>0.10555732992653954</c:v>
                </c:pt>
                <c:pt idx="661">
                  <c:v>0.10571702331523319</c:v>
                </c:pt>
                <c:pt idx="662">
                  <c:v>0.10587671670392693</c:v>
                </c:pt>
                <c:pt idx="663">
                  <c:v>0.10603641009262056</c:v>
                </c:pt>
                <c:pt idx="664">
                  <c:v>0.1061961034813145</c:v>
                </c:pt>
                <c:pt idx="665">
                  <c:v>0.10635579687000797</c:v>
                </c:pt>
                <c:pt idx="666">
                  <c:v>0.10651549025870169</c:v>
                </c:pt>
                <c:pt idx="667">
                  <c:v>0.10667518364739539</c:v>
                </c:pt>
                <c:pt idx="668">
                  <c:v>0.10683487703608922</c:v>
                </c:pt>
                <c:pt idx="669">
                  <c:v>0.10699457042478291</c:v>
                </c:pt>
                <c:pt idx="670">
                  <c:v>0.10715426381347649</c:v>
                </c:pt>
                <c:pt idx="671">
                  <c:v>0.1073139572021702</c:v>
                </c:pt>
                <c:pt idx="672">
                  <c:v>0.1074736505908639</c:v>
                </c:pt>
                <c:pt idx="673">
                  <c:v>0.10763334397955773</c:v>
                </c:pt>
                <c:pt idx="674">
                  <c:v>0.10779303736825152</c:v>
                </c:pt>
                <c:pt idx="675">
                  <c:v>0.1079527307569451</c:v>
                </c:pt>
                <c:pt idx="676">
                  <c:v>0.10811242414563872</c:v>
                </c:pt>
                <c:pt idx="677">
                  <c:v>0.1082721175343325</c:v>
                </c:pt>
                <c:pt idx="678">
                  <c:v>0.10843181092302613</c:v>
                </c:pt>
                <c:pt idx="679">
                  <c:v>0.10859150431172002</c:v>
                </c:pt>
                <c:pt idx="680">
                  <c:v>0.10875119770041361</c:v>
                </c:pt>
                <c:pt idx="681">
                  <c:v>0.10891089108910725</c:v>
                </c:pt>
                <c:pt idx="682">
                  <c:v>0.10907058447780107</c:v>
                </c:pt>
                <c:pt idx="683">
                  <c:v>0.10923027786649479</c:v>
                </c:pt>
                <c:pt idx="684">
                  <c:v>0.10938997125518843</c:v>
                </c:pt>
                <c:pt idx="685">
                  <c:v>0.10954966464388206</c:v>
                </c:pt>
                <c:pt idx="686">
                  <c:v>0.10970935803257577</c:v>
                </c:pt>
                <c:pt idx="687">
                  <c:v>0.10986905142126961</c:v>
                </c:pt>
                <c:pt idx="688">
                  <c:v>0.11002874480996318</c:v>
                </c:pt>
                <c:pt idx="689">
                  <c:v>0.11018843819865681</c:v>
                </c:pt>
                <c:pt idx="690">
                  <c:v>0.11034813158735055</c:v>
                </c:pt>
                <c:pt idx="691">
                  <c:v>0.11050782497604428</c:v>
                </c:pt>
                <c:pt idx="692">
                  <c:v>0.11066751836473793</c:v>
                </c:pt>
                <c:pt idx="693">
                  <c:v>0.1108272117534317</c:v>
                </c:pt>
                <c:pt idx="694">
                  <c:v>0.11098690514212541</c:v>
                </c:pt>
                <c:pt idx="695">
                  <c:v>0.11114659853081912</c:v>
                </c:pt>
                <c:pt idx="696">
                  <c:v>0.11130629191951288</c:v>
                </c:pt>
                <c:pt idx="697">
                  <c:v>0.11146598530820652</c:v>
                </c:pt>
                <c:pt idx="698">
                  <c:v>0.11162567869690022</c:v>
                </c:pt>
                <c:pt idx="699">
                  <c:v>0.111785372085594</c:v>
                </c:pt>
                <c:pt idx="700">
                  <c:v>0.11194506547428763</c:v>
                </c:pt>
                <c:pt idx="701">
                  <c:v>0.11210475886298146</c:v>
                </c:pt>
                <c:pt idx="702">
                  <c:v>0.11226445225167518</c:v>
                </c:pt>
                <c:pt idx="703">
                  <c:v>0.11242414564036875</c:v>
                </c:pt>
                <c:pt idx="704">
                  <c:v>0.11258383902906237</c:v>
                </c:pt>
                <c:pt idx="705">
                  <c:v>0.11274353241775616</c:v>
                </c:pt>
                <c:pt idx="706">
                  <c:v>0.11290322580644994</c:v>
                </c:pt>
                <c:pt idx="707">
                  <c:v>0.11306291919514348</c:v>
                </c:pt>
                <c:pt idx="708">
                  <c:v>0.11322261258383738</c:v>
                </c:pt>
                <c:pt idx="709">
                  <c:v>0.11338230597253099</c:v>
                </c:pt>
                <c:pt idx="710">
                  <c:v>0.11354199936122468</c:v>
                </c:pt>
                <c:pt idx="711">
                  <c:v>0.11370169274991845</c:v>
                </c:pt>
                <c:pt idx="712">
                  <c:v>0.11386138613861209</c:v>
                </c:pt>
                <c:pt idx="713">
                  <c:v>0.11402107952730578</c:v>
                </c:pt>
                <c:pt idx="714">
                  <c:v>0.11418077291599964</c:v>
                </c:pt>
                <c:pt idx="715">
                  <c:v>0.11434046630469309</c:v>
                </c:pt>
                <c:pt idx="716">
                  <c:v>0.11450015969338691</c:v>
                </c:pt>
                <c:pt idx="717">
                  <c:v>0.11465985308208061</c:v>
                </c:pt>
                <c:pt idx="718">
                  <c:v>0.11481954647077432</c:v>
                </c:pt>
                <c:pt idx="719">
                  <c:v>0.11497923985946792</c:v>
                </c:pt>
                <c:pt idx="720">
                  <c:v>0.11513893324816173</c:v>
                </c:pt>
                <c:pt idx="721">
                  <c:v>0.1152986266368555</c:v>
                </c:pt>
                <c:pt idx="722">
                  <c:v>0.11545832002554914</c:v>
                </c:pt>
                <c:pt idx="723">
                  <c:v>0.11561801341424284</c:v>
                </c:pt>
                <c:pt idx="724">
                  <c:v>0.11577770680293654</c:v>
                </c:pt>
                <c:pt idx="725">
                  <c:v>0.11593740019163025</c:v>
                </c:pt>
                <c:pt idx="726">
                  <c:v>0.11609709358032395</c:v>
                </c:pt>
                <c:pt idx="727">
                  <c:v>0.11625678696901773</c:v>
                </c:pt>
                <c:pt idx="728">
                  <c:v>0.11641648035771136</c:v>
                </c:pt>
                <c:pt idx="729">
                  <c:v>0.11657617374640519</c:v>
                </c:pt>
                <c:pt idx="730">
                  <c:v>0.1167358671350987</c:v>
                </c:pt>
                <c:pt idx="731">
                  <c:v>0.11689556052379249</c:v>
                </c:pt>
                <c:pt idx="732">
                  <c:v>0.11705525391248622</c:v>
                </c:pt>
                <c:pt idx="733">
                  <c:v>0.11721494730118003</c:v>
                </c:pt>
                <c:pt idx="734">
                  <c:v>0.11737464068987359</c:v>
                </c:pt>
                <c:pt idx="735">
                  <c:v>0.11753433407856732</c:v>
                </c:pt>
                <c:pt idx="736">
                  <c:v>0.11769402746726114</c:v>
                </c:pt>
                <c:pt idx="737">
                  <c:v>0.11785372085595472</c:v>
                </c:pt>
                <c:pt idx="738">
                  <c:v>0.11801341424464841</c:v>
                </c:pt>
                <c:pt idx="739">
                  <c:v>0.11817310763334211</c:v>
                </c:pt>
                <c:pt idx="740">
                  <c:v>0.11833280102203582</c:v>
                </c:pt>
                <c:pt idx="741">
                  <c:v>0.11849249441072952</c:v>
                </c:pt>
                <c:pt idx="742">
                  <c:v>0.11865218779942316</c:v>
                </c:pt>
                <c:pt idx="743">
                  <c:v>0.11881188118811693</c:v>
                </c:pt>
                <c:pt idx="744">
                  <c:v>0.11897157457681075</c:v>
                </c:pt>
                <c:pt idx="745">
                  <c:v>0.11913126796550448</c:v>
                </c:pt>
                <c:pt idx="746">
                  <c:v>0.11929096135419806</c:v>
                </c:pt>
                <c:pt idx="747">
                  <c:v>0.11945065474289175</c:v>
                </c:pt>
                <c:pt idx="748">
                  <c:v>0.11961034813158553</c:v>
                </c:pt>
                <c:pt idx="749">
                  <c:v>0.1197700415202793</c:v>
                </c:pt>
                <c:pt idx="750">
                  <c:v>0.11992973490897298</c:v>
                </c:pt>
                <c:pt idx="751">
                  <c:v>0.1200894282976665</c:v>
                </c:pt>
                <c:pt idx="752">
                  <c:v>0.12024912168636027</c:v>
                </c:pt>
                <c:pt idx="753">
                  <c:v>0.12040881507505398</c:v>
                </c:pt>
                <c:pt idx="754">
                  <c:v>0.12056850846374768</c:v>
                </c:pt>
                <c:pt idx="755">
                  <c:v>0.12072820185244146</c:v>
                </c:pt>
                <c:pt idx="756">
                  <c:v>0.12088789524113508</c:v>
                </c:pt>
                <c:pt idx="757">
                  <c:v>0.12104758862982867</c:v>
                </c:pt>
                <c:pt idx="758">
                  <c:v>0.12120728201852257</c:v>
                </c:pt>
                <c:pt idx="759">
                  <c:v>0.12136697540721633</c:v>
                </c:pt>
                <c:pt idx="760">
                  <c:v>0.12152666879591004</c:v>
                </c:pt>
                <c:pt idx="761">
                  <c:v>0.12168636218460362</c:v>
                </c:pt>
                <c:pt idx="762">
                  <c:v>0.12184605557329742</c:v>
                </c:pt>
                <c:pt idx="763">
                  <c:v>0.12200574896199122</c:v>
                </c:pt>
                <c:pt idx="764">
                  <c:v>0.1221654423506849</c:v>
                </c:pt>
                <c:pt idx="765">
                  <c:v>0.12232513573937843</c:v>
                </c:pt>
                <c:pt idx="766">
                  <c:v>0.12248482912807214</c:v>
                </c:pt>
                <c:pt idx="767">
                  <c:v>0.12264452251676591</c:v>
                </c:pt>
                <c:pt idx="768">
                  <c:v>0.12280421590545965</c:v>
                </c:pt>
                <c:pt idx="769">
                  <c:v>0.12296390929415325</c:v>
                </c:pt>
                <c:pt idx="770">
                  <c:v>0.12312360268284703</c:v>
                </c:pt>
                <c:pt idx="771">
                  <c:v>0.12328329607154075</c:v>
                </c:pt>
                <c:pt idx="772">
                  <c:v>0.12344298946023448</c:v>
                </c:pt>
                <c:pt idx="773">
                  <c:v>0.12360268284892814</c:v>
                </c:pt>
                <c:pt idx="774">
                  <c:v>0.12376237623762192</c:v>
                </c:pt>
                <c:pt idx="775">
                  <c:v>0.12392206962631552</c:v>
                </c:pt>
                <c:pt idx="776">
                  <c:v>0.12408176301500926</c:v>
                </c:pt>
                <c:pt idx="777">
                  <c:v>0.12424145640370297</c:v>
                </c:pt>
                <c:pt idx="778">
                  <c:v>0.1244011497923966</c:v>
                </c:pt>
                <c:pt idx="779">
                  <c:v>0.12456084318109044</c:v>
                </c:pt>
                <c:pt idx="780">
                  <c:v>0.12472053656978409</c:v>
                </c:pt>
                <c:pt idx="781">
                  <c:v>0.12488022995847772</c:v>
                </c:pt>
                <c:pt idx="782">
                  <c:v>0.12503992334717143</c:v>
                </c:pt>
                <c:pt idx="783">
                  <c:v>0.12519961673586513</c:v>
                </c:pt>
                <c:pt idx="784">
                  <c:v>0.1253593101245587</c:v>
                </c:pt>
                <c:pt idx="785">
                  <c:v>0.12551900351325254</c:v>
                </c:pt>
                <c:pt idx="786">
                  <c:v>0.12567869690194611</c:v>
                </c:pt>
                <c:pt idx="787">
                  <c:v>0.12583839029063995</c:v>
                </c:pt>
                <c:pt idx="788">
                  <c:v>0.12599808367933388</c:v>
                </c:pt>
                <c:pt idx="789">
                  <c:v>0.12615777706802722</c:v>
                </c:pt>
                <c:pt idx="790">
                  <c:v>0.12631747045672126</c:v>
                </c:pt>
                <c:pt idx="791">
                  <c:v>0.12647716384541491</c:v>
                </c:pt>
                <c:pt idx="792">
                  <c:v>0.12663685723410834</c:v>
                </c:pt>
                <c:pt idx="793">
                  <c:v>0.12679655062280221</c:v>
                </c:pt>
                <c:pt idx="794">
                  <c:v>0.12695624401149613</c:v>
                </c:pt>
                <c:pt idx="795">
                  <c:v>0.12711593740018959</c:v>
                </c:pt>
                <c:pt idx="796">
                  <c:v>0.12727563078888318</c:v>
                </c:pt>
                <c:pt idx="797">
                  <c:v>0.12743532417757714</c:v>
                </c:pt>
                <c:pt idx="798">
                  <c:v>0.12759501756627084</c:v>
                </c:pt>
                <c:pt idx="799">
                  <c:v>0.12775471095496438</c:v>
                </c:pt>
                <c:pt idx="800">
                  <c:v>0.12791440434365811</c:v>
                </c:pt>
                <c:pt idx="801">
                  <c:v>0.12807409773235184</c:v>
                </c:pt>
                <c:pt idx="802">
                  <c:v>0.12823379112104566</c:v>
                </c:pt>
                <c:pt idx="803">
                  <c:v>0.12839348450973936</c:v>
                </c:pt>
                <c:pt idx="804">
                  <c:v>0.12855317789843293</c:v>
                </c:pt>
                <c:pt idx="805">
                  <c:v>0.12871287128712677</c:v>
                </c:pt>
                <c:pt idx="806">
                  <c:v>0.1288725646758202</c:v>
                </c:pt>
                <c:pt idx="807">
                  <c:v>0.12903225806451402</c:v>
                </c:pt>
                <c:pt idx="808">
                  <c:v>0.12919195145320775</c:v>
                </c:pt>
                <c:pt idx="809">
                  <c:v>0.12935164484190145</c:v>
                </c:pt>
                <c:pt idx="810">
                  <c:v>0.12951133823059521</c:v>
                </c:pt>
                <c:pt idx="811">
                  <c:v>0.12967103161928872</c:v>
                </c:pt>
                <c:pt idx="812">
                  <c:v>0.12983072500798257</c:v>
                </c:pt>
                <c:pt idx="813">
                  <c:v>0.12999041839667641</c:v>
                </c:pt>
                <c:pt idx="814">
                  <c:v>0.13015011178536998</c:v>
                </c:pt>
                <c:pt idx="815">
                  <c:v>0.13030980517406371</c:v>
                </c:pt>
                <c:pt idx="816">
                  <c:v>0.13046949856275764</c:v>
                </c:pt>
                <c:pt idx="817">
                  <c:v>0.13062919195145109</c:v>
                </c:pt>
                <c:pt idx="818">
                  <c:v>0.13078888534014479</c:v>
                </c:pt>
                <c:pt idx="819">
                  <c:v>0.1309485787288385</c:v>
                </c:pt>
                <c:pt idx="820">
                  <c:v>0.1311082721175322</c:v>
                </c:pt>
                <c:pt idx="821">
                  <c:v>0.13126796550622608</c:v>
                </c:pt>
                <c:pt idx="822">
                  <c:v>0.13142765889491961</c:v>
                </c:pt>
                <c:pt idx="823">
                  <c:v>0.13158735228361332</c:v>
                </c:pt>
                <c:pt idx="824">
                  <c:v>0.13174704567230727</c:v>
                </c:pt>
                <c:pt idx="825">
                  <c:v>0.13190673906100087</c:v>
                </c:pt>
                <c:pt idx="826">
                  <c:v>0.13206643244969463</c:v>
                </c:pt>
                <c:pt idx="827">
                  <c:v>0.13222612583838814</c:v>
                </c:pt>
                <c:pt idx="828">
                  <c:v>0.1323858192270817</c:v>
                </c:pt>
                <c:pt idx="829">
                  <c:v>0.13254551261577555</c:v>
                </c:pt>
                <c:pt idx="830">
                  <c:v>0.13270520600446939</c:v>
                </c:pt>
                <c:pt idx="831">
                  <c:v>0.13286489939316296</c:v>
                </c:pt>
                <c:pt idx="832">
                  <c:v>0.13302459278185666</c:v>
                </c:pt>
                <c:pt idx="833">
                  <c:v>0.13318428617055036</c:v>
                </c:pt>
                <c:pt idx="834">
                  <c:v>0.13334397955924421</c:v>
                </c:pt>
                <c:pt idx="835">
                  <c:v>0.13350367294793777</c:v>
                </c:pt>
                <c:pt idx="836">
                  <c:v>0.13366336633663148</c:v>
                </c:pt>
                <c:pt idx="837">
                  <c:v>0.13382305972532521</c:v>
                </c:pt>
                <c:pt idx="838">
                  <c:v>0.13398275311401889</c:v>
                </c:pt>
                <c:pt idx="839">
                  <c:v>0.13414244650271279</c:v>
                </c:pt>
                <c:pt idx="840">
                  <c:v>0.13430213989140649</c:v>
                </c:pt>
                <c:pt idx="841">
                  <c:v>0.13446183328010014</c:v>
                </c:pt>
                <c:pt idx="842">
                  <c:v>0.13462152666879354</c:v>
                </c:pt>
                <c:pt idx="843">
                  <c:v>0.13478122005748741</c:v>
                </c:pt>
                <c:pt idx="844">
                  <c:v>0.13494091344618131</c:v>
                </c:pt>
                <c:pt idx="845">
                  <c:v>0.13510060683487482</c:v>
                </c:pt>
                <c:pt idx="846">
                  <c:v>0.13526030022356852</c:v>
                </c:pt>
                <c:pt idx="847">
                  <c:v>0.13541999361226251</c:v>
                </c:pt>
                <c:pt idx="848">
                  <c:v>0.13557968700095588</c:v>
                </c:pt>
                <c:pt idx="849">
                  <c:v>0.13573938038964981</c:v>
                </c:pt>
                <c:pt idx="850">
                  <c:v>0.13589907377834334</c:v>
                </c:pt>
                <c:pt idx="851">
                  <c:v>0.13605876716703719</c:v>
                </c:pt>
                <c:pt idx="852">
                  <c:v>0.13621846055573103</c:v>
                </c:pt>
                <c:pt idx="853">
                  <c:v>0.13637815394442446</c:v>
                </c:pt>
                <c:pt idx="854">
                  <c:v>0.13653784733311816</c:v>
                </c:pt>
                <c:pt idx="855">
                  <c:v>0.13669754072181189</c:v>
                </c:pt>
                <c:pt idx="856">
                  <c:v>0.13685723411050571</c:v>
                </c:pt>
                <c:pt idx="857">
                  <c:v>0.13701692749919941</c:v>
                </c:pt>
                <c:pt idx="858">
                  <c:v>0.13717662088789298</c:v>
                </c:pt>
                <c:pt idx="859">
                  <c:v>0.13733631427658669</c:v>
                </c:pt>
                <c:pt idx="860">
                  <c:v>0.13749600766528053</c:v>
                </c:pt>
                <c:pt idx="861">
                  <c:v>0.13765570105397407</c:v>
                </c:pt>
                <c:pt idx="862">
                  <c:v>0.13781539444266802</c:v>
                </c:pt>
                <c:pt idx="863">
                  <c:v>0.13797508783136181</c:v>
                </c:pt>
                <c:pt idx="864">
                  <c:v>0.13813478122005518</c:v>
                </c:pt>
                <c:pt idx="865">
                  <c:v>0.13829447460874889</c:v>
                </c:pt>
                <c:pt idx="866">
                  <c:v>0.13845416799744281</c:v>
                </c:pt>
                <c:pt idx="867">
                  <c:v>0.13861386138613641</c:v>
                </c:pt>
                <c:pt idx="868">
                  <c:v>0.13877355477483003</c:v>
                </c:pt>
                <c:pt idx="869">
                  <c:v>0.13893324816352387</c:v>
                </c:pt>
                <c:pt idx="870">
                  <c:v>0.13909294155221763</c:v>
                </c:pt>
                <c:pt idx="871">
                  <c:v>0.13925263494091114</c:v>
                </c:pt>
                <c:pt idx="872">
                  <c:v>0.1394123283296049</c:v>
                </c:pt>
                <c:pt idx="873">
                  <c:v>0.13957202171829855</c:v>
                </c:pt>
                <c:pt idx="874">
                  <c:v>0.13973171510699242</c:v>
                </c:pt>
                <c:pt idx="875">
                  <c:v>0.13989140849568596</c:v>
                </c:pt>
                <c:pt idx="876">
                  <c:v>0.1400511018843798</c:v>
                </c:pt>
                <c:pt idx="877">
                  <c:v>0.1402107952730734</c:v>
                </c:pt>
                <c:pt idx="878">
                  <c:v>0.14037048866176721</c:v>
                </c:pt>
                <c:pt idx="879">
                  <c:v>0.14053018205046103</c:v>
                </c:pt>
                <c:pt idx="880">
                  <c:v>0.14068987543915437</c:v>
                </c:pt>
                <c:pt idx="881">
                  <c:v>0.14084956882784821</c:v>
                </c:pt>
                <c:pt idx="882">
                  <c:v>0.14100926221654189</c:v>
                </c:pt>
                <c:pt idx="883">
                  <c:v>0.14116895560523571</c:v>
                </c:pt>
                <c:pt idx="884">
                  <c:v>0.1413286489939293</c:v>
                </c:pt>
                <c:pt idx="885">
                  <c:v>0.14148834238262331</c:v>
                </c:pt>
                <c:pt idx="886">
                  <c:v>0.14164803577131693</c:v>
                </c:pt>
                <c:pt idx="887">
                  <c:v>0.14180772916001042</c:v>
                </c:pt>
                <c:pt idx="888">
                  <c:v>0.14196742254870431</c:v>
                </c:pt>
                <c:pt idx="889">
                  <c:v>0.14212711593739791</c:v>
                </c:pt>
                <c:pt idx="890">
                  <c:v>0.14228680932609167</c:v>
                </c:pt>
                <c:pt idx="891">
                  <c:v>0.14244650271478523</c:v>
                </c:pt>
                <c:pt idx="892">
                  <c:v>0.14260619610347894</c:v>
                </c:pt>
                <c:pt idx="893">
                  <c:v>0.14276588949217292</c:v>
                </c:pt>
                <c:pt idx="894">
                  <c:v>0.14292558288086651</c:v>
                </c:pt>
                <c:pt idx="895">
                  <c:v>0.14308527626956005</c:v>
                </c:pt>
                <c:pt idx="896">
                  <c:v>0.14324496965825376</c:v>
                </c:pt>
                <c:pt idx="897">
                  <c:v>0.14340466304694746</c:v>
                </c:pt>
                <c:pt idx="898">
                  <c:v>0.14356435643564133</c:v>
                </c:pt>
                <c:pt idx="899">
                  <c:v>0.14372404982433504</c:v>
                </c:pt>
                <c:pt idx="900">
                  <c:v>0.14388374321302858</c:v>
                </c:pt>
                <c:pt idx="901">
                  <c:v>0.14404343660172256</c:v>
                </c:pt>
                <c:pt idx="902">
                  <c:v>0.14420312999041598</c:v>
                </c:pt>
                <c:pt idx="903">
                  <c:v>0.14436282337910969</c:v>
                </c:pt>
                <c:pt idx="904">
                  <c:v>0.14452251676780339</c:v>
                </c:pt>
                <c:pt idx="905">
                  <c:v>0.14468221015649732</c:v>
                </c:pt>
                <c:pt idx="906">
                  <c:v>0.14484190354519103</c:v>
                </c:pt>
                <c:pt idx="907">
                  <c:v>0.14500159693388437</c:v>
                </c:pt>
                <c:pt idx="908">
                  <c:v>0.14516129032257821</c:v>
                </c:pt>
                <c:pt idx="909">
                  <c:v>0.14532098371127194</c:v>
                </c:pt>
                <c:pt idx="910">
                  <c:v>0.14548067709996571</c:v>
                </c:pt>
                <c:pt idx="911">
                  <c:v>0.14564037048865933</c:v>
                </c:pt>
                <c:pt idx="912">
                  <c:v>0.14580006387735317</c:v>
                </c:pt>
                <c:pt idx="913">
                  <c:v>0.14595975726604674</c:v>
                </c:pt>
                <c:pt idx="914">
                  <c:v>0.14611945065474044</c:v>
                </c:pt>
                <c:pt idx="915">
                  <c:v>0.14627914404343431</c:v>
                </c:pt>
                <c:pt idx="916">
                  <c:v>0.14643883743212818</c:v>
                </c:pt>
                <c:pt idx="917">
                  <c:v>0.14659853082082186</c:v>
                </c:pt>
                <c:pt idx="918">
                  <c:v>0.14675822420951518</c:v>
                </c:pt>
                <c:pt idx="919">
                  <c:v>0.14691791759820919</c:v>
                </c:pt>
                <c:pt idx="920">
                  <c:v>0.1470776109869027</c:v>
                </c:pt>
                <c:pt idx="921">
                  <c:v>0.14723730437559654</c:v>
                </c:pt>
                <c:pt idx="922">
                  <c:v>0.14739699776429033</c:v>
                </c:pt>
                <c:pt idx="923">
                  <c:v>0.14755669115298395</c:v>
                </c:pt>
                <c:pt idx="924">
                  <c:v>0.14771638454167782</c:v>
                </c:pt>
                <c:pt idx="925">
                  <c:v>0.14787607793037119</c:v>
                </c:pt>
                <c:pt idx="926">
                  <c:v>0.1480357713190649</c:v>
                </c:pt>
                <c:pt idx="927">
                  <c:v>0.14819546470775871</c:v>
                </c:pt>
                <c:pt idx="928">
                  <c:v>0.14835515809645244</c:v>
                </c:pt>
                <c:pt idx="929">
                  <c:v>0.14851485148514623</c:v>
                </c:pt>
                <c:pt idx="930">
                  <c:v>0.14867454487383969</c:v>
                </c:pt>
                <c:pt idx="931">
                  <c:v>0.14883423826253356</c:v>
                </c:pt>
                <c:pt idx="932">
                  <c:v>0.14899393165122746</c:v>
                </c:pt>
                <c:pt idx="933">
                  <c:v>0.14915362503992083</c:v>
                </c:pt>
                <c:pt idx="934">
                  <c:v>0.14931331842861453</c:v>
                </c:pt>
                <c:pt idx="935">
                  <c:v>0.14947301181730846</c:v>
                </c:pt>
                <c:pt idx="936">
                  <c:v>0.14963270520600189</c:v>
                </c:pt>
                <c:pt idx="937">
                  <c:v>0.14979239859469595</c:v>
                </c:pt>
                <c:pt idx="938">
                  <c:v>0.14995209198338941</c:v>
                </c:pt>
                <c:pt idx="939">
                  <c:v>0.15011178537208322</c:v>
                </c:pt>
                <c:pt idx="940">
                  <c:v>0.15027147876077676</c:v>
                </c:pt>
                <c:pt idx="941">
                  <c:v>0.15043117214947074</c:v>
                </c:pt>
                <c:pt idx="942">
                  <c:v>0.15059086553816434</c:v>
                </c:pt>
                <c:pt idx="943">
                  <c:v>0.15075055892685787</c:v>
                </c:pt>
                <c:pt idx="944">
                  <c:v>0.15091025231555172</c:v>
                </c:pt>
                <c:pt idx="945">
                  <c:v>0.15106994570424545</c:v>
                </c:pt>
                <c:pt idx="946">
                  <c:v>0.15122963909293924</c:v>
                </c:pt>
                <c:pt idx="947">
                  <c:v>0.15138933248163297</c:v>
                </c:pt>
                <c:pt idx="948">
                  <c:v>0.1515490258703267</c:v>
                </c:pt>
                <c:pt idx="949">
                  <c:v>0.15170871925902021</c:v>
                </c:pt>
                <c:pt idx="950">
                  <c:v>0.15186841264771395</c:v>
                </c:pt>
                <c:pt idx="951">
                  <c:v>0.15202810603640773</c:v>
                </c:pt>
                <c:pt idx="952">
                  <c:v>0.15218779942510124</c:v>
                </c:pt>
                <c:pt idx="953">
                  <c:v>0.1523474928137952</c:v>
                </c:pt>
                <c:pt idx="954">
                  <c:v>0.15250718620248882</c:v>
                </c:pt>
                <c:pt idx="955">
                  <c:v>0.15266687959118241</c:v>
                </c:pt>
                <c:pt idx="956">
                  <c:v>0.1528265729798759</c:v>
                </c:pt>
                <c:pt idx="957">
                  <c:v>0.15298626636856974</c:v>
                </c:pt>
                <c:pt idx="958">
                  <c:v>0.15314595975726369</c:v>
                </c:pt>
                <c:pt idx="959">
                  <c:v>0.1533056531459572</c:v>
                </c:pt>
                <c:pt idx="960">
                  <c:v>0.15346534653465102</c:v>
                </c:pt>
                <c:pt idx="961">
                  <c:v>0.15362503992334456</c:v>
                </c:pt>
                <c:pt idx="962">
                  <c:v>0.15378473331203846</c:v>
                </c:pt>
                <c:pt idx="963">
                  <c:v>0.15394442670073225</c:v>
                </c:pt>
                <c:pt idx="964">
                  <c:v>0.15410412008942584</c:v>
                </c:pt>
                <c:pt idx="965">
                  <c:v>0.1542638134781194</c:v>
                </c:pt>
                <c:pt idx="966">
                  <c:v>0.15442350686681322</c:v>
                </c:pt>
                <c:pt idx="967">
                  <c:v>0.15458320025550679</c:v>
                </c:pt>
                <c:pt idx="968">
                  <c:v>0.15474289364420074</c:v>
                </c:pt>
                <c:pt idx="969">
                  <c:v>0.15490258703289447</c:v>
                </c:pt>
                <c:pt idx="970">
                  <c:v>0.15506228042158804</c:v>
                </c:pt>
                <c:pt idx="971">
                  <c:v>0.15522197381028174</c:v>
                </c:pt>
                <c:pt idx="972">
                  <c:v>0.15538166719897531</c:v>
                </c:pt>
                <c:pt idx="973">
                  <c:v>0.15554136058766935</c:v>
                </c:pt>
                <c:pt idx="974">
                  <c:v>0.15570105397636297</c:v>
                </c:pt>
                <c:pt idx="975">
                  <c:v>0.15586074736505642</c:v>
                </c:pt>
                <c:pt idx="976">
                  <c:v>0.15602044075375021</c:v>
                </c:pt>
                <c:pt idx="977">
                  <c:v>0.15618013414244408</c:v>
                </c:pt>
                <c:pt idx="978">
                  <c:v>0.15633982753113776</c:v>
                </c:pt>
                <c:pt idx="979">
                  <c:v>0.15649952091983124</c:v>
                </c:pt>
                <c:pt idx="980">
                  <c:v>0.15665921430852495</c:v>
                </c:pt>
                <c:pt idx="981">
                  <c:v>0.15681890769721882</c:v>
                </c:pt>
                <c:pt idx="982">
                  <c:v>0.15697860108591241</c:v>
                </c:pt>
                <c:pt idx="983">
                  <c:v>0.15713829447460625</c:v>
                </c:pt>
                <c:pt idx="984">
                  <c:v>0.1572979878633001</c:v>
                </c:pt>
                <c:pt idx="985">
                  <c:v>0.15745768125199375</c:v>
                </c:pt>
                <c:pt idx="986">
                  <c:v>0.1576173746406872</c:v>
                </c:pt>
                <c:pt idx="987">
                  <c:v>0.15777706802938091</c:v>
                </c:pt>
                <c:pt idx="988">
                  <c:v>0.15793676141807475</c:v>
                </c:pt>
                <c:pt idx="989">
                  <c:v>0.15809645480676857</c:v>
                </c:pt>
                <c:pt idx="990">
                  <c:v>0.15825614819546238</c:v>
                </c:pt>
                <c:pt idx="991">
                  <c:v>0.15841584158415598</c:v>
                </c:pt>
                <c:pt idx="992">
                  <c:v>0.1585755349728494</c:v>
                </c:pt>
                <c:pt idx="993">
                  <c:v>0.15873522836154325</c:v>
                </c:pt>
                <c:pt idx="994">
                  <c:v>0.15889492175023698</c:v>
                </c:pt>
                <c:pt idx="995">
                  <c:v>0.15905461513893054</c:v>
                </c:pt>
                <c:pt idx="996">
                  <c:v>0.15921430852762464</c:v>
                </c:pt>
                <c:pt idx="997">
                  <c:v>0.15937400191631793</c:v>
                </c:pt>
                <c:pt idx="998">
                  <c:v>0.15953369530501171</c:v>
                </c:pt>
                <c:pt idx="999">
                  <c:v>0.15969338869370547</c:v>
                </c:pt>
                <c:pt idx="1000">
                  <c:v>0.15985308208239934</c:v>
                </c:pt>
                <c:pt idx="1001">
                  <c:v>0.16001277547109274</c:v>
                </c:pt>
                <c:pt idx="1002">
                  <c:v>0.16017246885978637</c:v>
                </c:pt>
                <c:pt idx="1003">
                  <c:v>0.16033216224848015</c:v>
                </c:pt>
                <c:pt idx="1004">
                  <c:v>0.16049185563717391</c:v>
                </c:pt>
                <c:pt idx="1005">
                  <c:v>0.16065154902586742</c:v>
                </c:pt>
                <c:pt idx="1006">
                  <c:v>0.16081124241456141</c:v>
                </c:pt>
                <c:pt idx="1007">
                  <c:v>0.16097093580325497</c:v>
                </c:pt>
                <c:pt idx="1008">
                  <c:v>0.16113062919194868</c:v>
                </c:pt>
                <c:pt idx="1009">
                  <c:v>0.16129032258064241</c:v>
                </c:pt>
                <c:pt idx="1010">
                  <c:v>0.16145001596933609</c:v>
                </c:pt>
                <c:pt idx="1011">
                  <c:v>0.16160970935802968</c:v>
                </c:pt>
                <c:pt idx="1012">
                  <c:v>0.16176940274672377</c:v>
                </c:pt>
                <c:pt idx="1013">
                  <c:v>0.16192909613541734</c:v>
                </c:pt>
                <c:pt idx="1014">
                  <c:v>0.1620887895241109</c:v>
                </c:pt>
                <c:pt idx="1015">
                  <c:v>0.16224848291280489</c:v>
                </c:pt>
                <c:pt idx="1016">
                  <c:v>0.16240817630149848</c:v>
                </c:pt>
                <c:pt idx="1017">
                  <c:v>0.16256786969019216</c:v>
                </c:pt>
                <c:pt idx="1018">
                  <c:v>0.16272756307888567</c:v>
                </c:pt>
                <c:pt idx="1019">
                  <c:v>0.16288725646757943</c:v>
                </c:pt>
                <c:pt idx="1020">
                  <c:v>0.16304694985627338</c:v>
                </c:pt>
                <c:pt idx="1021">
                  <c:v>0.16320664324496684</c:v>
                </c:pt>
                <c:pt idx="1022">
                  <c:v>0.16336633663366054</c:v>
                </c:pt>
                <c:pt idx="1023">
                  <c:v>0.16352603002235439</c:v>
                </c:pt>
                <c:pt idx="1024">
                  <c:v>0.16368572341104787</c:v>
                </c:pt>
                <c:pt idx="1025">
                  <c:v>0.16384541679974171</c:v>
                </c:pt>
                <c:pt idx="1026">
                  <c:v>0.16400511018843544</c:v>
                </c:pt>
                <c:pt idx="1027">
                  <c:v>0.16416480357712926</c:v>
                </c:pt>
                <c:pt idx="1028">
                  <c:v>0.16432449696582291</c:v>
                </c:pt>
                <c:pt idx="1029">
                  <c:v>0.16448419035451647</c:v>
                </c:pt>
                <c:pt idx="1030">
                  <c:v>0.16464388374321021</c:v>
                </c:pt>
                <c:pt idx="1031">
                  <c:v>0.16480357713190388</c:v>
                </c:pt>
                <c:pt idx="1032">
                  <c:v>0.16496327052059778</c:v>
                </c:pt>
                <c:pt idx="1033">
                  <c:v>0.16512296390929118</c:v>
                </c:pt>
                <c:pt idx="1034">
                  <c:v>0.165282657297985</c:v>
                </c:pt>
                <c:pt idx="1035">
                  <c:v>0.16544235068667884</c:v>
                </c:pt>
                <c:pt idx="1036">
                  <c:v>0.16560204407537241</c:v>
                </c:pt>
                <c:pt idx="1037">
                  <c:v>0.16576173746406628</c:v>
                </c:pt>
                <c:pt idx="1038">
                  <c:v>0.16592143085276001</c:v>
                </c:pt>
                <c:pt idx="1039">
                  <c:v>0.16608112424145352</c:v>
                </c:pt>
                <c:pt idx="1040">
                  <c:v>0.16624081763014723</c:v>
                </c:pt>
                <c:pt idx="1041">
                  <c:v>0.16640051101884087</c:v>
                </c:pt>
                <c:pt idx="1042">
                  <c:v>0.16656020440753477</c:v>
                </c:pt>
                <c:pt idx="1043">
                  <c:v>0.16671989779622862</c:v>
                </c:pt>
                <c:pt idx="1044">
                  <c:v>0.16687959118492204</c:v>
                </c:pt>
                <c:pt idx="1045">
                  <c:v>0.16703928457361589</c:v>
                </c:pt>
                <c:pt idx="1046">
                  <c:v>0.16719897796230945</c:v>
                </c:pt>
                <c:pt idx="1047">
                  <c:v>0.16735867135100316</c:v>
                </c:pt>
                <c:pt idx="1048">
                  <c:v>0.167518364739697</c:v>
                </c:pt>
                <c:pt idx="1049">
                  <c:v>0.16767805812839059</c:v>
                </c:pt>
                <c:pt idx="1050">
                  <c:v>0.16783775151708441</c:v>
                </c:pt>
                <c:pt idx="1051">
                  <c:v>0.16799744490577811</c:v>
                </c:pt>
                <c:pt idx="1052">
                  <c:v>0.16815713829447171</c:v>
                </c:pt>
                <c:pt idx="1053">
                  <c:v>0.16831683168316541</c:v>
                </c:pt>
                <c:pt idx="1054">
                  <c:v>0.16847652507185895</c:v>
                </c:pt>
                <c:pt idx="1055">
                  <c:v>0.16863621846055277</c:v>
                </c:pt>
                <c:pt idx="1056">
                  <c:v>0.16879591184924664</c:v>
                </c:pt>
                <c:pt idx="1057">
                  <c:v>0.1689556052379402</c:v>
                </c:pt>
                <c:pt idx="1058">
                  <c:v>0.16911529862663391</c:v>
                </c:pt>
                <c:pt idx="1059">
                  <c:v>0.16927499201532778</c:v>
                </c:pt>
                <c:pt idx="1060">
                  <c:v>0.16943468540402151</c:v>
                </c:pt>
                <c:pt idx="1061">
                  <c:v>0.16959437879271516</c:v>
                </c:pt>
                <c:pt idx="1062">
                  <c:v>0.16975407218140887</c:v>
                </c:pt>
                <c:pt idx="1063">
                  <c:v>0.16991376557010263</c:v>
                </c:pt>
                <c:pt idx="1064">
                  <c:v>0.17007345895879614</c:v>
                </c:pt>
                <c:pt idx="1065">
                  <c:v>0.17023315234749001</c:v>
                </c:pt>
                <c:pt idx="1066">
                  <c:v>0.17039284573618368</c:v>
                </c:pt>
                <c:pt idx="1067">
                  <c:v>0.17055253912487725</c:v>
                </c:pt>
                <c:pt idx="1068">
                  <c:v>0.17071223251357112</c:v>
                </c:pt>
                <c:pt idx="1069">
                  <c:v>0.17087192590226466</c:v>
                </c:pt>
                <c:pt idx="1070">
                  <c:v>0.17103161929095823</c:v>
                </c:pt>
                <c:pt idx="1071">
                  <c:v>0.17119131267965207</c:v>
                </c:pt>
                <c:pt idx="1072">
                  <c:v>0.17135100606834577</c:v>
                </c:pt>
                <c:pt idx="1073">
                  <c:v>0.17151069945703962</c:v>
                </c:pt>
                <c:pt idx="1074">
                  <c:v>0.17167039284573321</c:v>
                </c:pt>
                <c:pt idx="1075">
                  <c:v>0.17183008623442694</c:v>
                </c:pt>
                <c:pt idx="1076">
                  <c:v>0.17198977962312059</c:v>
                </c:pt>
                <c:pt idx="1077">
                  <c:v>0.17214947301181441</c:v>
                </c:pt>
                <c:pt idx="1078">
                  <c:v>0.172309166400508</c:v>
                </c:pt>
                <c:pt idx="1079">
                  <c:v>0.17246885978920187</c:v>
                </c:pt>
                <c:pt idx="1080">
                  <c:v>0.17262855317789541</c:v>
                </c:pt>
                <c:pt idx="1081">
                  <c:v>0.17278824656658931</c:v>
                </c:pt>
                <c:pt idx="1082">
                  <c:v>0.17294793995528301</c:v>
                </c:pt>
                <c:pt idx="1083">
                  <c:v>0.17310763334397652</c:v>
                </c:pt>
                <c:pt idx="1084">
                  <c:v>0.17326732673267037</c:v>
                </c:pt>
                <c:pt idx="1085">
                  <c:v>0.17342702012136413</c:v>
                </c:pt>
                <c:pt idx="1086">
                  <c:v>0.17358671351005764</c:v>
                </c:pt>
                <c:pt idx="1087">
                  <c:v>0.17374640689875151</c:v>
                </c:pt>
                <c:pt idx="1088">
                  <c:v>0.17390610028744527</c:v>
                </c:pt>
                <c:pt idx="1089">
                  <c:v>0.17406579367613889</c:v>
                </c:pt>
                <c:pt idx="1090">
                  <c:v>0.17422548706483262</c:v>
                </c:pt>
                <c:pt idx="1091">
                  <c:v>0.1743851804535263</c:v>
                </c:pt>
                <c:pt idx="1092">
                  <c:v>0.17454487384222006</c:v>
                </c:pt>
                <c:pt idx="1093">
                  <c:v>0.17470456723091357</c:v>
                </c:pt>
                <c:pt idx="1094">
                  <c:v>0.17486426061960728</c:v>
                </c:pt>
                <c:pt idx="1095">
                  <c:v>0.17502395400830098</c:v>
                </c:pt>
                <c:pt idx="1096">
                  <c:v>0.17518364739699471</c:v>
                </c:pt>
                <c:pt idx="1097">
                  <c:v>0.17534334078568853</c:v>
                </c:pt>
                <c:pt idx="1098">
                  <c:v>0.17550303417438229</c:v>
                </c:pt>
                <c:pt idx="1099">
                  <c:v>0.1756627275630758</c:v>
                </c:pt>
                <c:pt idx="1100">
                  <c:v>0.1758224209517695</c:v>
                </c:pt>
                <c:pt idx="1101">
                  <c:v>0.17598211434046337</c:v>
                </c:pt>
                <c:pt idx="1102">
                  <c:v>0.17614180772915689</c:v>
                </c:pt>
                <c:pt idx="1103">
                  <c:v>0.1763015011178507</c:v>
                </c:pt>
                <c:pt idx="1104">
                  <c:v>0.17646119450654452</c:v>
                </c:pt>
                <c:pt idx="1105">
                  <c:v>0.17662088789523817</c:v>
                </c:pt>
                <c:pt idx="1106">
                  <c:v>0.17678058128393173</c:v>
                </c:pt>
                <c:pt idx="1107">
                  <c:v>0.17694027467262563</c:v>
                </c:pt>
                <c:pt idx="1108">
                  <c:v>0.17709996806131931</c:v>
                </c:pt>
                <c:pt idx="1109">
                  <c:v>0.1772596614500129</c:v>
                </c:pt>
                <c:pt idx="1110">
                  <c:v>0.17741935483870683</c:v>
                </c:pt>
                <c:pt idx="1111">
                  <c:v>0.17757904822740042</c:v>
                </c:pt>
                <c:pt idx="1112">
                  <c:v>0.17773874161609413</c:v>
                </c:pt>
                <c:pt idx="1113">
                  <c:v>0.1778984350047878</c:v>
                </c:pt>
                <c:pt idx="1114">
                  <c:v>0.1780581283934814</c:v>
                </c:pt>
                <c:pt idx="1115">
                  <c:v>0.17821782178217532</c:v>
                </c:pt>
                <c:pt idx="1116">
                  <c:v>0.17837751517086878</c:v>
                </c:pt>
                <c:pt idx="1117">
                  <c:v>0.17853720855956268</c:v>
                </c:pt>
                <c:pt idx="1118">
                  <c:v>0.17869690194825619</c:v>
                </c:pt>
                <c:pt idx="1119">
                  <c:v>0.17885659533694989</c:v>
                </c:pt>
                <c:pt idx="1120">
                  <c:v>0.17901628872564379</c:v>
                </c:pt>
                <c:pt idx="1121">
                  <c:v>0.17917598211433741</c:v>
                </c:pt>
                <c:pt idx="1122">
                  <c:v>0.17933567550303101</c:v>
                </c:pt>
                <c:pt idx="1123">
                  <c:v>0.17949536889172504</c:v>
                </c:pt>
                <c:pt idx="1124">
                  <c:v>0.17965506228041839</c:v>
                </c:pt>
                <c:pt idx="1125">
                  <c:v>0.1798147556691122</c:v>
                </c:pt>
                <c:pt idx="1126">
                  <c:v>0.17997444905780602</c:v>
                </c:pt>
                <c:pt idx="1127">
                  <c:v>0.18013414244649981</c:v>
                </c:pt>
                <c:pt idx="1128">
                  <c:v>0.18029383583519351</c:v>
                </c:pt>
                <c:pt idx="1129">
                  <c:v>0.18045352922388677</c:v>
                </c:pt>
                <c:pt idx="1130">
                  <c:v>0.18061322261258064</c:v>
                </c:pt>
                <c:pt idx="1131">
                  <c:v>0.1807729160012744</c:v>
                </c:pt>
                <c:pt idx="1132">
                  <c:v>0.18093260938996819</c:v>
                </c:pt>
                <c:pt idx="1133">
                  <c:v>0.18109230277866192</c:v>
                </c:pt>
                <c:pt idx="1134">
                  <c:v>0.18125199616735568</c:v>
                </c:pt>
                <c:pt idx="1135">
                  <c:v>0.18141168955604947</c:v>
                </c:pt>
                <c:pt idx="1136">
                  <c:v>0.1815713829447429</c:v>
                </c:pt>
                <c:pt idx="1137">
                  <c:v>0.18173107633343671</c:v>
                </c:pt>
                <c:pt idx="1138">
                  <c:v>0.18189076972213042</c:v>
                </c:pt>
                <c:pt idx="1139">
                  <c:v>0.18205046311082418</c:v>
                </c:pt>
                <c:pt idx="1140">
                  <c:v>0.18221015649951774</c:v>
                </c:pt>
                <c:pt idx="1141">
                  <c:v>0.18236984988821153</c:v>
                </c:pt>
                <c:pt idx="1142">
                  <c:v>0.18252954327690521</c:v>
                </c:pt>
                <c:pt idx="1143">
                  <c:v>0.18268923666559891</c:v>
                </c:pt>
                <c:pt idx="1144">
                  <c:v>0.18284893005429281</c:v>
                </c:pt>
                <c:pt idx="1145">
                  <c:v>0.18300862344298621</c:v>
                </c:pt>
                <c:pt idx="1146">
                  <c:v>0.18316831683167994</c:v>
                </c:pt>
                <c:pt idx="1147">
                  <c:v>0.1833280102203737</c:v>
                </c:pt>
                <c:pt idx="1148">
                  <c:v>0.18348770360906741</c:v>
                </c:pt>
                <c:pt idx="1149">
                  <c:v>0.18364739699776131</c:v>
                </c:pt>
                <c:pt idx="1150">
                  <c:v>0.18380709038645493</c:v>
                </c:pt>
                <c:pt idx="1151">
                  <c:v>0.18396678377514869</c:v>
                </c:pt>
                <c:pt idx="1152">
                  <c:v>0.18412647716384214</c:v>
                </c:pt>
                <c:pt idx="1153">
                  <c:v>0.18428617055253602</c:v>
                </c:pt>
                <c:pt idx="1154">
                  <c:v>0.18444586394122986</c:v>
                </c:pt>
                <c:pt idx="1155">
                  <c:v>0.18460555732992326</c:v>
                </c:pt>
                <c:pt idx="1156">
                  <c:v>0.18476525071861696</c:v>
                </c:pt>
                <c:pt idx="1157">
                  <c:v>0.18492494410731097</c:v>
                </c:pt>
                <c:pt idx="1158">
                  <c:v>0.18508463749600454</c:v>
                </c:pt>
                <c:pt idx="1159">
                  <c:v>0.18524433088469847</c:v>
                </c:pt>
                <c:pt idx="1160">
                  <c:v>0.18540402427339195</c:v>
                </c:pt>
                <c:pt idx="1161">
                  <c:v>0.18556371766208549</c:v>
                </c:pt>
                <c:pt idx="1162">
                  <c:v>0.18572341105077933</c:v>
                </c:pt>
                <c:pt idx="1163">
                  <c:v>0.18588310443947303</c:v>
                </c:pt>
                <c:pt idx="1164">
                  <c:v>0.18604279782816682</c:v>
                </c:pt>
                <c:pt idx="1165">
                  <c:v>0.18620249121686058</c:v>
                </c:pt>
                <c:pt idx="1166">
                  <c:v>0.18636218460555401</c:v>
                </c:pt>
                <c:pt idx="1167">
                  <c:v>0.18652187799424769</c:v>
                </c:pt>
                <c:pt idx="1168">
                  <c:v>0.18668157138294142</c:v>
                </c:pt>
                <c:pt idx="1169">
                  <c:v>0.18684126477163532</c:v>
                </c:pt>
                <c:pt idx="1170">
                  <c:v>0.18700095816032908</c:v>
                </c:pt>
                <c:pt idx="1171">
                  <c:v>0.18716065154902273</c:v>
                </c:pt>
                <c:pt idx="1172">
                  <c:v>0.18732034493771624</c:v>
                </c:pt>
                <c:pt idx="1173">
                  <c:v>0.18748003832641019</c:v>
                </c:pt>
                <c:pt idx="1174">
                  <c:v>0.18763973171510381</c:v>
                </c:pt>
                <c:pt idx="1175">
                  <c:v>0.18779942510379752</c:v>
                </c:pt>
                <c:pt idx="1176">
                  <c:v>0.18795911849249147</c:v>
                </c:pt>
                <c:pt idx="1177">
                  <c:v>0.18811881188118496</c:v>
                </c:pt>
                <c:pt idx="1178">
                  <c:v>0.18827850526987847</c:v>
                </c:pt>
                <c:pt idx="1179">
                  <c:v>0.18843819865857234</c:v>
                </c:pt>
                <c:pt idx="1180">
                  <c:v>0.18859789204726624</c:v>
                </c:pt>
                <c:pt idx="1181">
                  <c:v>0.18875758543595972</c:v>
                </c:pt>
                <c:pt idx="1182">
                  <c:v>0.18891727882465345</c:v>
                </c:pt>
                <c:pt idx="1183">
                  <c:v>0.18907697221334688</c:v>
                </c:pt>
                <c:pt idx="1184">
                  <c:v>0.18923666560204083</c:v>
                </c:pt>
                <c:pt idx="1185">
                  <c:v>0.18939635899073454</c:v>
                </c:pt>
                <c:pt idx="1186">
                  <c:v>0.18955605237942832</c:v>
                </c:pt>
                <c:pt idx="1187">
                  <c:v>0.18971574576812208</c:v>
                </c:pt>
                <c:pt idx="1188">
                  <c:v>0.18987543915681573</c:v>
                </c:pt>
                <c:pt idx="1189">
                  <c:v>0.19003513254550924</c:v>
                </c:pt>
                <c:pt idx="1190">
                  <c:v>0.19019482593420287</c:v>
                </c:pt>
                <c:pt idx="1191">
                  <c:v>0.19035451932289663</c:v>
                </c:pt>
                <c:pt idx="1192">
                  <c:v>0.19051421271159041</c:v>
                </c:pt>
                <c:pt idx="1193">
                  <c:v>0.1906739061002839</c:v>
                </c:pt>
                <c:pt idx="1194">
                  <c:v>0.19083359948897768</c:v>
                </c:pt>
                <c:pt idx="1195">
                  <c:v>0.19099329287767169</c:v>
                </c:pt>
                <c:pt idx="1196">
                  <c:v>0.1911529862663652</c:v>
                </c:pt>
                <c:pt idx="1197">
                  <c:v>0.19131267965505869</c:v>
                </c:pt>
                <c:pt idx="1198">
                  <c:v>0.19147237304375242</c:v>
                </c:pt>
                <c:pt idx="1199">
                  <c:v>0.19163206643244626</c:v>
                </c:pt>
                <c:pt idx="1200">
                  <c:v>0.19179175982114011</c:v>
                </c:pt>
                <c:pt idx="1201">
                  <c:v>0.1919514532098337</c:v>
                </c:pt>
                <c:pt idx="1202">
                  <c:v>0.1921111465985274</c:v>
                </c:pt>
                <c:pt idx="1203">
                  <c:v>0.19227083998722122</c:v>
                </c:pt>
                <c:pt idx="1204">
                  <c:v>0.19243053337591479</c:v>
                </c:pt>
                <c:pt idx="1205">
                  <c:v>0.19259022676460838</c:v>
                </c:pt>
                <c:pt idx="1206">
                  <c:v>0.19274992015330233</c:v>
                </c:pt>
                <c:pt idx="1207">
                  <c:v>0.19290961354199604</c:v>
                </c:pt>
                <c:pt idx="1208">
                  <c:v>0.1930693069306896</c:v>
                </c:pt>
                <c:pt idx="1209">
                  <c:v>0.19322900031938331</c:v>
                </c:pt>
                <c:pt idx="1210">
                  <c:v>0.19338869370807688</c:v>
                </c:pt>
                <c:pt idx="1211">
                  <c:v>0.19354838709677097</c:v>
                </c:pt>
                <c:pt idx="1212">
                  <c:v>0.19370808048546473</c:v>
                </c:pt>
                <c:pt idx="1213">
                  <c:v>0.19386777387415813</c:v>
                </c:pt>
                <c:pt idx="1214">
                  <c:v>0.19402746726285183</c:v>
                </c:pt>
                <c:pt idx="1215">
                  <c:v>0.1941871606515454</c:v>
                </c:pt>
                <c:pt idx="1216">
                  <c:v>0.19434685404023924</c:v>
                </c:pt>
                <c:pt idx="1217">
                  <c:v>0.19450654742893295</c:v>
                </c:pt>
                <c:pt idx="1218">
                  <c:v>0.19466624081762682</c:v>
                </c:pt>
                <c:pt idx="1219">
                  <c:v>0.19482593420632041</c:v>
                </c:pt>
                <c:pt idx="1220">
                  <c:v>0.19498562759501406</c:v>
                </c:pt>
                <c:pt idx="1221">
                  <c:v>0.19514532098370777</c:v>
                </c:pt>
                <c:pt idx="1222">
                  <c:v>0.19530501437240161</c:v>
                </c:pt>
                <c:pt idx="1223">
                  <c:v>0.19546470776109534</c:v>
                </c:pt>
                <c:pt idx="1224">
                  <c:v>0.19562440114978888</c:v>
                </c:pt>
                <c:pt idx="1225">
                  <c:v>0.19578409453848275</c:v>
                </c:pt>
                <c:pt idx="1226">
                  <c:v>0.19594378792717648</c:v>
                </c:pt>
                <c:pt idx="1227">
                  <c:v>0.19610348131586999</c:v>
                </c:pt>
                <c:pt idx="1228">
                  <c:v>0.1962631747045637</c:v>
                </c:pt>
                <c:pt idx="1229">
                  <c:v>0.19642286809325737</c:v>
                </c:pt>
                <c:pt idx="1230">
                  <c:v>0.19658256148195111</c:v>
                </c:pt>
                <c:pt idx="1231">
                  <c:v>0.19674225487064498</c:v>
                </c:pt>
                <c:pt idx="1232">
                  <c:v>0.19690194825933854</c:v>
                </c:pt>
                <c:pt idx="1233">
                  <c:v>0.19706164164803222</c:v>
                </c:pt>
                <c:pt idx="1234">
                  <c:v>0.19722133503672606</c:v>
                </c:pt>
                <c:pt idx="1235">
                  <c:v>0.19738102842541963</c:v>
                </c:pt>
                <c:pt idx="1236">
                  <c:v>0.19754072181411333</c:v>
                </c:pt>
                <c:pt idx="1237">
                  <c:v>0.19770041520280704</c:v>
                </c:pt>
                <c:pt idx="1238">
                  <c:v>0.19786010859150074</c:v>
                </c:pt>
                <c:pt idx="1239">
                  <c:v>0.19801980198019459</c:v>
                </c:pt>
                <c:pt idx="1240">
                  <c:v>0.19817949536888815</c:v>
                </c:pt>
                <c:pt idx="1241">
                  <c:v>0.19833918875758191</c:v>
                </c:pt>
                <c:pt idx="1242">
                  <c:v>0.19849888214627587</c:v>
                </c:pt>
                <c:pt idx="1243">
                  <c:v>0.19865857553496927</c:v>
                </c:pt>
                <c:pt idx="1244">
                  <c:v>0.19881826892366297</c:v>
                </c:pt>
                <c:pt idx="1245">
                  <c:v>0.1989779623123567</c:v>
                </c:pt>
                <c:pt idx="1246">
                  <c:v>0.19913765570105038</c:v>
                </c:pt>
                <c:pt idx="1247">
                  <c:v>0.19929734908974425</c:v>
                </c:pt>
                <c:pt idx="1248">
                  <c:v>0.19945704247843798</c:v>
                </c:pt>
                <c:pt idx="1249">
                  <c:v>0.19961673586713177</c:v>
                </c:pt>
                <c:pt idx="1250">
                  <c:v>0.1997764292558252</c:v>
                </c:pt>
                <c:pt idx="1251">
                  <c:v>0.19993612264451888</c:v>
                </c:pt>
                <c:pt idx="1252">
                  <c:v>0.20009581603321261</c:v>
                </c:pt>
                <c:pt idx="1253">
                  <c:v>0.20025550942190631</c:v>
                </c:pt>
                <c:pt idx="1254">
                  <c:v>0.20041520281060027</c:v>
                </c:pt>
                <c:pt idx="1255">
                  <c:v>0.20057489619929386</c:v>
                </c:pt>
                <c:pt idx="1256">
                  <c:v>0.20073458958798757</c:v>
                </c:pt>
                <c:pt idx="1257">
                  <c:v>0.20089428297668124</c:v>
                </c:pt>
                <c:pt idx="1258">
                  <c:v>0.20105397636537484</c:v>
                </c:pt>
                <c:pt idx="1259">
                  <c:v>0.20121366975406854</c:v>
                </c:pt>
                <c:pt idx="1260">
                  <c:v>0.20137336314276238</c:v>
                </c:pt>
                <c:pt idx="1261">
                  <c:v>0.20153305653145609</c:v>
                </c:pt>
                <c:pt idx="1262">
                  <c:v>0.20169274992014966</c:v>
                </c:pt>
                <c:pt idx="1263">
                  <c:v>0.20185244330884336</c:v>
                </c:pt>
                <c:pt idx="1264">
                  <c:v>0.20201213669753726</c:v>
                </c:pt>
                <c:pt idx="1265">
                  <c:v>0.20217183008623091</c:v>
                </c:pt>
                <c:pt idx="1266">
                  <c:v>0.20233152347492447</c:v>
                </c:pt>
                <c:pt idx="1267">
                  <c:v>0.20249121686361821</c:v>
                </c:pt>
                <c:pt idx="1268">
                  <c:v>0.20265091025231188</c:v>
                </c:pt>
                <c:pt idx="1269">
                  <c:v>0.20281060364100559</c:v>
                </c:pt>
                <c:pt idx="1270">
                  <c:v>0.20297029702969929</c:v>
                </c:pt>
                <c:pt idx="1271">
                  <c:v>0.20312999041839314</c:v>
                </c:pt>
                <c:pt idx="1272">
                  <c:v>0.20328968380708684</c:v>
                </c:pt>
                <c:pt idx="1273">
                  <c:v>0.20344937719578057</c:v>
                </c:pt>
                <c:pt idx="1274">
                  <c:v>0.20360907058447428</c:v>
                </c:pt>
                <c:pt idx="1275">
                  <c:v>0.20376876397316784</c:v>
                </c:pt>
                <c:pt idx="1276">
                  <c:v>0.20392845736186177</c:v>
                </c:pt>
                <c:pt idx="1277">
                  <c:v>0.20408815075055523</c:v>
                </c:pt>
                <c:pt idx="1278">
                  <c:v>0.20424784413924907</c:v>
                </c:pt>
                <c:pt idx="1279">
                  <c:v>0.20440753752794291</c:v>
                </c:pt>
                <c:pt idx="1280">
                  <c:v>0.20456723091663651</c:v>
                </c:pt>
                <c:pt idx="1281">
                  <c:v>0.20472692430533004</c:v>
                </c:pt>
                <c:pt idx="1282">
                  <c:v>0.20488661769402375</c:v>
                </c:pt>
                <c:pt idx="1283">
                  <c:v>0.20504631108271759</c:v>
                </c:pt>
                <c:pt idx="1284">
                  <c:v>0.20520600447141138</c:v>
                </c:pt>
                <c:pt idx="1285">
                  <c:v>0.205365697860105</c:v>
                </c:pt>
                <c:pt idx="1286">
                  <c:v>0.20552539124879859</c:v>
                </c:pt>
                <c:pt idx="1287">
                  <c:v>0.20568508463749252</c:v>
                </c:pt>
                <c:pt idx="1288">
                  <c:v>0.20584477802618598</c:v>
                </c:pt>
                <c:pt idx="1289">
                  <c:v>0.20600447141487971</c:v>
                </c:pt>
                <c:pt idx="1290">
                  <c:v>0.20616416480357339</c:v>
                </c:pt>
                <c:pt idx="1291">
                  <c:v>0.20632385819226728</c:v>
                </c:pt>
                <c:pt idx="1292">
                  <c:v>0.20648355158096099</c:v>
                </c:pt>
                <c:pt idx="1293">
                  <c:v>0.2066432449696545</c:v>
                </c:pt>
                <c:pt idx="1294">
                  <c:v>0.2068029383583482</c:v>
                </c:pt>
                <c:pt idx="1295">
                  <c:v>0.20696263174704208</c:v>
                </c:pt>
                <c:pt idx="1296">
                  <c:v>0.20712232513573561</c:v>
                </c:pt>
                <c:pt idx="1297">
                  <c:v>0.20728201852442951</c:v>
                </c:pt>
                <c:pt idx="1298">
                  <c:v>0.20744171191312316</c:v>
                </c:pt>
                <c:pt idx="1299">
                  <c:v>0.20760140530181673</c:v>
                </c:pt>
                <c:pt idx="1300">
                  <c:v>0.20776109869051043</c:v>
                </c:pt>
                <c:pt idx="1301">
                  <c:v>0.20792079207920428</c:v>
                </c:pt>
                <c:pt idx="1302">
                  <c:v>0.20808048546789812</c:v>
                </c:pt>
                <c:pt idx="1303">
                  <c:v>0.20824017885659177</c:v>
                </c:pt>
                <c:pt idx="1304">
                  <c:v>0.20839987224528525</c:v>
                </c:pt>
                <c:pt idx="1305">
                  <c:v>0.20855956563397887</c:v>
                </c:pt>
                <c:pt idx="1306">
                  <c:v>0.20871925902267294</c:v>
                </c:pt>
                <c:pt idx="1307">
                  <c:v>0.2088789524113665</c:v>
                </c:pt>
                <c:pt idx="1308">
                  <c:v>0.20903864580006029</c:v>
                </c:pt>
                <c:pt idx="1309">
                  <c:v>0.20919833918875391</c:v>
                </c:pt>
                <c:pt idx="1310">
                  <c:v>0.20935803257744776</c:v>
                </c:pt>
                <c:pt idx="1311">
                  <c:v>0.20951772596614121</c:v>
                </c:pt>
                <c:pt idx="1312">
                  <c:v>0.20967741935483489</c:v>
                </c:pt>
                <c:pt idx="1313">
                  <c:v>0.20983711274352859</c:v>
                </c:pt>
                <c:pt idx="1314">
                  <c:v>0.20999680613222269</c:v>
                </c:pt>
                <c:pt idx="1315">
                  <c:v>0.21015649952091614</c:v>
                </c:pt>
                <c:pt idx="1316">
                  <c:v>0.21031619290960971</c:v>
                </c:pt>
                <c:pt idx="1317">
                  <c:v>0.21047588629830341</c:v>
                </c:pt>
                <c:pt idx="1318">
                  <c:v>0.21063557968699714</c:v>
                </c:pt>
                <c:pt idx="1319">
                  <c:v>0.21079527307569101</c:v>
                </c:pt>
                <c:pt idx="1320">
                  <c:v>0.21095496646438466</c:v>
                </c:pt>
                <c:pt idx="1321">
                  <c:v>0.21111465985307823</c:v>
                </c:pt>
                <c:pt idx="1322">
                  <c:v>0.21127435324177193</c:v>
                </c:pt>
                <c:pt idx="1323">
                  <c:v>0.21143404663046592</c:v>
                </c:pt>
                <c:pt idx="1324">
                  <c:v>0.21159374001915934</c:v>
                </c:pt>
                <c:pt idx="1325">
                  <c:v>0.21175343340785327</c:v>
                </c:pt>
                <c:pt idx="1326">
                  <c:v>0.21191312679654689</c:v>
                </c:pt>
                <c:pt idx="1327">
                  <c:v>0.21207282018524046</c:v>
                </c:pt>
                <c:pt idx="1328">
                  <c:v>0.21223251357393424</c:v>
                </c:pt>
                <c:pt idx="1329">
                  <c:v>0.21239220696262803</c:v>
                </c:pt>
                <c:pt idx="1330">
                  <c:v>0.21255190035132182</c:v>
                </c:pt>
                <c:pt idx="1331">
                  <c:v>0.21271159374001541</c:v>
                </c:pt>
                <c:pt idx="1332">
                  <c:v>0.21287128712870898</c:v>
                </c:pt>
                <c:pt idx="1333">
                  <c:v>0.21303098051740305</c:v>
                </c:pt>
                <c:pt idx="1334">
                  <c:v>0.21319067390609639</c:v>
                </c:pt>
                <c:pt idx="1335">
                  <c:v>0.21335036729479009</c:v>
                </c:pt>
                <c:pt idx="1336">
                  <c:v>0.21351006068348391</c:v>
                </c:pt>
                <c:pt idx="1337">
                  <c:v>0.21366975407217764</c:v>
                </c:pt>
                <c:pt idx="1338">
                  <c:v>0.21382944746087137</c:v>
                </c:pt>
                <c:pt idx="1339">
                  <c:v>0.21398914084956513</c:v>
                </c:pt>
                <c:pt idx="1340">
                  <c:v>0.2141488342382587</c:v>
                </c:pt>
                <c:pt idx="1341">
                  <c:v>0.21430852762695232</c:v>
                </c:pt>
                <c:pt idx="1342">
                  <c:v>0.21446822101564617</c:v>
                </c:pt>
                <c:pt idx="1343">
                  <c:v>0.21462791440433973</c:v>
                </c:pt>
                <c:pt idx="1344">
                  <c:v>0.21478760779303344</c:v>
                </c:pt>
                <c:pt idx="1345">
                  <c:v>0.21494730118172756</c:v>
                </c:pt>
                <c:pt idx="1346">
                  <c:v>0.21510699457042118</c:v>
                </c:pt>
                <c:pt idx="1347">
                  <c:v>0.21526668795911469</c:v>
                </c:pt>
                <c:pt idx="1348">
                  <c:v>0.21542638134780856</c:v>
                </c:pt>
                <c:pt idx="1349">
                  <c:v>0.21558607473650196</c:v>
                </c:pt>
                <c:pt idx="1350">
                  <c:v>0.21574576812519594</c:v>
                </c:pt>
                <c:pt idx="1351">
                  <c:v>0.21590546151388953</c:v>
                </c:pt>
                <c:pt idx="1352">
                  <c:v>0.21606515490258321</c:v>
                </c:pt>
                <c:pt idx="1353">
                  <c:v>0.21622484829127692</c:v>
                </c:pt>
                <c:pt idx="1354">
                  <c:v>0.21638454167997048</c:v>
                </c:pt>
                <c:pt idx="1355">
                  <c:v>0.21654423506866444</c:v>
                </c:pt>
                <c:pt idx="1356">
                  <c:v>0.21670392845735803</c:v>
                </c:pt>
                <c:pt idx="1357">
                  <c:v>0.21686362184605171</c:v>
                </c:pt>
                <c:pt idx="1358">
                  <c:v>0.2170233152347453</c:v>
                </c:pt>
                <c:pt idx="1359">
                  <c:v>0.21718300862343901</c:v>
                </c:pt>
                <c:pt idx="1360">
                  <c:v>0.21734270201213293</c:v>
                </c:pt>
                <c:pt idx="1361">
                  <c:v>0.21750239540082664</c:v>
                </c:pt>
                <c:pt idx="1362">
                  <c:v>0.21766208878952031</c:v>
                </c:pt>
                <c:pt idx="1363">
                  <c:v>0.21782178217821391</c:v>
                </c:pt>
                <c:pt idx="1364">
                  <c:v>0.21798147556690781</c:v>
                </c:pt>
                <c:pt idx="1365">
                  <c:v>0.21814116895560123</c:v>
                </c:pt>
                <c:pt idx="1366">
                  <c:v>0.21830086234429494</c:v>
                </c:pt>
                <c:pt idx="1367">
                  <c:v>0.21846055573298881</c:v>
                </c:pt>
                <c:pt idx="1368">
                  <c:v>0.2186202491216824</c:v>
                </c:pt>
                <c:pt idx="1369">
                  <c:v>0.21877994251037633</c:v>
                </c:pt>
                <c:pt idx="1370">
                  <c:v>0.21893963589907006</c:v>
                </c:pt>
                <c:pt idx="1371">
                  <c:v>0.21909932928776368</c:v>
                </c:pt>
                <c:pt idx="1372">
                  <c:v>0.21925902267645733</c:v>
                </c:pt>
                <c:pt idx="1373">
                  <c:v>0.21941871606515104</c:v>
                </c:pt>
                <c:pt idx="1374">
                  <c:v>0.21957840945384471</c:v>
                </c:pt>
                <c:pt idx="1375">
                  <c:v>0.21973810284253856</c:v>
                </c:pt>
                <c:pt idx="1376">
                  <c:v>0.21989779623123218</c:v>
                </c:pt>
                <c:pt idx="1377">
                  <c:v>0.22005748961992574</c:v>
                </c:pt>
                <c:pt idx="1378">
                  <c:v>0.22021718300861939</c:v>
                </c:pt>
                <c:pt idx="1379">
                  <c:v>0.2203768763973131</c:v>
                </c:pt>
                <c:pt idx="1380">
                  <c:v>0.2205365697860068</c:v>
                </c:pt>
                <c:pt idx="1381">
                  <c:v>0.22069626317470051</c:v>
                </c:pt>
                <c:pt idx="1382">
                  <c:v>0.22085595656339421</c:v>
                </c:pt>
                <c:pt idx="1383">
                  <c:v>0.22101564995208792</c:v>
                </c:pt>
                <c:pt idx="1384">
                  <c:v>0.22117534334078162</c:v>
                </c:pt>
                <c:pt idx="1385">
                  <c:v>0.22133503672947541</c:v>
                </c:pt>
                <c:pt idx="1386">
                  <c:v>0.22149473011816917</c:v>
                </c:pt>
                <c:pt idx="1387">
                  <c:v>0.22165442350686274</c:v>
                </c:pt>
                <c:pt idx="1388">
                  <c:v>0.22181411689555638</c:v>
                </c:pt>
                <c:pt idx="1389">
                  <c:v>0.22197381028425012</c:v>
                </c:pt>
                <c:pt idx="1390">
                  <c:v>0.22213350367294385</c:v>
                </c:pt>
                <c:pt idx="1391">
                  <c:v>0.22229319706163772</c:v>
                </c:pt>
                <c:pt idx="1392">
                  <c:v>0.22245289045033143</c:v>
                </c:pt>
                <c:pt idx="1393">
                  <c:v>0.22261258383902496</c:v>
                </c:pt>
                <c:pt idx="1394">
                  <c:v>0.22277227722771867</c:v>
                </c:pt>
                <c:pt idx="1395">
                  <c:v>0.2229319706164124</c:v>
                </c:pt>
                <c:pt idx="1396">
                  <c:v>0.22309166400510608</c:v>
                </c:pt>
                <c:pt idx="1397">
                  <c:v>0.22325135739379978</c:v>
                </c:pt>
                <c:pt idx="1398">
                  <c:v>0.22341105078249382</c:v>
                </c:pt>
                <c:pt idx="1399">
                  <c:v>0.22357074417118719</c:v>
                </c:pt>
                <c:pt idx="1400">
                  <c:v>0.22373043755988103</c:v>
                </c:pt>
                <c:pt idx="1401">
                  <c:v>0.2238901309485746</c:v>
                </c:pt>
                <c:pt idx="1402">
                  <c:v>0.22404982433726844</c:v>
                </c:pt>
                <c:pt idx="1403">
                  <c:v>0.22420951772596201</c:v>
                </c:pt>
                <c:pt idx="1404">
                  <c:v>0.22436921111465569</c:v>
                </c:pt>
                <c:pt idx="1405">
                  <c:v>0.22452890450334942</c:v>
                </c:pt>
                <c:pt idx="1406">
                  <c:v>0.22468859789204321</c:v>
                </c:pt>
                <c:pt idx="1407">
                  <c:v>0.22484829128073691</c:v>
                </c:pt>
                <c:pt idx="1408">
                  <c:v>0.22500798466943073</c:v>
                </c:pt>
                <c:pt idx="1409">
                  <c:v>0.22516767805812418</c:v>
                </c:pt>
                <c:pt idx="1410">
                  <c:v>0.22532737144681789</c:v>
                </c:pt>
                <c:pt idx="1411">
                  <c:v>0.2254870648355117</c:v>
                </c:pt>
                <c:pt idx="1412">
                  <c:v>0.22564675822420535</c:v>
                </c:pt>
                <c:pt idx="1413">
                  <c:v>0.22580645161289922</c:v>
                </c:pt>
                <c:pt idx="1414">
                  <c:v>0.22596614500159296</c:v>
                </c:pt>
                <c:pt idx="1415">
                  <c:v>0.22612583839028647</c:v>
                </c:pt>
                <c:pt idx="1416">
                  <c:v>0.2262855317789802</c:v>
                </c:pt>
                <c:pt idx="1417">
                  <c:v>0.22644522516767404</c:v>
                </c:pt>
                <c:pt idx="1418">
                  <c:v>0.22660491855636772</c:v>
                </c:pt>
                <c:pt idx="1419">
                  <c:v>0.22676461194506128</c:v>
                </c:pt>
                <c:pt idx="1420">
                  <c:v>0.22692430533375488</c:v>
                </c:pt>
                <c:pt idx="1421">
                  <c:v>0.22708399872244883</c:v>
                </c:pt>
                <c:pt idx="1422">
                  <c:v>0.22724369211114254</c:v>
                </c:pt>
                <c:pt idx="1423">
                  <c:v>0.22740338549983632</c:v>
                </c:pt>
                <c:pt idx="1424">
                  <c:v>0.22756307888852981</c:v>
                </c:pt>
                <c:pt idx="1425">
                  <c:v>0.22772277227722351</c:v>
                </c:pt>
                <c:pt idx="1426">
                  <c:v>0.22788246566591722</c:v>
                </c:pt>
                <c:pt idx="1427">
                  <c:v>0.22804215905461092</c:v>
                </c:pt>
                <c:pt idx="1428">
                  <c:v>0.22820185244330471</c:v>
                </c:pt>
                <c:pt idx="1429">
                  <c:v>0.22836154583199841</c:v>
                </c:pt>
                <c:pt idx="1430">
                  <c:v>0.22852123922069204</c:v>
                </c:pt>
                <c:pt idx="1431">
                  <c:v>0.22868093260938568</c:v>
                </c:pt>
                <c:pt idx="1432">
                  <c:v>0.22884062599807928</c:v>
                </c:pt>
                <c:pt idx="1433">
                  <c:v>0.2290003193867732</c:v>
                </c:pt>
                <c:pt idx="1434">
                  <c:v>0.22916001277546691</c:v>
                </c:pt>
                <c:pt idx="1435">
                  <c:v>0.22931970616416072</c:v>
                </c:pt>
                <c:pt idx="1436">
                  <c:v>0.22947939955285446</c:v>
                </c:pt>
                <c:pt idx="1437">
                  <c:v>0.22963909294154797</c:v>
                </c:pt>
                <c:pt idx="1438">
                  <c:v>0.22979878633024184</c:v>
                </c:pt>
                <c:pt idx="1439">
                  <c:v>0.2299584797189354</c:v>
                </c:pt>
                <c:pt idx="1440">
                  <c:v>0.23011817310762922</c:v>
                </c:pt>
                <c:pt idx="1441">
                  <c:v>0.23027786649632295</c:v>
                </c:pt>
                <c:pt idx="1442">
                  <c:v>0.23043755988501649</c:v>
                </c:pt>
                <c:pt idx="1443">
                  <c:v>0.2305972532737102</c:v>
                </c:pt>
                <c:pt idx="1444">
                  <c:v>0.23075694666240404</c:v>
                </c:pt>
                <c:pt idx="1445">
                  <c:v>0.23091664005109788</c:v>
                </c:pt>
                <c:pt idx="1446">
                  <c:v>0.23107633343979145</c:v>
                </c:pt>
                <c:pt idx="1447">
                  <c:v>0.23123602682848501</c:v>
                </c:pt>
                <c:pt idx="1448">
                  <c:v>0.23139572021717872</c:v>
                </c:pt>
                <c:pt idx="1449">
                  <c:v>0.23155541360587242</c:v>
                </c:pt>
                <c:pt idx="1450">
                  <c:v>0.23171510699456621</c:v>
                </c:pt>
                <c:pt idx="1451">
                  <c:v>0.23187480038325969</c:v>
                </c:pt>
                <c:pt idx="1452">
                  <c:v>0.23203449377195373</c:v>
                </c:pt>
                <c:pt idx="1453">
                  <c:v>0.23219418716064724</c:v>
                </c:pt>
                <c:pt idx="1454">
                  <c:v>0.23235388054934109</c:v>
                </c:pt>
                <c:pt idx="1455">
                  <c:v>0.23251357393803465</c:v>
                </c:pt>
                <c:pt idx="1456">
                  <c:v>0.23267326732672836</c:v>
                </c:pt>
                <c:pt idx="1457">
                  <c:v>0.23283296071542225</c:v>
                </c:pt>
                <c:pt idx="1458">
                  <c:v>0.23299265410411579</c:v>
                </c:pt>
                <c:pt idx="1459">
                  <c:v>0.23315234749280961</c:v>
                </c:pt>
                <c:pt idx="1460">
                  <c:v>0.23331204088150334</c:v>
                </c:pt>
                <c:pt idx="1461">
                  <c:v>0.23347173427019691</c:v>
                </c:pt>
                <c:pt idx="1462">
                  <c:v>0.23363142765889058</c:v>
                </c:pt>
                <c:pt idx="1463">
                  <c:v>0.23379112104758429</c:v>
                </c:pt>
                <c:pt idx="1464">
                  <c:v>0.23395081443627799</c:v>
                </c:pt>
                <c:pt idx="1465">
                  <c:v>0.2341105078249717</c:v>
                </c:pt>
                <c:pt idx="1466">
                  <c:v>0.23427020121366537</c:v>
                </c:pt>
                <c:pt idx="1467">
                  <c:v>0.23442989460235925</c:v>
                </c:pt>
                <c:pt idx="1468">
                  <c:v>0.23458958799105281</c:v>
                </c:pt>
                <c:pt idx="1469">
                  <c:v>0.23474928137974677</c:v>
                </c:pt>
                <c:pt idx="1470">
                  <c:v>0.23490897476844036</c:v>
                </c:pt>
                <c:pt idx="1471">
                  <c:v>0.23506866815713406</c:v>
                </c:pt>
                <c:pt idx="1472">
                  <c:v>0.23522836154582788</c:v>
                </c:pt>
                <c:pt idx="1473">
                  <c:v>0.23538805493452133</c:v>
                </c:pt>
                <c:pt idx="1474">
                  <c:v>0.23554774832321504</c:v>
                </c:pt>
                <c:pt idx="1475">
                  <c:v>0.23570744171190897</c:v>
                </c:pt>
                <c:pt idx="1476">
                  <c:v>0.23586713510060259</c:v>
                </c:pt>
                <c:pt idx="1477">
                  <c:v>0.23602682848929621</c:v>
                </c:pt>
                <c:pt idx="1478">
                  <c:v>0.23618652187798986</c:v>
                </c:pt>
                <c:pt idx="1479">
                  <c:v>0.23634621526668356</c:v>
                </c:pt>
                <c:pt idx="1480">
                  <c:v>0.23650590865537729</c:v>
                </c:pt>
                <c:pt idx="1481">
                  <c:v>0.23666560204407097</c:v>
                </c:pt>
                <c:pt idx="1482">
                  <c:v>0.23682529543276487</c:v>
                </c:pt>
                <c:pt idx="1483">
                  <c:v>0.23698498882145858</c:v>
                </c:pt>
                <c:pt idx="1484">
                  <c:v>0.23714468221015209</c:v>
                </c:pt>
                <c:pt idx="1485">
                  <c:v>0.23730437559884579</c:v>
                </c:pt>
                <c:pt idx="1486">
                  <c:v>0.23746406898753949</c:v>
                </c:pt>
                <c:pt idx="1487">
                  <c:v>0.2376237623762332</c:v>
                </c:pt>
                <c:pt idx="1488">
                  <c:v>0.23778345576492707</c:v>
                </c:pt>
                <c:pt idx="1489">
                  <c:v>0.23794314915362089</c:v>
                </c:pt>
                <c:pt idx="1490">
                  <c:v>0.23810284254231448</c:v>
                </c:pt>
                <c:pt idx="1491">
                  <c:v>0.23826253593100816</c:v>
                </c:pt>
                <c:pt idx="1492">
                  <c:v>0.23842222931970172</c:v>
                </c:pt>
                <c:pt idx="1493">
                  <c:v>0.23858192270839543</c:v>
                </c:pt>
                <c:pt idx="1494">
                  <c:v>0.23874161609708924</c:v>
                </c:pt>
                <c:pt idx="1495">
                  <c:v>0.23890130948578298</c:v>
                </c:pt>
                <c:pt idx="1496">
                  <c:v>0.23906100287447676</c:v>
                </c:pt>
                <c:pt idx="1497">
                  <c:v>0.23922069626317025</c:v>
                </c:pt>
                <c:pt idx="1498">
                  <c:v>0.23938038965186409</c:v>
                </c:pt>
                <c:pt idx="1499">
                  <c:v>0.23954008304055771</c:v>
                </c:pt>
                <c:pt idx="1500">
                  <c:v>0.23969977642925136</c:v>
                </c:pt>
                <c:pt idx="1501">
                  <c:v>0.23985946981794526</c:v>
                </c:pt>
                <c:pt idx="1502">
                  <c:v>0.24001916320663891</c:v>
                </c:pt>
                <c:pt idx="1503">
                  <c:v>0.24017885659533261</c:v>
                </c:pt>
                <c:pt idx="1504">
                  <c:v>0.24033854998402621</c:v>
                </c:pt>
                <c:pt idx="1505">
                  <c:v>0.24049824337272019</c:v>
                </c:pt>
                <c:pt idx="1506">
                  <c:v>0.24065793676141378</c:v>
                </c:pt>
                <c:pt idx="1507">
                  <c:v>0.24081763015010749</c:v>
                </c:pt>
                <c:pt idx="1508">
                  <c:v>0.24097732353880114</c:v>
                </c:pt>
                <c:pt idx="1509">
                  <c:v>0.24113701692749484</c:v>
                </c:pt>
                <c:pt idx="1510">
                  <c:v>0.24129671031618841</c:v>
                </c:pt>
                <c:pt idx="1511">
                  <c:v>0.24145640370488228</c:v>
                </c:pt>
                <c:pt idx="1512">
                  <c:v>0.24161609709357584</c:v>
                </c:pt>
                <c:pt idx="1513">
                  <c:v>0.24177579048226977</c:v>
                </c:pt>
                <c:pt idx="1514">
                  <c:v>0.24193548387096364</c:v>
                </c:pt>
                <c:pt idx="1515">
                  <c:v>0.24209517725965687</c:v>
                </c:pt>
                <c:pt idx="1516">
                  <c:v>0.24225487064835063</c:v>
                </c:pt>
                <c:pt idx="1517">
                  <c:v>0.24241456403704451</c:v>
                </c:pt>
                <c:pt idx="1518">
                  <c:v>0.24257425742573804</c:v>
                </c:pt>
                <c:pt idx="1519">
                  <c:v>0.24273395081443197</c:v>
                </c:pt>
                <c:pt idx="1520">
                  <c:v>0.24289364420312545</c:v>
                </c:pt>
                <c:pt idx="1521">
                  <c:v>0.24305333759181938</c:v>
                </c:pt>
                <c:pt idx="1522">
                  <c:v>0.243213030980513</c:v>
                </c:pt>
                <c:pt idx="1523">
                  <c:v>0.24337272436920657</c:v>
                </c:pt>
                <c:pt idx="1524">
                  <c:v>0.24353241775790052</c:v>
                </c:pt>
                <c:pt idx="1525">
                  <c:v>0.24369211114659411</c:v>
                </c:pt>
                <c:pt idx="1526">
                  <c:v>0.24385180453528771</c:v>
                </c:pt>
                <c:pt idx="1527">
                  <c:v>0.24401149792398141</c:v>
                </c:pt>
                <c:pt idx="1528">
                  <c:v>0.24417119131267509</c:v>
                </c:pt>
                <c:pt idx="1529">
                  <c:v>0.24433088470136899</c:v>
                </c:pt>
                <c:pt idx="1530">
                  <c:v>0.24449057809006264</c:v>
                </c:pt>
                <c:pt idx="1531">
                  <c:v>0.24465027147875618</c:v>
                </c:pt>
                <c:pt idx="1532">
                  <c:v>0.24480996486745008</c:v>
                </c:pt>
                <c:pt idx="1533">
                  <c:v>0.24496965825614378</c:v>
                </c:pt>
                <c:pt idx="1534">
                  <c:v>0.2451293516448374</c:v>
                </c:pt>
                <c:pt idx="1535">
                  <c:v>0.24528904503353116</c:v>
                </c:pt>
                <c:pt idx="1536">
                  <c:v>0.24544873842222514</c:v>
                </c:pt>
                <c:pt idx="1537">
                  <c:v>0.24560843181091857</c:v>
                </c:pt>
                <c:pt idx="1538">
                  <c:v>0.24576812519961228</c:v>
                </c:pt>
                <c:pt idx="1539">
                  <c:v>0.24592781858830601</c:v>
                </c:pt>
                <c:pt idx="1540">
                  <c:v>0.24608751197699968</c:v>
                </c:pt>
                <c:pt idx="1541">
                  <c:v>0.24624720536569353</c:v>
                </c:pt>
                <c:pt idx="1542">
                  <c:v>0.24640689875438712</c:v>
                </c:pt>
                <c:pt idx="1543">
                  <c:v>0.24656659214308074</c:v>
                </c:pt>
                <c:pt idx="1544">
                  <c:v>0.24672628553177464</c:v>
                </c:pt>
                <c:pt idx="1545">
                  <c:v>0.24688597892046821</c:v>
                </c:pt>
                <c:pt idx="1546">
                  <c:v>0.24704567230916191</c:v>
                </c:pt>
                <c:pt idx="1547">
                  <c:v>0.24720536569785562</c:v>
                </c:pt>
                <c:pt idx="1548">
                  <c:v>0.24736505908654921</c:v>
                </c:pt>
                <c:pt idx="1549">
                  <c:v>0.24752475247524294</c:v>
                </c:pt>
                <c:pt idx="1550">
                  <c:v>0.24768444586393679</c:v>
                </c:pt>
                <c:pt idx="1551">
                  <c:v>0.24784413925263049</c:v>
                </c:pt>
                <c:pt idx="1552">
                  <c:v>0.24800383264132431</c:v>
                </c:pt>
                <c:pt idx="1553">
                  <c:v>0.24816352603001768</c:v>
                </c:pt>
                <c:pt idx="1554">
                  <c:v>0.24832321941871138</c:v>
                </c:pt>
                <c:pt idx="1555">
                  <c:v>0.24848291280740545</c:v>
                </c:pt>
                <c:pt idx="1556">
                  <c:v>0.24864260619609901</c:v>
                </c:pt>
                <c:pt idx="1557">
                  <c:v>0.2488022995847928</c:v>
                </c:pt>
                <c:pt idx="1558">
                  <c:v>0.24896199297348637</c:v>
                </c:pt>
                <c:pt idx="1559">
                  <c:v>0.24912168636217993</c:v>
                </c:pt>
                <c:pt idx="1560">
                  <c:v>0.2492813797508738</c:v>
                </c:pt>
                <c:pt idx="1561">
                  <c:v>0.24944107313956751</c:v>
                </c:pt>
                <c:pt idx="1562">
                  <c:v>0.24960076652826119</c:v>
                </c:pt>
                <c:pt idx="1563">
                  <c:v>0.24976045991695489</c:v>
                </c:pt>
                <c:pt idx="1564">
                  <c:v>0.24992015330564846</c:v>
                </c:pt>
                <c:pt idx="1565">
                  <c:v>0.2500798466943423</c:v>
                </c:pt>
                <c:pt idx="1566">
                  <c:v>0.25023954008303534</c:v>
                </c:pt>
                <c:pt idx="1567">
                  <c:v>0.25039923347172927</c:v>
                </c:pt>
                <c:pt idx="1568">
                  <c:v>0.2505589268604233</c:v>
                </c:pt>
                <c:pt idx="1569">
                  <c:v>0.25071862024911701</c:v>
                </c:pt>
                <c:pt idx="1570">
                  <c:v>0.25087831363781116</c:v>
                </c:pt>
                <c:pt idx="1571">
                  <c:v>0.25103800702650425</c:v>
                </c:pt>
                <c:pt idx="1572">
                  <c:v>0.25119770041519768</c:v>
                </c:pt>
                <c:pt idx="1573">
                  <c:v>0.25135739380389188</c:v>
                </c:pt>
                <c:pt idx="1574">
                  <c:v>0.25151708719258581</c:v>
                </c:pt>
                <c:pt idx="1575">
                  <c:v>0.25167678058127935</c:v>
                </c:pt>
                <c:pt idx="1576">
                  <c:v>0.25183647396997344</c:v>
                </c:pt>
                <c:pt idx="1577">
                  <c:v>0.25199616735866703</c:v>
                </c:pt>
                <c:pt idx="1578">
                  <c:v>0.25215586074736035</c:v>
                </c:pt>
                <c:pt idx="1579">
                  <c:v>0.25231555413605405</c:v>
                </c:pt>
                <c:pt idx="1580">
                  <c:v>0.25247524752474781</c:v>
                </c:pt>
                <c:pt idx="1581">
                  <c:v>0.25263494091344146</c:v>
                </c:pt>
                <c:pt idx="1582">
                  <c:v>0.25279463430213489</c:v>
                </c:pt>
                <c:pt idx="1583">
                  <c:v>0.25295432769082887</c:v>
                </c:pt>
                <c:pt idx="1584">
                  <c:v>0.25311402107952258</c:v>
                </c:pt>
                <c:pt idx="1585">
                  <c:v>0.25327371446821623</c:v>
                </c:pt>
                <c:pt idx="1586">
                  <c:v>0.25343340785690999</c:v>
                </c:pt>
                <c:pt idx="1587">
                  <c:v>0.2535931012456038</c:v>
                </c:pt>
                <c:pt idx="1588">
                  <c:v>0.2537527946342974</c:v>
                </c:pt>
                <c:pt idx="1589">
                  <c:v>0.25391248802299132</c:v>
                </c:pt>
                <c:pt idx="1590">
                  <c:v>0.25407218141168481</c:v>
                </c:pt>
                <c:pt idx="1591">
                  <c:v>0.25423187480037829</c:v>
                </c:pt>
                <c:pt idx="1592">
                  <c:v>0.25439156818907238</c:v>
                </c:pt>
                <c:pt idx="1593">
                  <c:v>0.25455126157776592</c:v>
                </c:pt>
                <c:pt idx="1594">
                  <c:v>0.25471095496645962</c:v>
                </c:pt>
                <c:pt idx="1595">
                  <c:v>0.25487064835515338</c:v>
                </c:pt>
                <c:pt idx="1596">
                  <c:v>0.25503034174384731</c:v>
                </c:pt>
                <c:pt idx="1597">
                  <c:v>0.25519003513254085</c:v>
                </c:pt>
                <c:pt idx="1598">
                  <c:v>0.25534972852123416</c:v>
                </c:pt>
                <c:pt idx="1599">
                  <c:v>0.25550942190992831</c:v>
                </c:pt>
                <c:pt idx="1600">
                  <c:v>0.25566911529862185</c:v>
                </c:pt>
                <c:pt idx="1601">
                  <c:v>0.25582880868731583</c:v>
                </c:pt>
                <c:pt idx="1602">
                  <c:v>0.25598850207600932</c:v>
                </c:pt>
                <c:pt idx="1603">
                  <c:v>0.25614819546470297</c:v>
                </c:pt>
                <c:pt idx="1604">
                  <c:v>0.25630788885339667</c:v>
                </c:pt>
                <c:pt idx="1605">
                  <c:v>0.25646758224209038</c:v>
                </c:pt>
                <c:pt idx="1606">
                  <c:v>0.25662727563078408</c:v>
                </c:pt>
                <c:pt idx="1607">
                  <c:v>0.25678696901947839</c:v>
                </c:pt>
                <c:pt idx="1608">
                  <c:v>0.25694666240817149</c:v>
                </c:pt>
                <c:pt idx="1609">
                  <c:v>0.2571063557968653</c:v>
                </c:pt>
                <c:pt idx="1610">
                  <c:v>0.2572660491855589</c:v>
                </c:pt>
                <c:pt idx="1611">
                  <c:v>0.25742574257425282</c:v>
                </c:pt>
                <c:pt idx="1612">
                  <c:v>0.25758543596294664</c:v>
                </c:pt>
                <c:pt idx="1613">
                  <c:v>0.25774512935164001</c:v>
                </c:pt>
                <c:pt idx="1614">
                  <c:v>0.25790482274033372</c:v>
                </c:pt>
                <c:pt idx="1615">
                  <c:v>0.25806451612902742</c:v>
                </c:pt>
                <c:pt idx="1616">
                  <c:v>0.25822420951772118</c:v>
                </c:pt>
                <c:pt idx="1617">
                  <c:v>0.25838390290641511</c:v>
                </c:pt>
                <c:pt idx="1618">
                  <c:v>0.25854359629510854</c:v>
                </c:pt>
                <c:pt idx="1619">
                  <c:v>0.2587032896838023</c:v>
                </c:pt>
                <c:pt idx="1620">
                  <c:v>0.2588629830724965</c:v>
                </c:pt>
                <c:pt idx="1621">
                  <c:v>0.25902267646118965</c:v>
                </c:pt>
                <c:pt idx="1622">
                  <c:v>0.25918236984988396</c:v>
                </c:pt>
                <c:pt idx="1623">
                  <c:v>0.25934206323857739</c:v>
                </c:pt>
                <c:pt idx="1624">
                  <c:v>0.25950175662727076</c:v>
                </c:pt>
                <c:pt idx="1625">
                  <c:v>0.25966145001596425</c:v>
                </c:pt>
                <c:pt idx="1626">
                  <c:v>0.25982114340465851</c:v>
                </c:pt>
                <c:pt idx="1627">
                  <c:v>0.25998083679335188</c:v>
                </c:pt>
                <c:pt idx="1628">
                  <c:v>0.26014053018204558</c:v>
                </c:pt>
                <c:pt idx="1629">
                  <c:v>0.26030022357073934</c:v>
                </c:pt>
                <c:pt idx="1630">
                  <c:v>0.26045991695943327</c:v>
                </c:pt>
                <c:pt idx="1631">
                  <c:v>0.2606196103481267</c:v>
                </c:pt>
                <c:pt idx="1632">
                  <c:v>0.2607793037368204</c:v>
                </c:pt>
                <c:pt idx="1633">
                  <c:v>0.26093899712551438</c:v>
                </c:pt>
                <c:pt idx="1634">
                  <c:v>0.26109869051420781</c:v>
                </c:pt>
                <c:pt idx="1635">
                  <c:v>0.2612583839029019</c:v>
                </c:pt>
                <c:pt idx="1636">
                  <c:v>0.2614180772915955</c:v>
                </c:pt>
                <c:pt idx="1637">
                  <c:v>0.26157777068028892</c:v>
                </c:pt>
                <c:pt idx="1638">
                  <c:v>0.26173746406898263</c:v>
                </c:pt>
                <c:pt idx="1639">
                  <c:v>0.26189715745767633</c:v>
                </c:pt>
                <c:pt idx="1640">
                  <c:v>0.26205685084637004</c:v>
                </c:pt>
                <c:pt idx="1641">
                  <c:v>0.2622165442350638</c:v>
                </c:pt>
                <c:pt idx="1642">
                  <c:v>0.26237623762375772</c:v>
                </c:pt>
                <c:pt idx="1643">
                  <c:v>0.26253593101245132</c:v>
                </c:pt>
                <c:pt idx="1644">
                  <c:v>0.26269562440114447</c:v>
                </c:pt>
                <c:pt idx="1645">
                  <c:v>0.26285531778983889</c:v>
                </c:pt>
                <c:pt idx="1646">
                  <c:v>0.26301501117853227</c:v>
                </c:pt>
                <c:pt idx="1647">
                  <c:v>0.26317470456722597</c:v>
                </c:pt>
                <c:pt idx="1648">
                  <c:v>0.26333439795592001</c:v>
                </c:pt>
                <c:pt idx="1649">
                  <c:v>0.26349409134461388</c:v>
                </c:pt>
                <c:pt idx="1650">
                  <c:v>0.26365378473330703</c:v>
                </c:pt>
                <c:pt idx="1651">
                  <c:v>0.26381347812200112</c:v>
                </c:pt>
                <c:pt idx="1652">
                  <c:v>0.26397317151069477</c:v>
                </c:pt>
                <c:pt idx="1653">
                  <c:v>0.26413286489938831</c:v>
                </c:pt>
                <c:pt idx="1654">
                  <c:v>0.26429255828808179</c:v>
                </c:pt>
                <c:pt idx="1655">
                  <c:v>0.26445225167677561</c:v>
                </c:pt>
                <c:pt idx="1656">
                  <c:v>0.26461194506546931</c:v>
                </c:pt>
                <c:pt idx="1657">
                  <c:v>0.26477163845416279</c:v>
                </c:pt>
                <c:pt idx="1658">
                  <c:v>0.264931331842857</c:v>
                </c:pt>
                <c:pt idx="1659">
                  <c:v>0.26509102523155043</c:v>
                </c:pt>
                <c:pt idx="1660">
                  <c:v>0.2652507186202443</c:v>
                </c:pt>
                <c:pt idx="1661">
                  <c:v>0.26541041200893783</c:v>
                </c:pt>
                <c:pt idx="1662">
                  <c:v>0.26557010539763204</c:v>
                </c:pt>
                <c:pt idx="1663">
                  <c:v>0.26572979878632524</c:v>
                </c:pt>
                <c:pt idx="1664">
                  <c:v>0.26588949217501923</c:v>
                </c:pt>
                <c:pt idx="1665">
                  <c:v>0.26604918556371265</c:v>
                </c:pt>
                <c:pt idx="1666">
                  <c:v>0.26620887895240664</c:v>
                </c:pt>
                <c:pt idx="1667">
                  <c:v>0.2663685723411004</c:v>
                </c:pt>
                <c:pt idx="1668">
                  <c:v>0.26652826572979427</c:v>
                </c:pt>
                <c:pt idx="1669">
                  <c:v>0.26668795911848747</c:v>
                </c:pt>
                <c:pt idx="1670">
                  <c:v>0.2668476525071809</c:v>
                </c:pt>
                <c:pt idx="1671">
                  <c:v>0.26700734589587488</c:v>
                </c:pt>
                <c:pt idx="1672">
                  <c:v>0.26716703928456881</c:v>
                </c:pt>
                <c:pt idx="1673">
                  <c:v>0.26732673267326262</c:v>
                </c:pt>
                <c:pt idx="1674">
                  <c:v>0.26748642606195627</c:v>
                </c:pt>
                <c:pt idx="1675">
                  <c:v>0.26764611945064981</c:v>
                </c:pt>
                <c:pt idx="1676">
                  <c:v>0.26780581283934374</c:v>
                </c:pt>
                <c:pt idx="1677">
                  <c:v>0.26796550622803711</c:v>
                </c:pt>
                <c:pt idx="1678">
                  <c:v>0.26812519961673076</c:v>
                </c:pt>
                <c:pt idx="1679">
                  <c:v>0.26828489300542491</c:v>
                </c:pt>
                <c:pt idx="1680">
                  <c:v>0.2684445863941185</c:v>
                </c:pt>
                <c:pt idx="1681">
                  <c:v>0.26860427978281243</c:v>
                </c:pt>
                <c:pt idx="1682">
                  <c:v>0.2687639731715058</c:v>
                </c:pt>
                <c:pt idx="1683">
                  <c:v>0.26892366656019934</c:v>
                </c:pt>
                <c:pt idx="1684">
                  <c:v>0.26908335994889332</c:v>
                </c:pt>
                <c:pt idx="1685">
                  <c:v>0.26924305333758675</c:v>
                </c:pt>
                <c:pt idx="1686">
                  <c:v>0.26940274672628045</c:v>
                </c:pt>
                <c:pt idx="1687">
                  <c:v>0.26956244011497432</c:v>
                </c:pt>
                <c:pt idx="1688">
                  <c:v>0.26972213350366786</c:v>
                </c:pt>
                <c:pt idx="1689">
                  <c:v>0.2698818268923619</c:v>
                </c:pt>
                <c:pt idx="1690">
                  <c:v>0.27004152028105527</c:v>
                </c:pt>
                <c:pt idx="1691">
                  <c:v>0.27020121366974897</c:v>
                </c:pt>
                <c:pt idx="1692">
                  <c:v>0.27036090705844329</c:v>
                </c:pt>
                <c:pt idx="1693">
                  <c:v>0.27052060044713633</c:v>
                </c:pt>
                <c:pt idx="1694">
                  <c:v>0.27068029383583048</c:v>
                </c:pt>
                <c:pt idx="1695">
                  <c:v>0.27083998722452413</c:v>
                </c:pt>
                <c:pt idx="1696">
                  <c:v>0.2709996806132175</c:v>
                </c:pt>
                <c:pt idx="1697">
                  <c:v>0.2711593740019112</c:v>
                </c:pt>
                <c:pt idx="1698">
                  <c:v>0.27131906739060552</c:v>
                </c:pt>
                <c:pt idx="1699">
                  <c:v>0.27147876077929917</c:v>
                </c:pt>
                <c:pt idx="1700">
                  <c:v>0.27163845416799226</c:v>
                </c:pt>
                <c:pt idx="1701">
                  <c:v>0.27179814755668574</c:v>
                </c:pt>
                <c:pt idx="1702">
                  <c:v>0.27195784094537978</c:v>
                </c:pt>
                <c:pt idx="1703">
                  <c:v>0.27211753433407371</c:v>
                </c:pt>
                <c:pt idx="1704">
                  <c:v>0.2722772277227673</c:v>
                </c:pt>
                <c:pt idx="1705">
                  <c:v>0.27243692111146112</c:v>
                </c:pt>
                <c:pt idx="1706">
                  <c:v>0.27259661450015454</c:v>
                </c:pt>
                <c:pt idx="1707">
                  <c:v>0.27275630788884864</c:v>
                </c:pt>
                <c:pt idx="1708">
                  <c:v>0.27291600127754256</c:v>
                </c:pt>
                <c:pt idx="1709">
                  <c:v>0.27307569466623566</c:v>
                </c:pt>
                <c:pt idx="1710">
                  <c:v>0.27323538805492925</c:v>
                </c:pt>
                <c:pt idx="1711">
                  <c:v>0.27339508144362307</c:v>
                </c:pt>
                <c:pt idx="1712">
                  <c:v>0.27355477483231688</c:v>
                </c:pt>
                <c:pt idx="1713">
                  <c:v>0.27371446822101048</c:v>
                </c:pt>
                <c:pt idx="1714">
                  <c:v>0.27387416160970479</c:v>
                </c:pt>
                <c:pt idx="1715">
                  <c:v>0.27403385499839761</c:v>
                </c:pt>
                <c:pt idx="1716">
                  <c:v>0.27419354838709159</c:v>
                </c:pt>
                <c:pt idx="1717">
                  <c:v>0.27435324177578535</c:v>
                </c:pt>
                <c:pt idx="1718">
                  <c:v>0.27451293516447955</c:v>
                </c:pt>
                <c:pt idx="1719">
                  <c:v>0.2746726285531727</c:v>
                </c:pt>
                <c:pt idx="1720">
                  <c:v>0.27483232194186674</c:v>
                </c:pt>
                <c:pt idx="1721">
                  <c:v>0.27499201533056039</c:v>
                </c:pt>
                <c:pt idx="1722">
                  <c:v>0.27515170871925382</c:v>
                </c:pt>
                <c:pt idx="1723">
                  <c:v>0.27531140210794791</c:v>
                </c:pt>
                <c:pt idx="1724">
                  <c:v>0.27547109549664156</c:v>
                </c:pt>
                <c:pt idx="1725">
                  <c:v>0.27563078888533493</c:v>
                </c:pt>
                <c:pt idx="1726">
                  <c:v>0.2757904822740288</c:v>
                </c:pt>
                <c:pt idx="1727">
                  <c:v>0.27595017566272262</c:v>
                </c:pt>
                <c:pt idx="1728">
                  <c:v>0.27610986905141632</c:v>
                </c:pt>
                <c:pt idx="1729">
                  <c:v>0.27626956244010975</c:v>
                </c:pt>
                <c:pt idx="1730">
                  <c:v>0.27642925582880373</c:v>
                </c:pt>
                <c:pt idx="1731">
                  <c:v>0.27658894921749766</c:v>
                </c:pt>
                <c:pt idx="1732">
                  <c:v>0.27674864260619053</c:v>
                </c:pt>
                <c:pt idx="1733">
                  <c:v>0.27690833599488518</c:v>
                </c:pt>
                <c:pt idx="1734">
                  <c:v>0.27706802938357838</c:v>
                </c:pt>
                <c:pt idx="1735">
                  <c:v>0.27722772277227198</c:v>
                </c:pt>
                <c:pt idx="1736">
                  <c:v>0.27738741616096602</c:v>
                </c:pt>
                <c:pt idx="1737">
                  <c:v>0.27754710954965967</c:v>
                </c:pt>
                <c:pt idx="1738">
                  <c:v>0.27770680293835331</c:v>
                </c:pt>
                <c:pt idx="1739">
                  <c:v>0.27786649632704741</c:v>
                </c:pt>
                <c:pt idx="1740">
                  <c:v>0.27802618971574106</c:v>
                </c:pt>
                <c:pt idx="1741">
                  <c:v>0.27818588310443465</c:v>
                </c:pt>
                <c:pt idx="1742">
                  <c:v>0.27834557649312774</c:v>
                </c:pt>
                <c:pt idx="1743">
                  <c:v>0.27850526988182195</c:v>
                </c:pt>
                <c:pt idx="1744">
                  <c:v>0.27866496327051576</c:v>
                </c:pt>
                <c:pt idx="1745">
                  <c:v>0.27882465665920941</c:v>
                </c:pt>
                <c:pt idx="1746">
                  <c:v>0.27898435004790306</c:v>
                </c:pt>
                <c:pt idx="1747">
                  <c:v>0.2791440434365961</c:v>
                </c:pt>
                <c:pt idx="1748">
                  <c:v>0.27930373682529031</c:v>
                </c:pt>
                <c:pt idx="1749">
                  <c:v>0.27946343021398384</c:v>
                </c:pt>
                <c:pt idx="1750">
                  <c:v>0.27962312360267783</c:v>
                </c:pt>
                <c:pt idx="1751">
                  <c:v>0.27978281699137131</c:v>
                </c:pt>
                <c:pt idx="1752">
                  <c:v>0.27994251038006523</c:v>
                </c:pt>
                <c:pt idx="1753">
                  <c:v>0.28010220376875888</c:v>
                </c:pt>
                <c:pt idx="1754">
                  <c:v>0.28026189715745276</c:v>
                </c:pt>
                <c:pt idx="1755">
                  <c:v>0.28042159054614607</c:v>
                </c:pt>
                <c:pt idx="1756">
                  <c:v>0.2805812839348405</c:v>
                </c:pt>
                <c:pt idx="1757">
                  <c:v>0.28074097732353348</c:v>
                </c:pt>
                <c:pt idx="1758">
                  <c:v>0.28090067071222752</c:v>
                </c:pt>
                <c:pt idx="1759">
                  <c:v>0.28106036410092117</c:v>
                </c:pt>
                <c:pt idx="1760">
                  <c:v>0.28122005748961482</c:v>
                </c:pt>
                <c:pt idx="1761">
                  <c:v>0.2813797508783083</c:v>
                </c:pt>
                <c:pt idx="1762">
                  <c:v>0.281539444267002</c:v>
                </c:pt>
                <c:pt idx="1763">
                  <c:v>0.28169913765569571</c:v>
                </c:pt>
                <c:pt idx="1764">
                  <c:v>0.28185883104438975</c:v>
                </c:pt>
                <c:pt idx="1765">
                  <c:v>0.28201852443308312</c:v>
                </c:pt>
                <c:pt idx="1766">
                  <c:v>0.28217821782177682</c:v>
                </c:pt>
                <c:pt idx="1767">
                  <c:v>0.28233791121047097</c:v>
                </c:pt>
                <c:pt idx="1768">
                  <c:v>0.28249760459916434</c:v>
                </c:pt>
                <c:pt idx="1769">
                  <c:v>0.28265729798785844</c:v>
                </c:pt>
                <c:pt idx="1770">
                  <c:v>0.28281699137655236</c:v>
                </c:pt>
                <c:pt idx="1771">
                  <c:v>0.28297668476524596</c:v>
                </c:pt>
                <c:pt idx="1772">
                  <c:v>0.28313637815393905</c:v>
                </c:pt>
                <c:pt idx="1773">
                  <c:v>0.28329607154263281</c:v>
                </c:pt>
                <c:pt idx="1774">
                  <c:v>0.28345576493132646</c:v>
                </c:pt>
                <c:pt idx="1775">
                  <c:v>0.28361545832002016</c:v>
                </c:pt>
                <c:pt idx="1776">
                  <c:v>0.28377515170871376</c:v>
                </c:pt>
                <c:pt idx="1777">
                  <c:v>0.28393484509740796</c:v>
                </c:pt>
                <c:pt idx="1778">
                  <c:v>0.284094538486101</c:v>
                </c:pt>
                <c:pt idx="1779">
                  <c:v>0.28425423187479498</c:v>
                </c:pt>
                <c:pt idx="1780">
                  <c:v>0.28441392526348902</c:v>
                </c:pt>
                <c:pt idx="1781">
                  <c:v>0.28457361865218239</c:v>
                </c:pt>
                <c:pt idx="1782">
                  <c:v>0.2847333120408761</c:v>
                </c:pt>
                <c:pt idx="1783">
                  <c:v>0.2848930054295698</c:v>
                </c:pt>
                <c:pt idx="1784">
                  <c:v>0.28505269881826384</c:v>
                </c:pt>
                <c:pt idx="1785">
                  <c:v>0.28521239220695732</c:v>
                </c:pt>
                <c:pt idx="1786">
                  <c:v>0.28537208559565158</c:v>
                </c:pt>
                <c:pt idx="1787">
                  <c:v>0.28553177898434495</c:v>
                </c:pt>
                <c:pt idx="1788">
                  <c:v>0.28569147237303827</c:v>
                </c:pt>
                <c:pt idx="1789">
                  <c:v>0.28585116576173208</c:v>
                </c:pt>
                <c:pt idx="1790">
                  <c:v>0.28601085915042607</c:v>
                </c:pt>
                <c:pt idx="1791">
                  <c:v>0.28617055253911944</c:v>
                </c:pt>
                <c:pt idx="1792">
                  <c:v>0.28633024592781353</c:v>
                </c:pt>
                <c:pt idx="1793">
                  <c:v>0.28648993931650713</c:v>
                </c:pt>
                <c:pt idx="1794">
                  <c:v>0.28664963270520055</c:v>
                </c:pt>
                <c:pt idx="1795">
                  <c:v>0.28680932609389431</c:v>
                </c:pt>
                <c:pt idx="1796">
                  <c:v>0.28696901948258796</c:v>
                </c:pt>
                <c:pt idx="1797">
                  <c:v>0.28712871287128194</c:v>
                </c:pt>
                <c:pt idx="1798">
                  <c:v>0.28728840625997587</c:v>
                </c:pt>
                <c:pt idx="1799">
                  <c:v>0.28744809964866946</c:v>
                </c:pt>
                <c:pt idx="1800">
                  <c:v>0.28760779303736306</c:v>
                </c:pt>
                <c:pt idx="1801">
                  <c:v>0.28776748642605643</c:v>
                </c:pt>
                <c:pt idx="1802">
                  <c:v>0.28792717981475086</c:v>
                </c:pt>
                <c:pt idx="1803">
                  <c:v>0.28808687320344478</c:v>
                </c:pt>
                <c:pt idx="1804">
                  <c:v>0.2882465665921376</c:v>
                </c:pt>
                <c:pt idx="1805">
                  <c:v>0.28840625998083164</c:v>
                </c:pt>
                <c:pt idx="1806">
                  <c:v>0.28856595336952534</c:v>
                </c:pt>
                <c:pt idx="1807">
                  <c:v>0.28872564675821871</c:v>
                </c:pt>
                <c:pt idx="1808">
                  <c:v>0.28888534014691242</c:v>
                </c:pt>
                <c:pt idx="1809">
                  <c:v>0.28904503353560612</c:v>
                </c:pt>
                <c:pt idx="1810">
                  <c:v>0.28920472692429988</c:v>
                </c:pt>
                <c:pt idx="1811">
                  <c:v>0.28936442031299398</c:v>
                </c:pt>
                <c:pt idx="1812">
                  <c:v>0.28952411370168757</c:v>
                </c:pt>
                <c:pt idx="1813">
                  <c:v>0.28968380709038122</c:v>
                </c:pt>
                <c:pt idx="1814">
                  <c:v>0.28984350047907481</c:v>
                </c:pt>
                <c:pt idx="1815">
                  <c:v>0.29000319386776863</c:v>
                </c:pt>
                <c:pt idx="1816">
                  <c:v>0.29016288725646261</c:v>
                </c:pt>
                <c:pt idx="1817">
                  <c:v>0.29032258064515626</c:v>
                </c:pt>
                <c:pt idx="1818">
                  <c:v>0.29048227403385007</c:v>
                </c:pt>
                <c:pt idx="1819">
                  <c:v>0.29064196742254345</c:v>
                </c:pt>
                <c:pt idx="1820">
                  <c:v>0.29080166081123687</c:v>
                </c:pt>
                <c:pt idx="1821">
                  <c:v>0.29096135419993058</c:v>
                </c:pt>
                <c:pt idx="1822">
                  <c:v>0.29112104758862428</c:v>
                </c:pt>
                <c:pt idx="1823">
                  <c:v>0.29128074097731826</c:v>
                </c:pt>
                <c:pt idx="1824">
                  <c:v>0.2914404343660118</c:v>
                </c:pt>
                <c:pt idx="1825">
                  <c:v>0.29160012775470567</c:v>
                </c:pt>
                <c:pt idx="1826">
                  <c:v>0.2917598211433991</c:v>
                </c:pt>
                <c:pt idx="1827">
                  <c:v>0.29191951453209281</c:v>
                </c:pt>
                <c:pt idx="1828">
                  <c:v>0.29207920792078684</c:v>
                </c:pt>
                <c:pt idx="1829">
                  <c:v>0.29223890130948077</c:v>
                </c:pt>
                <c:pt idx="1830">
                  <c:v>0.29239859469817392</c:v>
                </c:pt>
                <c:pt idx="1831">
                  <c:v>0.29255828808686796</c:v>
                </c:pt>
                <c:pt idx="1832">
                  <c:v>0.29271798147556138</c:v>
                </c:pt>
                <c:pt idx="1833">
                  <c:v>0.29287767486425575</c:v>
                </c:pt>
                <c:pt idx="1834">
                  <c:v>0.29303736825294907</c:v>
                </c:pt>
                <c:pt idx="1835">
                  <c:v>0.29319706164164272</c:v>
                </c:pt>
                <c:pt idx="1836">
                  <c:v>0.29335675503033631</c:v>
                </c:pt>
                <c:pt idx="1837">
                  <c:v>0.29351644841902985</c:v>
                </c:pt>
                <c:pt idx="1838">
                  <c:v>0.29367614180772383</c:v>
                </c:pt>
                <c:pt idx="1839">
                  <c:v>0.29383583519641732</c:v>
                </c:pt>
                <c:pt idx="1840">
                  <c:v>0.29399552858511074</c:v>
                </c:pt>
                <c:pt idx="1841">
                  <c:v>0.294155221973805</c:v>
                </c:pt>
                <c:pt idx="1842">
                  <c:v>0.2943149153624991</c:v>
                </c:pt>
                <c:pt idx="1843">
                  <c:v>0.29447460875119208</c:v>
                </c:pt>
                <c:pt idx="1844">
                  <c:v>0.29463430213988606</c:v>
                </c:pt>
                <c:pt idx="1845">
                  <c:v>0.29479399552857949</c:v>
                </c:pt>
                <c:pt idx="1846">
                  <c:v>0.29495368891727353</c:v>
                </c:pt>
                <c:pt idx="1847">
                  <c:v>0.29511338230596718</c:v>
                </c:pt>
                <c:pt idx="1848">
                  <c:v>0.29527307569466105</c:v>
                </c:pt>
                <c:pt idx="1849">
                  <c:v>0.29543276908335464</c:v>
                </c:pt>
                <c:pt idx="1850">
                  <c:v>0.29559246247204835</c:v>
                </c:pt>
                <c:pt idx="1851">
                  <c:v>0.29575215586074188</c:v>
                </c:pt>
                <c:pt idx="1852">
                  <c:v>0.29591184924943587</c:v>
                </c:pt>
                <c:pt idx="1853">
                  <c:v>0.29607154263812913</c:v>
                </c:pt>
                <c:pt idx="1854">
                  <c:v>0.29623123602682255</c:v>
                </c:pt>
                <c:pt idx="1855">
                  <c:v>0.29639092941551681</c:v>
                </c:pt>
                <c:pt idx="1856">
                  <c:v>0.29655062280421057</c:v>
                </c:pt>
                <c:pt idx="1857">
                  <c:v>0.29671031619290422</c:v>
                </c:pt>
                <c:pt idx="1858">
                  <c:v>0.29687000958159782</c:v>
                </c:pt>
                <c:pt idx="1859">
                  <c:v>0.29702970297029163</c:v>
                </c:pt>
                <c:pt idx="1860">
                  <c:v>0.29718939635898534</c:v>
                </c:pt>
                <c:pt idx="1861">
                  <c:v>0.29734908974767926</c:v>
                </c:pt>
                <c:pt idx="1862">
                  <c:v>0.29750878313637286</c:v>
                </c:pt>
                <c:pt idx="1863">
                  <c:v>0.29766847652506651</c:v>
                </c:pt>
                <c:pt idx="1864">
                  <c:v>0.2978281699137606</c:v>
                </c:pt>
                <c:pt idx="1865">
                  <c:v>0.29798786330245453</c:v>
                </c:pt>
                <c:pt idx="1866">
                  <c:v>0.29814755669114729</c:v>
                </c:pt>
                <c:pt idx="1867">
                  <c:v>0.29830725007984144</c:v>
                </c:pt>
                <c:pt idx="1868">
                  <c:v>0.29846694346853481</c:v>
                </c:pt>
                <c:pt idx="1869">
                  <c:v>0.29862663685722868</c:v>
                </c:pt>
                <c:pt idx="1870">
                  <c:v>0.29878633024592238</c:v>
                </c:pt>
                <c:pt idx="1871">
                  <c:v>0.29894602363461614</c:v>
                </c:pt>
                <c:pt idx="1872">
                  <c:v>0.29910571702330951</c:v>
                </c:pt>
                <c:pt idx="1873">
                  <c:v>0.29926541041200322</c:v>
                </c:pt>
                <c:pt idx="1874">
                  <c:v>0.29942510380069737</c:v>
                </c:pt>
                <c:pt idx="1875">
                  <c:v>0.29958479718939129</c:v>
                </c:pt>
                <c:pt idx="1876">
                  <c:v>0.29974449057808433</c:v>
                </c:pt>
                <c:pt idx="1877">
                  <c:v>0.29990418396677854</c:v>
                </c:pt>
                <c:pt idx="1878">
                  <c:v>0.30006387735547241</c:v>
                </c:pt>
                <c:pt idx="1879">
                  <c:v>0.30022357074416572</c:v>
                </c:pt>
                <c:pt idx="1880">
                  <c:v>0.30038326413285993</c:v>
                </c:pt>
                <c:pt idx="1881">
                  <c:v>0.30054295752155286</c:v>
                </c:pt>
                <c:pt idx="1882">
                  <c:v>0.30070265091024689</c:v>
                </c:pt>
                <c:pt idx="1883">
                  <c:v>0.30086234429894076</c:v>
                </c:pt>
                <c:pt idx="1884">
                  <c:v>0.30102203768763441</c:v>
                </c:pt>
                <c:pt idx="1885">
                  <c:v>0.30118173107632767</c:v>
                </c:pt>
                <c:pt idx="1886">
                  <c:v>0.30134142446502127</c:v>
                </c:pt>
                <c:pt idx="1887">
                  <c:v>0.30150111785371508</c:v>
                </c:pt>
                <c:pt idx="1888">
                  <c:v>0.30166081124240945</c:v>
                </c:pt>
                <c:pt idx="1889">
                  <c:v>0.30182050463110277</c:v>
                </c:pt>
                <c:pt idx="1890">
                  <c:v>0.30198019801979653</c:v>
                </c:pt>
                <c:pt idx="1891">
                  <c:v>0.3021398914084899</c:v>
                </c:pt>
                <c:pt idx="1892">
                  <c:v>0.30229958479718361</c:v>
                </c:pt>
                <c:pt idx="1893">
                  <c:v>0.30245927818587764</c:v>
                </c:pt>
                <c:pt idx="1894">
                  <c:v>0.30261897157457168</c:v>
                </c:pt>
                <c:pt idx="1895">
                  <c:v>0.30277866496326528</c:v>
                </c:pt>
                <c:pt idx="1896">
                  <c:v>0.30293835835195848</c:v>
                </c:pt>
                <c:pt idx="1897">
                  <c:v>0.30309805174065252</c:v>
                </c:pt>
                <c:pt idx="1898">
                  <c:v>0.30325774512934611</c:v>
                </c:pt>
                <c:pt idx="1899">
                  <c:v>0.30341743851803954</c:v>
                </c:pt>
                <c:pt idx="1900">
                  <c:v>0.3035771319067333</c:v>
                </c:pt>
                <c:pt idx="1901">
                  <c:v>0.30373682529542723</c:v>
                </c:pt>
                <c:pt idx="1902">
                  <c:v>0.30389651868412082</c:v>
                </c:pt>
                <c:pt idx="1903">
                  <c:v>0.30405621207281464</c:v>
                </c:pt>
                <c:pt idx="1904">
                  <c:v>0.30421590546150806</c:v>
                </c:pt>
                <c:pt idx="1905">
                  <c:v>0.30437559885020227</c:v>
                </c:pt>
                <c:pt idx="1906">
                  <c:v>0.30453529223889547</c:v>
                </c:pt>
                <c:pt idx="1907">
                  <c:v>0.30469498562758951</c:v>
                </c:pt>
                <c:pt idx="1908">
                  <c:v>0.30485467901628338</c:v>
                </c:pt>
                <c:pt idx="1909">
                  <c:v>0.30501437240497697</c:v>
                </c:pt>
                <c:pt idx="1910">
                  <c:v>0.30517406579367096</c:v>
                </c:pt>
                <c:pt idx="1911">
                  <c:v>0.30533375918236427</c:v>
                </c:pt>
                <c:pt idx="1912">
                  <c:v>0.3054934525710577</c:v>
                </c:pt>
                <c:pt idx="1913">
                  <c:v>0.30565314595975174</c:v>
                </c:pt>
                <c:pt idx="1914">
                  <c:v>0.30581283934844594</c:v>
                </c:pt>
                <c:pt idx="1915">
                  <c:v>0.30597253273713881</c:v>
                </c:pt>
                <c:pt idx="1916">
                  <c:v>0.30613222612583252</c:v>
                </c:pt>
                <c:pt idx="1917">
                  <c:v>0.30629191951452622</c:v>
                </c:pt>
                <c:pt idx="1918">
                  <c:v>0.30645161290321998</c:v>
                </c:pt>
                <c:pt idx="1919">
                  <c:v>0.3066113062919138</c:v>
                </c:pt>
                <c:pt idx="1920">
                  <c:v>0.30677099968060789</c:v>
                </c:pt>
                <c:pt idx="1921">
                  <c:v>0.30693069306930154</c:v>
                </c:pt>
                <c:pt idx="1922">
                  <c:v>0.3070903864579948</c:v>
                </c:pt>
                <c:pt idx="1923">
                  <c:v>0.30725007984668873</c:v>
                </c:pt>
                <c:pt idx="1924">
                  <c:v>0.30740977323538266</c:v>
                </c:pt>
                <c:pt idx="1925">
                  <c:v>0.30756946662407625</c:v>
                </c:pt>
                <c:pt idx="1926">
                  <c:v>0.3077291600127699</c:v>
                </c:pt>
                <c:pt idx="1927">
                  <c:v>0.30788885340146377</c:v>
                </c:pt>
                <c:pt idx="1928">
                  <c:v>0.30804854679015697</c:v>
                </c:pt>
                <c:pt idx="1929">
                  <c:v>0.30820824017885101</c:v>
                </c:pt>
                <c:pt idx="1930">
                  <c:v>0.30836793356754488</c:v>
                </c:pt>
                <c:pt idx="1931">
                  <c:v>0.30852762695623831</c:v>
                </c:pt>
                <c:pt idx="1932">
                  <c:v>0.30868732034493213</c:v>
                </c:pt>
                <c:pt idx="1933">
                  <c:v>0.30884701373362577</c:v>
                </c:pt>
                <c:pt idx="1934">
                  <c:v>0.30900670712231953</c:v>
                </c:pt>
                <c:pt idx="1935">
                  <c:v>0.30916640051101291</c:v>
                </c:pt>
                <c:pt idx="1936">
                  <c:v>0.30932609389970744</c:v>
                </c:pt>
                <c:pt idx="1937">
                  <c:v>0.30948578728840109</c:v>
                </c:pt>
                <c:pt idx="1938">
                  <c:v>0.30964548067709402</c:v>
                </c:pt>
                <c:pt idx="1939">
                  <c:v>0.30980517406578806</c:v>
                </c:pt>
                <c:pt idx="1940">
                  <c:v>0.30996486745448226</c:v>
                </c:pt>
                <c:pt idx="1941">
                  <c:v>0.31012456084317552</c:v>
                </c:pt>
                <c:pt idx="1942">
                  <c:v>0.31028425423186912</c:v>
                </c:pt>
                <c:pt idx="1943">
                  <c:v>0.31044394762056282</c:v>
                </c:pt>
                <c:pt idx="1944">
                  <c:v>0.31060364100925664</c:v>
                </c:pt>
                <c:pt idx="1945">
                  <c:v>0.31076333439795023</c:v>
                </c:pt>
                <c:pt idx="1946">
                  <c:v>0.31092302778664416</c:v>
                </c:pt>
                <c:pt idx="1947">
                  <c:v>0.31108272117533775</c:v>
                </c:pt>
                <c:pt idx="1948">
                  <c:v>0.31124241456403107</c:v>
                </c:pt>
                <c:pt idx="1949">
                  <c:v>0.31140210795272527</c:v>
                </c:pt>
                <c:pt idx="1950">
                  <c:v>0.31156180134141892</c:v>
                </c:pt>
                <c:pt idx="1951">
                  <c:v>0.31172149473011218</c:v>
                </c:pt>
                <c:pt idx="1952">
                  <c:v>0.31188118811880644</c:v>
                </c:pt>
                <c:pt idx="1953">
                  <c:v>0.31204088150749998</c:v>
                </c:pt>
                <c:pt idx="1954">
                  <c:v>0.31220057489619335</c:v>
                </c:pt>
                <c:pt idx="1955">
                  <c:v>0.31236026828488783</c:v>
                </c:pt>
                <c:pt idx="1956">
                  <c:v>0.31251996167358115</c:v>
                </c:pt>
                <c:pt idx="1957">
                  <c:v>0.31267965506227474</c:v>
                </c:pt>
                <c:pt idx="1958">
                  <c:v>0.31283934845096811</c:v>
                </c:pt>
                <c:pt idx="1959">
                  <c:v>0.31299904183966226</c:v>
                </c:pt>
                <c:pt idx="1960">
                  <c:v>0.31315873522835591</c:v>
                </c:pt>
                <c:pt idx="1961">
                  <c:v>0.31331842861704989</c:v>
                </c:pt>
                <c:pt idx="1962">
                  <c:v>0.31347812200574343</c:v>
                </c:pt>
                <c:pt idx="1963">
                  <c:v>0.31363781539443703</c:v>
                </c:pt>
                <c:pt idx="1964">
                  <c:v>0.31379750878313029</c:v>
                </c:pt>
                <c:pt idx="1965">
                  <c:v>0.31395720217182432</c:v>
                </c:pt>
                <c:pt idx="1966">
                  <c:v>0.31411689556051814</c:v>
                </c:pt>
                <c:pt idx="1967">
                  <c:v>0.31427658894921207</c:v>
                </c:pt>
                <c:pt idx="1968">
                  <c:v>0.31443628233790566</c:v>
                </c:pt>
                <c:pt idx="1969">
                  <c:v>0.31459597572659886</c:v>
                </c:pt>
                <c:pt idx="1970">
                  <c:v>0.3147556691152929</c:v>
                </c:pt>
                <c:pt idx="1971">
                  <c:v>0.31491536250398638</c:v>
                </c:pt>
                <c:pt idx="1972">
                  <c:v>0.31507505589268042</c:v>
                </c:pt>
                <c:pt idx="1973">
                  <c:v>0.31523474928137368</c:v>
                </c:pt>
                <c:pt idx="1974">
                  <c:v>0.31539444267006767</c:v>
                </c:pt>
                <c:pt idx="1975">
                  <c:v>0.31555413605876131</c:v>
                </c:pt>
                <c:pt idx="1976">
                  <c:v>0.31571382944745507</c:v>
                </c:pt>
                <c:pt idx="1977">
                  <c:v>0.31587352283614878</c:v>
                </c:pt>
                <c:pt idx="1978">
                  <c:v>0.31603321622484265</c:v>
                </c:pt>
                <c:pt idx="1979">
                  <c:v>0.31619290961353591</c:v>
                </c:pt>
                <c:pt idx="1980">
                  <c:v>0.31635260300223023</c:v>
                </c:pt>
                <c:pt idx="1981">
                  <c:v>0.31651229639092376</c:v>
                </c:pt>
                <c:pt idx="1982">
                  <c:v>0.31667198977961764</c:v>
                </c:pt>
                <c:pt idx="1983">
                  <c:v>0.31683168316831106</c:v>
                </c:pt>
                <c:pt idx="1984">
                  <c:v>0.31699137655700471</c:v>
                </c:pt>
                <c:pt idx="1985">
                  <c:v>0.31715106994569853</c:v>
                </c:pt>
                <c:pt idx="1986">
                  <c:v>0.31731076333439268</c:v>
                </c:pt>
                <c:pt idx="1987">
                  <c:v>0.31747045672308583</c:v>
                </c:pt>
                <c:pt idx="1988">
                  <c:v>0.31763015011177925</c:v>
                </c:pt>
                <c:pt idx="1989">
                  <c:v>0.31778984350047323</c:v>
                </c:pt>
                <c:pt idx="1990">
                  <c:v>0.31794953688916688</c:v>
                </c:pt>
                <c:pt idx="1991">
                  <c:v>0.31810923027786076</c:v>
                </c:pt>
                <c:pt idx="1992">
                  <c:v>0.31826892366655446</c:v>
                </c:pt>
                <c:pt idx="1993">
                  <c:v>0.31842861705524861</c:v>
                </c:pt>
                <c:pt idx="1994">
                  <c:v>0.31858831044394192</c:v>
                </c:pt>
                <c:pt idx="1995">
                  <c:v>0.31874800383263552</c:v>
                </c:pt>
                <c:pt idx="1996">
                  <c:v>0.31890769722132917</c:v>
                </c:pt>
                <c:pt idx="1997">
                  <c:v>0.31906739061002282</c:v>
                </c:pt>
                <c:pt idx="1998">
                  <c:v>0.31922708399871658</c:v>
                </c:pt>
                <c:pt idx="1999">
                  <c:v>0.31938677738741122</c:v>
                </c:pt>
                <c:pt idx="2000">
                  <c:v>0.31954647077610382</c:v>
                </c:pt>
                <c:pt idx="2001">
                  <c:v>0.31970616416479775</c:v>
                </c:pt>
                <c:pt idx="2002">
                  <c:v>0.31986585755349145</c:v>
                </c:pt>
                <c:pt idx="2003">
                  <c:v>0.32002555094218482</c:v>
                </c:pt>
                <c:pt idx="2004">
                  <c:v>0.32018524433087897</c:v>
                </c:pt>
                <c:pt idx="2005">
                  <c:v>0.3203449377195729</c:v>
                </c:pt>
                <c:pt idx="2006">
                  <c:v>0.32050463110826644</c:v>
                </c:pt>
                <c:pt idx="2007">
                  <c:v>0.32066432449695981</c:v>
                </c:pt>
                <c:pt idx="2008">
                  <c:v>0.32082401788565418</c:v>
                </c:pt>
                <c:pt idx="2009">
                  <c:v>0.32098371127434783</c:v>
                </c:pt>
                <c:pt idx="2010">
                  <c:v>0.32114340466304081</c:v>
                </c:pt>
                <c:pt idx="2011">
                  <c:v>0.32130309805173446</c:v>
                </c:pt>
                <c:pt idx="2012">
                  <c:v>0.32146279144042872</c:v>
                </c:pt>
                <c:pt idx="2013">
                  <c:v>0.32162248482912226</c:v>
                </c:pt>
                <c:pt idx="2014">
                  <c:v>0.32178217821781613</c:v>
                </c:pt>
                <c:pt idx="2015">
                  <c:v>0.32194187160650956</c:v>
                </c:pt>
                <c:pt idx="2016">
                  <c:v>0.32210156499520343</c:v>
                </c:pt>
                <c:pt idx="2017">
                  <c:v>0.3222612583838968</c:v>
                </c:pt>
                <c:pt idx="2018">
                  <c:v>0.32242095177259095</c:v>
                </c:pt>
                <c:pt idx="2019">
                  <c:v>0.32258064516128454</c:v>
                </c:pt>
                <c:pt idx="2020">
                  <c:v>0.3227403385499778</c:v>
                </c:pt>
                <c:pt idx="2021">
                  <c:v>0.32290003193867212</c:v>
                </c:pt>
                <c:pt idx="2022">
                  <c:v>0.32305972532736565</c:v>
                </c:pt>
                <c:pt idx="2023">
                  <c:v>0.32321941871605891</c:v>
                </c:pt>
                <c:pt idx="2024">
                  <c:v>0.32337911210475323</c:v>
                </c:pt>
                <c:pt idx="2025">
                  <c:v>0.32353880549344677</c:v>
                </c:pt>
                <c:pt idx="2026">
                  <c:v>0.32369849888214047</c:v>
                </c:pt>
                <c:pt idx="2027">
                  <c:v>0.3238581922708344</c:v>
                </c:pt>
                <c:pt idx="2028">
                  <c:v>0.32401788565952794</c:v>
                </c:pt>
                <c:pt idx="2029">
                  <c:v>0.32417757904822153</c:v>
                </c:pt>
                <c:pt idx="2030">
                  <c:v>0.32433727243691485</c:v>
                </c:pt>
                <c:pt idx="2031">
                  <c:v>0.32449696582560938</c:v>
                </c:pt>
                <c:pt idx="2032">
                  <c:v>0.32465665921430265</c:v>
                </c:pt>
                <c:pt idx="2033">
                  <c:v>0.32481635260299635</c:v>
                </c:pt>
                <c:pt idx="2034">
                  <c:v>0.32497604599169022</c:v>
                </c:pt>
                <c:pt idx="2035">
                  <c:v>0.32513573938038337</c:v>
                </c:pt>
                <c:pt idx="2036">
                  <c:v>0.32529543276907708</c:v>
                </c:pt>
                <c:pt idx="2037">
                  <c:v>0.32545512615777106</c:v>
                </c:pt>
                <c:pt idx="2038">
                  <c:v>0.32561481954646493</c:v>
                </c:pt>
                <c:pt idx="2039">
                  <c:v>0.32577451293515852</c:v>
                </c:pt>
                <c:pt idx="2040">
                  <c:v>0.3259342063238525</c:v>
                </c:pt>
                <c:pt idx="2041">
                  <c:v>0.32609389971254604</c:v>
                </c:pt>
                <c:pt idx="2042">
                  <c:v>0.3262535931012393</c:v>
                </c:pt>
                <c:pt idx="2043">
                  <c:v>0.32641328648993334</c:v>
                </c:pt>
                <c:pt idx="2044">
                  <c:v>0.32657297987862743</c:v>
                </c:pt>
                <c:pt idx="2045">
                  <c:v>0.32673267326732086</c:v>
                </c:pt>
                <c:pt idx="2046">
                  <c:v>0.32689236665601445</c:v>
                </c:pt>
                <c:pt idx="2047">
                  <c:v>0.32705206004470838</c:v>
                </c:pt>
                <c:pt idx="2048">
                  <c:v>0.32721175343340181</c:v>
                </c:pt>
                <c:pt idx="2049">
                  <c:v>0.32737144682209557</c:v>
                </c:pt>
                <c:pt idx="2050">
                  <c:v>0.32753114021078894</c:v>
                </c:pt>
                <c:pt idx="2051">
                  <c:v>0.32769083359948303</c:v>
                </c:pt>
                <c:pt idx="2052">
                  <c:v>0.32785052698817663</c:v>
                </c:pt>
                <c:pt idx="2053">
                  <c:v>0.32801022037687061</c:v>
                </c:pt>
                <c:pt idx="2054">
                  <c:v>0.32816991376556426</c:v>
                </c:pt>
                <c:pt idx="2055">
                  <c:v>0.32832960715425841</c:v>
                </c:pt>
                <c:pt idx="2056">
                  <c:v>0.32848930054295172</c:v>
                </c:pt>
                <c:pt idx="2057">
                  <c:v>0.32864899393164559</c:v>
                </c:pt>
                <c:pt idx="2058">
                  <c:v>0.32880868732033919</c:v>
                </c:pt>
                <c:pt idx="2059">
                  <c:v>0.32896838070903289</c:v>
                </c:pt>
                <c:pt idx="2060">
                  <c:v>0.32912807409772643</c:v>
                </c:pt>
                <c:pt idx="2061">
                  <c:v>0.32928776748642002</c:v>
                </c:pt>
                <c:pt idx="2062">
                  <c:v>0.32944746087511367</c:v>
                </c:pt>
                <c:pt idx="2063">
                  <c:v>0.32960715426380732</c:v>
                </c:pt>
                <c:pt idx="2064">
                  <c:v>0.32976684765250114</c:v>
                </c:pt>
                <c:pt idx="2065">
                  <c:v>0.32992654104119484</c:v>
                </c:pt>
                <c:pt idx="2066">
                  <c:v>0.33008623442988877</c:v>
                </c:pt>
                <c:pt idx="2067">
                  <c:v>0.33024592781858192</c:v>
                </c:pt>
                <c:pt idx="2068">
                  <c:v>0.33040562120727623</c:v>
                </c:pt>
                <c:pt idx="2069">
                  <c:v>0.33056531459596938</c:v>
                </c:pt>
                <c:pt idx="2070">
                  <c:v>0.33072500798466375</c:v>
                </c:pt>
                <c:pt idx="2071">
                  <c:v>0.33088470137335768</c:v>
                </c:pt>
                <c:pt idx="2072">
                  <c:v>0.331044394762051</c:v>
                </c:pt>
                <c:pt idx="2073">
                  <c:v>0.33120408815074454</c:v>
                </c:pt>
                <c:pt idx="2074">
                  <c:v>0.33136378153943841</c:v>
                </c:pt>
                <c:pt idx="2075">
                  <c:v>0.33152347492813183</c:v>
                </c:pt>
                <c:pt idx="2076">
                  <c:v>0.33168316831682576</c:v>
                </c:pt>
                <c:pt idx="2077">
                  <c:v>0.33184286170551958</c:v>
                </c:pt>
                <c:pt idx="2078">
                  <c:v>0.33200255509421323</c:v>
                </c:pt>
                <c:pt idx="2079">
                  <c:v>0.33216224848290637</c:v>
                </c:pt>
                <c:pt idx="2080">
                  <c:v>0.33232194187160069</c:v>
                </c:pt>
                <c:pt idx="2081">
                  <c:v>0.33248163526029439</c:v>
                </c:pt>
                <c:pt idx="2082">
                  <c:v>0.33264132864898749</c:v>
                </c:pt>
                <c:pt idx="2083">
                  <c:v>0.33280102203768153</c:v>
                </c:pt>
                <c:pt idx="2084">
                  <c:v>0.33296071542637518</c:v>
                </c:pt>
                <c:pt idx="2085">
                  <c:v>0.33312040881506905</c:v>
                </c:pt>
                <c:pt idx="2086">
                  <c:v>0.33328010220376264</c:v>
                </c:pt>
                <c:pt idx="2087">
                  <c:v>0.33343979559245662</c:v>
                </c:pt>
                <c:pt idx="2088">
                  <c:v>0.33359948898114988</c:v>
                </c:pt>
                <c:pt idx="2089">
                  <c:v>0.33375918236984409</c:v>
                </c:pt>
                <c:pt idx="2090">
                  <c:v>0.33391887575853779</c:v>
                </c:pt>
                <c:pt idx="2091">
                  <c:v>0.33407856914723166</c:v>
                </c:pt>
                <c:pt idx="2092">
                  <c:v>0.33423826253592481</c:v>
                </c:pt>
                <c:pt idx="2093">
                  <c:v>0.33439795592461896</c:v>
                </c:pt>
                <c:pt idx="2094">
                  <c:v>0.33455764931331222</c:v>
                </c:pt>
                <c:pt idx="2095">
                  <c:v>0.33471734270200582</c:v>
                </c:pt>
                <c:pt idx="2096">
                  <c:v>0.33487703609069963</c:v>
                </c:pt>
                <c:pt idx="2097">
                  <c:v>0.33503672947939334</c:v>
                </c:pt>
                <c:pt idx="2098">
                  <c:v>0.33519642286808682</c:v>
                </c:pt>
                <c:pt idx="2099">
                  <c:v>0.33535611625678086</c:v>
                </c:pt>
                <c:pt idx="2100">
                  <c:v>0.33551580964547473</c:v>
                </c:pt>
                <c:pt idx="2101">
                  <c:v>0.33567550303416838</c:v>
                </c:pt>
                <c:pt idx="2102">
                  <c:v>0.33583519642286197</c:v>
                </c:pt>
                <c:pt idx="2103">
                  <c:v>0.33599488981155595</c:v>
                </c:pt>
                <c:pt idx="2104">
                  <c:v>0.33615458320024977</c:v>
                </c:pt>
                <c:pt idx="2105">
                  <c:v>0.33631427658894336</c:v>
                </c:pt>
                <c:pt idx="2106">
                  <c:v>0.33647396997763729</c:v>
                </c:pt>
                <c:pt idx="2107">
                  <c:v>0.33663366336633038</c:v>
                </c:pt>
                <c:pt idx="2108">
                  <c:v>0.33679335675502375</c:v>
                </c:pt>
                <c:pt idx="2109">
                  <c:v>0.33695305014371751</c:v>
                </c:pt>
                <c:pt idx="2110">
                  <c:v>0.33711274353241177</c:v>
                </c:pt>
                <c:pt idx="2111">
                  <c:v>0.33727243692110492</c:v>
                </c:pt>
                <c:pt idx="2112">
                  <c:v>0.33743213030979902</c:v>
                </c:pt>
                <c:pt idx="2113">
                  <c:v>0.33759182369849261</c:v>
                </c:pt>
                <c:pt idx="2114">
                  <c:v>0.33775151708718631</c:v>
                </c:pt>
                <c:pt idx="2115">
                  <c:v>0.33791121047588007</c:v>
                </c:pt>
                <c:pt idx="2116">
                  <c:v>0.33807090386457428</c:v>
                </c:pt>
                <c:pt idx="2117">
                  <c:v>0.33823059725326765</c:v>
                </c:pt>
                <c:pt idx="2118">
                  <c:v>0.33839029064196113</c:v>
                </c:pt>
                <c:pt idx="2119">
                  <c:v>0.33854998403065512</c:v>
                </c:pt>
                <c:pt idx="2120">
                  <c:v>0.33870967741934876</c:v>
                </c:pt>
                <c:pt idx="2121">
                  <c:v>0.33886937080804258</c:v>
                </c:pt>
                <c:pt idx="2122">
                  <c:v>0.33902906419673601</c:v>
                </c:pt>
                <c:pt idx="2123">
                  <c:v>0.33918875758542988</c:v>
                </c:pt>
                <c:pt idx="2124">
                  <c:v>0.33934845097412347</c:v>
                </c:pt>
                <c:pt idx="2125">
                  <c:v>0.33950814436281745</c:v>
                </c:pt>
                <c:pt idx="2126">
                  <c:v>0.33966783775151077</c:v>
                </c:pt>
                <c:pt idx="2127">
                  <c:v>0.33982753114020492</c:v>
                </c:pt>
                <c:pt idx="2128">
                  <c:v>0.33998722452889818</c:v>
                </c:pt>
                <c:pt idx="2129">
                  <c:v>0.34014691791759188</c:v>
                </c:pt>
                <c:pt idx="2130">
                  <c:v>0.34030661130628564</c:v>
                </c:pt>
                <c:pt idx="2131">
                  <c:v>0.3404663046949794</c:v>
                </c:pt>
                <c:pt idx="2132">
                  <c:v>0.340625998083673</c:v>
                </c:pt>
                <c:pt idx="2133">
                  <c:v>0.34078569147236648</c:v>
                </c:pt>
                <c:pt idx="2134">
                  <c:v>0.3409453848610603</c:v>
                </c:pt>
                <c:pt idx="2135">
                  <c:v>0.34110507824975411</c:v>
                </c:pt>
                <c:pt idx="2136">
                  <c:v>0.34126477163844804</c:v>
                </c:pt>
                <c:pt idx="2137">
                  <c:v>0.34142446502714191</c:v>
                </c:pt>
                <c:pt idx="2138">
                  <c:v>0.34158415841583495</c:v>
                </c:pt>
                <c:pt idx="2139">
                  <c:v>0.34174385180452865</c:v>
                </c:pt>
                <c:pt idx="2140">
                  <c:v>0.34190354519322236</c:v>
                </c:pt>
                <c:pt idx="2141">
                  <c:v>0.34206323858191579</c:v>
                </c:pt>
                <c:pt idx="2142">
                  <c:v>0.34222293197061027</c:v>
                </c:pt>
                <c:pt idx="2143">
                  <c:v>0.34238262535930408</c:v>
                </c:pt>
                <c:pt idx="2144">
                  <c:v>0.34254231874799718</c:v>
                </c:pt>
                <c:pt idx="2145">
                  <c:v>0.34270201213669083</c:v>
                </c:pt>
                <c:pt idx="2146">
                  <c:v>0.34286170552538481</c:v>
                </c:pt>
                <c:pt idx="2147">
                  <c:v>0.34302139891407862</c:v>
                </c:pt>
                <c:pt idx="2148">
                  <c:v>0.34318109230277227</c:v>
                </c:pt>
                <c:pt idx="2149">
                  <c:v>0.34334078569146603</c:v>
                </c:pt>
                <c:pt idx="2150">
                  <c:v>0.34350047908015974</c:v>
                </c:pt>
                <c:pt idx="2151">
                  <c:v>0.34366017246885339</c:v>
                </c:pt>
                <c:pt idx="2152">
                  <c:v>0.34381986585754748</c:v>
                </c:pt>
                <c:pt idx="2153">
                  <c:v>0.34397955924624091</c:v>
                </c:pt>
                <c:pt idx="2154">
                  <c:v>0.34413925263493395</c:v>
                </c:pt>
                <c:pt idx="2155">
                  <c:v>0.34429894602362793</c:v>
                </c:pt>
                <c:pt idx="2156">
                  <c:v>0.3444586394123218</c:v>
                </c:pt>
                <c:pt idx="2157">
                  <c:v>0.34461833280101534</c:v>
                </c:pt>
                <c:pt idx="2158">
                  <c:v>0.34477802618970932</c:v>
                </c:pt>
                <c:pt idx="2159">
                  <c:v>0.3449377195784028</c:v>
                </c:pt>
                <c:pt idx="2160">
                  <c:v>0.34509741296709645</c:v>
                </c:pt>
                <c:pt idx="2161">
                  <c:v>0.34525710635579016</c:v>
                </c:pt>
                <c:pt idx="2162">
                  <c:v>0.34541679974448447</c:v>
                </c:pt>
                <c:pt idx="2163">
                  <c:v>0.3455764931331779</c:v>
                </c:pt>
                <c:pt idx="2164">
                  <c:v>0.34573618652187127</c:v>
                </c:pt>
                <c:pt idx="2165">
                  <c:v>0.34589587991056542</c:v>
                </c:pt>
                <c:pt idx="2166">
                  <c:v>0.34605557329925929</c:v>
                </c:pt>
                <c:pt idx="2167">
                  <c:v>0.34621526668795238</c:v>
                </c:pt>
                <c:pt idx="2168">
                  <c:v>0.34637496007664687</c:v>
                </c:pt>
                <c:pt idx="2169">
                  <c:v>0.34653465346533979</c:v>
                </c:pt>
                <c:pt idx="2170">
                  <c:v>0.3466943468540335</c:v>
                </c:pt>
                <c:pt idx="2171">
                  <c:v>0.34685404024272731</c:v>
                </c:pt>
                <c:pt idx="2172">
                  <c:v>0.34701373363142091</c:v>
                </c:pt>
                <c:pt idx="2173">
                  <c:v>0.34717342702011461</c:v>
                </c:pt>
                <c:pt idx="2174">
                  <c:v>0.34733312040880826</c:v>
                </c:pt>
                <c:pt idx="2175">
                  <c:v>0.34749281379750241</c:v>
                </c:pt>
                <c:pt idx="2176">
                  <c:v>0.34765250718619578</c:v>
                </c:pt>
                <c:pt idx="2177">
                  <c:v>0.34781220057488993</c:v>
                </c:pt>
                <c:pt idx="2178">
                  <c:v>0.34797189396358352</c:v>
                </c:pt>
                <c:pt idx="2179">
                  <c:v>0.34813158735227712</c:v>
                </c:pt>
                <c:pt idx="2180">
                  <c:v>0.34829128074097054</c:v>
                </c:pt>
                <c:pt idx="2181">
                  <c:v>0.34845097412966497</c:v>
                </c:pt>
                <c:pt idx="2182">
                  <c:v>0.34861066751835823</c:v>
                </c:pt>
                <c:pt idx="2183">
                  <c:v>0.34877036090705216</c:v>
                </c:pt>
                <c:pt idx="2184">
                  <c:v>0.34893005429574536</c:v>
                </c:pt>
                <c:pt idx="2185">
                  <c:v>0.3490897476844394</c:v>
                </c:pt>
                <c:pt idx="2186">
                  <c:v>0.34924944107313249</c:v>
                </c:pt>
                <c:pt idx="2187">
                  <c:v>0.34940913446182625</c:v>
                </c:pt>
                <c:pt idx="2188">
                  <c:v>0.34956882785052051</c:v>
                </c:pt>
                <c:pt idx="2189">
                  <c:v>0.34972852123921444</c:v>
                </c:pt>
                <c:pt idx="2190">
                  <c:v>0.34988821462790798</c:v>
                </c:pt>
                <c:pt idx="2191">
                  <c:v>0.35004790801660135</c:v>
                </c:pt>
                <c:pt idx="2192">
                  <c:v>0.350207601405295</c:v>
                </c:pt>
                <c:pt idx="2193">
                  <c:v>0.35036729479398881</c:v>
                </c:pt>
                <c:pt idx="2194">
                  <c:v>0.35052698818268302</c:v>
                </c:pt>
                <c:pt idx="2195">
                  <c:v>0.35068668157137639</c:v>
                </c:pt>
                <c:pt idx="2196">
                  <c:v>0.35084637496007026</c:v>
                </c:pt>
                <c:pt idx="2197">
                  <c:v>0.35100606834876391</c:v>
                </c:pt>
                <c:pt idx="2198">
                  <c:v>0.35116576173745789</c:v>
                </c:pt>
                <c:pt idx="2199">
                  <c:v>0.35132545512615121</c:v>
                </c:pt>
                <c:pt idx="2200">
                  <c:v>0.35148514851484502</c:v>
                </c:pt>
                <c:pt idx="2201">
                  <c:v>0.35164484190353834</c:v>
                </c:pt>
                <c:pt idx="2202">
                  <c:v>0.35180453529223255</c:v>
                </c:pt>
                <c:pt idx="2203">
                  <c:v>0.35196422868092581</c:v>
                </c:pt>
                <c:pt idx="2204">
                  <c:v>0.35212392206961973</c:v>
                </c:pt>
                <c:pt idx="2205">
                  <c:v>0.35228361545831316</c:v>
                </c:pt>
                <c:pt idx="2206">
                  <c:v>0.35244330884700686</c:v>
                </c:pt>
                <c:pt idx="2207">
                  <c:v>0.35260300223570057</c:v>
                </c:pt>
                <c:pt idx="2208">
                  <c:v>0.35276269562439438</c:v>
                </c:pt>
                <c:pt idx="2209">
                  <c:v>0.35292238901308842</c:v>
                </c:pt>
                <c:pt idx="2210">
                  <c:v>0.35308208240178168</c:v>
                </c:pt>
                <c:pt idx="2211">
                  <c:v>0.35324177579047566</c:v>
                </c:pt>
                <c:pt idx="2212">
                  <c:v>0.35340146917916954</c:v>
                </c:pt>
                <c:pt idx="2213">
                  <c:v>0.35356116256786307</c:v>
                </c:pt>
                <c:pt idx="2214">
                  <c:v>0.35372085595655678</c:v>
                </c:pt>
                <c:pt idx="2215">
                  <c:v>0.35388054934525093</c:v>
                </c:pt>
                <c:pt idx="2216">
                  <c:v>0.35404024273394391</c:v>
                </c:pt>
                <c:pt idx="2217">
                  <c:v>0.35419993612263762</c:v>
                </c:pt>
                <c:pt idx="2218">
                  <c:v>0.35435962951133126</c:v>
                </c:pt>
                <c:pt idx="2219">
                  <c:v>0.35451932290002502</c:v>
                </c:pt>
                <c:pt idx="2220">
                  <c:v>0.35467901628871878</c:v>
                </c:pt>
                <c:pt idx="2221">
                  <c:v>0.35483870967741293</c:v>
                </c:pt>
                <c:pt idx="2222">
                  <c:v>0.35499840306610631</c:v>
                </c:pt>
                <c:pt idx="2223">
                  <c:v>0.35515809645479984</c:v>
                </c:pt>
                <c:pt idx="2224">
                  <c:v>0.35531778984349405</c:v>
                </c:pt>
                <c:pt idx="2225">
                  <c:v>0.35547748323218764</c:v>
                </c:pt>
                <c:pt idx="2226">
                  <c:v>0.35563717662088096</c:v>
                </c:pt>
                <c:pt idx="2227">
                  <c:v>0.35579687000957488</c:v>
                </c:pt>
                <c:pt idx="2228">
                  <c:v>0.35595656339826903</c:v>
                </c:pt>
                <c:pt idx="2229">
                  <c:v>0.35611625678696207</c:v>
                </c:pt>
                <c:pt idx="2230">
                  <c:v>0.35627595017565605</c:v>
                </c:pt>
                <c:pt idx="2231">
                  <c:v>0.35643564356434948</c:v>
                </c:pt>
                <c:pt idx="2232">
                  <c:v>0.35659533695304318</c:v>
                </c:pt>
                <c:pt idx="2233">
                  <c:v>0.35675503034173661</c:v>
                </c:pt>
                <c:pt idx="2234">
                  <c:v>0.35691472373043104</c:v>
                </c:pt>
                <c:pt idx="2235">
                  <c:v>0.35707441711912458</c:v>
                </c:pt>
                <c:pt idx="2236">
                  <c:v>0.357234110507818</c:v>
                </c:pt>
                <c:pt idx="2237">
                  <c:v>0.35739380389651182</c:v>
                </c:pt>
                <c:pt idx="2238">
                  <c:v>0.35755349728520575</c:v>
                </c:pt>
                <c:pt idx="2239">
                  <c:v>0.35771319067389912</c:v>
                </c:pt>
                <c:pt idx="2240">
                  <c:v>0.35787288406259327</c:v>
                </c:pt>
                <c:pt idx="2241">
                  <c:v>0.35803257745128658</c:v>
                </c:pt>
                <c:pt idx="2242">
                  <c:v>0.35819227083998056</c:v>
                </c:pt>
                <c:pt idx="2243">
                  <c:v>0.35835196422867444</c:v>
                </c:pt>
                <c:pt idx="2244">
                  <c:v>0.35851165761736781</c:v>
                </c:pt>
                <c:pt idx="2245">
                  <c:v>0.35867135100606135</c:v>
                </c:pt>
                <c:pt idx="2246">
                  <c:v>0.35883104439475533</c:v>
                </c:pt>
                <c:pt idx="2247">
                  <c:v>0.35899073778344914</c:v>
                </c:pt>
                <c:pt idx="2248">
                  <c:v>0.35915043117214285</c:v>
                </c:pt>
                <c:pt idx="2249">
                  <c:v>0.35931012456083644</c:v>
                </c:pt>
                <c:pt idx="2250">
                  <c:v>0.35946981794953026</c:v>
                </c:pt>
                <c:pt idx="2251">
                  <c:v>0.35962951133822396</c:v>
                </c:pt>
                <c:pt idx="2252">
                  <c:v>0.35978920472691728</c:v>
                </c:pt>
                <c:pt idx="2253">
                  <c:v>0.35994889811561143</c:v>
                </c:pt>
                <c:pt idx="2254">
                  <c:v>0.36010859150430502</c:v>
                </c:pt>
                <c:pt idx="2255">
                  <c:v>0.36026828489299867</c:v>
                </c:pt>
                <c:pt idx="2256">
                  <c:v>0.36042797828169254</c:v>
                </c:pt>
                <c:pt idx="2257">
                  <c:v>0.36058767167038608</c:v>
                </c:pt>
                <c:pt idx="2258">
                  <c:v>0.36074736505907984</c:v>
                </c:pt>
                <c:pt idx="2259">
                  <c:v>0.36090705844777321</c:v>
                </c:pt>
                <c:pt idx="2260">
                  <c:v>0.36106675183646736</c:v>
                </c:pt>
                <c:pt idx="2261">
                  <c:v>0.36122644522516095</c:v>
                </c:pt>
                <c:pt idx="2262">
                  <c:v>0.36138613861385477</c:v>
                </c:pt>
                <c:pt idx="2263">
                  <c:v>0.36154583200254808</c:v>
                </c:pt>
                <c:pt idx="2264">
                  <c:v>0.36170552539124207</c:v>
                </c:pt>
                <c:pt idx="2265">
                  <c:v>0.36186521877993572</c:v>
                </c:pt>
                <c:pt idx="2266">
                  <c:v>0.36202491216862953</c:v>
                </c:pt>
                <c:pt idx="2267">
                  <c:v>0.36218460555732312</c:v>
                </c:pt>
                <c:pt idx="2268">
                  <c:v>0.36234429894601683</c:v>
                </c:pt>
                <c:pt idx="2269">
                  <c:v>0.36250399233471065</c:v>
                </c:pt>
                <c:pt idx="2270">
                  <c:v>0.36266368572340435</c:v>
                </c:pt>
                <c:pt idx="2271">
                  <c:v>0.36282337911209822</c:v>
                </c:pt>
                <c:pt idx="2272">
                  <c:v>0.36298307250079137</c:v>
                </c:pt>
                <c:pt idx="2273">
                  <c:v>0.36314276588948569</c:v>
                </c:pt>
                <c:pt idx="2274">
                  <c:v>0.36330245927817906</c:v>
                </c:pt>
                <c:pt idx="2275">
                  <c:v>0.36346215266687248</c:v>
                </c:pt>
                <c:pt idx="2276">
                  <c:v>0.3636218460555663</c:v>
                </c:pt>
                <c:pt idx="2277">
                  <c:v>0.36378153944426017</c:v>
                </c:pt>
                <c:pt idx="2278">
                  <c:v>0.36394123283295382</c:v>
                </c:pt>
                <c:pt idx="2279">
                  <c:v>0.36410092622164764</c:v>
                </c:pt>
                <c:pt idx="2280">
                  <c:v>0.36426061961034134</c:v>
                </c:pt>
                <c:pt idx="2281">
                  <c:v>0.36442031299903516</c:v>
                </c:pt>
                <c:pt idx="2282">
                  <c:v>0.36458000638772886</c:v>
                </c:pt>
                <c:pt idx="2283">
                  <c:v>0.36473969977642212</c:v>
                </c:pt>
                <c:pt idx="2284">
                  <c:v>0.36489939316511588</c:v>
                </c:pt>
                <c:pt idx="2285">
                  <c:v>0.36505908655380981</c:v>
                </c:pt>
                <c:pt idx="2286">
                  <c:v>0.3652187799425039</c:v>
                </c:pt>
                <c:pt idx="2287">
                  <c:v>0.36537847333119744</c:v>
                </c:pt>
                <c:pt idx="2288">
                  <c:v>0.36553816671989103</c:v>
                </c:pt>
                <c:pt idx="2289">
                  <c:v>0.36569786010858435</c:v>
                </c:pt>
                <c:pt idx="2290">
                  <c:v>0.36585755349727833</c:v>
                </c:pt>
                <c:pt idx="2291">
                  <c:v>0.36601724688597181</c:v>
                </c:pt>
                <c:pt idx="2292">
                  <c:v>0.36617694027466607</c:v>
                </c:pt>
                <c:pt idx="2293">
                  <c:v>0.36633663366335945</c:v>
                </c:pt>
                <c:pt idx="2294">
                  <c:v>0.36649632705205337</c:v>
                </c:pt>
                <c:pt idx="2295">
                  <c:v>0.36665602044074658</c:v>
                </c:pt>
                <c:pt idx="2296">
                  <c:v>0.36681571382944111</c:v>
                </c:pt>
                <c:pt idx="2297">
                  <c:v>0.36697540721813426</c:v>
                </c:pt>
                <c:pt idx="2298">
                  <c:v>0.36713510060682769</c:v>
                </c:pt>
                <c:pt idx="2299">
                  <c:v>0.36729479399552167</c:v>
                </c:pt>
                <c:pt idx="2300">
                  <c:v>0.36745448738421593</c:v>
                </c:pt>
                <c:pt idx="2301">
                  <c:v>0.36761418077290914</c:v>
                </c:pt>
                <c:pt idx="2302">
                  <c:v>0.36777387416160284</c:v>
                </c:pt>
                <c:pt idx="2303">
                  <c:v>0.36793356755029638</c:v>
                </c:pt>
                <c:pt idx="2304">
                  <c:v>0.36809326093898992</c:v>
                </c:pt>
                <c:pt idx="2305">
                  <c:v>0.36825295432768396</c:v>
                </c:pt>
                <c:pt idx="2306">
                  <c:v>0.36841264771637738</c:v>
                </c:pt>
                <c:pt idx="2307">
                  <c:v>0.36857234110507148</c:v>
                </c:pt>
                <c:pt idx="2308">
                  <c:v>0.36873203449376474</c:v>
                </c:pt>
                <c:pt idx="2309">
                  <c:v>0.368891727882459</c:v>
                </c:pt>
                <c:pt idx="2310">
                  <c:v>0.36905142127115231</c:v>
                </c:pt>
                <c:pt idx="2311">
                  <c:v>0.36921111465984613</c:v>
                </c:pt>
                <c:pt idx="2312">
                  <c:v>0.36937080804853983</c:v>
                </c:pt>
                <c:pt idx="2313">
                  <c:v>0.36953050143723332</c:v>
                </c:pt>
                <c:pt idx="2314">
                  <c:v>0.36969019482592697</c:v>
                </c:pt>
                <c:pt idx="2315">
                  <c:v>0.36984988821462123</c:v>
                </c:pt>
                <c:pt idx="2316">
                  <c:v>0.37000958160331437</c:v>
                </c:pt>
                <c:pt idx="2317">
                  <c:v>0.37016927499200847</c:v>
                </c:pt>
                <c:pt idx="2318">
                  <c:v>0.37032896838070262</c:v>
                </c:pt>
                <c:pt idx="2319">
                  <c:v>0.37048866176939627</c:v>
                </c:pt>
                <c:pt idx="2320">
                  <c:v>0.3706483551580893</c:v>
                </c:pt>
                <c:pt idx="2321">
                  <c:v>0.3708080485467829</c:v>
                </c:pt>
                <c:pt idx="2322">
                  <c:v>0.37096774193547705</c:v>
                </c:pt>
                <c:pt idx="2323">
                  <c:v>0.37112743532417064</c:v>
                </c:pt>
                <c:pt idx="2324">
                  <c:v>0.37128712871286434</c:v>
                </c:pt>
                <c:pt idx="2325">
                  <c:v>0.37144682210155788</c:v>
                </c:pt>
                <c:pt idx="2326">
                  <c:v>0.37160651549025187</c:v>
                </c:pt>
                <c:pt idx="2327">
                  <c:v>0.37176620887894551</c:v>
                </c:pt>
                <c:pt idx="2328">
                  <c:v>0.37192590226763939</c:v>
                </c:pt>
                <c:pt idx="2329">
                  <c:v>0.37208559565633281</c:v>
                </c:pt>
                <c:pt idx="2330">
                  <c:v>0.3722452890450263</c:v>
                </c:pt>
                <c:pt idx="2331">
                  <c:v>0.37240498243372022</c:v>
                </c:pt>
                <c:pt idx="2332">
                  <c:v>0.37256467582241443</c:v>
                </c:pt>
                <c:pt idx="2333">
                  <c:v>0.37272436921110763</c:v>
                </c:pt>
                <c:pt idx="2334">
                  <c:v>0.37288406259980189</c:v>
                </c:pt>
                <c:pt idx="2335">
                  <c:v>0.37304375598849482</c:v>
                </c:pt>
                <c:pt idx="2336">
                  <c:v>0.37320344937718847</c:v>
                </c:pt>
                <c:pt idx="2337">
                  <c:v>0.37336314276588251</c:v>
                </c:pt>
                <c:pt idx="2338">
                  <c:v>0.37352283615457638</c:v>
                </c:pt>
                <c:pt idx="2339">
                  <c:v>0.37368252954326997</c:v>
                </c:pt>
                <c:pt idx="2340">
                  <c:v>0.37384222293196362</c:v>
                </c:pt>
                <c:pt idx="2341">
                  <c:v>0.37400191632065743</c:v>
                </c:pt>
                <c:pt idx="2342">
                  <c:v>0.37416160970935103</c:v>
                </c:pt>
                <c:pt idx="2343">
                  <c:v>0.37432130309804501</c:v>
                </c:pt>
                <c:pt idx="2344">
                  <c:v>0.37448099648673838</c:v>
                </c:pt>
                <c:pt idx="2345">
                  <c:v>0.37464068987543214</c:v>
                </c:pt>
                <c:pt idx="2346">
                  <c:v>0.37480038326412612</c:v>
                </c:pt>
                <c:pt idx="2347">
                  <c:v>0.37496007665281977</c:v>
                </c:pt>
                <c:pt idx="2348">
                  <c:v>0.37511977004151292</c:v>
                </c:pt>
                <c:pt idx="2349">
                  <c:v>0.37527946343020702</c:v>
                </c:pt>
                <c:pt idx="2350">
                  <c:v>0.37543915681890033</c:v>
                </c:pt>
                <c:pt idx="2351">
                  <c:v>0.37559885020759431</c:v>
                </c:pt>
                <c:pt idx="2352">
                  <c:v>0.3757585435962878</c:v>
                </c:pt>
                <c:pt idx="2353">
                  <c:v>0.375918236984982</c:v>
                </c:pt>
                <c:pt idx="2354">
                  <c:v>0.37607793037367565</c:v>
                </c:pt>
                <c:pt idx="2355">
                  <c:v>0.37623762376236886</c:v>
                </c:pt>
                <c:pt idx="2356">
                  <c:v>0.37639731715106289</c:v>
                </c:pt>
                <c:pt idx="2357">
                  <c:v>0.37655701053975632</c:v>
                </c:pt>
                <c:pt idx="2358">
                  <c:v>0.37671670392845058</c:v>
                </c:pt>
                <c:pt idx="2359">
                  <c:v>0.37687639731714451</c:v>
                </c:pt>
                <c:pt idx="2360">
                  <c:v>0.37703609070583738</c:v>
                </c:pt>
                <c:pt idx="2361">
                  <c:v>0.37719578409453108</c:v>
                </c:pt>
                <c:pt idx="2362">
                  <c:v>0.37735547748322512</c:v>
                </c:pt>
                <c:pt idx="2363">
                  <c:v>0.37751517087191877</c:v>
                </c:pt>
                <c:pt idx="2364">
                  <c:v>0.37767486426061292</c:v>
                </c:pt>
                <c:pt idx="2365">
                  <c:v>0.37783455764930618</c:v>
                </c:pt>
                <c:pt idx="2366">
                  <c:v>0.37799425103799988</c:v>
                </c:pt>
                <c:pt idx="2367">
                  <c:v>0.37815394442669326</c:v>
                </c:pt>
                <c:pt idx="2368">
                  <c:v>0.3783136378153874</c:v>
                </c:pt>
                <c:pt idx="2369">
                  <c:v>0.37847333120408128</c:v>
                </c:pt>
                <c:pt idx="2370">
                  <c:v>0.37863302459277443</c:v>
                </c:pt>
                <c:pt idx="2371">
                  <c:v>0.37879271798146852</c:v>
                </c:pt>
                <c:pt idx="2372">
                  <c:v>0.37895241137016239</c:v>
                </c:pt>
                <c:pt idx="2373">
                  <c:v>0.37911210475885604</c:v>
                </c:pt>
                <c:pt idx="2374">
                  <c:v>0.37927179814754958</c:v>
                </c:pt>
                <c:pt idx="2375">
                  <c:v>0.37943149153624323</c:v>
                </c:pt>
                <c:pt idx="2376">
                  <c:v>0.37959118492493682</c:v>
                </c:pt>
                <c:pt idx="2377">
                  <c:v>0.37975087831363064</c:v>
                </c:pt>
                <c:pt idx="2378">
                  <c:v>0.37991057170232462</c:v>
                </c:pt>
                <c:pt idx="2379">
                  <c:v>0.38007026509101827</c:v>
                </c:pt>
                <c:pt idx="2380">
                  <c:v>0.38022995847971147</c:v>
                </c:pt>
                <c:pt idx="2381">
                  <c:v>0.38038965186840579</c:v>
                </c:pt>
                <c:pt idx="2382">
                  <c:v>0.38054934525709888</c:v>
                </c:pt>
                <c:pt idx="2383">
                  <c:v>0.38070903864579259</c:v>
                </c:pt>
                <c:pt idx="2384">
                  <c:v>0.38086873203448696</c:v>
                </c:pt>
                <c:pt idx="2385">
                  <c:v>0.38102842542318027</c:v>
                </c:pt>
                <c:pt idx="2386">
                  <c:v>0.38118811881187403</c:v>
                </c:pt>
                <c:pt idx="2387">
                  <c:v>0.38134781220056774</c:v>
                </c:pt>
                <c:pt idx="2388">
                  <c:v>0.38150750558926166</c:v>
                </c:pt>
                <c:pt idx="2389">
                  <c:v>0.38166719897795515</c:v>
                </c:pt>
                <c:pt idx="2390">
                  <c:v>0.38182689236664935</c:v>
                </c:pt>
                <c:pt idx="2391">
                  <c:v>0.38198658575534306</c:v>
                </c:pt>
                <c:pt idx="2392">
                  <c:v>0.38214627914403643</c:v>
                </c:pt>
                <c:pt idx="2393">
                  <c:v>0.38230597253273002</c:v>
                </c:pt>
                <c:pt idx="2394">
                  <c:v>0.38246566592142389</c:v>
                </c:pt>
                <c:pt idx="2395">
                  <c:v>0.38262535931011732</c:v>
                </c:pt>
                <c:pt idx="2396">
                  <c:v>0.3827850526988108</c:v>
                </c:pt>
                <c:pt idx="2397">
                  <c:v>0.38294474608750473</c:v>
                </c:pt>
                <c:pt idx="2398">
                  <c:v>0.38310443947619816</c:v>
                </c:pt>
                <c:pt idx="2399">
                  <c:v>0.38326413286489225</c:v>
                </c:pt>
                <c:pt idx="2400">
                  <c:v>0.3834238262535859</c:v>
                </c:pt>
                <c:pt idx="2401">
                  <c:v>0.38358351964227977</c:v>
                </c:pt>
                <c:pt idx="2402">
                  <c:v>0.38374321303097297</c:v>
                </c:pt>
                <c:pt idx="2403">
                  <c:v>0.38390290641966729</c:v>
                </c:pt>
                <c:pt idx="2404">
                  <c:v>0.38406259980836088</c:v>
                </c:pt>
                <c:pt idx="2405">
                  <c:v>0.38422229319705486</c:v>
                </c:pt>
                <c:pt idx="2406">
                  <c:v>0.38438198658574846</c:v>
                </c:pt>
                <c:pt idx="2407">
                  <c:v>0.38454167997444233</c:v>
                </c:pt>
                <c:pt idx="2408">
                  <c:v>0.38470137336313531</c:v>
                </c:pt>
                <c:pt idx="2409">
                  <c:v>0.38486106675182924</c:v>
                </c:pt>
                <c:pt idx="2410">
                  <c:v>0.38502076014052317</c:v>
                </c:pt>
                <c:pt idx="2411">
                  <c:v>0.38518045352921676</c:v>
                </c:pt>
                <c:pt idx="2412">
                  <c:v>0.38534014691791041</c:v>
                </c:pt>
                <c:pt idx="2413">
                  <c:v>0.385499840306604</c:v>
                </c:pt>
                <c:pt idx="2414">
                  <c:v>0.38565953369529771</c:v>
                </c:pt>
                <c:pt idx="2415">
                  <c:v>0.38581922708399152</c:v>
                </c:pt>
                <c:pt idx="2416">
                  <c:v>0.38597892047268539</c:v>
                </c:pt>
                <c:pt idx="2417">
                  <c:v>0.38613861386137882</c:v>
                </c:pt>
                <c:pt idx="2418">
                  <c:v>0.38629830725007264</c:v>
                </c:pt>
                <c:pt idx="2419">
                  <c:v>0.38645800063876623</c:v>
                </c:pt>
                <c:pt idx="2420">
                  <c:v>0.38661769402746016</c:v>
                </c:pt>
                <c:pt idx="2421">
                  <c:v>0.38677738741615336</c:v>
                </c:pt>
                <c:pt idx="2422">
                  <c:v>0.38693708080484768</c:v>
                </c:pt>
                <c:pt idx="2423">
                  <c:v>0.38709677419354127</c:v>
                </c:pt>
                <c:pt idx="2424">
                  <c:v>0.38725646758223492</c:v>
                </c:pt>
                <c:pt idx="2425">
                  <c:v>0.38741616097092879</c:v>
                </c:pt>
                <c:pt idx="2426">
                  <c:v>0.38757585435962244</c:v>
                </c:pt>
                <c:pt idx="2427">
                  <c:v>0.38773554774831559</c:v>
                </c:pt>
                <c:pt idx="2428">
                  <c:v>0.38789524113700963</c:v>
                </c:pt>
                <c:pt idx="2429">
                  <c:v>0.38805493452570328</c:v>
                </c:pt>
                <c:pt idx="2430">
                  <c:v>0.38821462791439715</c:v>
                </c:pt>
                <c:pt idx="2431">
                  <c:v>0.38837432130309102</c:v>
                </c:pt>
                <c:pt idx="2432">
                  <c:v>0.38853401469178411</c:v>
                </c:pt>
                <c:pt idx="2433">
                  <c:v>0.38869370808047782</c:v>
                </c:pt>
                <c:pt idx="2434">
                  <c:v>0.38885340146917191</c:v>
                </c:pt>
                <c:pt idx="2435">
                  <c:v>0.38901309485786589</c:v>
                </c:pt>
                <c:pt idx="2436">
                  <c:v>0.38917278824655943</c:v>
                </c:pt>
                <c:pt idx="2437">
                  <c:v>0.3893324816352533</c:v>
                </c:pt>
                <c:pt idx="2438">
                  <c:v>0.38949217502394695</c:v>
                </c:pt>
                <c:pt idx="2439">
                  <c:v>0.38965186841264055</c:v>
                </c:pt>
                <c:pt idx="2440">
                  <c:v>0.38981156180133414</c:v>
                </c:pt>
                <c:pt idx="2441">
                  <c:v>0.38997125519002773</c:v>
                </c:pt>
                <c:pt idx="2442">
                  <c:v>0.39013094857872116</c:v>
                </c:pt>
                <c:pt idx="2443">
                  <c:v>0.39029064196741525</c:v>
                </c:pt>
                <c:pt idx="2444">
                  <c:v>0.3904503353561089</c:v>
                </c:pt>
                <c:pt idx="2445">
                  <c:v>0.39061002874480277</c:v>
                </c:pt>
                <c:pt idx="2446">
                  <c:v>0.39076972213349598</c:v>
                </c:pt>
                <c:pt idx="2447">
                  <c:v>0.39092941552219002</c:v>
                </c:pt>
                <c:pt idx="2448">
                  <c:v>0.39108910891088394</c:v>
                </c:pt>
                <c:pt idx="2449">
                  <c:v>0.39124880229957754</c:v>
                </c:pt>
                <c:pt idx="2450">
                  <c:v>0.39140849568827141</c:v>
                </c:pt>
                <c:pt idx="2451">
                  <c:v>0.39156818907696506</c:v>
                </c:pt>
                <c:pt idx="2452">
                  <c:v>0.39172788246565865</c:v>
                </c:pt>
                <c:pt idx="2453">
                  <c:v>0.39188757585435285</c:v>
                </c:pt>
                <c:pt idx="2454">
                  <c:v>0.39204726924304623</c:v>
                </c:pt>
                <c:pt idx="2455">
                  <c:v>0.39220696263173932</c:v>
                </c:pt>
                <c:pt idx="2456">
                  <c:v>0.39236665602043341</c:v>
                </c:pt>
                <c:pt idx="2457">
                  <c:v>0.39252634940912706</c:v>
                </c:pt>
                <c:pt idx="2458">
                  <c:v>0.39268604279782093</c:v>
                </c:pt>
                <c:pt idx="2459">
                  <c:v>0.3928457361865143</c:v>
                </c:pt>
                <c:pt idx="2460">
                  <c:v>0.39300542957520812</c:v>
                </c:pt>
                <c:pt idx="2461">
                  <c:v>0.39316512296390183</c:v>
                </c:pt>
                <c:pt idx="2462">
                  <c:v>0.39332481635259597</c:v>
                </c:pt>
                <c:pt idx="2463">
                  <c:v>0.39348450974128957</c:v>
                </c:pt>
                <c:pt idx="2464">
                  <c:v>0.39364420312998316</c:v>
                </c:pt>
                <c:pt idx="2465">
                  <c:v>0.39380389651867675</c:v>
                </c:pt>
                <c:pt idx="2466">
                  <c:v>0.39396358990737068</c:v>
                </c:pt>
                <c:pt idx="2467">
                  <c:v>0.39412328329606433</c:v>
                </c:pt>
                <c:pt idx="2468">
                  <c:v>0.3942829766847582</c:v>
                </c:pt>
                <c:pt idx="2469">
                  <c:v>0.3944426700734518</c:v>
                </c:pt>
                <c:pt idx="2470">
                  <c:v>0.39460236346214544</c:v>
                </c:pt>
                <c:pt idx="2471">
                  <c:v>0.39476205685083882</c:v>
                </c:pt>
                <c:pt idx="2472">
                  <c:v>0.39492175023953258</c:v>
                </c:pt>
                <c:pt idx="2473">
                  <c:v>0.39508144362822634</c:v>
                </c:pt>
                <c:pt idx="2474">
                  <c:v>0.39524113701691971</c:v>
                </c:pt>
                <c:pt idx="2475">
                  <c:v>0.39540083040561375</c:v>
                </c:pt>
                <c:pt idx="2476">
                  <c:v>0.39556052379430773</c:v>
                </c:pt>
                <c:pt idx="2477">
                  <c:v>0.39572021718300127</c:v>
                </c:pt>
                <c:pt idx="2478">
                  <c:v>0.39587991057169497</c:v>
                </c:pt>
                <c:pt idx="2479">
                  <c:v>0.39603960396038856</c:v>
                </c:pt>
                <c:pt idx="2480">
                  <c:v>0.39619929734908244</c:v>
                </c:pt>
                <c:pt idx="2481">
                  <c:v>0.39635899073777636</c:v>
                </c:pt>
                <c:pt idx="2482">
                  <c:v>0.39651868412646996</c:v>
                </c:pt>
                <c:pt idx="2483">
                  <c:v>0.39667837751516355</c:v>
                </c:pt>
                <c:pt idx="2484">
                  <c:v>0.39683807090385748</c:v>
                </c:pt>
                <c:pt idx="2485">
                  <c:v>0.39699776429255107</c:v>
                </c:pt>
                <c:pt idx="2486">
                  <c:v>0.39715745768124444</c:v>
                </c:pt>
                <c:pt idx="2487">
                  <c:v>0.39731715106993826</c:v>
                </c:pt>
                <c:pt idx="2488">
                  <c:v>0.39747684445863196</c:v>
                </c:pt>
                <c:pt idx="2489">
                  <c:v>0.39763653784732556</c:v>
                </c:pt>
                <c:pt idx="2490">
                  <c:v>0.39779623123601898</c:v>
                </c:pt>
                <c:pt idx="2491">
                  <c:v>0.39795592462471302</c:v>
                </c:pt>
                <c:pt idx="2492">
                  <c:v>0.39811561801340667</c:v>
                </c:pt>
                <c:pt idx="2493">
                  <c:v>0.39827531140210032</c:v>
                </c:pt>
                <c:pt idx="2494">
                  <c:v>0.3984350047907938</c:v>
                </c:pt>
                <c:pt idx="2495">
                  <c:v>0.39859469817948812</c:v>
                </c:pt>
                <c:pt idx="2496">
                  <c:v>0.39875439156818132</c:v>
                </c:pt>
                <c:pt idx="2497">
                  <c:v>0.39891408495687558</c:v>
                </c:pt>
                <c:pt idx="2498">
                  <c:v>0.39907377834556923</c:v>
                </c:pt>
                <c:pt idx="2499">
                  <c:v>0.39923347173426277</c:v>
                </c:pt>
                <c:pt idx="2500">
                  <c:v>0.39939316512295669</c:v>
                </c:pt>
                <c:pt idx="2501">
                  <c:v>0.39955285851165007</c:v>
                </c:pt>
                <c:pt idx="2502">
                  <c:v>0.39971255190034394</c:v>
                </c:pt>
                <c:pt idx="2503">
                  <c:v>0.39987224528903786</c:v>
                </c:pt>
                <c:pt idx="2504">
                  <c:v>0.40003193867773079</c:v>
                </c:pt>
                <c:pt idx="2505">
                  <c:v>0.40019163206642427</c:v>
                </c:pt>
                <c:pt idx="2506">
                  <c:v>0.40035132545511826</c:v>
                </c:pt>
                <c:pt idx="2507">
                  <c:v>0.40051101884381196</c:v>
                </c:pt>
                <c:pt idx="2508">
                  <c:v>0.40067071223250594</c:v>
                </c:pt>
                <c:pt idx="2509">
                  <c:v>0.40083040562119926</c:v>
                </c:pt>
                <c:pt idx="2510">
                  <c:v>0.40099009900989346</c:v>
                </c:pt>
                <c:pt idx="2511">
                  <c:v>0.40114979239858678</c:v>
                </c:pt>
                <c:pt idx="2512">
                  <c:v>0.40130948578728093</c:v>
                </c:pt>
                <c:pt idx="2513">
                  <c:v>0.40146917917597452</c:v>
                </c:pt>
                <c:pt idx="2514">
                  <c:v>0.4016288725646685</c:v>
                </c:pt>
                <c:pt idx="2515">
                  <c:v>0.40178856595336204</c:v>
                </c:pt>
                <c:pt idx="2516">
                  <c:v>0.40194825934205558</c:v>
                </c:pt>
                <c:pt idx="2517">
                  <c:v>0.40210795273074901</c:v>
                </c:pt>
                <c:pt idx="2518">
                  <c:v>0.40226764611944282</c:v>
                </c:pt>
                <c:pt idx="2519">
                  <c:v>0.40242733950813625</c:v>
                </c:pt>
                <c:pt idx="2520">
                  <c:v>0.40258703289683012</c:v>
                </c:pt>
                <c:pt idx="2521">
                  <c:v>0.40274672628552383</c:v>
                </c:pt>
                <c:pt idx="2522">
                  <c:v>0.40290641967421797</c:v>
                </c:pt>
                <c:pt idx="2523">
                  <c:v>0.40306611306291157</c:v>
                </c:pt>
                <c:pt idx="2524">
                  <c:v>0.40322580645160494</c:v>
                </c:pt>
                <c:pt idx="2525">
                  <c:v>0.40338549984029903</c:v>
                </c:pt>
                <c:pt idx="2526">
                  <c:v>0.40354519322899235</c:v>
                </c:pt>
                <c:pt idx="2527">
                  <c:v>0.40370488661768633</c:v>
                </c:pt>
                <c:pt idx="2528">
                  <c:v>0.40386458000637981</c:v>
                </c:pt>
                <c:pt idx="2529">
                  <c:v>0.40402427339507407</c:v>
                </c:pt>
                <c:pt idx="2530">
                  <c:v>0.40418396678376745</c:v>
                </c:pt>
                <c:pt idx="2531">
                  <c:v>0.40434366017246137</c:v>
                </c:pt>
                <c:pt idx="2532">
                  <c:v>0.4045033535611543</c:v>
                </c:pt>
                <c:pt idx="2533">
                  <c:v>0.40466304694984856</c:v>
                </c:pt>
                <c:pt idx="2534">
                  <c:v>0.40482274033854243</c:v>
                </c:pt>
                <c:pt idx="2535">
                  <c:v>0.40498243372723602</c:v>
                </c:pt>
                <c:pt idx="2536">
                  <c:v>0.4051421271159294</c:v>
                </c:pt>
                <c:pt idx="2537">
                  <c:v>0.40530182050462332</c:v>
                </c:pt>
                <c:pt idx="2538">
                  <c:v>0.40546151389331681</c:v>
                </c:pt>
                <c:pt idx="2539">
                  <c:v>0.40562120728201084</c:v>
                </c:pt>
                <c:pt idx="2540">
                  <c:v>0.40578090067070438</c:v>
                </c:pt>
                <c:pt idx="2541">
                  <c:v>0.40594059405939792</c:v>
                </c:pt>
                <c:pt idx="2542">
                  <c:v>0.40610028744809162</c:v>
                </c:pt>
                <c:pt idx="2543">
                  <c:v>0.40625998083678533</c:v>
                </c:pt>
                <c:pt idx="2544">
                  <c:v>0.40641967422547948</c:v>
                </c:pt>
                <c:pt idx="2545">
                  <c:v>0.40657936761417307</c:v>
                </c:pt>
                <c:pt idx="2546">
                  <c:v>0.40673906100286672</c:v>
                </c:pt>
                <c:pt idx="2547">
                  <c:v>0.40689875439156031</c:v>
                </c:pt>
                <c:pt idx="2548">
                  <c:v>0.40705844778025413</c:v>
                </c:pt>
                <c:pt idx="2549">
                  <c:v>0.40721814116894783</c:v>
                </c:pt>
                <c:pt idx="2550">
                  <c:v>0.40737783455764176</c:v>
                </c:pt>
                <c:pt idx="2551">
                  <c:v>0.40753752794633474</c:v>
                </c:pt>
                <c:pt idx="2552">
                  <c:v>0.40769722133502867</c:v>
                </c:pt>
                <c:pt idx="2553">
                  <c:v>0.40785691472372237</c:v>
                </c:pt>
                <c:pt idx="2554">
                  <c:v>0.40801660811241647</c:v>
                </c:pt>
                <c:pt idx="2555">
                  <c:v>0.40817630150110978</c:v>
                </c:pt>
                <c:pt idx="2556">
                  <c:v>0.40833599488980393</c:v>
                </c:pt>
                <c:pt idx="2557">
                  <c:v>0.4084956882784973</c:v>
                </c:pt>
                <c:pt idx="2558">
                  <c:v>0.4086553816671909</c:v>
                </c:pt>
                <c:pt idx="2559">
                  <c:v>0.40881507505588505</c:v>
                </c:pt>
                <c:pt idx="2560">
                  <c:v>0.40897476844457864</c:v>
                </c:pt>
                <c:pt idx="2561">
                  <c:v>0.40913446183327234</c:v>
                </c:pt>
                <c:pt idx="2562">
                  <c:v>0.40929415522196572</c:v>
                </c:pt>
                <c:pt idx="2563">
                  <c:v>0.40945384861065942</c:v>
                </c:pt>
                <c:pt idx="2564">
                  <c:v>0.40961354199935351</c:v>
                </c:pt>
                <c:pt idx="2565">
                  <c:v>0.40977323538804711</c:v>
                </c:pt>
                <c:pt idx="2566">
                  <c:v>0.40993292877674081</c:v>
                </c:pt>
                <c:pt idx="2567">
                  <c:v>0.4100926221654343</c:v>
                </c:pt>
                <c:pt idx="2568">
                  <c:v>0.41025231555412794</c:v>
                </c:pt>
                <c:pt idx="2569">
                  <c:v>0.41041200894282215</c:v>
                </c:pt>
                <c:pt idx="2570">
                  <c:v>0.41057170233151535</c:v>
                </c:pt>
                <c:pt idx="2571">
                  <c:v>0.41073139572020906</c:v>
                </c:pt>
                <c:pt idx="2572">
                  <c:v>0.41089108910890282</c:v>
                </c:pt>
                <c:pt idx="2573">
                  <c:v>0.41105078249759647</c:v>
                </c:pt>
                <c:pt idx="2574">
                  <c:v>0.41121047588629051</c:v>
                </c:pt>
                <c:pt idx="2575">
                  <c:v>0.4113701692749846</c:v>
                </c:pt>
                <c:pt idx="2576">
                  <c:v>0.41152986266367797</c:v>
                </c:pt>
                <c:pt idx="2577">
                  <c:v>0.41168955605237134</c:v>
                </c:pt>
                <c:pt idx="2578">
                  <c:v>0.41184924944106499</c:v>
                </c:pt>
                <c:pt idx="2579">
                  <c:v>0.41200894282975903</c:v>
                </c:pt>
                <c:pt idx="2580">
                  <c:v>0.41216863621845268</c:v>
                </c:pt>
                <c:pt idx="2581">
                  <c:v>0.41232832960714666</c:v>
                </c:pt>
                <c:pt idx="2582">
                  <c:v>0.4124880229958402</c:v>
                </c:pt>
                <c:pt idx="2583">
                  <c:v>0.41264771638453351</c:v>
                </c:pt>
                <c:pt idx="2584">
                  <c:v>0.4128074097732275</c:v>
                </c:pt>
                <c:pt idx="2585">
                  <c:v>0.41296710316192092</c:v>
                </c:pt>
                <c:pt idx="2586">
                  <c:v>0.41312679655061502</c:v>
                </c:pt>
                <c:pt idx="2587">
                  <c:v>0.41328648993930889</c:v>
                </c:pt>
                <c:pt idx="2588">
                  <c:v>0.41344618332800254</c:v>
                </c:pt>
                <c:pt idx="2589">
                  <c:v>0.4136058767166958</c:v>
                </c:pt>
                <c:pt idx="2590">
                  <c:v>0.41376557010538945</c:v>
                </c:pt>
                <c:pt idx="2591">
                  <c:v>0.41392526349408365</c:v>
                </c:pt>
                <c:pt idx="2592">
                  <c:v>0.41408495688277713</c:v>
                </c:pt>
                <c:pt idx="2593">
                  <c:v>0.41424465027147056</c:v>
                </c:pt>
                <c:pt idx="2594">
                  <c:v>0.41440434366016432</c:v>
                </c:pt>
                <c:pt idx="2595">
                  <c:v>0.41456403704885841</c:v>
                </c:pt>
                <c:pt idx="2596">
                  <c:v>0.41472373043755167</c:v>
                </c:pt>
                <c:pt idx="2597">
                  <c:v>0.41488342382624588</c:v>
                </c:pt>
                <c:pt idx="2598">
                  <c:v>0.41504311721493908</c:v>
                </c:pt>
                <c:pt idx="2599">
                  <c:v>0.41520281060363284</c:v>
                </c:pt>
                <c:pt idx="2600">
                  <c:v>0.41536250399232705</c:v>
                </c:pt>
                <c:pt idx="2601">
                  <c:v>0.41552219738102053</c:v>
                </c:pt>
                <c:pt idx="2602">
                  <c:v>0.41568189076971418</c:v>
                </c:pt>
                <c:pt idx="2603">
                  <c:v>0.41584158415840788</c:v>
                </c:pt>
                <c:pt idx="2604">
                  <c:v>0.41600127754710131</c:v>
                </c:pt>
                <c:pt idx="2605">
                  <c:v>0.4161609709357954</c:v>
                </c:pt>
                <c:pt idx="2606">
                  <c:v>0.41632066432448955</c:v>
                </c:pt>
                <c:pt idx="2607">
                  <c:v>0.41648035771318248</c:v>
                </c:pt>
                <c:pt idx="2608">
                  <c:v>0.4166400511018763</c:v>
                </c:pt>
                <c:pt idx="2609">
                  <c:v>0.41679974449056956</c:v>
                </c:pt>
                <c:pt idx="2610">
                  <c:v>0.41695943787926404</c:v>
                </c:pt>
                <c:pt idx="2611">
                  <c:v>0.41711913126795758</c:v>
                </c:pt>
                <c:pt idx="2612">
                  <c:v>0.41727882465665123</c:v>
                </c:pt>
                <c:pt idx="2613">
                  <c:v>0.41743851804534482</c:v>
                </c:pt>
                <c:pt idx="2614">
                  <c:v>0.41759821143403836</c:v>
                </c:pt>
                <c:pt idx="2615">
                  <c:v>0.41775790482273206</c:v>
                </c:pt>
                <c:pt idx="2616">
                  <c:v>0.41791759821142582</c:v>
                </c:pt>
                <c:pt idx="2617">
                  <c:v>0.41807729160011947</c:v>
                </c:pt>
                <c:pt idx="2618">
                  <c:v>0.41823698498881351</c:v>
                </c:pt>
                <c:pt idx="2619">
                  <c:v>0.41839667837750738</c:v>
                </c:pt>
                <c:pt idx="2620">
                  <c:v>0.41855637176620097</c:v>
                </c:pt>
                <c:pt idx="2621">
                  <c:v>0.41871606515489496</c:v>
                </c:pt>
                <c:pt idx="2622">
                  <c:v>0.41887575854358799</c:v>
                </c:pt>
                <c:pt idx="2623">
                  <c:v>0.41903545193228181</c:v>
                </c:pt>
                <c:pt idx="2624">
                  <c:v>0.4191951453209754</c:v>
                </c:pt>
                <c:pt idx="2625">
                  <c:v>0.41935483870966966</c:v>
                </c:pt>
                <c:pt idx="2626">
                  <c:v>0.41951453209836281</c:v>
                </c:pt>
                <c:pt idx="2627">
                  <c:v>0.41967422548705691</c:v>
                </c:pt>
                <c:pt idx="2628">
                  <c:v>0.4198339188757505</c:v>
                </c:pt>
                <c:pt idx="2629">
                  <c:v>0.41999361226444443</c:v>
                </c:pt>
                <c:pt idx="2630">
                  <c:v>0.42015330565313763</c:v>
                </c:pt>
                <c:pt idx="2631">
                  <c:v>0.42031299904183189</c:v>
                </c:pt>
                <c:pt idx="2632">
                  <c:v>0.42047269243052532</c:v>
                </c:pt>
                <c:pt idx="2633">
                  <c:v>0.42063238581921908</c:v>
                </c:pt>
                <c:pt idx="2634">
                  <c:v>0.42079207920791273</c:v>
                </c:pt>
                <c:pt idx="2635">
                  <c:v>0.42095177259660632</c:v>
                </c:pt>
                <c:pt idx="2636">
                  <c:v>0.42111146598530025</c:v>
                </c:pt>
                <c:pt idx="2637">
                  <c:v>0.42127115937399356</c:v>
                </c:pt>
                <c:pt idx="2638">
                  <c:v>0.42143085276268732</c:v>
                </c:pt>
                <c:pt idx="2639">
                  <c:v>0.42159054615138075</c:v>
                </c:pt>
                <c:pt idx="2640">
                  <c:v>0.42175023954007468</c:v>
                </c:pt>
                <c:pt idx="2641">
                  <c:v>0.42190993292876838</c:v>
                </c:pt>
                <c:pt idx="2642">
                  <c:v>0.42206962631746248</c:v>
                </c:pt>
                <c:pt idx="2643">
                  <c:v>0.42222931970615585</c:v>
                </c:pt>
                <c:pt idx="2644">
                  <c:v>0.42238901309485033</c:v>
                </c:pt>
                <c:pt idx="2645">
                  <c:v>0.42254870648354331</c:v>
                </c:pt>
                <c:pt idx="2646">
                  <c:v>0.42270839987223724</c:v>
                </c:pt>
                <c:pt idx="2647">
                  <c:v>0.42286809326093117</c:v>
                </c:pt>
                <c:pt idx="2648">
                  <c:v>0.42302778664962476</c:v>
                </c:pt>
                <c:pt idx="2649">
                  <c:v>0.42318748003831802</c:v>
                </c:pt>
                <c:pt idx="2650">
                  <c:v>0.423347173427012</c:v>
                </c:pt>
                <c:pt idx="2651">
                  <c:v>0.42350686681570593</c:v>
                </c:pt>
                <c:pt idx="2652">
                  <c:v>0.42366656020439952</c:v>
                </c:pt>
                <c:pt idx="2653">
                  <c:v>0.42382625359309312</c:v>
                </c:pt>
                <c:pt idx="2654">
                  <c:v>0.42398594698178682</c:v>
                </c:pt>
                <c:pt idx="2655">
                  <c:v>0.4241456403704803</c:v>
                </c:pt>
                <c:pt idx="2656">
                  <c:v>0.42430533375917423</c:v>
                </c:pt>
                <c:pt idx="2657">
                  <c:v>0.42446502714786816</c:v>
                </c:pt>
                <c:pt idx="2658">
                  <c:v>0.42462472053656136</c:v>
                </c:pt>
                <c:pt idx="2659">
                  <c:v>0.42478441392525568</c:v>
                </c:pt>
                <c:pt idx="2660">
                  <c:v>0.42494410731394927</c:v>
                </c:pt>
                <c:pt idx="2661">
                  <c:v>0.42510380070264292</c:v>
                </c:pt>
                <c:pt idx="2662">
                  <c:v>0.42526349409133613</c:v>
                </c:pt>
                <c:pt idx="2663">
                  <c:v>0.42542318748003016</c:v>
                </c:pt>
                <c:pt idx="2664">
                  <c:v>0.42558288086872398</c:v>
                </c:pt>
                <c:pt idx="2665">
                  <c:v>0.42574257425741763</c:v>
                </c:pt>
                <c:pt idx="2666">
                  <c:v>0.42590226764611128</c:v>
                </c:pt>
                <c:pt idx="2667">
                  <c:v>0.42606196103480543</c:v>
                </c:pt>
                <c:pt idx="2668">
                  <c:v>0.42622165442349824</c:v>
                </c:pt>
                <c:pt idx="2669">
                  <c:v>0.42638134781219239</c:v>
                </c:pt>
                <c:pt idx="2670">
                  <c:v>0.42654104120088582</c:v>
                </c:pt>
                <c:pt idx="2671">
                  <c:v>0.42670073458957952</c:v>
                </c:pt>
                <c:pt idx="2672">
                  <c:v>0.42686042797827389</c:v>
                </c:pt>
                <c:pt idx="2673">
                  <c:v>0.42702012136696743</c:v>
                </c:pt>
                <c:pt idx="2674">
                  <c:v>0.42717981475566102</c:v>
                </c:pt>
                <c:pt idx="2675">
                  <c:v>0.42733950814435462</c:v>
                </c:pt>
                <c:pt idx="2676">
                  <c:v>0.42749920153304832</c:v>
                </c:pt>
                <c:pt idx="2677">
                  <c:v>0.42765889492174214</c:v>
                </c:pt>
                <c:pt idx="2678">
                  <c:v>0.42781858831043607</c:v>
                </c:pt>
                <c:pt idx="2679">
                  <c:v>0.42797828169912966</c:v>
                </c:pt>
                <c:pt idx="2680">
                  <c:v>0.42813797508782325</c:v>
                </c:pt>
                <c:pt idx="2681">
                  <c:v>0.42829766847651629</c:v>
                </c:pt>
                <c:pt idx="2682">
                  <c:v>0.42845736186521077</c:v>
                </c:pt>
                <c:pt idx="2683">
                  <c:v>0.42861705525390398</c:v>
                </c:pt>
                <c:pt idx="2684">
                  <c:v>0.42877674864259768</c:v>
                </c:pt>
                <c:pt idx="2685">
                  <c:v>0.42893644203129139</c:v>
                </c:pt>
                <c:pt idx="2686">
                  <c:v>0.42909613541998531</c:v>
                </c:pt>
                <c:pt idx="2687">
                  <c:v>0.4292558288086788</c:v>
                </c:pt>
                <c:pt idx="2688">
                  <c:v>0.42941552219737278</c:v>
                </c:pt>
                <c:pt idx="2689">
                  <c:v>0.42957521558606632</c:v>
                </c:pt>
                <c:pt idx="2690">
                  <c:v>0.42973490897476024</c:v>
                </c:pt>
                <c:pt idx="2691">
                  <c:v>0.42989460236345423</c:v>
                </c:pt>
                <c:pt idx="2692">
                  <c:v>0.43005429575214776</c:v>
                </c:pt>
                <c:pt idx="2693">
                  <c:v>0.43021398914084164</c:v>
                </c:pt>
                <c:pt idx="2694">
                  <c:v>0.43037368252953506</c:v>
                </c:pt>
                <c:pt idx="2695">
                  <c:v>0.43053337591822871</c:v>
                </c:pt>
                <c:pt idx="2696">
                  <c:v>0.4306930693069223</c:v>
                </c:pt>
                <c:pt idx="2697">
                  <c:v>0.43085276269561645</c:v>
                </c:pt>
                <c:pt idx="2698">
                  <c:v>0.43101245608430983</c:v>
                </c:pt>
                <c:pt idx="2699">
                  <c:v>0.43117214947300331</c:v>
                </c:pt>
                <c:pt idx="2700">
                  <c:v>0.43133184286169696</c:v>
                </c:pt>
                <c:pt idx="2701">
                  <c:v>0.43149153625039066</c:v>
                </c:pt>
                <c:pt idx="2702">
                  <c:v>0.43165122963908437</c:v>
                </c:pt>
                <c:pt idx="2703">
                  <c:v>0.43181092302777868</c:v>
                </c:pt>
                <c:pt idx="2704">
                  <c:v>0.43197061641647205</c:v>
                </c:pt>
                <c:pt idx="2705">
                  <c:v>0.43213030980516548</c:v>
                </c:pt>
                <c:pt idx="2706">
                  <c:v>0.43229000319385952</c:v>
                </c:pt>
                <c:pt idx="2707">
                  <c:v>0.43244969658255317</c:v>
                </c:pt>
                <c:pt idx="2708">
                  <c:v>0.43260938997124704</c:v>
                </c:pt>
                <c:pt idx="2709">
                  <c:v>0.43276908335994091</c:v>
                </c:pt>
                <c:pt idx="2710">
                  <c:v>0.43292877674863461</c:v>
                </c:pt>
                <c:pt idx="2711">
                  <c:v>0.43308847013732815</c:v>
                </c:pt>
                <c:pt idx="2712">
                  <c:v>0.43324816352602141</c:v>
                </c:pt>
                <c:pt idx="2713">
                  <c:v>0.43340785691471545</c:v>
                </c:pt>
                <c:pt idx="2714">
                  <c:v>0.43356755030340882</c:v>
                </c:pt>
                <c:pt idx="2715">
                  <c:v>0.43372724369210258</c:v>
                </c:pt>
                <c:pt idx="2716">
                  <c:v>0.4338869370807969</c:v>
                </c:pt>
                <c:pt idx="2717">
                  <c:v>0.43404663046949021</c:v>
                </c:pt>
                <c:pt idx="2718">
                  <c:v>0.43420632385818381</c:v>
                </c:pt>
                <c:pt idx="2719">
                  <c:v>0.43436601724687796</c:v>
                </c:pt>
                <c:pt idx="2720">
                  <c:v>0.43452571063557133</c:v>
                </c:pt>
                <c:pt idx="2721">
                  <c:v>0.43468540402426514</c:v>
                </c:pt>
                <c:pt idx="2722">
                  <c:v>0.43484509741295885</c:v>
                </c:pt>
                <c:pt idx="2723">
                  <c:v>0.43500479080165272</c:v>
                </c:pt>
                <c:pt idx="2724">
                  <c:v>0.43516448419034626</c:v>
                </c:pt>
                <c:pt idx="2725">
                  <c:v>0.43532417757904024</c:v>
                </c:pt>
                <c:pt idx="2726">
                  <c:v>0.43548387096773383</c:v>
                </c:pt>
                <c:pt idx="2727">
                  <c:v>0.43564356435642698</c:v>
                </c:pt>
                <c:pt idx="2728">
                  <c:v>0.4358032577451208</c:v>
                </c:pt>
                <c:pt idx="2729">
                  <c:v>0.43596295113381495</c:v>
                </c:pt>
                <c:pt idx="2730">
                  <c:v>0.43612264452250832</c:v>
                </c:pt>
                <c:pt idx="2731">
                  <c:v>0.43628233791120208</c:v>
                </c:pt>
                <c:pt idx="2732">
                  <c:v>0.43644203129989612</c:v>
                </c:pt>
                <c:pt idx="2733">
                  <c:v>0.43660172468858921</c:v>
                </c:pt>
                <c:pt idx="2734">
                  <c:v>0.43676141807728291</c:v>
                </c:pt>
                <c:pt idx="2735">
                  <c:v>0.43692111146597695</c:v>
                </c:pt>
                <c:pt idx="2736">
                  <c:v>0.4370808048546711</c:v>
                </c:pt>
                <c:pt idx="2737">
                  <c:v>0.43724049824336408</c:v>
                </c:pt>
                <c:pt idx="2738">
                  <c:v>0.4374001916320584</c:v>
                </c:pt>
                <c:pt idx="2739">
                  <c:v>0.43755988502075194</c:v>
                </c:pt>
                <c:pt idx="2740">
                  <c:v>0.43771957840944553</c:v>
                </c:pt>
                <c:pt idx="2741">
                  <c:v>0.43787927179813912</c:v>
                </c:pt>
                <c:pt idx="2742">
                  <c:v>0.43803896518683305</c:v>
                </c:pt>
                <c:pt idx="2743">
                  <c:v>0.43819865857552626</c:v>
                </c:pt>
                <c:pt idx="2744">
                  <c:v>0.43835835196422057</c:v>
                </c:pt>
                <c:pt idx="2745">
                  <c:v>0.43851804535291422</c:v>
                </c:pt>
                <c:pt idx="2746">
                  <c:v>0.43867773874160737</c:v>
                </c:pt>
                <c:pt idx="2747">
                  <c:v>0.43883743213030107</c:v>
                </c:pt>
                <c:pt idx="2748">
                  <c:v>0.43899712551899478</c:v>
                </c:pt>
                <c:pt idx="2749">
                  <c:v>0.43915681890768893</c:v>
                </c:pt>
                <c:pt idx="2750">
                  <c:v>0.43931651229638252</c:v>
                </c:pt>
                <c:pt idx="2751">
                  <c:v>0.4394762056850765</c:v>
                </c:pt>
                <c:pt idx="2752">
                  <c:v>0.43963589907376982</c:v>
                </c:pt>
                <c:pt idx="2753">
                  <c:v>0.4397955924624633</c:v>
                </c:pt>
                <c:pt idx="2754">
                  <c:v>0.43995528585115734</c:v>
                </c:pt>
                <c:pt idx="2755">
                  <c:v>0.44011497923985143</c:v>
                </c:pt>
                <c:pt idx="2756">
                  <c:v>0.44027467262854442</c:v>
                </c:pt>
                <c:pt idx="2757">
                  <c:v>0.44043436601723812</c:v>
                </c:pt>
                <c:pt idx="2758">
                  <c:v>0.44059405940593155</c:v>
                </c:pt>
                <c:pt idx="2759">
                  <c:v>0.44075375279462553</c:v>
                </c:pt>
                <c:pt idx="2760">
                  <c:v>0.44091344618331924</c:v>
                </c:pt>
                <c:pt idx="2761">
                  <c:v>0.44107313957201294</c:v>
                </c:pt>
                <c:pt idx="2762">
                  <c:v>0.44123283296070664</c:v>
                </c:pt>
                <c:pt idx="2763">
                  <c:v>0.44139252634940063</c:v>
                </c:pt>
                <c:pt idx="2764">
                  <c:v>0.44155221973809405</c:v>
                </c:pt>
                <c:pt idx="2765">
                  <c:v>0.44171191312678776</c:v>
                </c:pt>
                <c:pt idx="2766">
                  <c:v>0.44187160651548146</c:v>
                </c:pt>
                <c:pt idx="2767">
                  <c:v>0.44203129990417517</c:v>
                </c:pt>
                <c:pt idx="2768">
                  <c:v>0.44219099329286937</c:v>
                </c:pt>
                <c:pt idx="2769">
                  <c:v>0.44235068668156258</c:v>
                </c:pt>
                <c:pt idx="2770">
                  <c:v>0.44251038007025656</c:v>
                </c:pt>
                <c:pt idx="2771">
                  <c:v>0.44267007345895026</c:v>
                </c:pt>
                <c:pt idx="2772">
                  <c:v>0.44282976684764436</c:v>
                </c:pt>
                <c:pt idx="2773">
                  <c:v>0.4429894602363374</c:v>
                </c:pt>
                <c:pt idx="2774">
                  <c:v>0.44314915362503077</c:v>
                </c:pt>
                <c:pt idx="2775">
                  <c:v>0.4433088470137248</c:v>
                </c:pt>
                <c:pt idx="2776">
                  <c:v>0.44346854040241851</c:v>
                </c:pt>
                <c:pt idx="2777">
                  <c:v>0.44362823379111221</c:v>
                </c:pt>
                <c:pt idx="2778">
                  <c:v>0.44378792717980636</c:v>
                </c:pt>
                <c:pt idx="2779">
                  <c:v>0.44394762056849935</c:v>
                </c:pt>
                <c:pt idx="2780">
                  <c:v>0.44410731395719333</c:v>
                </c:pt>
                <c:pt idx="2781">
                  <c:v>0.44426700734588731</c:v>
                </c:pt>
                <c:pt idx="2782">
                  <c:v>0.44442670073458107</c:v>
                </c:pt>
                <c:pt idx="2783">
                  <c:v>0.44458639412327472</c:v>
                </c:pt>
                <c:pt idx="2784">
                  <c:v>0.44474608751196815</c:v>
                </c:pt>
                <c:pt idx="2785">
                  <c:v>0.44490578090066213</c:v>
                </c:pt>
                <c:pt idx="2786">
                  <c:v>0.44506547428935583</c:v>
                </c:pt>
                <c:pt idx="2787">
                  <c:v>0.44522516767804932</c:v>
                </c:pt>
                <c:pt idx="2788">
                  <c:v>0.44538486106674358</c:v>
                </c:pt>
                <c:pt idx="2789">
                  <c:v>0.44554455445543639</c:v>
                </c:pt>
                <c:pt idx="2790">
                  <c:v>0.44570424784413026</c:v>
                </c:pt>
                <c:pt idx="2791">
                  <c:v>0.44586394123282447</c:v>
                </c:pt>
                <c:pt idx="2792">
                  <c:v>0.44602363462151773</c:v>
                </c:pt>
                <c:pt idx="2793">
                  <c:v>0.44618332801021149</c:v>
                </c:pt>
                <c:pt idx="2794">
                  <c:v>0.4463430213989053</c:v>
                </c:pt>
                <c:pt idx="2795">
                  <c:v>0.4465027147875989</c:v>
                </c:pt>
                <c:pt idx="2796">
                  <c:v>0.4466624081762926</c:v>
                </c:pt>
                <c:pt idx="2797">
                  <c:v>0.44682210156498664</c:v>
                </c:pt>
                <c:pt idx="2798">
                  <c:v>0.44698179495368034</c:v>
                </c:pt>
                <c:pt idx="2799">
                  <c:v>0.44714148834237372</c:v>
                </c:pt>
                <c:pt idx="2800">
                  <c:v>0.44730118173106742</c:v>
                </c:pt>
                <c:pt idx="2801">
                  <c:v>0.44746087511976179</c:v>
                </c:pt>
                <c:pt idx="2802">
                  <c:v>0.44762056850845511</c:v>
                </c:pt>
                <c:pt idx="2803">
                  <c:v>0.44778026189714898</c:v>
                </c:pt>
                <c:pt idx="2804">
                  <c:v>0.44793995528584257</c:v>
                </c:pt>
                <c:pt idx="2805">
                  <c:v>0.44809964867453567</c:v>
                </c:pt>
                <c:pt idx="2806">
                  <c:v>0.44825934206322926</c:v>
                </c:pt>
                <c:pt idx="2807">
                  <c:v>0.44841903545192324</c:v>
                </c:pt>
                <c:pt idx="2808">
                  <c:v>0.44857872884061734</c:v>
                </c:pt>
                <c:pt idx="2809">
                  <c:v>0.44873842222931076</c:v>
                </c:pt>
                <c:pt idx="2810">
                  <c:v>0.44889811561800447</c:v>
                </c:pt>
                <c:pt idx="2811">
                  <c:v>0.44905780900669817</c:v>
                </c:pt>
                <c:pt idx="2812">
                  <c:v>0.44921750239539177</c:v>
                </c:pt>
                <c:pt idx="2813">
                  <c:v>0.44937719578408597</c:v>
                </c:pt>
                <c:pt idx="2814">
                  <c:v>0.44953688917277962</c:v>
                </c:pt>
                <c:pt idx="2815">
                  <c:v>0.44969658256147299</c:v>
                </c:pt>
                <c:pt idx="2816">
                  <c:v>0.44985627595016703</c:v>
                </c:pt>
                <c:pt idx="2817">
                  <c:v>0.45001596933886101</c:v>
                </c:pt>
                <c:pt idx="2818">
                  <c:v>0.45017566272755438</c:v>
                </c:pt>
                <c:pt idx="2819">
                  <c:v>0.45033535611624775</c:v>
                </c:pt>
                <c:pt idx="2820">
                  <c:v>0.45049504950494151</c:v>
                </c:pt>
                <c:pt idx="2821">
                  <c:v>0.45065474289363522</c:v>
                </c:pt>
                <c:pt idx="2822">
                  <c:v>0.45081443628232892</c:v>
                </c:pt>
                <c:pt idx="2823">
                  <c:v>0.45097412967102268</c:v>
                </c:pt>
                <c:pt idx="2824">
                  <c:v>0.45113382305971633</c:v>
                </c:pt>
                <c:pt idx="2825">
                  <c:v>0.45129351644840965</c:v>
                </c:pt>
                <c:pt idx="2826">
                  <c:v>0.4514532098371038</c:v>
                </c:pt>
                <c:pt idx="2827">
                  <c:v>0.45161290322579772</c:v>
                </c:pt>
                <c:pt idx="2828">
                  <c:v>0.45177259661449132</c:v>
                </c:pt>
                <c:pt idx="2829">
                  <c:v>0.45193229000318474</c:v>
                </c:pt>
                <c:pt idx="2830">
                  <c:v>0.45209198339187889</c:v>
                </c:pt>
                <c:pt idx="2831">
                  <c:v>0.45225167678057226</c:v>
                </c:pt>
                <c:pt idx="2832">
                  <c:v>0.45241137016926636</c:v>
                </c:pt>
                <c:pt idx="2833">
                  <c:v>0.45257106355796001</c:v>
                </c:pt>
                <c:pt idx="2834">
                  <c:v>0.45273075694665327</c:v>
                </c:pt>
                <c:pt idx="2835">
                  <c:v>0.45289045033534708</c:v>
                </c:pt>
                <c:pt idx="2836">
                  <c:v>0.45305014372404112</c:v>
                </c:pt>
                <c:pt idx="2837">
                  <c:v>0.45320983711273449</c:v>
                </c:pt>
                <c:pt idx="2838">
                  <c:v>0.4533695305014282</c:v>
                </c:pt>
                <c:pt idx="2839">
                  <c:v>0.4535292238901219</c:v>
                </c:pt>
                <c:pt idx="2840">
                  <c:v>0.45368891727881616</c:v>
                </c:pt>
                <c:pt idx="2841">
                  <c:v>0.45384861066750931</c:v>
                </c:pt>
                <c:pt idx="2842">
                  <c:v>0.45400830405620302</c:v>
                </c:pt>
                <c:pt idx="2843">
                  <c:v>0.454167997444897</c:v>
                </c:pt>
                <c:pt idx="2844">
                  <c:v>0.45432769083359048</c:v>
                </c:pt>
                <c:pt idx="2845">
                  <c:v>0.45448738422228452</c:v>
                </c:pt>
                <c:pt idx="2846">
                  <c:v>0.45464707761097783</c:v>
                </c:pt>
                <c:pt idx="2847">
                  <c:v>0.45480677099967226</c:v>
                </c:pt>
                <c:pt idx="2848">
                  <c:v>0.45496646438836558</c:v>
                </c:pt>
                <c:pt idx="2849">
                  <c:v>0.45512615777705923</c:v>
                </c:pt>
                <c:pt idx="2850">
                  <c:v>0.45528585116575282</c:v>
                </c:pt>
                <c:pt idx="2851">
                  <c:v>0.45544554455444636</c:v>
                </c:pt>
                <c:pt idx="2852">
                  <c:v>0.45560523794314006</c:v>
                </c:pt>
                <c:pt idx="2853">
                  <c:v>0.45576493133183382</c:v>
                </c:pt>
                <c:pt idx="2854">
                  <c:v>0.45592462472052747</c:v>
                </c:pt>
                <c:pt idx="2855">
                  <c:v>0.45608431810922151</c:v>
                </c:pt>
                <c:pt idx="2856">
                  <c:v>0.45624401149791483</c:v>
                </c:pt>
                <c:pt idx="2857">
                  <c:v>0.45640370488660881</c:v>
                </c:pt>
                <c:pt idx="2858">
                  <c:v>0.45656339827530235</c:v>
                </c:pt>
                <c:pt idx="2859">
                  <c:v>0.45672309166399599</c:v>
                </c:pt>
                <c:pt idx="2860">
                  <c:v>0.45688278505269042</c:v>
                </c:pt>
                <c:pt idx="2861">
                  <c:v>0.45704247844138329</c:v>
                </c:pt>
                <c:pt idx="2862">
                  <c:v>0.45720217183007739</c:v>
                </c:pt>
                <c:pt idx="2863">
                  <c:v>0.45736186521877115</c:v>
                </c:pt>
                <c:pt idx="2864">
                  <c:v>0.45752155860746452</c:v>
                </c:pt>
                <c:pt idx="2865">
                  <c:v>0.45768125199615822</c:v>
                </c:pt>
                <c:pt idx="2866">
                  <c:v>0.45784094538485276</c:v>
                </c:pt>
                <c:pt idx="2867">
                  <c:v>0.4580006387735458</c:v>
                </c:pt>
                <c:pt idx="2868">
                  <c:v>0.45816033216223934</c:v>
                </c:pt>
                <c:pt idx="2869">
                  <c:v>0.45832002555093332</c:v>
                </c:pt>
                <c:pt idx="2870">
                  <c:v>0.45847971893962708</c:v>
                </c:pt>
                <c:pt idx="2871">
                  <c:v>0.45863941232832023</c:v>
                </c:pt>
                <c:pt idx="2872">
                  <c:v>0.45879910571701416</c:v>
                </c:pt>
                <c:pt idx="2873">
                  <c:v>0.45895879910570825</c:v>
                </c:pt>
                <c:pt idx="2874">
                  <c:v>0.4591184924944019</c:v>
                </c:pt>
                <c:pt idx="2875">
                  <c:v>0.45927818588309532</c:v>
                </c:pt>
                <c:pt idx="2876">
                  <c:v>0.45943787927178897</c:v>
                </c:pt>
                <c:pt idx="2877">
                  <c:v>0.45959757266048268</c:v>
                </c:pt>
                <c:pt idx="2878">
                  <c:v>0.45975726604917633</c:v>
                </c:pt>
                <c:pt idx="2879">
                  <c:v>0.45991695943787048</c:v>
                </c:pt>
                <c:pt idx="2880">
                  <c:v>0.46007665282656385</c:v>
                </c:pt>
                <c:pt idx="2881">
                  <c:v>0.4602363462152575</c:v>
                </c:pt>
                <c:pt idx="2882">
                  <c:v>0.46039603960395131</c:v>
                </c:pt>
                <c:pt idx="2883">
                  <c:v>0.46055573299264524</c:v>
                </c:pt>
                <c:pt idx="2884">
                  <c:v>0.46071542638133833</c:v>
                </c:pt>
                <c:pt idx="2885">
                  <c:v>0.46087511977003232</c:v>
                </c:pt>
                <c:pt idx="2886">
                  <c:v>0.46103481315872602</c:v>
                </c:pt>
                <c:pt idx="2887">
                  <c:v>0.46119450654741972</c:v>
                </c:pt>
                <c:pt idx="2888">
                  <c:v>0.46135419993611348</c:v>
                </c:pt>
                <c:pt idx="2889">
                  <c:v>0.4615138933248078</c:v>
                </c:pt>
                <c:pt idx="2890">
                  <c:v>0.46167358671350084</c:v>
                </c:pt>
                <c:pt idx="2891">
                  <c:v>0.46183328010219454</c:v>
                </c:pt>
                <c:pt idx="2892">
                  <c:v>0.46199297349088864</c:v>
                </c:pt>
                <c:pt idx="2893">
                  <c:v>0.46215266687958223</c:v>
                </c:pt>
                <c:pt idx="2894">
                  <c:v>0.46231236026827616</c:v>
                </c:pt>
                <c:pt idx="2895">
                  <c:v>0.46247205365696936</c:v>
                </c:pt>
                <c:pt idx="2896">
                  <c:v>0.46263174704566307</c:v>
                </c:pt>
                <c:pt idx="2897">
                  <c:v>0.46279144043435649</c:v>
                </c:pt>
                <c:pt idx="2898">
                  <c:v>0.46295113382305048</c:v>
                </c:pt>
                <c:pt idx="2899">
                  <c:v>0.46311082721174451</c:v>
                </c:pt>
                <c:pt idx="2900">
                  <c:v>0.46327052060043789</c:v>
                </c:pt>
                <c:pt idx="2901">
                  <c:v>0.46343021398913181</c:v>
                </c:pt>
                <c:pt idx="2902">
                  <c:v>0.46358990737782596</c:v>
                </c:pt>
                <c:pt idx="2903">
                  <c:v>0.46374960076651872</c:v>
                </c:pt>
                <c:pt idx="2904">
                  <c:v>0.46390929415521281</c:v>
                </c:pt>
                <c:pt idx="2905">
                  <c:v>0.46406898754390674</c:v>
                </c:pt>
                <c:pt idx="2906">
                  <c:v>0.46422868093260067</c:v>
                </c:pt>
                <c:pt idx="2907">
                  <c:v>0.46438837432129426</c:v>
                </c:pt>
                <c:pt idx="2908">
                  <c:v>0.46454806770998791</c:v>
                </c:pt>
                <c:pt idx="2909">
                  <c:v>0.46470776109868156</c:v>
                </c:pt>
                <c:pt idx="2910">
                  <c:v>0.46486745448737493</c:v>
                </c:pt>
                <c:pt idx="2911">
                  <c:v>0.4650271478760688</c:v>
                </c:pt>
                <c:pt idx="2912">
                  <c:v>0.4651868412647629</c:v>
                </c:pt>
                <c:pt idx="2913">
                  <c:v>0.46534653465345632</c:v>
                </c:pt>
                <c:pt idx="2914">
                  <c:v>0.46550622804214981</c:v>
                </c:pt>
                <c:pt idx="2915">
                  <c:v>0.46566592143084373</c:v>
                </c:pt>
                <c:pt idx="2916">
                  <c:v>0.46582561481953738</c:v>
                </c:pt>
                <c:pt idx="2917">
                  <c:v>0.46598530820823086</c:v>
                </c:pt>
                <c:pt idx="2918">
                  <c:v>0.46614500159692429</c:v>
                </c:pt>
                <c:pt idx="2919">
                  <c:v>0.46630469498561877</c:v>
                </c:pt>
                <c:pt idx="2920">
                  <c:v>0.46646438837431242</c:v>
                </c:pt>
                <c:pt idx="2921">
                  <c:v>0.46662408176300602</c:v>
                </c:pt>
                <c:pt idx="2922">
                  <c:v>0.46678377515169966</c:v>
                </c:pt>
                <c:pt idx="2923">
                  <c:v>0.46694346854039309</c:v>
                </c:pt>
                <c:pt idx="2924">
                  <c:v>0.46710316192908707</c:v>
                </c:pt>
                <c:pt idx="2925">
                  <c:v>0.46726285531778078</c:v>
                </c:pt>
                <c:pt idx="2926">
                  <c:v>0.46742254870647432</c:v>
                </c:pt>
                <c:pt idx="2927">
                  <c:v>0.46758224209516791</c:v>
                </c:pt>
                <c:pt idx="2928">
                  <c:v>0.46774193548386162</c:v>
                </c:pt>
                <c:pt idx="2929">
                  <c:v>0.46790162887255532</c:v>
                </c:pt>
                <c:pt idx="2930">
                  <c:v>0.46806132226124902</c:v>
                </c:pt>
                <c:pt idx="2931">
                  <c:v>0.46822101564994306</c:v>
                </c:pt>
                <c:pt idx="2932">
                  <c:v>0.46838070903863693</c:v>
                </c:pt>
                <c:pt idx="2933">
                  <c:v>0.46854040242733014</c:v>
                </c:pt>
                <c:pt idx="2934">
                  <c:v>0.46870009581602384</c:v>
                </c:pt>
                <c:pt idx="2935">
                  <c:v>0.46885978920471805</c:v>
                </c:pt>
                <c:pt idx="2936">
                  <c:v>0.46901948259341131</c:v>
                </c:pt>
                <c:pt idx="2937">
                  <c:v>0.46917917598210523</c:v>
                </c:pt>
                <c:pt idx="2938">
                  <c:v>0.46933886937079916</c:v>
                </c:pt>
                <c:pt idx="2939">
                  <c:v>0.46949856275949275</c:v>
                </c:pt>
                <c:pt idx="2940">
                  <c:v>0.46965825614818579</c:v>
                </c:pt>
                <c:pt idx="2941">
                  <c:v>0.46981794953688005</c:v>
                </c:pt>
                <c:pt idx="2942">
                  <c:v>0.46997764292557348</c:v>
                </c:pt>
                <c:pt idx="2943">
                  <c:v>0.47013733631426718</c:v>
                </c:pt>
                <c:pt idx="2944">
                  <c:v>0.47029702970296089</c:v>
                </c:pt>
                <c:pt idx="2945">
                  <c:v>0.47045672309165504</c:v>
                </c:pt>
                <c:pt idx="2946">
                  <c:v>0.4706164164803483</c:v>
                </c:pt>
                <c:pt idx="2947">
                  <c:v>0.47077610986904261</c:v>
                </c:pt>
                <c:pt idx="2948">
                  <c:v>0.47093580325773582</c:v>
                </c:pt>
                <c:pt idx="2949">
                  <c:v>0.47109549664642925</c:v>
                </c:pt>
                <c:pt idx="2950">
                  <c:v>0.47125519003512284</c:v>
                </c:pt>
                <c:pt idx="2951">
                  <c:v>0.47141488342381727</c:v>
                </c:pt>
                <c:pt idx="2952">
                  <c:v>0.47157457681251097</c:v>
                </c:pt>
                <c:pt idx="2953">
                  <c:v>0.47173427020120434</c:v>
                </c:pt>
                <c:pt idx="2954">
                  <c:v>0.47189396358989844</c:v>
                </c:pt>
                <c:pt idx="2955">
                  <c:v>0.47205365697859164</c:v>
                </c:pt>
                <c:pt idx="2956">
                  <c:v>0.47221335036728534</c:v>
                </c:pt>
                <c:pt idx="2957">
                  <c:v>0.47237304375597933</c:v>
                </c:pt>
                <c:pt idx="2958">
                  <c:v>0.47253273714467314</c:v>
                </c:pt>
                <c:pt idx="2959">
                  <c:v>0.47269243053336629</c:v>
                </c:pt>
                <c:pt idx="2960">
                  <c:v>0.47285212392206072</c:v>
                </c:pt>
                <c:pt idx="2961">
                  <c:v>0.47301181731075426</c:v>
                </c:pt>
                <c:pt idx="2962">
                  <c:v>0.47317151069944796</c:v>
                </c:pt>
                <c:pt idx="2963">
                  <c:v>0.47333120408814128</c:v>
                </c:pt>
                <c:pt idx="2964">
                  <c:v>0.47349089747683498</c:v>
                </c:pt>
                <c:pt idx="2965">
                  <c:v>0.4736505908655288</c:v>
                </c:pt>
                <c:pt idx="2966">
                  <c:v>0.47381028425422295</c:v>
                </c:pt>
                <c:pt idx="2967">
                  <c:v>0.47396997764291654</c:v>
                </c:pt>
                <c:pt idx="2968">
                  <c:v>0.47412967103161008</c:v>
                </c:pt>
                <c:pt idx="2969">
                  <c:v>0.47428936442030351</c:v>
                </c:pt>
                <c:pt idx="2970">
                  <c:v>0.47444905780899721</c:v>
                </c:pt>
                <c:pt idx="2971">
                  <c:v>0.47460875119769136</c:v>
                </c:pt>
                <c:pt idx="2972">
                  <c:v>0.47476844458638434</c:v>
                </c:pt>
                <c:pt idx="2973">
                  <c:v>0.47492813797507877</c:v>
                </c:pt>
                <c:pt idx="2974">
                  <c:v>0.47508783136377247</c:v>
                </c:pt>
                <c:pt idx="2975">
                  <c:v>0.47524752475246584</c:v>
                </c:pt>
                <c:pt idx="2976">
                  <c:v>0.47540721814115944</c:v>
                </c:pt>
                <c:pt idx="2977">
                  <c:v>0.47556691152985386</c:v>
                </c:pt>
                <c:pt idx="2978">
                  <c:v>0.47572660491854712</c:v>
                </c:pt>
                <c:pt idx="2979">
                  <c:v>0.47588629830724133</c:v>
                </c:pt>
                <c:pt idx="2980">
                  <c:v>0.47604599169593431</c:v>
                </c:pt>
                <c:pt idx="2981">
                  <c:v>0.47620568508462835</c:v>
                </c:pt>
                <c:pt idx="2982">
                  <c:v>0.47636537847332167</c:v>
                </c:pt>
                <c:pt idx="2983">
                  <c:v>0.47652507186201587</c:v>
                </c:pt>
                <c:pt idx="2984">
                  <c:v>0.47668476525070969</c:v>
                </c:pt>
                <c:pt idx="2985">
                  <c:v>0.47684445863940306</c:v>
                </c:pt>
                <c:pt idx="2986">
                  <c:v>0.47700415202809643</c:v>
                </c:pt>
                <c:pt idx="2987">
                  <c:v>0.47716384541679019</c:v>
                </c:pt>
                <c:pt idx="2988">
                  <c:v>0.47732353880548417</c:v>
                </c:pt>
                <c:pt idx="2989">
                  <c:v>0.47748323219417782</c:v>
                </c:pt>
                <c:pt idx="2990">
                  <c:v>0.47764292558287158</c:v>
                </c:pt>
                <c:pt idx="2991">
                  <c:v>0.47780261897156534</c:v>
                </c:pt>
                <c:pt idx="2992">
                  <c:v>0.47796231236025916</c:v>
                </c:pt>
                <c:pt idx="2993">
                  <c:v>0.47812200574895286</c:v>
                </c:pt>
                <c:pt idx="2994">
                  <c:v>0.47828169913764673</c:v>
                </c:pt>
                <c:pt idx="2995">
                  <c:v>0.47844139252633955</c:v>
                </c:pt>
                <c:pt idx="2996">
                  <c:v>0.47860108591503381</c:v>
                </c:pt>
                <c:pt idx="2997">
                  <c:v>0.47876077930372757</c:v>
                </c:pt>
                <c:pt idx="2998">
                  <c:v>0.47892047269242144</c:v>
                </c:pt>
                <c:pt idx="2999">
                  <c:v>0.47908016608111481</c:v>
                </c:pt>
                <c:pt idx="3000">
                  <c:v>0.47923985946980835</c:v>
                </c:pt>
                <c:pt idx="3001">
                  <c:v>0.47939955285850205</c:v>
                </c:pt>
                <c:pt idx="3002">
                  <c:v>0.47955924624719576</c:v>
                </c:pt>
                <c:pt idx="3003">
                  <c:v>0.47971893963588985</c:v>
                </c:pt>
                <c:pt idx="3004">
                  <c:v>0.47987863302458372</c:v>
                </c:pt>
                <c:pt idx="3005">
                  <c:v>0.48003832641327676</c:v>
                </c:pt>
                <c:pt idx="3006">
                  <c:v>0.48019801980197058</c:v>
                </c:pt>
                <c:pt idx="3007">
                  <c:v>0.48035771319066489</c:v>
                </c:pt>
                <c:pt idx="3008">
                  <c:v>0.48051740657935826</c:v>
                </c:pt>
                <c:pt idx="3009">
                  <c:v>0.48067709996805202</c:v>
                </c:pt>
                <c:pt idx="3010">
                  <c:v>0.48083679335674601</c:v>
                </c:pt>
                <c:pt idx="3011">
                  <c:v>0.48099648674543932</c:v>
                </c:pt>
                <c:pt idx="3012">
                  <c:v>0.4811561801341328</c:v>
                </c:pt>
                <c:pt idx="3013">
                  <c:v>0.48131587352282712</c:v>
                </c:pt>
                <c:pt idx="3014">
                  <c:v>0.48147556691152038</c:v>
                </c:pt>
                <c:pt idx="3015">
                  <c:v>0.48163526030021392</c:v>
                </c:pt>
                <c:pt idx="3016">
                  <c:v>0.48179495368890762</c:v>
                </c:pt>
                <c:pt idx="3017">
                  <c:v>0.48195464707760188</c:v>
                </c:pt>
                <c:pt idx="3018">
                  <c:v>0.48211434046629503</c:v>
                </c:pt>
                <c:pt idx="3019">
                  <c:v>0.48227403385498907</c:v>
                </c:pt>
                <c:pt idx="3020">
                  <c:v>0.48243372724368272</c:v>
                </c:pt>
                <c:pt idx="3021">
                  <c:v>0.48259342063237615</c:v>
                </c:pt>
                <c:pt idx="3022">
                  <c:v>0.48275311402106974</c:v>
                </c:pt>
                <c:pt idx="3023">
                  <c:v>0.48291280740976411</c:v>
                </c:pt>
                <c:pt idx="3024">
                  <c:v>0.48307250079845776</c:v>
                </c:pt>
                <c:pt idx="3025">
                  <c:v>0.48323219418715097</c:v>
                </c:pt>
                <c:pt idx="3026">
                  <c:v>0.48339188757584522</c:v>
                </c:pt>
                <c:pt idx="3027">
                  <c:v>0.48355158096453837</c:v>
                </c:pt>
                <c:pt idx="3028">
                  <c:v>0.48371127435323208</c:v>
                </c:pt>
                <c:pt idx="3029">
                  <c:v>0.48387096774192639</c:v>
                </c:pt>
                <c:pt idx="3030">
                  <c:v>0.48403066113061993</c:v>
                </c:pt>
                <c:pt idx="3031">
                  <c:v>0.48419035451931319</c:v>
                </c:pt>
                <c:pt idx="3032">
                  <c:v>0.48435004790800718</c:v>
                </c:pt>
                <c:pt idx="3033">
                  <c:v>0.48450974129670082</c:v>
                </c:pt>
                <c:pt idx="3034">
                  <c:v>0.48466943468539425</c:v>
                </c:pt>
                <c:pt idx="3035">
                  <c:v>0.48482912807408834</c:v>
                </c:pt>
                <c:pt idx="3036">
                  <c:v>0.48498882146278227</c:v>
                </c:pt>
                <c:pt idx="3037">
                  <c:v>0.48514851485147542</c:v>
                </c:pt>
                <c:pt idx="3038">
                  <c:v>0.48530820824016951</c:v>
                </c:pt>
                <c:pt idx="3039">
                  <c:v>0.48546790162886339</c:v>
                </c:pt>
                <c:pt idx="3040">
                  <c:v>0.48562759501755698</c:v>
                </c:pt>
                <c:pt idx="3041">
                  <c:v>0.48578728840625035</c:v>
                </c:pt>
                <c:pt idx="3042">
                  <c:v>0.48594698179494478</c:v>
                </c:pt>
                <c:pt idx="3043">
                  <c:v>0.48610667518363815</c:v>
                </c:pt>
                <c:pt idx="3044">
                  <c:v>0.48626636857233135</c:v>
                </c:pt>
                <c:pt idx="3045">
                  <c:v>0.48642606196102561</c:v>
                </c:pt>
                <c:pt idx="3046">
                  <c:v>0.48658575534971926</c:v>
                </c:pt>
                <c:pt idx="3047">
                  <c:v>0.48674544873841225</c:v>
                </c:pt>
                <c:pt idx="3048">
                  <c:v>0.48690514212710617</c:v>
                </c:pt>
                <c:pt idx="3049">
                  <c:v>0.48706483551579988</c:v>
                </c:pt>
                <c:pt idx="3050">
                  <c:v>0.48722452890449397</c:v>
                </c:pt>
                <c:pt idx="3051">
                  <c:v>0.48738422229318762</c:v>
                </c:pt>
                <c:pt idx="3052">
                  <c:v>0.48754391568188127</c:v>
                </c:pt>
                <c:pt idx="3053">
                  <c:v>0.48770360907057481</c:v>
                </c:pt>
                <c:pt idx="3054">
                  <c:v>0.48786330245926868</c:v>
                </c:pt>
                <c:pt idx="3055">
                  <c:v>0.48802299584796294</c:v>
                </c:pt>
                <c:pt idx="3056">
                  <c:v>0.48818268923665648</c:v>
                </c:pt>
                <c:pt idx="3057">
                  <c:v>0.48834238262534985</c:v>
                </c:pt>
                <c:pt idx="3058">
                  <c:v>0.48850207601404377</c:v>
                </c:pt>
                <c:pt idx="3059">
                  <c:v>0.48866176940273692</c:v>
                </c:pt>
                <c:pt idx="3060">
                  <c:v>0.48882146279143102</c:v>
                </c:pt>
                <c:pt idx="3061">
                  <c:v>0.48898115618012433</c:v>
                </c:pt>
                <c:pt idx="3062">
                  <c:v>0.48914084956881831</c:v>
                </c:pt>
                <c:pt idx="3063">
                  <c:v>0.48930054295751207</c:v>
                </c:pt>
                <c:pt idx="3064">
                  <c:v>0.48946023634620572</c:v>
                </c:pt>
                <c:pt idx="3065">
                  <c:v>0.48961992973489965</c:v>
                </c:pt>
                <c:pt idx="3066">
                  <c:v>0.48977962312359286</c:v>
                </c:pt>
                <c:pt idx="3067">
                  <c:v>0.48993931651228656</c:v>
                </c:pt>
                <c:pt idx="3068">
                  <c:v>0.49009900990098032</c:v>
                </c:pt>
                <c:pt idx="3069">
                  <c:v>0.49025870328967458</c:v>
                </c:pt>
                <c:pt idx="3070">
                  <c:v>0.49041839667836801</c:v>
                </c:pt>
                <c:pt idx="3071">
                  <c:v>0.49057809006706188</c:v>
                </c:pt>
                <c:pt idx="3072">
                  <c:v>0.49073778345575508</c:v>
                </c:pt>
                <c:pt idx="3073">
                  <c:v>0.49089747684444945</c:v>
                </c:pt>
                <c:pt idx="3074">
                  <c:v>0.49105717023314277</c:v>
                </c:pt>
                <c:pt idx="3075">
                  <c:v>0.49121686362183653</c:v>
                </c:pt>
                <c:pt idx="3076">
                  <c:v>0.49137655701053018</c:v>
                </c:pt>
                <c:pt idx="3077">
                  <c:v>0.49153625039922388</c:v>
                </c:pt>
                <c:pt idx="3078">
                  <c:v>0.49169594378791731</c:v>
                </c:pt>
                <c:pt idx="3079">
                  <c:v>0.4918556371766114</c:v>
                </c:pt>
                <c:pt idx="3080">
                  <c:v>0.49201533056530472</c:v>
                </c:pt>
                <c:pt idx="3081">
                  <c:v>0.49217502395399848</c:v>
                </c:pt>
                <c:pt idx="3082">
                  <c:v>0.4923347173426928</c:v>
                </c:pt>
                <c:pt idx="3083">
                  <c:v>0.49249441073138583</c:v>
                </c:pt>
                <c:pt idx="3084">
                  <c:v>0.49265410412007982</c:v>
                </c:pt>
                <c:pt idx="3085">
                  <c:v>0.49281379750877358</c:v>
                </c:pt>
                <c:pt idx="3086">
                  <c:v>0.4929734908974675</c:v>
                </c:pt>
                <c:pt idx="3087">
                  <c:v>0.49313318428616065</c:v>
                </c:pt>
                <c:pt idx="3088">
                  <c:v>0.49329287767485497</c:v>
                </c:pt>
                <c:pt idx="3089">
                  <c:v>0.49345257106354862</c:v>
                </c:pt>
                <c:pt idx="3090">
                  <c:v>0.49361226445224227</c:v>
                </c:pt>
                <c:pt idx="3091">
                  <c:v>0.49377195784093547</c:v>
                </c:pt>
                <c:pt idx="3092">
                  <c:v>0.49393165122962951</c:v>
                </c:pt>
                <c:pt idx="3093">
                  <c:v>0.49409134461832255</c:v>
                </c:pt>
                <c:pt idx="3094">
                  <c:v>0.49425103800701659</c:v>
                </c:pt>
                <c:pt idx="3095">
                  <c:v>0.49441073139571096</c:v>
                </c:pt>
                <c:pt idx="3096">
                  <c:v>0.49457042478440455</c:v>
                </c:pt>
                <c:pt idx="3097">
                  <c:v>0.4947301181730977</c:v>
                </c:pt>
                <c:pt idx="3098">
                  <c:v>0.49488981156179174</c:v>
                </c:pt>
                <c:pt idx="3099">
                  <c:v>0.49504950495048539</c:v>
                </c:pt>
                <c:pt idx="3100">
                  <c:v>0.49520919833917881</c:v>
                </c:pt>
                <c:pt idx="3101">
                  <c:v>0.49536889172787335</c:v>
                </c:pt>
                <c:pt idx="3102">
                  <c:v>0.49552858511656678</c:v>
                </c:pt>
                <c:pt idx="3103">
                  <c:v>0.49568827850526043</c:v>
                </c:pt>
                <c:pt idx="3104">
                  <c:v>0.4958479718939543</c:v>
                </c:pt>
                <c:pt idx="3105">
                  <c:v>0.49600766528264817</c:v>
                </c:pt>
                <c:pt idx="3106">
                  <c:v>0.49616735867134104</c:v>
                </c:pt>
                <c:pt idx="3107">
                  <c:v>0.4963270520600348</c:v>
                </c:pt>
                <c:pt idx="3108">
                  <c:v>0.49648674544872873</c:v>
                </c:pt>
                <c:pt idx="3109">
                  <c:v>0.49664643883742232</c:v>
                </c:pt>
                <c:pt idx="3110">
                  <c:v>0.49680613222611586</c:v>
                </c:pt>
                <c:pt idx="3111">
                  <c:v>0.49696582561481017</c:v>
                </c:pt>
                <c:pt idx="3112">
                  <c:v>0.49712551900350332</c:v>
                </c:pt>
                <c:pt idx="3113">
                  <c:v>0.49728521239219697</c:v>
                </c:pt>
                <c:pt idx="3114">
                  <c:v>0.49744490578089129</c:v>
                </c:pt>
                <c:pt idx="3115">
                  <c:v>0.49760459916958488</c:v>
                </c:pt>
                <c:pt idx="3116">
                  <c:v>0.49776429255827831</c:v>
                </c:pt>
                <c:pt idx="3117">
                  <c:v>0.49792398594697246</c:v>
                </c:pt>
                <c:pt idx="3118">
                  <c:v>0.49808367933566633</c:v>
                </c:pt>
                <c:pt idx="3119">
                  <c:v>0.49824337272435931</c:v>
                </c:pt>
                <c:pt idx="3120">
                  <c:v>0.49840306611305324</c:v>
                </c:pt>
                <c:pt idx="3121">
                  <c:v>0.49856275950174689</c:v>
                </c:pt>
                <c:pt idx="3122">
                  <c:v>0.49872245289044076</c:v>
                </c:pt>
                <c:pt idx="3123">
                  <c:v>0.49888214627913441</c:v>
                </c:pt>
                <c:pt idx="3124">
                  <c:v>0.499041839667828</c:v>
                </c:pt>
                <c:pt idx="3125">
                  <c:v>0.49920153305652143</c:v>
                </c:pt>
                <c:pt idx="3126">
                  <c:v>0.4993612264452153</c:v>
                </c:pt>
                <c:pt idx="3127">
                  <c:v>0.49952091983390939</c:v>
                </c:pt>
                <c:pt idx="3128">
                  <c:v>0.49968061322260332</c:v>
                </c:pt>
                <c:pt idx="3129">
                  <c:v>0.4998403066112963</c:v>
                </c:pt>
                <c:pt idx="3130">
                  <c:v>0.49999999999999056</c:v>
                </c:pt>
                <c:pt idx="3131">
                  <c:v>0.50015969338868438</c:v>
                </c:pt>
                <c:pt idx="3132">
                  <c:v>0.50031938677737686</c:v>
                </c:pt>
                <c:pt idx="3133">
                  <c:v>0.50047908016607112</c:v>
                </c:pt>
                <c:pt idx="3134">
                  <c:v>0.50063877355476483</c:v>
                </c:pt>
                <c:pt idx="3135">
                  <c:v>0.50079846694345864</c:v>
                </c:pt>
                <c:pt idx="3136">
                  <c:v>0.50095816033215168</c:v>
                </c:pt>
                <c:pt idx="3137">
                  <c:v>0.5011178537208455</c:v>
                </c:pt>
                <c:pt idx="3138">
                  <c:v>0.50127754710953953</c:v>
                </c:pt>
                <c:pt idx="3139">
                  <c:v>0.50143724049823279</c:v>
                </c:pt>
                <c:pt idx="3140">
                  <c:v>0.50159693388692617</c:v>
                </c:pt>
                <c:pt idx="3141">
                  <c:v>0.50175662727562076</c:v>
                </c:pt>
                <c:pt idx="3142">
                  <c:v>0.50191632066431446</c:v>
                </c:pt>
                <c:pt idx="3143">
                  <c:v>0.50207601405300861</c:v>
                </c:pt>
                <c:pt idx="3144">
                  <c:v>0.50223570744170187</c:v>
                </c:pt>
                <c:pt idx="3145">
                  <c:v>0.50239540083039569</c:v>
                </c:pt>
                <c:pt idx="3146">
                  <c:v>0.50255509421908962</c:v>
                </c:pt>
                <c:pt idx="3147">
                  <c:v>0.50271478760778299</c:v>
                </c:pt>
                <c:pt idx="3148">
                  <c:v>0.50287448099647669</c:v>
                </c:pt>
                <c:pt idx="3149">
                  <c:v>0.50303417438517062</c:v>
                </c:pt>
                <c:pt idx="3150">
                  <c:v>0.5031938677738641</c:v>
                </c:pt>
                <c:pt idx="3151">
                  <c:v>0.50335356116255703</c:v>
                </c:pt>
                <c:pt idx="3152">
                  <c:v>0.50351325455125095</c:v>
                </c:pt>
                <c:pt idx="3153">
                  <c:v>0.50367294793994466</c:v>
                </c:pt>
                <c:pt idx="3154">
                  <c:v>0.50383264132863859</c:v>
                </c:pt>
                <c:pt idx="3155">
                  <c:v>0.50399233471733196</c:v>
                </c:pt>
                <c:pt idx="3156">
                  <c:v>0.50415202810602577</c:v>
                </c:pt>
                <c:pt idx="3157">
                  <c:v>0.50431172149471959</c:v>
                </c:pt>
                <c:pt idx="3158">
                  <c:v>0.50447141488341374</c:v>
                </c:pt>
                <c:pt idx="3159">
                  <c:v>0.50463110827210744</c:v>
                </c:pt>
                <c:pt idx="3160">
                  <c:v>0.50479080166080192</c:v>
                </c:pt>
                <c:pt idx="3161">
                  <c:v>0.50495049504949485</c:v>
                </c:pt>
                <c:pt idx="3162">
                  <c:v>0.50511018843818867</c:v>
                </c:pt>
                <c:pt idx="3163">
                  <c:v>0.50526988182688226</c:v>
                </c:pt>
                <c:pt idx="3164">
                  <c:v>0.50542957521557652</c:v>
                </c:pt>
                <c:pt idx="3165">
                  <c:v>0.50558926860426956</c:v>
                </c:pt>
                <c:pt idx="3166">
                  <c:v>0.50574896199296249</c:v>
                </c:pt>
                <c:pt idx="3167">
                  <c:v>0.50590865538165708</c:v>
                </c:pt>
                <c:pt idx="3168">
                  <c:v>0.50606834877034979</c:v>
                </c:pt>
                <c:pt idx="3169">
                  <c:v>0.5062280421590446</c:v>
                </c:pt>
                <c:pt idx="3170">
                  <c:v>0.50638773554773753</c:v>
                </c:pt>
                <c:pt idx="3171">
                  <c:v>0.50654742893643157</c:v>
                </c:pt>
                <c:pt idx="3172">
                  <c:v>0.5067071223251256</c:v>
                </c:pt>
                <c:pt idx="3173">
                  <c:v>0.50686681571381931</c:v>
                </c:pt>
                <c:pt idx="3174">
                  <c:v>0.50702650910251257</c:v>
                </c:pt>
                <c:pt idx="3175">
                  <c:v>0.50718620249120649</c:v>
                </c:pt>
                <c:pt idx="3176">
                  <c:v>0.50734589587990042</c:v>
                </c:pt>
                <c:pt idx="3177">
                  <c:v>0.50750558926859413</c:v>
                </c:pt>
                <c:pt idx="3178">
                  <c:v>0.50766528265728783</c:v>
                </c:pt>
                <c:pt idx="3179">
                  <c:v>0.50782497604598165</c:v>
                </c:pt>
                <c:pt idx="3180">
                  <c:v>0.50798466943467524</c:v>
                </c:pt>
                <c:pt idx="3181">
                  <c:v>0.5081443628233685</c:v>
                </c:pt>
                <c:pt idx="3182">
                  <c:v>0.50830405621206254</c:v>
                </c:pt>
                <c:pt idx="3183">
                  <c:v>0.50846374960075535</c:v>
                </c:pt>
                <c:pt idx="3184">
                  <c:v>0.50862344298945061</c:v>
                </c:pt>
                <c:pt idx="3185">
                  <c:v>0.50878313637814432</c:v>
                </c:pt>
                <c:pt idx="3186">
                  <c:v>0.50894282976683747</c:v>
                </c:pt>
                <c:pt idx="3187">
                  <c:v>0.50910252315553117</c:v>
                </c:pt>
                <c:pt idx="3188">
                  <c:v>0.50926221654422488</c:v>
                </c:pt>
                <c:pt idx="3189">
                  <c:v>0.5094219099329178</c:v>
                </c:pt>
                <c:pt idx="3190">
                  <c:v>0.50958160332161229</c:v>
                </c:pt>
                <c:pt idx="3191">
                  <c:v>0.50974129671030655</c:v>
                </c:pt>
                <c:pt idx="3192">
                  <c:v>0.5099009900989997</c:v>
                </c:pt>
                <c:pt idx="3193">
                  <c:v>0.5100606834876934</c:v>
                </c:pt>
                <c:pt idx="3194">
                  <c:v>0.51022037687638711</c:v>
                </c:pt>
                <c:pt idx="3195">
                  <c:v>0.51038007026508081</c:v>
                </c:pt>
                <c:pt idx="3196">
                  <c:v>0.51053976365377463</c:v>
                </c:pt>
                <c:pt idx="3197">
                  <c:v>0.51069945704246877</c:v>
                </c:pt>
                <c:pt idx="3198">
                  <c:v>0.51085915043116192</c:v>
                </c:pt>
                <c:pt idx="3199">
                  <c:v>0.51101884381985552</c:v>
                </c:pt>
                <c:pt idx="3200">
                  <c:v>0.51117853720854989</c:v>
                </c:pt>
                <c:pt idx="3201">
                  <c:v>0.51133823059724259</c:v>
                </c:pt>
                <c:pt idx="3202">
                  <c:v>0.51149792398593608</c:v>
                </c:pt>
                <c:pt idx="3203">
                  <c:v>0.51165761737463111</c:v>
                </c:pt>
                <c:pt idx="3204">
                  <c:v>0.5118173107633236</c:v>
                </c:pt>
                <c:pt idx="3205">
                  <c:v>0.51197700415201786</c:v>
                </c:pt>
                <c:pt idx="3206">
                  <c:v>0.51213669754071167</c:v>
                </c:pt>
                <c:pt idx="3207">
                  <c:v>0.51229639092940527</c:v>
                </c:pt>
                <c:pt idx="3208">
                  <c:v>0.51245608431809897</c:v>
                </c:pt>
                <c:pt idx="3209">
                  <c:v>0.51261577770679267</c:v>
                </c:pt>
                <c:pt idx="3210">
                  <c:v>0.51277547109548705</c:v>
                </c:pt>
                <c:pt idx="3211">
                  <c:v>0.51293516448418064</c:v>
                </c:pt>
                <c:pt idx="3212">
                  <c:v>0.51309485787287434</c:v>
                </c:pt>
                <c:pt idx="3213">
                  <c:v>0.51325455126156749</c:v>
                </c:pt>
                <c:pt idx="3214">
                  <c:v>0.51341424465026053</c:v>
                </c:pt>
                <c:pt idx="3215">
                  <c:v>0.51357393803895457</c:v>
                </c:pt>
                <c:pt idx="3216">
                  <c:v>0.5137336314276485</c:v>
                </c:pt>
                <c:pt idx="3217">
                  <c:v>0.51389332481634176</c:v>
                </c:pt>
                <c:pt idx="3218">
                  <c:v>0.51405301820503602</c:v>
                </c:pt>
                <c:pt idx="3219">
                  <c:v>0.5142127115937295</c:v>
                </c:pt>
                <c:pt idx="3220">
                  <c:v>0.51437240498242287</c:v>
                </c:pt>
                <c:pt idx="3221">
                  <c:v>0.51453209837111658</c:v>
                </c:pt>
                <c:pt idx="3222">
                  <c:v>0.51469179175981083</c:v>
                </c:pt>
                <c:pt idx="3223">
                  <c:v>0.51485148514850465</c:v>
                </c:pt>
                <c:pt idx="3224">
                  <c:v>0.51501117853719824</c:v>
                </c:pt>
                <c:pt idx="3225">
                  <c:v>0.51517087192589195</c:v>
                </c:pt>
                <c:pt idx="3226">
                  <c:v>0.51533056531458554</c:v>
                </c:pt>
                <c:pt idx="3227">
                  <c:v>0.51549025870327969</c:v>
                </c:pt>
                <c:pt idx="3228">
                  <c:v>0.51564995209197395</c:v>
                </c:pt>
                <c:pt idx="3229">
                  <c:v>0.51580964548066677</c:v>
                </c:pt>
                <c:pt idx="3230">
                  <c:v>0.51596933886936047</c:v>
                </c:pt>
                <c:pt idx="3231">
                  <c:v>0.51612903225805495</c:v>
                </c:pt>
                <c:pt idx="3232">
                  <c:v>0.51628872564674733</c:v>
                </c:pt>
                <c:pt idx="3233">
                  <c:v>0.5164484190354417</c:v>
                </c:pt>
                <c:pt idx="3234">
                  <c:v>0.51660811242413618</c:v>
                </c:pt>
                <c:pt idx="3235">
                  <c:v>0.51676780581282844</c:v>
                </c:pt>
                <c:pt idx="3236">
                  <c:v>0.5169274992015227</c:v>
                </c:pt>
                <c:pt idx="3237">
                  <c:v>0.5170871925902164</c:v>
                </c:pt>
                <c:pt idx="3238">
                  <c:v>0.51724688597890955</c:v>
                </c:pt>
                <c:pt idx="3239">
                  <c:v>0.51740657936760315</c:v>
                </c:pt>
                <c:pt idx="3240">
                  <c:v>0.51756627275629696</c:v>
                </c:pt>
                <c:pt idx="3241">
                  <c:v>0.51772596614499189</c:v>
                </c:pt>
                <c:pt idx="3242">
                  <c:v>0.5178856595336857</c:v>
                </c:pt>
                <c:pt idx="3243">
                  <c:v>0.51804535292237863</c:v>
                </c:pt>
                <c:pt idx="3244">
                  <c:v>0.518205046311073</c:v>
                </c:pt>
                <c:pt idx="3245">
                  <c:v>0.51836473969976549</c:v>
                </c:pt>
                <c:pt idx="3246">
                  <c:v>0.51852443308845975</c:v>
                </c:pt>
                <c:pt idx="3247">
                  <c:v>0.51868412647715345</c:v>
                </c:pt>
                <c:pt idx="3248">
                  <c:v>0.5188438198658476</c:v>
                </c:pt>
                <c:pt idx="3249">
                  <c:v>0.51900351325454142</c:v>
                </c:pt>
                <c:pt idx="3250">
                  <c:v>0.51916320664323468</c:v>
                </c:pt>
                <c:pt idx="3251">
                  <c:v>0.51932290003192738</c:v>
                </c:pt>
                <c:pt idx="3252">
                  <c:v>0.51948259342062131</c:v>
                </c:pt>
                <c:pt idx="3253">
                  <c:v>0.51964228680931568</c:v>
                </c:pt>
                <c:pt idx="3254">
                  <c:v>0.51980198019800961</c:v>
                </c:pt>
                <c:pt idx="3255">
                  <c:v>0.51996167358670364</c:v>
                </c:pt>
                <c:pt idx="3256">
                  <c:v>0.52012136697539679</c:v>
                </c:pt>
                <c:pt idx="3257">
                  <c:v>0.52028106036409061</c:v>
                </c:pt>
                <c:pt idx="3258">
                  <c:v>0.5204407537527842</c:v>
                </c:pt>
                <c:pt idx="3259">
                  <c:v>0.52060044714147846</c:v>
                </c:pt>
                <c:pt idx="3260">
                  <c:v>0.52076014053017161</c:v>
                </c:pt>
                <c:pt idx="3261">
                  <c:v>0.52091983391886565</c:v>
                </c:pt>
                <c:pt idx="3262">
                  <c:v>0.52107952730755902</c:v>
                </c:pt>
                <c:pt idx="3263">
                  <c:v>0.5212392206962525</c:v>
                </c:pt>
                <c:pt idx="3264">
                  <c:v>0.52139891408494643</c:v>
                </c:pt>
                <c:pt idx="3265">
                  <c:v>0.52155860747364013</c:v>
                </c:pt>
                <c:pt idx="3266">
                  <c:v>0.52171830086233306</c:v>
                </c:pt>
                <c:pt idx="3267">
                  <c:v>0.52187799425102754</c:v>
                </c:pt>
                <c:pt idx="3268">
                  <c:v>0.52203768763972125</c:v>
                </c:pt>
                <c:pt idx="3269">
                  <c:v>0.52219738102841451</c:v>
                </c:pt>
                <c:pt idx="3270">
                  <c:v>0.52235707441710866</c:v>
                </c:pt>
                <c:pt idx="3271">
                  <c:v>0.52251676780580147</c:v>
                </c:pt>
                <c:pt idx="3272">
                  <c:v>0.52267646119449662</c:v>
                </c:pt>
                <c:pt idx="3273">
                  <c:v>0.52283615458319033</c:v>
                </c:pt>
                <c:pt idx="3274">
                  <c:v>0.52299584797188414</c:v>
                </c:pt>
                <c:pt idx="3275">
                  <c:v>0.52315554136057763</c:v>
                </c:pt>
                <c:pt idx="3276">
                  <c:v>0.52331523474927089</c:v>
                </c:pt>
                <c:pt idx="3277">
                  <c:v>0.52347492813796392</c:v>
                </c:pt>
                <c:pt idx="3278">
                  <c:v>0.52363462152665829</c:v>
                </c:pt>
                <c:pt idx="3279">
                  <c:v>0.523794314915352</c:v>
                </c:pt>
                <c:pt idx="3280">
                  <c:v>0.5239540083040457</c:v>
                </c:pt>
                <c:pt idx="3281">
                  <c:v>0.52411370169273885</c:v>
                </c:pt>
                <c:pt idx="3282">
                  <c:v>0.52427339508143256</c:v>
                </c:pt>
                <c:pt idx="3283">
                  <c:v>0.52443308847012648</c:v>
                </c:pt>
                <c:pt idx="3284">
                  <c:v>0.52459278185881997</c:v>
                </c:pt>
                <c:pt idx="3285">
                  <c:v>0.52475247524751423</c:v>
                </c:pt>
                <c:pt idx="3286">
                  <c:v>0.52491216863620715</c:v>
                </c:pt>
                <c:pt idx="3287">
                  <c:v>0.52507186202490164</c:v>
                </c:pt>
                <c:pt idx="3288">
                  <c:v>0.52523155541359601</c:v>
                </c:pt>
                <c:pt idx="3289">
                  <c:v>0.52539124880228849</c:v>
                </c:pt>
                <c:pt idx="3290">
                  <c:v>0.52555094219098253</c:v>
                </c:pt>
                <c:pt idx="3291">
                  <c:v>0.52571063557967712</c:v>
                </c:pt>
                <c:pt idx="3292">
                  <c:v>0.5258703289683706</c:v>
                </c:pt>
                <c:pt idx="3293">
                  <c:v>0.52603002235706386</c:v>
                </c:pt>
                <c:pt idx="3294">
                  <c:v>0.52618971574575757</c:v>
                </c:pt>
                <c:pt idx="3295">
                  <c:v>0.52634940913445161</c:v>
                </c:pt>
                <c:pt idx="3296">
                  <c:v>0.52650910252314553</c:v>
                </c:pt>
                <c:pt idx="3297">
                  <c:v>0.52666879591183857</c:v>
                </c:pt>
                <c:pt idx="3298">
                  <c:v>0.52682848930053261</c:v>
                </c:pt>
                <c:pt idx="3299">
                  <c:v>0.52698818268922609</c:v>
                </c:pt>
                <c:pt idx="3300">
                  <c:v>0.5271478760779198</c:v>
                </c:pt>
                <c:pt idx="3301">
                  <c:v>0.52730756946661295</c:v>
                </c:pt>
                <c:pt idx="3302">
                  <c:v>0.52746726285530665</c:v>
                </c:pt>
                <c:pt idx="3303">
                  <c:v>0.52762695624400147</c:v>
                </c:pt>
                <c:pt idx="3304">
                  <c:v>0.5277866496326945</c:v>
                </c:pt>
                <c:pt idx="3305">
                  <c:v>0.52794634302138832</c:v>
                </c:pt>
                <c:pt idx="3306">
                  <c:v>0.5281060364100828</c:v>
                </c:pt>
                <c:pt idx="3307">
                  <c:v>0.52826572979877551</c:v>
                </c:pt>
                <c:pt idx="3308">
                  <c:v>0.52842542318746943</c:v>
                </c:pt>
                <c:pt idx="3309">
                  <c:v>0.52858511657616314</c:v>
                </c:pt>
                <c:pt idx="3310">
                  <c:v>0.52874480996485684</c:v>
                </c:pt>
                <c:pt idx="3311">
                  <c:v>0.5289045033535511</c:v>
                </c:pt>
                <c:pt idx="3312">
                  <c:v>0.52906419674224336</c:v>
                </c:pt>
                <c:pt idx="3313">
                  <c:v>0.52922389013093796</c:v>
                </c:pt>
                <c:pt idx="3314">
                  <c:v>0.52938358351963111</c:v>
                </c:pt>
                <c:pt idx="3315">
                  <c:v>0.5295432769083257</c:v>
                </c:pt>
                <c:pt idx="3316">
                  <c:v>0.52970297029701907</c:v>
                </c:pt>
                <c:pt idx="3317">
                  <c:v>0.52986266368571278</c:v>
                </c:pt>
                <c:pt idx="3318">
                  <c:v>0.5300223570744067</c:v>
                </c:pt>
                <c:pt idx="3319">
                  <c:v>0.53018205046310063</c:v>
                </c:pt>
                <c:pt idx="3320">
                  <c:v>0.53034174385179389</c:v>
                </c:pt>
                <c:pt idx="3321">
                  <c:v>0.53050143724048826</c:v>
                </c:pt>
                <c:pt idx="3322">
                  <c:v>0.53066113062918219</c:v>
                </c:pt>
                <c:pt idx="3323">
                  <c:v>0.53082082401787556</c:v>
                </c:pt>
                <c:pt idx="3324">
                  <c:v>0.53098051740656871</c:v>
                </c:pt>
                <c:pt idx="3325">
                  <c:v>0.53114021079526241</c:v>
                </c:pt>
                <c:pt idx="3326">
                  <c:v>0.53129990418395612</c:v>
                </c:pt>
                <c:pt idx="3327">
                  <c:v>0.53145959757264949</c:v>
                </c:pt>
                <c:pt idx="3328">
                  <c:v>0.53161929096134353</c:v>
                </c:pt>
                <c:pt idx="3329">
                  <c:v>0.53177898435003723</c:v>
                </c:pt>
                <c:pt idx="3330">
                  <c:v>0.53193867773873094</c:v>
                </c:pt>
                <c:pt idx="3331">
                  <c:v>0.53209837112742453</c:v>
                </c:pt>
                <c:pt idx="3332">
                  <c:v>0.53225806451611835</c:v>
                </c:pt>
                <c:pt idx="3333">
                  <c:v>0.53241775790481149</c:v>
                </c:pt>
                <c:pt idx="3334">
                  <c:v>0.53257745129350575</c:v>
                </c:pt>
                <c:pt idx="3335">
                  <c:v>0.53273714468219968</c:v>
                </c:pt>
                <c:pt idx="3336">
                  <c:v>0.53289683807089394</c:v>
                </c:pt>
                <c:pt idx="3337">
                  <c:v>0.53305653145958742</c:v>
                </c:pt>
                <c:pt idx="3338">
                  <c:v>0.53321622484828057</c:v>
                </c:pt>
                <c:pt idx="3339">
                  <c:v>0.53337591823697461</c:v>
                </c:pt>
                <c:pt idx="3340">
                  <c:v>0.53353561162566798</c:v>
                </c:pt>
                <c:pt idx="3341">
                  <c:v>0.53369530501436169</c:v>
                </c:pt>
                <c:pt idx="3342">
                  <c:v>0.53385499840305561</c:v>
                </c:pt>
                <c:pt idx="3343">
                  <c:v>0.53401469179174843</c:v>
                </c:pt>
                <c:pt idx="3344">
                  <c:v>0.53417438518044258</c:v>
                </c:pt>
                <c:pt idx="3345">
                  <c:v>0.53433407856913662</c:v>
                </c:pt>
                <c:pt idx="3346">
                  <c:v>0.53449377195782966</c:v>
                </c:pt>
                <c:pt idx="3347">
                  <c:v>0.53465346534652392</c:v>
                </c:pt>
                <c:pt idx="3348">
                  <c:v>0.53481315873521695</c:v>
                </c:pt>
                <c:pt idx="3349">
                  <c:v>0.53497285212391188</c:v>
                </c:pt>
                <c:pt idx="3350">
                  <c:v>0.53513254551260425</c:v>
                </c:pt>
                <c:pt idx="3351">
                  <c:v>0.53529223890129851</c:v>
                </c:pt>
                <c:pt idx="3352">
                  <c:v>0.53545193228999299</c:v>
                </c:pt>
                <c:pt idx="3353">
                  <c:v>0.53561162567868692</c:v>
                </c:pt>
                <c:pt idx="3354">
                  <c:v>0.53577131906737985</c:v>
                </c:pt>
                <c:pt idx="3355">
                  <c:v>0.53593101245607466</c:v>
                </c:pt>
                <c:pt idx="3356">
                  <c:v>0.53609070584476726</c:v>
                </c:pt>
                <c:pt idx="3357">
                  <c:v>0.53625039923346096</c:v>
                </c:pt>
                <c:pt idx="3358">
                  <c:v>0.53641009262215467</c:v>
                </c:pt>
                <c:pt idx="3359">
                  <c:v>0.53656978601084837</c:v>
                </c:pt>
                <c:pt idx="3360">
                  <c:v>0.53672947939954296</c:v>
                </c:pt>
                <c:pt idx="3361">
                  <c:v>0.53688917278823578</c:v>
                </c:pt>
                <c:pt idx="3362">
                  <c:v>0.5370488661769296</c:v>
                </c:pt>
                <c:pt idx="3363">
                  <c:v>0.53720855956562319</c:v>
                </c:pt>
                <c:pt idx="3364">
                  <c:v>0.53736825295431689</c:v>
                </c:pt>
                <c:pt idx="3365">
                  <c:v>0.5375279463430106</c:v>
                </c:pt>
                <c:pt idx="3366">
                  <c:v>0.5376876397317043</c:v>
                </c:pt>
                <c:pt idx="3367">
                  <c:v>0.53784733312039856</c:v>
                </c:pt>
                <c:pt idx="3368">
                  <c:v>0.53800702650909238</c:v>
                </c:pt>
                <c:pt idx="3369">
                  <c:v>0.53816671989778486</c:v>
                </c:pt>
                <c:pt idx="3370">
                  <c:v>0.53832641328647979</c:v>
                </c:pt>
                <c:pt idx="3371">
                  <c:v>0.53848610667517283</c:v>
                </c:pt>
                <c:pt idx="3372">
                  <c:v>0.53864580006386753</c:v>
                </c:pt>
                <c:pt idx="3373">
                  <c:v>0.5388054934525609</c:v>
                </c:pt>
                <c:pt idx="3374">
                  <c:v>0.53896518684125316</c:v>
                </c:pt>
                <c:pt idx="3375">
                  <c:v>0.53912488022994753</c:v>
                </c:pt>
                <c:pt idx="3376">
                  <c:v>0.53928457361864135</c:v>
                </c:pt>
                <c:pt idx="3377">
                  <c:v>0.5394442670073345</c:v>
                </c:pt>
                <c:pt idx="3378">
                  <c:v>0.53960396039602876</c:v>
                </c:pt>
                <c:pt idx="3379">
                  <c:v>0.53976365378472269</c:v>
                </c:pt>
                <c:pt idx="3380">
                  <c:v>0.53992334717341661</c:v>
                </c:pt>
                <c:pt idx="3381">
                  <c:v>0.54008304056210987</c:v>
                </c:pt>
                <c:pt idx="3382">
                  <c:v>0.54024273395080369</c:v>
                </c:pt>
                <c:pt idx="3383">
                  <c:v>0.54040242733949762</c:v>
                </c:pt>
                <c:pt idx="3384">
                  <c:v>0.54056212072819032</c:v>
                </c:pt>
                <c:pt idx="3385">
                  <c:v>0.54072181411688591</c:v>
                </c:pt>
                <c:pt idx="3386">
                  <c:v>0.54088150750557906</c:v>
                </c:pt>
                <c:pt idx="3387">
                  <c:v>0.54104120089427266</c:v>
                </c:pt>
                <c:pt idx="3388">
                  <c:v>0.54120089428296558</c:v>
                </c:pt>
                <c:pt idx="3389">
                  <c:v>0.54136058767165895</c:v>
                </c:pt>
                <c:pt idx="3390">
                  <c:v>0.54152028106035266</c:v>
                </c:pt>
                <c:pt idx="3391">
                  <c:v>0.54167997444904759</c:v>
                </c:pt>
                <c:pt idx="3392">
                  <c:v>0.54183966783774051</c:v>
                </c:pt>
                <c:pt idx="3393">
                  <c:v>0.54199936122643433</c:v>
                </c:pt>
                <c:pt idx="3394">
                  <c:v>0.54215905461512881</c:v>
                </c:pt>
                <c:pt idx="3395">
                  <c:v>0.54231874800382152</c:v>
                </c:pt>
                <c:pt idx="3396">
                  <c:v>0.54247844139251544</c:v>
                </c:pt>
                <c:pt idx="3397">
                  <c:v>0.54263813478120859</c:v>
                </c:pt>
                <c:pt idx="3398">
                  <c:v>0.54279782816990285</c:v>
                </c:pt>
                <c:pt idx="3399">
                  <c:v>0.54295752155859722</c:v>
                </c:pt>
                <c:pt idx="3400">
                  <c:v>0.54311721494729026</c:v>
                </c:pt>
                <c:pt idx="3401">
                  <c:v>0.54327690833598397</c:v>
                </c:pt>
                <c:pt idx="3402">
                  <c:v>0.54343660172467756</c:v>
                </c:pt>
                <c:pt idx="3403">
                  <c:v>0.5435962951133716</c:v>
                </c:pt>
                <c:pt idx="3404">
                  <c:v>0.54375598850206508</c:v>
                </c:pt>
                <c:pt idx="3405">
                  <c:v>0.54391568189075856</c:v>
                </c:pt>
                <c:pt idx="3406">
                  <c:v>0.5440753752794526</c:v>
                </c:pt>
                <c:pt idx="3407">
                  <c:v>0.54423506866814664</c:v>
                </c:pt>
                <c:pt idx="3408">
                  <c:v>0.5443947620568399</c:v>
                </c:pt>
                <c:pt idx="3409">
                  <c:v>0.5445544554455336</c:v>
                </c:pt>
                <c:pt idx="3410">
                  <c:v>0.54471414883422675</c:v>
                </c:pt>
                <c:pt idx="3411">
                  <c:v>0.54487384222292101</c:v>
                </c:pt>
                <c:pt idx="3412">
                  <c:v>0.54503353561161449</c:v>
                </c:pt>
                <c:pt idx="3413">
                  <c:v>0.54519322900030842</c:v>
                </c:pt>
                <c:pt idx="3414">
                  <c:v>0.54535292238900213</c:v>
                </c:pt>
                <c:pt idx="3415">
                  <c:v>0.54551261577769505</c:v>
                </c:pt>
                <c:pt idx="3416">
                  <c:v>0.54567230916638954</c:v>
                </c:pt>
                <c:pt idx="3417">
                  <c:v>0.54583200255508391</c:v>
                </c:pt>
                <c:pt idx="3418">
                  <c:v>0.54599169594377783</c:v>
                </c:pt>
                <c:pt idx="3419">
                  <c:v>0.54615138933247054</c:v>
                </c:pt>
                <c:pt idx="3420">
                  <c:v>0.5463110827211638</c:v>
                </c:pt>
                <c:pt idx="3421">
                  <c:v>0.54647077610985861</c:v>
                </c:pt>
                <c:pt idx="3422">
                  <c:v>0.54663046949855232</c:v>
                </c:pt>
                <c:pt idx="3423">
                  <c:v>0.54679016288724547</c:v>
                </c:pt>
                <c:pt idx="3424">
                  <c:v>0.54694985627593995</c:v>
                </c:pt>
                <c:pt idx="3425">
                  <c:v>0.54710954966463288</c:v>
                </c:pt>
                <c:pt idx="3426">
                  <c:v>0.54726924305332669</c:v>
                </c:pt>
                <c:pt idx="3427">
                  <c:v>0.54742893644202062</c:v>
                </c:pt>
                <c:pt idx="3428">
                  <c:v>0.54758862983071344</c:v>
                </c:pt>
                <c:pt idx="3429">
                  <c:v>0.54774832321940825</c:v>
                </c:pt>
                <c:pt idx="3430">
                  <c:v>0.54790801660810284</c:v>
                </c:pt>
                <c:pt idx="3431">
                  <c:v>0.54806770999679455</c:v>
                </c:pt>
                <c:pt idx="3432">
                  <c:v>0.54822740338548936</c:v>
                </c:pt>
                <c:pt idx="3433">
                  <c:v>0.54838709677418263</c:v>
                </c:pt>
                <c:pt idx="3434">
                  <c:v>0.54854679016287622</c:v>
                </c:pt>
                <c:pt idx="3435">
                  <c:v>0.54870648355156992</c:v>
                </c:pt>
                <c:pt idx="3436">
                  <c:v>0.54886617694026296</c:v>
                </c:pt>
                <c:pt idx="3437">
                  <c:v>0.54902587032895789</c:v>
                </c:pt>
                <c:pt idx="3438">
                  <c:v>0.54918556371765026</c:v>
                </c:pt>
                <c:pt idx="3439">
                  <c:v>0.54934525710634474</c:v>
                </c:pt>
                <c:pt idx="3440">
                  <c:v>0.54950495049503845</c:v>
                </c:pt>
                <c:pt idx="3441">
                  <c:v>0.54966464388373215</c:v>
                </c:pt>
                <c:pt idx="3442">
                  <c:v>0.54982433727242641</c:v>
                </c:pt>
                <c:pt idx="3443">
                  <c:v>0.54998403066112023</c:v>
                </c:pt>
                <c:pt idx="3444">
                  <c:v>0.5501437240498136</c:v>
                </c:pt>
                <c:pt idx="3445">
                  <c:v>0.55030341743850786</c:v>
                </c:pt>
                <c:pt idx="3446">
                  <c:v>0.55046311082719968</c:v>
                </c:pt>
                <c:pt idx="3447">
                  <c:v>0.55062280421589505</c:v>
                </c:pt>
                <c:pt idx="3448">
                  <c:v>0.55078249760458908</c:v>
                </c:pt>
                <c:pt idx="3449">
                  <c:v>0.55094219099328179</c:v>
                </c:pt>
                <c:pt idx="3450">
                  <c:v>0.5511018843819756</c:v>
                </c:pt>
                <c:pt idx="3451">
                  <c:v>0.55126157777066853</c:v>
                </c:pt>
                <c:pt idx="3452">
                  <c:v>0.5514212711593629</c:v>
                </c:pt>
                <c:pt idx="3453">
                  <c:v>0.5515809645480565</c:v>
                </c:pt>
                <c:pt idx="3454">
                  <c:v>0.55174065793675064</c:v>
                </c:pt>
                <c:pt idx="3455">
                  <c:v>0.55190035132544402</c:v>
                </c:pt>
                <c:pt idx="3456">
                  <c:v>0.5520600447141375</c:v>
                </c:pt>
                <c:pt idx="3457">
                  <c:v>0.55221973810283143</c:v>
                </c:pt>
                <c:pt idx="3458">
                  <c:v>0.5523794314915258</c:v>
                </c:pt>
                <c:pt idx="3459">
                  <c:v>0.55253912488021806</c:v>
                </c:pt>
                <c:pt idx="3460">
                  <c:v>0.55269881826891365</c:v>
                </c:pt>
                <c:pt idx="3461">
                  <c:v>0.55285851165760624</c:v>
                </c:pt>
                <c:pt idx="3462">
                  <c:v>0.5530182050462995</c:v>
                </c:pt>
                <c:pt idx="3463">
                  <c:v>0.55317789843499365</c:v>
                </c:pt>
                <c:pt idx="3464">
                  <c:v>0.55333759182368736</c:v>
                </c:pt>
                <c:pt idx="3465">
                  <c:v>0.55349728521238106</c:v>
                </c:pt>
                <c:pt idx="3466">
                  <c:v>0.55365697860107532</c:v>
                </c:pt>
                <c:pt idx="3467">
                  <c:v>0.55381667198976847</c:v>
                </c:pt>
                <c:pt idx="3468">
                  <c:v>0.55397636537846218</c:v>
                </c:pt>
                <c:pt idx="3469">
                  <c:v>0.55413605876715533</c:v>
                </c:pt>
                <c:pt idx="3470">
                  <c:v>0.55429575215585025</c:v>
                </c:pt>
                <c:pt idx="3471">
                  <c:v>0.55445544554454362</c:v>
                </c:pt>
                <c:pt idx="3472">
                  <c:v>0.554615138933237</c:v>
                </c:pt>
                <c:pt idx="3473">
                  <c:v>0.55477483232193125</c:v>
                </c:pt>
                <c:pt idx="3474">
                  <c:v>0.55493452571062385</c:v>
                </c:pt>
                <c:pt idx="3475">
                  <c:v>0.55509421909931866</c:v>
                </c:pt>
                <c:pt idx="3476">
                  <c:v>0.55525391248801248</c:v>
                </c:pt>
                <c:pt idx="3477">
                  <c:v>0.55541360587670496</c:v>
                </c:pt>
                <c:pt idx="3478">
                  <c:v>0.55557329926539922</c:v>
                </c:pt>
                <c:pt idx="3479">
                  <c:v>0.5557329926540937</c:v>
                </c:pt>
                <c:pt idx="3480">
                  <c:v>0.55589268604278663</c:v>
                </c:pt>
                <c:pt idx="3481">
                  <c:v>0.55605237943148034</c:v>
                </c:pt>
                <c:pt idx="3482">
                  <c:v>0.55621207282017404</c:v>
                </c:pt>
                <c:pt idx="3483">
                  <c:v>0.55637176620886775</c:v>
                </c:pt>
                <c:pt idx="3484">
                  <c:v>0.55653145959756145</c:v>
                </c:pt>
                <c:pt idx="3485">
                  <c:v>0.5566911529862556</c:v>
                </c:pt>
                <c:pt idx="3486">
                  <c:v>0.55685084637494942</c:v>
                </c:pt>
                <c:pt idx="3487">
                  <c:v>0.55701053976364256</c:v>
                </c:pt>
                <c:pt idx="3488">
                  <c:v>0.5571702331523366</c:v>
                </c:pt>
                <c:pt idx="3489">
                  <c:v>0.55732992654103053</c:v>
                </c:pt>
                <c:pt idx="3490">
                  <c:v>0.55748961992972368</c:v>
                </c:pt>
                <c:pt idx="3491">
                  <c:v>0.55764931331841883</c:v>
                </c:pt>
                <c:pt idx="3492">
                  <c:v>0.55780900670711164</c:v>
                </c:pt>
                <c:pt idx="3493">
                  <c:v>0.55796870009580479</c:v>
                </c:pt>
                <c:pt idx="3494">
                  <c:v>0.55812839348449916</c:v>
                </c:pt>
                <c:pt idx="3495">
                  <c:v>0.55828808687319265</c:v>
                </c:pt>
                <c:pt idx="3496">
                  <c:v>0.55844778026188591</c:v>
                </c:pt>
                <c:pt idx="3497">
                  <c:v>0.55860747365058094</c:v>
                </c:pt>
                <c:pt idx="3498">
                  <c:v>0.55876716703927332</c:v>
                </c:pt>
                <c:pt idx="3499">
                  <c:v>0.55892686042796658</c:v>
                </c:pt>
                <c:pt idx="3500">
                  <c:v>0.55908655381666006</c:v>
                </c:pt>
                <c:pt idx="3501">
                  <c:v>0.55924624720535443</c:v>
                </c:pt>
                <c:pt idx="3502">
                  <c:v>0.55940594059404813</c:v>
                </c:pt>
                <c:pt idx="3503">
                  <c:v>0.55956563398274151</c:v>
                </c:pt>
                <c:pt idx="3504">
                  <c:v>0.55972532737143565</c:v>
                </c:pt>
                <c:pt idx="3505">
                  <c:v>0.55988502076012925</c:v>
                </c:pt>
                <c:pt idx="3506">
                  <c:v>0.56004471414882384</c:v>
                </c:pt>
                <c:pt idx="3507">
                  <c:v>0.56020440753751721</c:v>
                </c:pt>
                <c:pt idx="3508">
                  <c:v>0.56036410092620947</c:v>
                </c:pt>
                <c:pt idx="3509">
                  <c:v>0.56052379431490407</c:v>
                </c:pt>
                <c:pt idx="3510">
                  <c:v>0.56068348770359833</c:v>
                </c:pt>
                <c:pt idx="3511">
                  <c:v>0.56084318109229148</c:v>
                </c:pt>
                <c:pt idx="3512">
                  <c:v>0.56100287448098562</c:v>
                </c:pt>
                <c:pt idx="3513">
                  <c:v>0.56116256786967833</c:v>
                </c:pt>
                <c:pt idx="3514">
                  <c:v>0.5613222612583727</c:v>
                </c:pt>
                <c:pt idx="3515">
                  <c:v>0.56148195464706629</c:v>
                </c:pt>
                <c:pt idx="3516">
                  <c:v>0.56164164803576055</c:v>
                </c:pt>
                <c:pt idx="3517">
                  <c:v>0.5618013414244537</c:v>
                </c:pt>
                <c:pt idx="3518">
                  <c:v>0.56196103481314763</c:v>
                </c:pt>
                <c:pt idx="3519">
                  <c:v>0.56212072820184111</c:v>
                </c:pt>
                <c:pt idx="3520">
                  <c:v>0.56228042159053482</c:v>
                </c:pt>
                <c:pt idx="3521">
                  <c:v>0.56244011497922852</c:v>
                </c:pt>
                <c:pt idx="3522">
                  <c:v>0.56259980836792223</c:v>
                </c:pt>
                <c:pt idx="3523">
                  <c:v>0.56275950175661549</c:v>
                </c:pt>
                <c:pt idx="3524">
                  <c:v>0.56291919514530953</c:v>
                </c:pt>
                <c:pt idx="3525">
                  <c:v>0.56307888853400401</c:v>
                </c:pt>
                <c:pt idx="3526">
                  <c:v>0.56323858192269616</c:v>
                </c:pt>
                <c:pt idx="3527">
                  <c:v>0.56339827531139075</c:v>
                </c:pt>
                <c:pt idx="3528">
                  <c:v>0.56355796870008446</c:v>
                </c:pt>
                <c:pt idx="3529">
                  <c:v>0.56371766208877894</c:v>
                </c:pt>
                <c:pt idx="3530">
                  <c:v>0.56387735547747242</c:v>
                </c:pt>
                <c:pt idx="3531">
                  <c:v>0.56403704886616557</c:v>
                </c:pt>
                <c:pt idx="3532">
                  <c:v>0.56419674225485961</c:v>
                </c:pt>
                <c:pt idx="3533">
                  <c:v>0.56435643564355353</c:v>
                </c:pt>
                <c:pt idx="3534">
                  <c:v>0.56451612903224502</c:v>
                </c:pt>
                <c:pt idx="3535">
                  <c:v>0.56467582242094105</c:v>
                </c:pt>
                <c:pt idx="3536">
                  <c:v>0.56483551580963409</c:v>
                </c:pt>
                <c:pt idx="3537">
                  <c:v>0.56499520919832835</c:v>
                </c:pt>
                <c:pt idx="3538">
                  <c:v>0.56515490258702161</c:v>
                </c:pt>
                <c:pt idx="3539">
                  <c:v>0.56531459597571465</c:v>
                </c:pt>
                <c:pt idx="3540">
                  <c:v>0.56547428936440891</c:v>
                </c:pt>
                <c:pt idx="3541">
                  <c:v>0.56563398275310262</c:v>
                </c:pt>
                <c:pt idx="3542">
                  <c:v>0.56579367614179743</c:v>
                </c:pt>
                <c:pt idx="3543">
                  <c:v>0.56595336953049002</c:v>
                </c:pt>
                <c:pt idx="3544">
                  <c:v>0.56611306291918373</c:v>
                </c:pt>
                <c:pt idx="3545">
                  <c:v>0.56627275630787799</c:v>
                </c:pt>
                <c:pt idx="3546">
                  <c:v>0.56643244969657114</c:v>
                </c:pt>
                <c:pt idx="3547">
                  <c:v>0.56659214308526407</c:v>
                </c:pt>
                <c:pt idx="3548">
                  <c:v>0.56675183647395966</c:v>
                </c:pt>
                <c:pt idx="3549">
                  <c:v>0.56691152986265136</c:v>
                </c:pt>
                <c:pt idx="3550">
                  <c:v>0.56707122325134651</c:v>
                </c:pt>
                <c:pt idx="3551">
                  <c:v>0.56723091664004022</c:v>
                </c:pt>
                <c:pt idx="3552">
                  <c:v>0.56739061002873414</c:v>
                </c:pt>
                <c:pt idx="3553">
                  <c:v>0.56755030341742707</c:v>
                </c:pt>
                <c:pt idx="3554">
                  <c:v>0.56770999680612133</c:v>
                </c:pt>
                <c:pt idx="3555">
                  <c:v>0.56786969019481515</c:v>
                </c:pt>
                <c:pt idx="3556">
                  <c:v>0.56802938358350896</c:v>
                </c:pt>
                <c:pt idx="3557">
                  <c:v>0.56818907697220189</c:v>
                </c:pt>
                <c:pt idx="3558">
                  <c:v>0.56834877036089626</c:v>
                </c:pt>
                <c:pt idx="3559">
                  <c:v>0.56850846374958963</c:v>
                </c:pt>
                <c:pt idx="3560">
                  <c:v>0.56866815713828356</c:v>
                </c:pt>
                <c:pt idx="3561">
                  <c:v>0.56882785052697726</c:v>
                </c:pt>
                <c:pt idx="3562">
                  <c:v>0.56898754391567041</c:v>
                </c:pt>
                <c:pt idx="3563">
                  <c:v>0.56914723730436478</c:v>
                </c:pt>
                <c:pt idx="3564">
                  <c:v>0.56930693069305782</c:v>
                </c:pt>
                <c:pt idx="3565">
                  <c:v>0.56946662408175097</c:v>
                </c:pt>
                <c:pt idx="3566">
                  <c:v>0.5696263174704459</c:v>
                </c:pt>
                <c:pt idx="3567">
                  <c:v>0.56978601085913894</c:v>
                </c:pt>
                <c:pt idx="3568">
                  <c:v>0.56994570424783264</c:v>
                </c:pt>
                <c:pt idx="3569">
                  <c:v>0.57010539763652701</c:v>
                </c:pt>
                <c:pt idx="3570">
                  <c:v>0.57026509102521949</c:v>
                </c:pt>
                <c:pt idx="3571">
                  <c:v>0.57042478441391353</c:v>
                </c:pt>
                <c:pt idx="3572">
                  <c:v>0.57058447780260746</c:v>
                </c:pt>
                <c:pt idx="3573">
                  <c:v>0.57074417119130161</c:v>
                </c:pt>
                <c:pt idx="3574">
                  <c:v>0.57090386457999542</c:v>
                </c:pt>
                <c:pt idx="3575">
                  <c:v>0.57106355796868868</c:v>
                </c:pt>
                <c:pt idx="3576">
                  <c:v>0.57122325135738261</c:v>
                </c:pt>
                <c:pt idx="3577">
                  <c:v>0.57138294474607532</c:v>
                </c:pt>
                <c:pt idx="3578">
                  <c:v>0.57154263813476969</c:v>
                </c:pt>
                <c:pt idx="3579">
                  <c:v>0.57170233152346361</c:v>
                </c:pt>
                <c:pt idx="3580">
                  <c:v>0.57186202491215643</c:v>
                </c:pt>
                <c:pt idx="3581">
                  <c:v>0.57202171830085136</c:v>
                </c:pt>
                <c:pt idx="3582">
                  <c:v>0.57218141168954528</c:v>
                </c:pt>
                <c:pt idx="3583">
                  <c:v>0.57234110507823821</c:v>
                </c:pt>
                <c:pt idx="3584">
                  <c:v>0.57250079846693158</c:v>
                </c:pt>
                <c:pt idx="3585">
                  <c:v>0.57266049185562551</c:v>
                </c:pt>
                <c:pt idx="3586">
                  <c:v>0.57282018524431932</c:v>
                </c:pt>
                <c:pt idx="3587">
                  <c:v>0.57297987863301425</c:v>
                </c:pt>
                <c:pt idx="3588">
                  <c:v>0.57313957202170673</c:v>
                </c:pt>
                <c:pt idx="3589">
                  <c:v>0.57329926541040099</c:v>
                </c:pt>
                <c:pt idx="3590">
                  <c:v>0.57345895879909414</c:v>
                </c:pt>
                <c:pt idx="3591">
                  <c:v>0.57361865218778874</c:v>
                </c:pt>
                <c:pt idx="3592">
                  <c:v>0.57377834557648211</c:v>
                </c:pt>
                <c:pt idx="3593">
                  <c:v>0.57393803896517603</c:v>
                </c:pt>
                <c:pt idx="3594">
                  <c:v>0.57409773235386985</c:v>
                </c:pt>
                <c:pt idx="3595">
                  <c:v>0.57425742574256256</c:v>
                </c:pt>
                <c:pt idx="3596">
                  <c:v>0.57441711913125548</c:v>
                </c:pt>
                <c:pt idx="3597">
                  <c:v>0.57457681251995063</c:v>
                </c:pt>
                <c:pt idx="3598">
                  <c:v>0.57473650590864356</c:v>
                </c:pt>
                <c:pt idx="3599">
                  <c:v>0.57489619929733748</c:v>
                </c:pt>
                <c:pt idx="3600">
                  <c:v>0.57505589268603208</c:v>
                </c:pt>
                <c:pt idx="3601">
                  <c:v>0.57521558607472489</c:v>
                </c:pt>
                <c:pt idx="3602">
                  <c:v>0.57537527946341915</c:v>
                </c:pt>
                <c:pt idx="3603">
                  <c:v>0.5755349728521123</c:v>
                </c:pt>
                <c:pt idx="3604">
                  <c:v>0.57569466624080712</c:v>
                </c:pt>
                <c:pt idx="3605">
                  <c:v>0.57585435962950038</c:v>
                </c:pt>
                <c:pt idx="3606">
                  <c:v>0.57601405301819431</c:v>
                </c:pt>
                <c:pt idx="3607">
                  <c:v>0.57617374640688779</c:v>
                </c:pt>
                <c:pt idx="3608">
                  <c:v>0.57633343979558083</c:v>
                </c:pt>
                <c:pt idx="3609">
                  <c:v>0.57649313318427464</c:v>
                </c:pt>
                <c:pt idx="3610">
                  <c:v>0.57665282657296824</c:v>
                </c:pt>
                <c:pt idx="3611">
                  <c:v>0.57681251996166116</c:v>
                </c:pt>
                <c:pt idx="3612">
                  <c:v>0.57697221335035564</c:v>
                </c:pt>
                <c:pt idx="3613">
                  <c:v>0.57713190673904935</c:v>
                </c:pt>
                <c:pt idx="3614">
                  <c:v>0.57729160012774305</c:v>
                </c:pt>
                <c:pt idx="3615">
                  <c:v>0.57745129351643731</c:v>
                </c:pt>
                <c:pt idx="3616">
                  <c:v>0.57761098690513069</c:v>
                </c:pt>
                <c:pt idx="3617">
                  <c:v>0.57777068029382495</c:v>
                </c:pt>
                <c:pt idx="3618">
                  <c:v>0.57793037368251843</c:v>
                </c:pt>
                <c:pt idx="3619">
                  <c:v>0.57809006707121169</c:v>
                </c:pt>
                <c:pt idx="3620">
                  <c:v>0.57824976045990562</c:v>
                </c:pt>
                <c:pt idx="3621">
                  <c:v>0.57840945384859999</c:v>
                </c:pt>
                <c:pt idx="3622">
                  <c:v>0.57856914723729258</c:v>
                </c:pt>
                <c:pt idx="3623">
                  <c:v>0.57872884062598706</c:v>
                </c:pt>
                <c:pt idx="3624">
                  <c:v>0.57888853401468066</c:v>
                </c:pt>
                <c:pt idx="3625">
                  <c:v>0.57904822740337503</c:v>
                </c:pt>
                <c:pt idx="3626">
                  <c:v>0.57920792079206695</c:v>
                </c:pt>
                <c:pt idx="3627">
                  <c:v>0.57936761418076121</c:v>
                </c:pt>
                <c:pt idx="3628">
                  <c:v>0.57952730756945492</c:v>
                </c:pt>
                <c:pt idx="3629">
                  <c:v>0.57968700095814862</c:v>
                </c:pt>
                <c:pt idx="3630">
                  <c:v>0.57984669434684288</c:v>
                </c:pt>
                <c:pt idx="3631">
                  <c:v>0.58000638773553526</c:v>
                </c:pt>
                <c:pt idx="3632">
                  <c:v>0.58016608112422841</c:v>
                </c:pt>
                <c:pt idx="3633">
                  <c:v>0.58032577451292289</c:v>
                </c:pt>
                <c:pt idx="3634">
                  <c:v>0.58048546790161626</c:v>
                </c:pt>
                <c:pt idx="3635">
                  <c:v>0.58064516129031052</c:v>
                </c:pt>
                <c:pt idx="3636">
                  <c:v>0.58080485467900522</c:v>
                </c:pt>
                <c:pt idx="3637">
                  <c:v>0.58096454806769737</c:v>
                </c:pt>
                <c:pt idx="3638">
                  <c:v>0.58112424145639197</c:v>
                </c:pt>
                <c:pt idx="3639">
                  <c:v>0.58128393484508556</c:v>
                </c:pt>
                <c:pt idx="3640">
                  <c:v>0.5814436282337796</c:v>
                </c:pt>
                <c:pt idx="3641">
                  <c:v>0.58160332162247308</c:v>
                </c:pt>
                <c:pt idx="3642">
                  <c:v>0.58176301501116656</c:v>
                </c:pt>
                <c:pt idx="3643">
                  <c:v>0.58192270839986049</c:v>
                </c:pt>
                <c:pt idx="3644">
                  <c:v>0.58208240178855353</c:v>
                </c:pt>
                <c:pt idx="3645">
                  <c:v>0.58224209517724679</c:v>
                </c:pt>
                <c:pt idx="3646">
                  <c:v>0.58240178856594083</c:v>
                </c:pt>
                <c:pt idx="3647">
                  <c:v>0.58256148195463409</c:v>
                </c:pt>
                <c:pt idx="3648">
                  <c:v>0.58272117534332901</c:v>
                </c:pt>
                <c:pt idx="3649">
                  <c:v>0.58288086873202205</c:v>
                </c:pt>
                <c:pt idx="3650">
                  <c:v>0.58304056212071642</c:v>
                </c:pt>
                <c:pt idx="3651">
                  <c:v>0.58320025550941013</c:v>
                </c:pt>
                <c:pt idx="3652">
                  <c:v>0.5833599488981035</c:v>
                </c:pt>
                <c:pt idx="3653">
                  <c:v>0.58351964228679754</c:v>
                </c:pt>
                <c:pt idx="3654">
                  <c:v>0.58367933567549191</c:v>
                </c:pt>
                <c:pt idx="3655">
                  <c:v>0.58383902906418494</c:v>
                </c:pt>
                <c:pt idx="3656">
                  <c:v>0.58399872245287865</c:v>
                </c:pt>
                <c:pt idx="3657">
                  <c:v>0.58415841584157235</c:v>
                </c:pt>
                <c:pt idx="3658">
                  <c:v>0.58431810923026484</c:v>
                </c:pt>
                <c:pt idx="3659">
                  <c:v>0.58447780261895976</c:v>
                </c:pt>
                <c:pt idx="3660">
                  <c:v>0.58463749600765347</c:v>
                </c:pt>
                <c:pt idx="3661">
                  <c:v>0.5847971893963464</c:v>
                </c:pt>
                <c:pt idx="3662">
                  <c:v>0.58495688278504021</c:v>
                </c:pt>
                <c:pt idx="3663">
                  <c:v>0.58511657617373458</c:v>
                </c:pt>
                <c:pt idx="3664">
                  <c:v>0.58527626956242751</c:v>
                </c:pt>
                <c:pt idx="3665">
                  <c:v>0.58543596295112144</c:v>
                </c:pt>
                <c:pt idx="3666">
                  <c:v>0.58559565633981625</c:v>
                </c:pt>
                <c:pt idx="3667">
                  <c:v>0.5857553497285094</c:v>
                </c:pt>
                <c:pt idx="3668">
                  <c:v>0.58591504311720255</c:v>
                </c:pt>
                <c:pt idx="3669">
                  <c:v>0.58607473650589736</c:v>
                </c:pt>
                <c:pt idx="3670">
                  <c:v>0.58623442989459051</c:v>
                </c:pt>
                <c:pt idx="3671">
                  <c:v>0.58639412328328422</c:v>
                </c:pt>
                <c:pt idx="3672">
                  <c:v>0.58655381667197792</c:v>
                </c:pt>
                <c:pt idx="3673">
                  <c:v>0.58671351006067152</c:v>
                </c:pt>
                <c:pt idx="3674">
                  <c:v>0.58687320344936533</c:v>
                </c:pt>
                <c:pt idx="3675">
                  <c:v>0.58703289683805859</c:v>
                </c:pt>
                <c:pt idx="3676">
                  <c:v>0.58719259022675208</c:v>
                </c:pt>
                <c:pt idx="3677">
                  <c:v>0.58735228361544589</c:v>
                </c:pt>
                <c:pt idx="3678">
                  <c:v>0.5875119770041396</c:v>
                </c:pt>
                <c:pt idx="3679">
                  <c:v>0.58767167039283441</c:v>
                </c:pt>
                <c:pt idx="3680">
                  <c:v>0.58783136378152756</c:v>
                </c:pt>
                <c:pt idx="3681">
                  <c:v>0.5879910571702216</c:v>
                </c:pt>
                <c:pt idx="3682">
                  <c:v>0.58815075055891497</c:v>
                </c:pt>
                <c:pt idx="3683">
                  <c:v>0.58831044394760756</c:v>
                </c:pt>
                <c:pt idx="3684">
                  <c:v>0.58847013733630238</c:v>
                </c:pt>
                <c:pt idx="3685">
                  <c:v>0.58862983072499664</c:v>
                </c:pt>
                <c:pt idx="3686">
                  <c:v>0.58878952411368979</c:v>
                </c:pt>
                <c:pt idx="3687">
                  <c:v>0.58894921750238416</c:v>
                </c:pt>
                <c:pt idx="3688">
                  <c:v>0.5891089108910772</c:v>
                </c:pt>
                <c:pt idx="3689">
                  <c:v>0.5892686042797709</c:v>
                </c:pt>
                <c:pt idx="3690">
                  <c:v>0.58942829766846461</c:v>
                </c:pt>
                <c:pt idx="3691">
                  <c:v>0.58958799105715709</c:v>
                </c:pt>
                <c:pt idx="3692">
                  <c:v>0.58974768444585202</c:v>
                </c:pt>
                <c:pt idx="3693">
                  <c:v>0.5899073778345455</c:v>
                </c:pt>
                <c:pt idx="3694">
                  <c:v>0.59006707122323887</c:v>
                </c:pt>
                <c:pt idx="3695">
                  <c:v>0.59022676461193213</c:v>
                </c:pt>
                <c:pt idx="3696">
                  <c:v>0.59038645800062606</c:v>
                </c:pt>
                <c:pt idx="3697">
                  <c:v>0.59054615138931998</c:v>
                </c:pt>
                <c:pt idx="3698">
                  <c:v>0.59070584477801424</c:v>
                </c:pt>
                <c:pt idx="3699">
                  <c:v>0.5908655381667075</c:v>
                </c:pt>
                <c:pt idx="3700">
                  <c:v>0.59102523155540165</c:v>
                </c:pt>
                <c:pt idx="3701">
                  <c:v>0.59118492494409536</c:v>
                </c:pt>
                <c:pt idx="3702">
                  <c:v>0.59134461833278962</c:v>
                </c:pt>
                <c:pt idx="3703">
                  <c:v>0.59150431172148221</c:v>
                </c:pt>
                <c:pt idx="3704">
                  <c:v>0.59166400511017669</c:v>
                </c:pt>
                <c:pt idx="3705">
                  <c:v>0.59182369849887095</c:v>
                </c:pt>
                <c:pt idx="3706">
                  <c:v>0.59198339188756277</c:v>
                </c:pt>
                <c:pt idx="3707">
                  <c:v>0.59214308527625681</c:v>
                </c:pt>
                <c:pt idx="3708">
                  <c:v>0.59230277866495062</c:v>
                </c:pt>
                <c:pt idx="3709">
                  <c:v>0.59246247205364444</c:v>
                </c:pt>
                <c:pt idx="3710">
                  <c:v>0.59262216544233792</c:v>
                </c:pt>
                <c:pt idx="3711">
                  <c:v>0.5927818588310324</c:v>
                </c:pt>
                <c:pt idx="3712">
                  <c:v>0.59294155221972666</c:v>
                </c:pt>
                <c:pt idx="3713">
                  <c:v>0.59310124560841981</c:v>
                </c:pt>
                <c:pt idx="3714">
                  <c:v>0.59326093899711296</c:v>
                </c:pt>
                <c:pt idx="3715">
                  <c:v>0.59342063238580789</c:v>
                </c:pt>
                <c:pt idx="3716">
                  <c:v>0.59358032577450015</c:v>
                </c:pt>
                <c:pt idx="3717">
                  <c:v>0.59374001916319541</c:v>
                </c:pt>
                <c:pt idx="3718">
                  <c:v>0.59389971255188956</c:v>
                </c:pt>
                <c:pt idx="3719">
                  <c:v>0.59405940594058204</c:v>
                </c:pt>
                <c:pt idx="3720">
                  <c:v>0.59421909932927552</c:v>
                </c:pt>
                <c:pt idx="3721">
                  <c:v>0.59437879271796845</c:v>
                </c:pt>
                <c:pt idx="3722">
                  <c:v>0.59453848610666227</c:v>
                </c:pt>
                <c:pt idx="3723">
                  <c:v>0.59469817949535686</c:v>
                </c:pt>
                <c:pt idx="3724">
                  <c:v>0.59485787288405068</c:v>
                </c:pt>
                <c:pt idx="3725">
                  <c:v>0.59501756627274338</c:v>
                </c:pt>
                <c:pt idx="3726">
                  <c:v>0.59517725966143797</c:v>
                </c:pt>
                <c:pt idx="3727">
                  <c:v>0.59533695305013157</c:v>
                </c:pt>
                <c:pt idx="3728">
                  <c:v>0.59549664643882561</c:v>
                </c:pt>
                <c:pt idx="3729">
                  <c:v>0.59565633982751842</c:v>
                </c:pt>
                <c:pt idx="3730">
                  <c:v>0.59581603321621257</c:v>
                </c:pt>
                <c:pt idx="3731">
                  <c:v>0.59597572660490661</c:v>
                </c:pt>
                <c:pt idx="3732">
                  <c:v>0.5961354199936002</c:v>
                </c:pt>
                <c:pt idx="3733">
                  <c:v>0.59629511338229391</c:v>
                </c:pt>
                <c:pt idx="3734">
                  <c:v>0.5964548067709875</c:v>
                </c:pt>
                <c:pt idx="3735">
                  <c:v>0.59661450015968132</c:v>
                </c:pt>
                <c:pt idx="3736">
                  <c:v>0.59677419354837569</c:v>
                </c:pt>
                <c:pt idx="3737">
                  <c:v>0.59693388693706806</c:v>
                </c:pt>
                <c:pt idx="3738">
                  <c:v>0.59709358032576187</c:v>
                </c:pt>
                <c:pt idx="3739">
                  <c:v>0.59725327371445558</c:v>
                </c:pt>
                <c:pt idx="3740">
                  <c:v>0.59741296710314906</c:v>
                </c:pt>
                <c:pt idx="3741">
                  <c:v>0.59757266049184299</c:v>
                </c:pt>
                <c:pt idx="3742">
                  <c:v>0.59773235388053669</c:v>
                </c:pt>
                <c:pt idx="3743">
                  <c:v>0.59789204726923051</c:v>
                </c:pt>
                <c:pt idx="3744">
                  <c:v>0.5980517406579241</c:v>
                </c:pt>
                <c:pt idx="3745">
                  <c:v>0.59821143404661836</c:v>
                </c:pt>
                <c:pt idx="3746">
                  <c:v>0.59837112743531207</c:v>
                </c:pt>
                <c:pt idx="3747">
                  <c:v>0.59853082082400522</c:v>
                </c:pt>
                <c:pt idx="3748">
                  <c:v>0.5986905142126997</c:v>
                </c:pt>
                <c:pt idx="3749">
                  <c:v>0.59885020760139362</c:v>
                </c:pt>
                <c:pt idx="3750">
                  <c:v>0.59900990099008689</c:v>
                </c:pt>
                <c:pt idx="3751">
                  <c:v>0.5991695943787807</c:v>
                </c:pt>
                <c:pt idx="3752">
                  <c:v>0.59932928776747429</c:v>
                </c:pt>
                <c:pt idx="3753">
                  <c:v>0.599488981156167</c:v>
                </c:pt>
                <c:pt idx="3754">
                  <c:v>0.59964867454486226</c:v>
                </c:pt>
                <c:pt idx="3755">
                  <c:v>0.59980836793355541</c:v>
                </c:pt>
                <c:pt idx="3756">
                  <c:v>0.599968061322248</c:v>
                </c:pt>
                <c:pt idx="3757">
                  <c:v>0.60012775471094248</c:v>
                </c:pt>
                <c:pt idx="3758">
                  <c:v>0.60028744809963652</c:v>
                </c:pt>
                <c:pt idx="3759">
                  <c:v>0.60044714148833023</c:v>
                </c:pt>
                <c:pt idx="3760">
                  <c:v>0.60060683487702393</c:v>
                </c:pt>
                <c:pt idx="3761">
                  <c:v>0.60076652826571753</c:v>
                </c:pt>
                <c:pt idx="3762">
                  <c:v>0.60092622165441201</c:v>
                </c:pt>
                <c:pt idx="3763">
                  <c:v>0.60108591504310582</c:v>
                </c:pt>
                <c:pt idx="3764">
                  <c:v>0.60124560843179975</c:v>
                </c:pt>
                <c:pt idx="3765">
                  <c:v>0.60140530182049268</c:v>
                </c:pt>
                <c:pt idx="3766">
                  <c:v>0.6015649952091866</c:v>
                </c:pt>
                <c:pt idx="3767">
                  <c:v>0.60172468859788086</c:v>
                </c:pt>
                <c:pt idx="3768">
                  <c:v>0.60188438198657368</c:v>
                </c:pt>
                <c:pt idx="3769">
                  <c:v>0.60204407537526761</c:v>
                </c:pt>
                <c:pt idx="3770">
                  <c:v>0.60220376876396031</c:v>
                </c:pt>
                <c:pt idx="3771">
                  <c:v>0.60236346215265457</c:v>
                </c:pt>
                <c:pt idx="3772">
                  <c:v>0.60252315554134839</c:v>
                </c:pt>
                <c:pt idx="3773">
                  <c:v>0.60268284893004209</c:v>
                </c:pt>
                <c:pt idx="3774">
                  <c:v>0.60284254231873635</c:v>
                </c:pt>
                <c:pt idx="3775">
                  <c:v>0.6030022357074295</c:v>
                </c:pt>
                <c:pt idx="3776">
                  <c:v>0.60316192909612321</c:v>
                </c:pt>
                <c:pt idx="3777">
                  <c:v>0.60332162248481813</c:v>
                </c:pt>
                <c:pt idx="3778">
                  <c:v>0.60348131587351062</c:v>
                </c:pt>
                <c:pt idx="3779">
                  <c:v>0.60364100926220465</c:v>
                </c:pt>
                <c:pt idx="3780">
                  <c:v>0.60380070265089925</c:v>
                </c:pt>
                <c:pt idx="3781">
                  <c:v>0.60396039603959251</c:v>
                </c:pt>
                <c:pt idx="3782">
                  <c:v>0.60412008942828599</c:v>
                </c:pt>
                <c:pt idx="3783">
                  <c:v>0.60427978281697914</c:v>
                </c:pt>
                <c:pt idx="3784">
                  <c:v>0.60443947620567373</c:v>
                </c:pt>
                <c:pt idx="3785">
                  <c:v>0.60459916959436655</c:v>
                </c:pt>
                <c:pt idx="3786">
                  <c:v>0.60475886298306103</c:v>
                </c:pt>
                <c:pt idx="3787">
                  <c:v>0.60491855637175451</c:v>
                </c:pt>
                <c:pt idx="3788">
                  <c:v>0.60507824976044766</c:v>
                </c:pt>
                <c:pt idx="3789">
                  <c:v>0.6052379431491417</c:v>
                </c:pt>
                <c:pt idx="3790">
                  <c:v>0.60539763653783596</c:v>
                </c:pt>
                <c:pt idx="3791">
                  <c:v>0.60555732992652822</c:v>
                </c:pt>
                <c:pt idx="3792">
                  <c:v>0.6057170233152227</c:v>
                </c:pt>
                <c:pt idx="3793">
                  <c:v>0.60587671670391663</c:v>
                </c:pt>
                <c:pt idx="3794">
                  <c:v>0.60603641009260989</c:v>
                </c:pt>
                <c:pt idx="3795">
                  <c:v>0.60619610348130371</c:v>
                </c:pt>
                <c:pt idx="3796">
                  <c:v>0.60635579686999763</c:v>
                </c:pt>
                <c:pt idx="3797">
                  <c:v>0.60651549025869156</c:v>
                </c:pt>
                <c:pt idx="3798">
                  <c:v>0.60667518364738526</c:v>
                </c:pt>
                <c:pt idx="3799">
                  <c:v>0.6068348770360793</c:v>
                </c:pt>
                <c:pt idx="3800">
                  <c:v>0.60699457042477334</c:v>
                </c:pt>
                <c:pt idx="3801">
                  <c:v>0.60715426381346582</c:v>
                </c:pt>
                <c:pt idx="3802">
                  <c:v>0.60731395720215953</c:v>
                </c:pt>
                <c:pt idx="3803">
                  <c:v>0.6074736505908539</c:v>
                </c:pt>
                <c:pt idx="3804">
                  <c:v>0.60763334397954694</c:v>
                </c:pt>
                <c:pt idx="3805">
                  <c:v>0.60779303736824153</c:v>
                </c:pt>
                <c:pt idx="3806">
                  <c:v>0.60795273075693379</c:v>
                </c:pt>
                <c:pt idx="3807">
                  <c:v>0.60811242414562749</c:v>
                </c:pt>
                <c:pt idx="3808">
                  <c:v>0.60827211753432175</c:v>
                </c:pt>
                <c:pt idx="3809">
                  <c:v>0.60843181092301613</c:v>
                </c:pt>
                <c:pt idx="3810">
                  <c:v>0.60859150431170961</c:v>
                </c:pt>
                <c:pt idx="3811">
                  <c:v>0.60875119770040342</c:v>
                </c:pt>
                <c:pt idx="3812">
                  <c:v>0.60891089108909724</c:v>
                </c:pt>
                <c:pt idx="3813">
                  <c:v>0.60907058447779061</c:v>
                </c:pt>
                <c:pt idx="3814">
                  <c:v>0.60923027786648454</c:v>
                </c:pt>
                <c:pt idx="3815">
                  <c:v>0.60938997125517824</c:v>
                </c:pt>
                <c:pt idx="3816">
                  <c:v>0.60954966464387283</c:v>
                </c:pt>
                <c:pt idx="3817">
                  <c:v>0.60970935803256565</c:v>
                </c:pt>
                <c:pt idx="3818">
                  <c:v>0.6098690514212588</c:v>
                </c:pt>
                <c:pt idx="3819">
                  <c:v>0.61002874480995251</c:v>
                </c:pt>
                <c:pt idx="3820">
                  <c:v>0.61018843819864665</c:v>
                </c:pt>
                <c:pt idx="3821">
                  <c:v>0.61034813158733991</c:v>
                </c:pt>
                <c:pt idx="3822">
                  <c:v>0.61050782497603351</c:v>
                </c:pt>
                <c:pt idx="3823">
                  <c:v>0.61066751836472788</c:v>
                </c:pt>
                <c:pt idx="3824">
                  <c:v>0.61082721175342181</c:v>
                </c:pt>
                <c:pt idx="3825">
                  <c:v>0.61098690514211451</c:v>
                </c:pt>
                <c:pt idx="3826">
                  <c:v>0.61114659853080899</c:v>
                </c:pt>
                <c:pt idx="3827">
                  <c:v>0.61130629191950214</c:v>
                </c:pt>
                <c:pt idx="3828">
                  <c:v>0.61146598530819585</c:v>
                </c:pt>
                <c:pt idx="3829">
                  <c:v>0.61162567869689122</c:v>
                </c:pt>
                <c:pt idx="3830">
                  <c:v>0.6117853720855847</c:v>
                </c:pt>
                <c:pt idx="3831">
                  <c:v>0.61194506547427785</c:v>
                </c:pt>
                <c:pt idx="3832">
                  <c:v>0.61210475886297067</c:v>
                </c:pt>
                <c:pt idx="3833">
                  <c:v>0.6122644522516647</c:v>
                </c:pt>
                <c:pt idx="3834">
                  <c:v>0.61242414564035808</c:v>
                </c:pt>
                <c:pt idx="3835">
                  <c:v>0.61258383902905178</c:v>
                </c:pt>
                <c:pt idx="3836">
                  <c:v>0.61274353241774615</c:v>
                </c:pt>
                <c:pt idx="3837">
                  <c:v>0.61290322580643919</c:v>
                </c:pt>
                <c:pt idx="3838">
                  <c:v>0.61306291919513289</c:v>
                </c:pt>
                <c:pt idx="3839">
                  <c:v>0.61322261258382782</c:v>
                </c:pt>
                <c:pt idx="3840">
                  <c:v>0.61338230597251975</c:v>
                </c:pt>
                <c:pt idx="3841">
                  <c:v>0.61354199936121401</c:v>
                </c:pt>
                <c:pt idx="3842">
                  <c:v>0.61370169274990838</c:v>
                </c:pt>
                <c:pt idx="3843">
                  <c:v>0.61386138613860164</c:v>
                </c:pt>
                <c:pt idx="3844">
                  <c:v>0.61402107952729579</c:v>
                </c:pt>
                <c:pt idx="3845">
                  <c:v>0.61418077291598883</c:v>
                </c:pt>
                <c:pt idx="3846">
                  <c:v>0.61434046630468353</c:v>
                </c:pt>
                <c:pt idx="3847">
                  <c:v>0.6145001596933769</c:v>
                </c:pt>
                <c:pt idx="3848">
                  <c:v>0.61465985308207105</c:v>
                </c:pt>
                <c:pt idx="3849">
                  <c:v>0.61481954647076364</c:v>
                </c:pt>
                <c:pt idx="3850">
                  <c:v>0.61497923985945802</c:v>
                </c:pt>
                <c:pt idx="3851">
                  <c:v>0.61513893324815183</c:v>
                </c:pt>
                <c:pt idx="3852">
                  <c:v>0.61529862663684576</c:v>
                </c:pt>
                <c:pt idx="3853">
                  <c:v>0.61545832002553869</c:v>
                </c:pt>
                <c:pt idx="3854">
                  <c:v>0.61561801341423295</c:v>
                </c:pt>
                <c:pt idx="3855">
                  <c:v>0.61577770680292587</c:v>
                </c:pt>
                <c:pt idx="3856">
                  <c:v>0.61593740019161969</c:v>
                </c:pt>
                <c:pt idx="3857">
                  <c:v>0.61609709358031406</c:v>
                </c:pt>
                <c:pt idx="3858">
                  <c:v>0.61625678696900699</c:v>
                </c:pt>
                <c:pt idx="3859">
                  <c:v>0.61641648035770058</c:v>
                </c:pt>
                <c:pt idx="3860">
                  <c:v>0.6165761737463944</c:v>
                </c:pt>
                <c:pt idx="3861">
                  <c:v>0.61673586713508921</c:v>
                </c:pt>
                <c:pt idx="3862">
                  <c:v>0.61689556052378303</c:v>
                </c:pt>
                <c:pt idx="3863">
                  <c:v>0.61705525391247629</c:v>
                </c:pt>
                <c:pt idx="3864">
                  <c:v>0.61721494730116921</c:v>
                </c:pt>
                <c:pt idx="3865">
                  <c:v>0.61737464068986359</c:v>
                </c:pt>
                <c:pt idx="3866">
                  <c:v>0.61753433407855662</c:v>
                </c:pt>
                <c:pt idx="3867">
                  <c:v>0.61769402746725088</c:v>
                </c:pt>
                <c:pt idx="3868">
                  <c:v>0.61785372085594359</c:v>
                </c:pt>
                <c:pt idx="3869">
                  <c:v>0.61801341424463774</c:v>
                </c:pt>
                <c:pt idx="3870">
                  <c:v>0.618173107633332</c:v>
                </c:pt>
                <c:pt idx="3871">
                  <c:v>0.61833280102202459</c:v>
                </c:pt>
                <c:pt idx="3872">
                  <c:v>0.61849249441071885</c:v>
                </c:pt>
                <c:pt idx="3873">
                  <c:v>0.61865218779941267</c:v>
                </c:pt>
                <c:pt idx="3874">
                  <c:v>0.61881188118810704</c:v>
                </c:pt>
                <c:pt idx="3875">
                  <c:v>0.61897157457680085</c:v>
                </c:pt>
                <c:pt idx="3876">
                  <c:v>0.61913126796549423</c:v>
                </c:pt>
                <c:pt idx="3877">
                  <c:v>0.61929096135418804</c:v>
                </c:pt>
                <c:pt idx="3878">
                  <c:v>0.61945065474288163</c:v>
                </c:pt>
                <c:pt idx="3879">
                  <c:v>0.61961034813157534</c:v>
                </c:pt>
                <c:pt idx="3880">
                  <c:v>0.6197700415202686</c:v>
                </c:pt>
                <c:pt idx="3881">
                  <c:v>0.61992973490896264</c:v>
                </c:pt>
                <c:pt idx="3882">
                  <c:v>0.6200894282976559</c:v>
                </c:pt>
                <c:pt idx="3883">
                  <c:v>0.6202491216863496</c:v>
                </c:pt>
                <c:pt idx="3884">
                  <c:v>0.62040881507504364</c:v>
                </c:pt>
                <c:pt idx="3885">
                  <c:v>0.62056850846373701</c:v>
                </c:pt>
                <c:pt idx="3886">
                  <c:v>0.62072820185243072</c:v>
                </c:pt>
                <c:pt idx="3887">
                  <c:v>0.62088789524112464</c:v>
                </c:pt>
                <c:pt idx="3888">
                  <c:v>0.62104758862981879</c:v>
                </c:pt>
                <c:pt idx="3889">
                  <c:v>0.62120728201851261</c:v>
                </c:pt>
                <c:pt idx="3890">
                  <c:v>0.62136697540720498</c:v>
                </c:pt>
                <c:pt idx="3891">
                  <c:v>0.62152666879589924</c:v>
                </c:pt>
                <c:pt idx="3892">
                  <c:v>0.62168636218459383</c:v>
                </c:pt>
                <c:pt idx="3893">
                  <c:v>0.62184605557328765</c:v>
                </c:pt>
                <c:pt idx="3894">
                  <c:v>0.62200574896198035</c:v>
                </c:pt>
                <c:pt idx="3895">
                  <c:v>0.62216544235067495</c:v>
                </c:pt>
                <c:pt idx="3896">
                  <c:v>0.62232513573936776</c:v>
                </c:pt>
                <c:pt idx="3897">
                  <c:v>0.62248482912806169</c:v>
                </c:pt>
                <c:pt idx="3898">
                  <c:v>0.62264452251675595</c:v>
                </c:pt>
                <c:pt idx="3899">
                  <c:v>0.62280421590544943</c:v>
                </c:pt>
                <c:pt idx="3900">
                  <c:v>0.62296390929414269</c:v>
                </c:pt>
                <c:pt idx="3901">
                  <c:v>0.62312360268283706</c:v>
                </c:pt>
                <c:pt idx="3902">
                  <c:v>0.62328329607153055</c:v>
                </c:pt>
                <c:pt idx="3903">
                  <c:v>0.62344298946022358</c:v>
                </c:pt>
                <c:pt idx="3904">
                  <c:v>0.62360268284891762</c:v>
                </c:pt>
                <c:pt idx="3905">
                  <c:v>0.6237623762376111</c:v>
                </c:pt>
                <c:pt idx="3906">
                  <c:v>0.62392206962630481</c:v>
                </c:pt>
                <c:pt idx="3907">
                  <c:v>0.62408176301499863</c:v>
                </c:pt>
                <c:pt idx="3908">
                  <c:v>0.62424145640369388</c:v>
                </c:pt>
                <c:pt idx="3909">
                  <c:v>0.62440114979238559</c:v>
                </c:pt>
                <c:pt idx="3910">
                  <c:v>0.62456084318107963</c:v>
                </c:pt>
                <c:pt idx="3911">
                  <c:v>0.624720536569775</c:v>
                </c:pt>
                <c:pt idx="3912">
                  <c:v>0.62488022995846704</c:v>
                </c:pt>
                <c:pt idx="3913">
                  <c:v>0.62503992334716074</c:v>
                </c:pt>
                <c:pt idx="3914">
                  <c:v>0.62519961673585556</c:v>
                </c:pt>
                <c:pt idx="3915">
                  <c:v>0.62535931012454893</c:v>
                </c:pt>
                <c:pt idx="3916">
                  <c:v>0.62551900351324241</c:v>
                </c:pt>
                <c:pt idx="3917">
                  <c:v>0.62567869690193623</c:v>
                </c:pt>
                <c:pt idx="3918">
                  <c:v>0.6258383902906296</c:v>
                </c:pt>
                <c:pt idx="3919">
                  <c:v>0.62599808367932386</c:v>
                </c:pt>
                <c:pt idx="3920">
                  <c:v>0.62615777706801723</c:v>
                </c:pt>
                <c:pt idx="3921">
                  <c:v>0.6263174704567106</c:v>
                </c:pt>
                <c:pt idx="3922">
                  <c:v>0.62647716384540408</c:v>
                </c:pt>
                <c:pt idx="3923">
                  <c:v>0.6266368572340989</c:v>
                </c:pt>
                <c:pt idx="3924">
                  <c:v>0.62679655062279216</c:v>
                </c:pt>
                <c:pt idx="3925">
                  <c:v>0.62695624401148564</c:v>
                </c:pt>
                <c:pt idx="3926">
                  <c:v>0.62711593740018012</c:v>
                </c:pt>
                <c:pt idx="3927">
                  <c:v>0.62727563078887383</c:v>
                </c:pt>
                <c:pt idx="3928">
                  <c:v>0.62743532417756631</c:v>
                </c:pt>
                <c:pt idx="3929">
                  <c:v>0.62759501756626068</c:v>
                </c:pt>
                <c:pt idx="3930">
                  <c:v>0.62775471095495372</c:v>
                </c:pt>
                <c:pt idx="3931">
                  <c:v>0.62791440434364765</c:v>
                </c:pt>
                <c:pt idx="3932">
                  <c:v>0.62807409773234113</c:v>
                </c:pt>
                <c:pt idx="3933">
                  <c:v>0.6282337911210345</c:v>
                </c:pt>
                <c:pt idx="3934">
                  <c:v>0.62839348450972865</c:v>
                </c:pt>
                <c:pt idx="3935">
                  <c:v>0.62855317789842224</c:v>
                </c:pt>
                <c:pt idx="3936">
                  <c:v>0.62871287128711595</c:v>
                </c:pt>
                <c:pt idx="3937">
                  <c:v>0.62887256467580965</c:v>
                </c:pt>
                <c:pt idx="3938">
                  <c:v>0.62903225806450414</c:v>
                </c:pt>
                <c:pt idx="3939">
                  <c:v>0.62919195145319851</c:v>
                </c:pt>
                <c:pt idx="3940">
                  <c:v>0.62935164484189132</c:v>
                </c:pt>
                <c:pt idx="3941">
                  <c:v>0.62951133823058514</c:v>
                </c:pt>
                <c:pt idx="3942">
                  <c:v>0.62967103161927973</c:v>
                </c:pt>
                <c:pt idx="3943">
                  <c:v>0.62983072500797188</c:v>
                </c:pt>
                <c:pt idx="3944">
                  <c:v>0.62999041839666625</c:v>
                </c:pt>
                <c:pt idx="3945">
                  <c:v>0.63015011178535929</c:v>
                </c:pt>
                <c:pt idx="3946">
                  <c:v>0.63030980517405355</c:v>
                </c:pt>
                <c:pt idx="3947">
                  <c:v>0.6304694985627467</c:v>
                </c:pt>
                <c:pt idx="3948">
                  <c:v>0.63062919195144063</c:v>
                </c:pt>
                <c:pt idx="3949">
                  <c:v>0.63078888534013466</c:v>
                </c:pt>
                <c:pt idx="3950">
                  <c:v>0.63094857872882848</c:v>
                </c:pt>
                <c:pt idx="3951">
                  <c:v>0.63110827211752241</c:v>
                </c:pt>
                <c:pt idx="3952">
                  <c:v>0.63126796550621467</c:v>
                </c:pt>
                <c:pt idx="3953">
                  <c:v>0.63142765889490893</c:v>
                </c:pt>
                <c:pt idx="3954">
                  <c:v>0.63158735228360263</c:v>
                </c:pt>
                <c:pt idx="3955">
                  <c:v>0.631747045672297</c:v>
                </c:pt>
                <c:pt idx="3956">
                  <c:v>0.63190673906099004</c:v>
                </c:pt>
                <c:pt idx="3957">
                  <c:v>0.63206643244968475</c:v>
                </c:pt>
                <c:pt idx="3958">
                  <c:v>0.63222612583837745</c:v>
                </c:pt>
                <c:pt idx="3959">
                  <c:v>0.63238581922707193</c:v>
                </c:pt>
                <c:pt idx="3960">
                  <c:v>0.63254551261576586</c:v>
                </c:pt>
                <c:pt idx="3961">
                  <c:v>0.6327052060044599</c:v>
                </c:pt>
                <c:pt idx="3962">
                  <c:v>0.63286489939315305</c:v>
                </c:pt>
                <c:pt idx="3963">
                  <c:v>0.63302459278184653</c:v>
                </c:pt>
                <c:pt idx="3964">
                  <c:v>0.63318428617054023</c:v>
                </c:pt>
                <c:pt idx="3965">
                  <c:v>0.63334397955923361</c:v>
                </c:pt>
                <c:pt idx="3966">
                  <c:v>0.63350367294792709</c:v>
                </c:pt>
                <c:pt idx="3967">
                  <c:v>0.63366336633662079</c:v>
                </c:pt>
                <c:pt idx="3968">
                  <c:v>0.63382305972531461</c:v>
                </c:pt>
                <c:pt idx="3969">
                  <c:v>0.63398275311400865</c:v>
                </c:pt>
                <c:pt idx="3970">
                  <c:v>0.63414244650270246</c:v>
                </c:pt>
                <c:pt idx="3971">
                  <c:v>0.6343021398913955</c:v>
                </c:pt>
                <c:pt idx="3972">
                  <c:v>0.63446183328009043</c:v>
                </c:pt>
                <c:pt idx="3973">
                  <c:v>0.63462152666878469</c:v>
                </c:pt>
                <c:pt idx="3974">
                  <c:v>0.6347812200574775</c:v>
                </c:pt>
                <c:pt idx="3975">
                  <c:v>0.63494091344617209</c:v>
                </c:pt>
                <c:pt idx="3976">
                  <c:v>0.63510060683486491</c:v>
                </c:pt>
                <c:pt idx="3977">
                  <c:v>0.63526030022355784</c:v>
                </c:pt>
                <c:pt idx="3978">
                  <c:v>0.63541999361225154</c:v>
                </c:pt>
                <c:pt idx="3979">
                  <c:v>0.63557968700094525</c:v>
                </c:pt>
                <c:pt idx="3980">
                  <c:v>0.63573938038963895</c:v>
                </c:pt>
                <c:pt idx="3981">
                  <c:v>0.63589907377833377</c:v>
                </c:pt>
                <c:pt idx="3982">
                  <c:v>0.6360587671670267</c:v>
                </c:pt>
                <c:pt idx="3983">
                  <c:v>0.63621846055572062</c:v>
                </c:pt>
                <c:pt idx="3984">
                  <c:v>0.63637815394441433</c:v>
                </c:pt>
                <c:pt idx="3985">
                  <c:v>0.63653784733310814</c:v>
                </c:pt>
                <c:pt idx="3986">
                  <c:v>0.63669754072180162</c:v>
                </c:pt>
                <c:pt idx="3987">
                  <c:v>0.636857234110496</c:v>
                </c:pt>
                <c:pt idx="3988">
                  <c:v>0.63701692749918926</c:v>
                </c:pt>
                <c:pt idx="3989">
                  <c:v>0.63717662088788263</c:v>
                </c:pt>
                <c:pt idx="3990">
                  <c:v>0.63733631427657655</c:v>
                </c:pt>
                <c:pt idx="3991">
                  <c:v>0.6374960076652697</c:v>
                </c:pt>
                <c:pt idx="3992">
                  <c:v>0.63765570105396363</c:v>
                </c:pt>
                <c:pt idx="3993">
                  <c:v>0.63781539444265711</c:v>
                </c:pt>
                <c:pt idx="3994">
                  <c:v>0.63797508783135082</c:v>
                </c:pt>
                <c:pt idx="3995">
                  <c:v>0.63813478122004452</c:v>
                </c:pt>
                <c:pt idx="3996">
                  <c:v>0.63829447460873934</c:v>
                </c:pt>
                <c:pt idx="3997">
                  <c:v>0.63845416799743149</c:v>
                </c:pt>
                <c:pt idx="3998">
                  <c:v>0.63861386138612564</c:v>
                </c:pt>
                <c:pt idx="3999">
                  <c:v>0.63877355477482001</c:v>
                </c:pt>
                <c:pt idx="4000">
                  <c:v>0.63893324816351382</c:v>
                </c:pt>
                <c:pt idx="4001">
                  <c:v>0.63909294155220653</c:v>
                </c:pt>
                <c:pt idx="4002">
                  <c:v>0.63925263494090045</c:v>
                </c:pt>
                <c:pt idx="4003">
                  <c:v>0.6394123283295946</c:v>
                </c:pt>
                <c:pt idx="4004">
                  <c:v>0.63957202171828786</c:v>
                </c:pt>
                <c:pt idx="4005">
                  <c:v>0.63973171510698223</c:v>
                </c:pt>
                <c:pt idx="4006">
                  <c:v>0.63989140849567661</c:v>
                </c:pt>
                <c:pt idx="4007">
                  <c:v>0.64005110188436898</c:v>
                </c:pt>
                <c:pt idx="4008">
                  <c:v>0.64021079527306268</c:v>
                </c:pt>
                <c:pt idx="4009">
                  <c:v>0.64037048866175661</c:v>
                </c:pt>
                <c:pt idx="4010">
                  <c:v>0.64053018205045009</c:v>
                </c:pt>
                <c:pt idx="4011">
                  <c:v>0.64068987543914502</c:v>
                </c:pt>
                <c:pt idx="4012">
                  <c:v>0.64084956882783761</c:v>
                </c:pt>
                <c:pt idx="4013">
                  <c:v>0.64100926221653221</c:v>
                </c:pt>
                <c:pt idx="4014">
                  <c:v>0.64116895560522491</c:v>
                </c:pt>
                <c:pt idx="4015">
                  <c:v>0.64132864899391862</c:v>
                </c:pt>
                <c:pt idx="4016">
                  <c:v>0.64148834238261232</c:v>
                </c:pt>
                <c:pt idx="4017">
                  <c:v>0.6416480357713068</c:v>
                </c:pt>
                <c:pt idx="4018">
                  <c:v>0.64180772915999973</c:v>
                </c:pt>
                <c:pt idx="4019">
                  <c:v>0.64196742254869454</c:v>
                </c:pt>
                <c:pt idx="4020">
                  <c:v>0.64212711593738714</c:v>
                </c:pt>
                <c:pt idx="4021">
                  <c:v>0.64228680932608084</c:v>
                </c:pt>
                <c:pt idx="4022">
                  <c:v>0.6424465027147751</c:v>
                </c:pt>
                <c:pt idx="4023">
                  <c:v>0.64260619610346903</c:v>
                </c:pt>
                <c:pt idx="4024">
                  <c:v>0.64276588949216251</c:v>
                </c:pt>
                <c:pt idx="4025">
                  <c:v>0.64292558288085622</c:v>
                </c:pt>
                <c:pt idx="4026">
                  <c:v>0.6430852762695507</c:v>
                </c:pt>
                <c:pt idx="4027">
                  <c:v>0.64324496965824363</c:v>
                </c:pt>
                <c:pt idx="4028">
                  <c:v>0.64340466304693678</c:v>
                </c:pt>
                <c:pt idx="4029">
                  <c:v>0.6435643564356307</c:v>
                </c:pt>
                <c:pt idx="4030">
                  <c:v>0.64372404982432463</c:v>
                </c:pt>
                <c:pt idx="4031">
                  <c:v>0.64388374321301844</c:v>
                </c:pt>
                <c:pt idx="4032">
                  <c:v>0.64404343660171293</c:v>
                </c:pt>
                <c:pt idx="4033">
                  <c:v>0.6442031299904053</c:v>
                </c:pt>
                <c:pt idx="4034">
                  <c:v>0.64436282337909956</c:v>
                </c:pt>
                <c:pt idx="4035">
                  <c:v>0.64452251676779271</c:v>
                </c:pt>
                <c:pt idx="4036">
                  <c:v>0.6446822101564873</c:v>
                </c:pt>
                <c:pt idx="4037">
                  <c:v>0.64484190354518178</c:v>
                </c:pt>
                <c:pt idx="4038">
                  <c:v>0.64500159693387504</c:v>
                </c:pt>
                <c:pt idx="4039">
                  <c:v>0.64516129032256764</c:v>
                </c:pt>
                <c:pt idx="4040">
                  <c:v>0.64532098371126068</c:v>
                </c:pt>
                <c:pt idx="4041">
                  <c:v>0.64548067709995494</c:v>
                </c:pt>
                <c:pt idx="4042">
                  <c:v>0.64564037048864953</c:v>
                </c:pt>
                <c:pt idx="4043">
                  <c:v>0.64580006387734235</c:v>
                </c:pt>
                <c:pt idx="4044">
                  <c:v>0.64595975726603683</c:v>
                </c:pt>
                <c:pt idx="4045">
                  <c:v>0.64611945065473075</c:v>
                </c:pt>
                <c:pt idx="4046">
                  <c:v>0.64627914404342413</c:v>
                </c:pt>
                <c:pt idx="4047">
                  <c:v>0.64643883743211794</c:v>
                </c:pt>
                <c:pt idx="4048">
                  <c:v>0.64659853082081142</c:v>
                </c:pt>
                <c:pt idx="4049">
                  <c:v>0.64675822420950591</c:v>
                </c:pt>
                <c:pt idx="4050">
                  <c:v>0.64691791759819961</c:v>
                </c:pt>
                <c:pt idx="4051">
                  <c:v>0.64707761098689298</c:v>
                </c:pt>
                <c:pt idx="4052">
                  <c:v>0.64723730437558624</c:v>
                </c:pt>
                <c:pt idx="4053">
                  <c:v>0.64739699776427961</c:v>
                </c:pt>
                <c:pt idx="4054">
                  <c:v>0.6475566911529731</c:v>
                </c:pt>
                <c:pt idx="4055">
                  <c:v>0.64771638454166658</c:v>
                </c:pt>
                <c:pt idx="4056">
                  <c:v>0.64787607793036062</c:v>
                </c:pt>
                <c:pt idx="4057">
                  <c:v>0.64803577131905465</c:v>
                </c:pt>
                <c:pt idx="4058">
                  <c:v>0.64819546470774791</c:v>
                </c:pt>
                <c:pt idx="4059">
                  <c:v>0.64835515809644162</c:v>
                </c:pt>
                <c:pt idx="4060">
                  <c:v>0.64851485148513588</c:v>
                </c:pt>
                <c:pt idx="4061">
                  <c:v>0.64867454487382981</c:v>
                </c:pt>
                <c:pt idx="4062">
                  <c:v>0.64883423826252362</c:v>
                </c:pt>
                <c:pt idx="4063">
                  <c:v>0.64899393165121699</c:v>
                </c:pt>
                <c:pt idx="4064">
                  <c:v>0.64915362503991014</c:v>
                </c:pt>
                <c:pt idx="4065">
                  <c:v>0.64931331842860385</c:v>
                </c:pt>
                <c:pt idx="4066">
                  <c:v>0.64947301181729755</c:v>
                </c:pt>
                <c:pt idx="4067">
                  <c:v>0.6496327052059917</c:v>
                </c:pt>
                <c:pt idx="4068">
                  <c:v>0.64979239859468585</c:v>
                </c:pt>
                <c:pt idx="4069">
                  <c:v>0.64995209198337922</c:v>
                </c:pt>
                <c:pt idx="4070">
                  <c:v>0.6501117853720727</c:v>
                </c:pt>
                <c:pt idx="4071">
                  <c:v>0.65027147876076663</c:v>
                </c:pt>
                <c:pt idx="4072">
                  <c:v>0.65043117214946033</c:v>
                </c:pt>
                <c:pt idx="4073">
                  <c:v>0.65059086553815415</c:v>
                </c:pt>
                <c:pt idx="4074">
                  <c:v>0.65075055892684763</c:v>
                </c:pt>
                <c:pt idx="4075">
                  <c:v>0.65091025231554211</c:v>
                </c:pt>
                <c:pt idx="4076">
                  <c:v>0.65106994570423449</c:v>
                </c:pt>
                <c:pt idx="4077">
                  <c:v>0.65122963909292864</c:v>
                </c:pt>
                <c:pt idx="4078">
                  <c:v>0.65138933248162256</c:v>
                </c:pt>
                <c:pt idx="4079">
                  <c:v>0.65154902587031571</c:v>
                </c:pt>
                <c:pt idx="4080">
                  <c:v>0.65170871925901031</c:v>
                </c:pt>
                <c:pt idx="4081">
                  <c:v>0.65186841264770434</c:v>
                </c:pt>
                <c:pt idx="4082">
                  <c:v>0.6520281060363976</c:v>
                </c:pt>
                <c:pt idx="4083">
                  <c:v>0.65218779942509064</c:v>
                </c:pt>
                <c:pt idx="4084">
                  <c:v>0.65234749281378546</c:v>
                </c:pt>
                <c:pt idx="4085">
                  <c:v>0.65250718620247794</c:v>
                </c:pt>
                <c:pt idx="4086">
                  <c:v>0.65266687959117264</c:v>
                </c:pt>
                <c:pt idx="4087">
                  <c:v>0.65282657297986602</c:v>
                </c:pt>
                <c:pt idx="4088">
                  <c:v>0.65298626636855983</c:v>
                </c:pt>
                <c:pt idx="4089">
                  <c:v>0.65314595975725276</c:v>
                </c:pt>
                <c:pt idx="4090">
                  <c:v>0.65330565314594713</c:v>
                </c:pt>
                <c:pt idx="4091">
                  <c:v>0.65346534653464061</c:v>
                </c:pt>
                <c:pt idx="4092">
                  <c:v>0.65362503992333498</c:v>
                </c:pt>
                <c:pt idx="4093">
                  <c:v>0.65378473331202824</c:v>
                </c:pt>
                <c:pt idx="4094">
                  <c:v>0.65394442670072206</c:v>
                </c:pt>
                <c:pt idx="4095">
                  <c:v>0.65410412008941554</c:v>
                </c:pt>
                <c:pt idx="4096">
                  <c:v>0.65426381347810991</c:v>
                </c:pt>
                <c:pt idx="4097">
                  <c:v>0.65442350686680262</c:v>
                </c:pt>
                <c:pt idx="4098">
                  <c:v>0.65458320025549666</c:v>
                </c:pt>
                <c:pt idx="4099">
                  <c:v>0.65474289364419158</c:v>
                </c:pt>
                <c:pt idx="4100">
                  <c:v>0.65490258703288362</c:v>
                </c:pt>
                <c:pt idx="4101">
                  <c:v>0.65506228042157777</c:v>
                </c:pt>
                <c:pt idx="4102">
                  <c:v>0.65522197381027159</c:v>
                </c:pt>
                <c:pt idx="4103">
                  <c:v>0.65538166719896462</c:v>
                </c:pt>
                <c:pt idx="4104">
                  <c:v>0.65554136058765833</c:v>
                </c:pt>
                <c:pt idx="4105">
                  <c:v>0.65570105397635281</c:v>
                </c:pt>
                <c:pt idx="4106">
                  <c:v>0.65586074736504574</c:v>
                </c:pt>
                <c:pt idx="4107">
                  <c:v>0.65602044075374</c:v>
                </c:pt>
                <c:pt idx="4108">
                  <c:v>0.65618013414243315</c:v>
                </c:pt>
                <c:pt idx="4109">
                  <c:v>0.65633982753112774</c:v>
                </c:pt>
                <c:pt idx="4110">
                  <c:v>0.65649952091982122</c:v>
                </c:pt>
                <c:pt idx="4111">
                  <c:v>0.65665921430851615</c:v>
                </c:pt>
                <c:pt idx="4112">
                  <c:v>0.65681890769720852</c:v>
                </c:pt>
                <c:pt idx="4113">
                  <c:v>0.65697860108590223</c:v>
                </c:pt>
                <c:pt idx="4114">
                  <c:v>0.65713829447459671</c:v>
                </c:pt>
                <c:pt idx="4115">
                  <c:v>0.65729798786328963</c:v>
                </c:pt>
                <c:pt idx="4116">
                  <c:v>0.65745768125198278</c:v>
                </c:pt>
                <c:pt idx="4117">
                  <c:v>0.65761737464067715</c:v>
                </c:pt>
                <c:pt idx="4118">
                  <c:v>0.65777706802937108</c:v>
                </c:pt>
                <c:pt idx="4119">
                  <c:v>0.6579367614180639</c:v>
                </c:pt>
                <c:pt idx="4120">
                  <c:v>0.6580964548067576</c:v>
                </c:pt>
                <c:pt idx="4121">
                  <c:v>0.65825614819545131</c:v>
                </c:pt>
                <c:pt idx="4122">
                  <c:v>0.65841584158414568</c:v>
                </c:pt>
                <c:pt idx="4123">
                  <c:v>0.65857553497283872</c:v>
                </c:pt>
                <c:pt idx="4124">
                  <c:v>0.65873522836153331</c:v>
                </c:pt>
                <c:pt idx="4125">
                  <c:v>0.65889492175022613</c:v>
                </c:pt>
                <c:pt idx="4126">
                  <c:v>0.65905461513892061</c:v>
                </c:pt>
                <c:pt idx="4127">
                  <c:v>0.65921430852761354</c:v>
                </c:pt>
                <c:pt idx="4128">
                  <c:v>0.65937400191630724</c:v>
                </c:pt>
                <c:pt idx="4129">
                  <c:v>0.65953369530500094</c:v>
                </c:pt>
                <c:pt idx="4130">
                  <c:v>0.65969338869369565</c:v>
                </c:pt>
                <c:pt idx="4131">
                  <c:v>0.65985308208238902</c:v>
                </c:pt>
                <c:pt idx="4132">
                  <c:v>0.66001277547108261</c:v>
                </c:pt>
                <c:pt idx="4133">
                  <c:v>0.66017246885977632</c:v>
                </c:pt>
                <c:pt idx="4134">
                  <c:v>0.66033216224846969</c:v>
                </c:pt>
                <c:pt idx="4135">
                  <c:v>0.66049185563716395</c:v>
                </c:pt>
                <c:pt idx="4136">
                  <c:v>0.66065154902585743</c:v>
                </c:pt>
                <c:pt idx="4137">
                  <c:v>0.66081124241455191</c:v>
                </c:pt>
                <c:pt idx="4138">
                  <c:v>0.66097093580324462</c:v>
                </c:pt>
                <c:pt idx="4139">
                  <c:v>0.66113062919193799</c:v>
                </c:pt>
                <c:pt idx="4140">
                  <c:v>0.66129032258063225</c:v>
                </c:pt>
                <c:pt idx="4141">
                  <c:v>0.66145001596932562</c:v>
                </c:pt>
                <c:pt idx="4142">
                  <c:v>0.66160970935802021</c:v>
                </c:pt>
                <c:pt idx="4143">
                  <c:v>0.66176940274671336</c:v>
                </c:pt>
                <c:pt idx="4144">
                  <c:v>0.66192909613540796</c:v>
                </c:pt>
                <c:pt idx="4145">
                  <c:v>0.66208878952410077</c:v>
                </c:pt>
                <c:pt idx="4146">
                  <c:v>0.6622484829127947</c:v>
                </c:pt>
                <c:pt idx="4147">
                  <c:v>0.66240817630148841</c:v>
                </c:pt>
                <c:pt idx="4148">
                  <c:v>0.66256786969018189</c:v>
                </c:pt>
                <c:pt idx="4149">
                  <c:v>0.66272756307887637</c:v>
                </c:pt>
                <c:pt idx="4150">
                  <c:v>0.66288725646756963</c:v>
                </c:pt>
                <c:pt idx="4151">
                  <c:v>0.66304694985626189</c:v>
                </c:pt>
                <c:pt idx="4152">
                  <c:v>0.66320664324495615</c:v>
                </c:pt>
                <c:pt idx="4153">
                  <c:v>0.66336633663365041</c:v>
                </c:pt>
                <c:pt idx="4154">
                  <c:v>0.66352603002234367</c:v>
                </c:pt>
                <c:pt idx="4155">
                  <c:v>0.66368572341103804</c:v>
                </c:pt>
                <c:pt idx="4156">
                  <c:v>0.66384541679973252</c:v>
                </c:pt>
                <c:pt idx="4157">
                  <c:v>0.6640051101884259</c:v>
                </c:pt>
                <c:pt idx="4158">
                  <c:v>0.66416480357711905</c:v>
                </c:pt>
                <c:pt idx="4159">
                  <c:v>0.66432449696581308</c:v>
                </c:pt>
                <c:pt idx="4160">
                  <c:v>0.66448419035450634</c:v>
                </c:pt>
                <c:pt idx="4161">
                  <c:v>0.6646438837432006</c:v>
                </c:pt>
                <c:pt idx="4162">
                  <c:v>0.66480357713189409</c:v>
                </c:pt>
                <c:pt idx="4163">
                  <c:v>0.66496327052058812</c:v>
                </c:pt>
                <c:pt idx="4164">
                  <c:v>0.66512296390928061</c:v>
                </c:pt>
                <c:pt idx="4165">
                  <c:v>0.66528265729797464</c:v>
                </c:pt>
                <c:pt idx="4166">
                  <c:v>0.66544235068666802</c:v>
                </c:pt>
                <c:pt idx="4167">
                  <c:v>0.66560204407536172</c:v>
                </c:pt>
                <c:pt idx="4168">
                  <c:v>0.66576173746405642</c:v>
                </c:pt>
                <c:pt idx="4169">
                  <c:v>0.6659214308527498</c:v>
                </c:pt>
                <c:pt idx="4170">
                  <c:v>0.66608112424144283</c:v>
                </c:pt>
                <c:pt idx="4171">
                  <c:v>0.6662408176301382</c:v>
                </c:pt>
                <c:pt idx="4172">
                  <c:v>0.66640051101883091</c:v>
                </c:pt>
                <c:pt idx="4173">
                  <c:v>0.66656020440752395</c:v>
                </c:pt>
                <c:pt idx="4174">
                  <c:v>0.66671989779621765</c:v>
                </c:pt>
                <c:pt idx="4175">
                  <c:v>0.66687959118491213</c:v>
                </c:pt>
                <c:pt idx="4176">
                  <c:v>0.66703928457360595</c:v>
                </c:pt>
                <c:pt idx="4177">
                  <c:v>0.66719897796229932</c:v>
                </c:pt>
                <c:pt idx="4178">
                  <c:v>0.66735867135099314</c:v>
                </c:pt>
                <c:pt idx="4179">
                  <c:v>0.66751836473968618</c:v>
                </c:pt>
                <c:pt idx="4180">
                  <c:v>0.66767805812838155</c:v>
                </c:pt>
                <c:pt idx="4181">
                  <c:v>0.66783775151707425</c:v>
                </c:pt>
                <c:pt idx="4182">
                  <c:v>0.66799744490576762</c:v>
                </c:pt>
                <c:pt idx="4183">
                  <c:v>0.66815713829446155</c:v>
                </c:pt>
                <c:pt idx="4184">
                  <c:v>0.66831683168315525</c:v>
                </c:pt>
                <c:pt idx="4185">
                  <c:v>0.6684765250718484</c:v>
                </c:pt>
                <c:pt idx="4186">
                  <c:v>0.66863621846054322</c:v>
                </c:pt>
                <c:pt idx="4187">
                  <c:v>0.66879591184923648</c:v>
                </c:pt>
                <c:pt idx="4188">
                  <c:v>0.66895560523792963</c:v>
                </c:pt>
                <c:pt idx="4189">
                  <c:v>0.66911529862662389</c:v>
                </c:pt>
                <c:pt idx="4190">
                  <c:v>0.6692749920153177</c:v>
                </c:pt>
                <c:pt idx="4191">
                  <c:v>0.66943468540401063</c:v>
                </c:pt>
                <c:pt idx="4192">
                  <c:v>0.66959437879270434</c:v>
                </c:pt>
                <c:pt idx="4193">
                  <c:v>0.66975407218139926</c:v>
                </c:pt>
                <c:pt idx="4194">
                  <c:v>0.66991376557009175</c:v>
                </c:pt>
                <c:pt idx="4195">
                  <c:v>0.67007345895878656</c:v>
                </c:pt>
                <c:pt idx="4196">
                  <c:v>0.67023315234747993</c:v>
                </c:pt>
                <c:pt idx="4197">
                  <c:v>0.67039284573617342</c:v>
                </c:pt>
                <c:pt idx="4198">
                  <c:v>0.67055253912486668</c:v>
                </c:pt>
                <c:pt idx="4199">
                  <c:v>0.6707122325135616</c:v>
                </c:pt>
                <c:pt idx="4200">
                  <c:v>0.67087192590225397</c:v>
                </c:pt>
                <c:pt idx="4201">
                  <c:v>0.67103161929094823</c:v>
                </c:pt>
                <c:pt idx="4202">
                  <c:v>0.67119131267964283</c:v>
                </c:pt>
                <c:pt idx="4203">
                  <c:v>0.67135100606833609</c:v>
                </c:pt>
                <c:pt idx="4204">
                  <c:v>0.67151069945702879</c:v>
                </c:pt>
                <c:pt idx="4205">
                  <c:v>0.67167039284572316</c:v>
                </c:pt>
                <c:pt idx="4206">
                  <c:v>0.6718300862344172</c:v>
                </c:pt>
                <c:pt idx="4207">
                  <c:v>0.67198977962311113</c:v>
                </c:pt>
                <c:pt idx="4208">
                  <c:v>0.67214947301180494</c:v>
                </c:pt>
                <c:pt idx="4209">
                  <c:v>0.67230916640049843</c:v>
                </c:pt>
                <c:pt idx="4210">
                  <c:v>0.67246885978919169</c:v>
                </c:pt>
                <c:pt idx="4211">
                  <c:v>0.67262855317788606</c:v>
                </c:pt>
                <c:pt idx="4212">
                  <c:v>0.67278824656658009</c:v>
                </c:pt>
                <c:pt idx="4213">
                  <c:v>0.67294793995527291</c:v>
                </c:pt>
                <c:pt idx="4214">
                  <c:v>0.67310763334396673</c:v>
                </c:pt>
                <c:pt idx="4215">
                  <c:v>0.67326732673265899</c:v>
                </c:pt>
                <c:pt idx="4216">
                  <c:v>0.67342702012135325</c:v>
                </c:pt>
                <c:pt idx="4217">
                  <c:v>0.67358671351004695</c:v>
                </c:pt>
                <c:pt idx="4218">
                  <c:v>0.67374640689874177</c:v>
                </c:pt>
                <c:pt idx="4219">
                  <c:v>0.6739061002874347</c:v>
                </c:pt>
                <c:pt idx="4220">
                  <c:v>0.67406579367612895</c:v>
                </c:pt>
                <c:pt idx="4221">
                  <c:v>0.67422548706482288</c:v>
                </c:pt>
                <c:pt idx="4222">
                  <c:v>0.67438518045351614</c:v>
                </c:pt>
                <c:pt idx="4223">
                  <c:v>0.67454487384220962</c:v>
                </c:pt>
                <c:pt idx="4224">
                  <c:v>0.67470456723090344</c:v>
                </c:pt>
                <c:pt idx="4225">
                  <c:v>0.67486426061959792</c:v>
                </c:pt>
                <c:pt idx="4226">
                  <c:v>0.67502395400829118</c:v>
                </c:pt>
                <c:pt idx="4227">
                  <c:v>0.67518364739698455</c:v>
                </c:pt>
                <c:pt idx="4228">
                  <c:v>0.6753433407856777</c:v>
                </c:pt>
                <c:pt idx="4229">
                  <c:v>0.67550303417437219</c:v>
                </c:pt>
                <c:pt idx="4230">
                  <c:v>0.67566272756306578</c:v>
                </c:pt>
                <c:pt idx="4231">
                  <c:v>0.67582242095175882</c:v>
                </c:pt>
                <c:pt idx="4232">
                  <c:v>0.67598211434045263</c:v>
                </c:pt>
                <c:pt idx="4233">
                  <c:v>0.67614180772914734</c:v>
                </c:pt>
                <c:pt idx="4234">
                  <c:v>0.67630150111783993</c:v>
                </c:pt>
                <c:pt idx="4235">
                  <c:v>0.67646119450653364</c:v>
                </c:pt>
                <c:pt idx="4236">
                  <c:v>0.67662088789522801</c:v>
                </c:pt>
                <c:pt idx="4237">
                  <c:v>0.67678058128392105</c:v>
                </c:pt>
                <c:pt idx="4238">
                  <c:v>0.67694027467261575</c:v>
                </c:pt>
                <c:pt idx="4239">
                  <c:v>0.67709996806130912</c:v>
                </c:pt>
                <c:pt idx="4240">
                  <c:v>0.67725966145000294</c:v>
                </c:pt>
                <c:pt idx="4241">
                  <c:v>0.67741935483869642</c:v>
                </c:pt>
                <c:pt idx="4242">
                  <c:v>0.67757904822739023</c:v>
                </c:pt>
                <c:pt idx="4243">
                  <c:v>0.67773874161608405</c:v>
                </c:pt>
                <c:pt idx="4244">
                  <c:v>0.67789843500477853</c:v>
                </c:pt>
                <c:pt idx="4245">
                  <c:v>0.6780581283934719</c:v>
                </c:pt>
                <c:pt idx="4246">
                  <c:v>0.67821782178216439</c:v>
                </c:pt>
                <c:pt idx="4247">
                  <c:v>0.67837751517085865</c:v>
                </c:pt>
                <c:pt idx="4248">
                  <c:v>0.67853720855955235</c:v>
                </c:pt>
                <c:pt idx="4249">
                  <c:v>0.67869690194824561</c:v>
                </c:pt>
                <c:pt idx="4250">
                  <c:v>0.67885659533693921</c:v>
                </c:pt>
                <c:pt idx="4251">
                  <c:v>0.67901628872563258</c:v>
                </c:pt>
                <c:pt idx="4252">
                  <c:v>0.67917598211432728</c:v>
                </c:pt>
                <c:pt idx="4253">
                  <c:v>0.67933567550302143</c:v>
                </c:pt>
                <c:pt idx="4254">
                  <c:v>0.67949536889171402</c:v>
                </c:pt>
                <c:pt idx="4255">
                  <c:v>0.67965506228040906</c:v>
                </c:pt>
                <c:pt idx="4256">
                  <c:v>0.67981475566910254</c:v>
                </c:pt>
                <c:pt idx="4257">
                  <c:v>0.67997444905779592</c:v>
                </c:pt>
                <c:pt idx="4258">
                  <c:v>0.68013414244648884</c:v>
                </c:pt>
                <c:pt idx="4259">
                  <c:v>0.6802938358351831</c:v>
                </c:pt>
                <c:pt idx="4260">
                  <c:v>0.68045352922387625</c:v>
                </c:pt>
                <c:pt idx="4261">
                  <c:v>0.68061322261257085</c:v>
                </c:pt>
                <c:pt idx="4262">
                  <c:v>0.68077291600126366</c:v>
                </c:pt>
                <c:pt idx="4263">
                  <c:v>0.68093260938995737</c:v>
                </c:pt>
                <c:pt idx="4264">
                  <c:v>0.68109230277865107</c:v>
                </c:pt>
                <c:pt idx="4265">
                  <c:v>0.68125199616734478</c:v>
                </c:pt>
                <c:pt idx="4266">
                  <c:v>0.68141168955603848</c:v>
                </c:pt>
                <c:pt idx="4267">
                  <c:v>0.68157138294473218</c:v>
                </c:pt>
                <c:pt idx="4268">
                  <c:v>0.68173107633342711</c:v>
                </c:pt>
                <c:pt idx="4269">
                  <c:v>0.68189076972211959</c:v>
                </c:pt>
                <c:pt idx="4270">
                  <c:v>0.68205046311081363</c:v>
                </c:pt>
                <c:pt idx="4271">
                  <c:v>0.68221015649950756</c:v>
                </c:pt>
                <c:pt idx="4272">
                  <c:v>0.68236984988820049</c:v>
                </c:pt>
                <c:pt idx="4273">
                  <c:v>0.68252954327689463</c:v>
                </c:pt>
                <c:pt idx="4274">
                  <c:v>0.68268923666558978</c:v>
                </c:pt>
                <c:pt idx="4275">
                  <c:v>0.68284893005428249</c:v>
                </c:pt>
                <c:pt idx="4276">
                  <c:v>0.68300862344297564</c:v>
                </c:pt>
                <c:pt idx="4277">
                  <c:v>0.68316831683166868</c:v>
                </c:pt>
                <c:pt idx="4278">
                  <c:v>0.68332801022036294</c:v>
                </c:pt>
                <c:pt idx="4279">
                  <c:v>0.68348770360905653</c:v>
                </c:pt>
                <c:pt idx="4280">
                  <c:v>0.68364739699775035</c:v>
                </c:pt>
                <c:pt idx="4281">
                  <c:v>0.68380709038644405</c:v>
                </c:pt>
                <c:pt idx="4282">
                  <c:v>0.68396678377513709</c:v>
                </c:pt>
                <c:pt idx="4283">
                  <c:v>0.68412647716383213</c:v>
                </c:pt>
                <c:pt idx="4284">
                  <c:v>0.68428617055252516</c:v>
                </c:pt>
                <c:pt idx="4285">
                  <c:v>0.68444586394121887</c:v>
                </c:pt>
                <c:pt idx="4286">
                  <c:v>0.68460555732991324</c:v>
                </c:pt>
                <c:pt idx="4287">
                  <c:v>0.68476525071860661</c:v>
                </c:pt>
                <c:pt idx="4288">
                  <c:v>0.68492494410729998</c:v>
                </c:pt>
                <c:pt idx="4289">
                  <c:v>0.68508463749599424</c:v>
                </c:pt>
                <c:pt idx="4290">
                  <c:v>0.68524433088468761</c:v>
                </c:pt>
                <c:pt idx="4291">
                  <c:v>0.68540402427338165</c:v>
                </c:pt>
                <c:pt idx="4292">
                  <c:v>0.6855637176620748</c:v>
                </c:pt>
                <c:pt idx="4293">
                  <c:v>0.68572341105076862</c:v>
                </c:pt>
                <c:pt idx="4294">
                  <c:v>0.68588310443946221</c:v>
                </c:pt>
                <c:pt idx="4295">
                  <c:v>0.68604279782815591</c:v>
                </c:pt>
                <c:pt idx="4296">
                  <c:v>0.68620249121684951</c:v>
                </c:pt>
                <c:pt idx="4297">
                  <c:v>0.68636218460554277</c:v>
                </c:pt>
                <c:pt idx="4298">
                  <c:v>0.68652187799423703</c:v>
                </c:pt>
                <c:pt idx="4299">
                  <c:v>0.68668157138293051</c:v>
                </c:pt>
                <c:pt idx="4300">
                  <c:v>0.68684126477162444</c:v>
                </c:pt>
                <c:pt idx="4301">
                  <c:v>0.68700095816031814</c:v>
                </c:pt>
                <c:pt idx="4302">
                  <c:v>0.68716065154901185</c:v>
                </c:pt>
                <c:pt idx="4303">
                  <c:v>0.687320344937705</c:v>
                </c:pt>
                <c:pt idx="4304">
                  <c:v>0.6874800383263997</c:v>
                </c:pt>
                <c:pt idx="4305">
                  <c:v>0.68763973171509352</c:v>
                </c:pt>
                <c:pt idx="4306">
                  <c:v>0.68779942510378778</c:v>
                </c:pt>
                <c:pt idx="4307">
                  <c:v>0.68795911849248115</c:v>
                </c:pt>
                <c:pt idx="4308">
                  <c:v>0.68811881188117463</c:v>
                </c:pt>
                <c:pt idx="4309">
                  <c:v>0.68827850526986778</c:v>
                </c:pt>
                <c:pt idx="4310">
                  <c:v>0.6884381986585616</c:v>
                </c:pt>
                <c:pt idx="4311">
                  <c:v>0.68859789204725519</c:v>
                </c:pt>
                <c:pt idx="4312">
                  <c:v>0.68875758543594856</c:v>
                </c:pt>
                <c:pt idx="4313">
                  <c:v>0.68891727882464249</c:v>
                </c:pt>
                <c:pt idx="4314">
                  <c:v>0.68907697221333664</c:v>
                </c:pt>
                <c:pt idx="4315">
                  <c:v>0.68923666560202956</c:v>
                </c:pt>
                <c:pt idx="4316">
                  <c:v>0.68939635899072349</c:v>
                </c:pt>
                <c:pt idx="4317">
                  <c:v>0.68955605237941764</c:v>
                </c:pt>
                <c:pt idx="4318">
                  <c:v>0.68971574576811112</c:v>
                </c:pt>
                <c:pt idx="4319">
                  <c:v>0.6898754391568056</c:v>
                </c:pt>
                <c:pt idx="4320">
                  <c:v>0.69003513254549953</c:v>
                </c:pt>
                <c:pt idx="4321">
                  <c:v>0.6901948259341929</c:v>
                </c:pt>
                <c:pt idx="4322">
                  <c:v>0.69035451932288594</c:v>
                </c:pt>
                <c:pt idx="4323">
                  <c:v>0.69051421271157964</c:v>
                </c:pt>
                <c:pt idx="4324">
                  <c:v>0.69067390610027402</c:v>
                </c:pt>
                <c:pt idx="4325">
                  <c:v>0.6908335994889665</c:v>
                </c:pt>
                <c:pt idx="4326">
                  <c:v>0.69099329287766076</c:v>
                </c:pt>
                <c:pt idx="4327">
                  <c:v>0.69115298626635446</c:v>
                </c:pt>
                <c:pt idx="4328">
                  <c:v>0.69131267965504817</c:v>
                </c:pt>
                <c:pt idx="4329">
                  <c:v>0.69147237304374187</c:v>
                </c:pt>
                <c:pt idx="4330">
                  <c:v>0.69163206643243569</c:v>
                </c:pt>
                <c:pt idx="4331">
                  <c:v>0.69179175982112961</c:v>
                </c:pt>
                <c:pt idx="4332">
                  <c:v>0.69195145320982399</c:v>
                </c:pt>
                <c:pt idx="4333">
                  <c:v>0.69211114659851725</c:v>
                </c:pt>
                <c:pt idx="4334">
                  <c:v>0.6922708399872104</c:v>
                </c:pt>
                <c:pt idx="4335">
                  <c:v>0.6924305333759041</c:v>
                </c:pt>
                <c:pt idx="4336">
                  <c:v>0.69259022676459836</c:v>
                </c:pt>
                <c:pt idx="4337">
                  <c:v>0.69274992015329229</c:v>
                </c:pt>
                <c:pt idx="4338">
                  <c:v>0.69290961354198632</c:v>
                </c:pt>
                <c:pt idx="4339">
                  <c:v>0.69306930693067892</c:v>
                </c:pt>
                <c:pt idx="4340">
                  <c:v>0.6932290003193734</c:v>
                </c:pt>
                <c:pt idx="4341">
                  <c:v>0.69338869370806633</c:v>
                </c:pt>
                <c:pt idx="4342">
                  <c:v>0.69354838709675959</c:v>
                </c:pt>
                <c:pt idx="4343">
                  <c:v>0.69370808048545374</c:v>
                </c:pt>
                <c:pt idx="4344">
                  <c:v>0.69386777387414744</c:v>
                </c:pt>
                <c:pt idx="4345">
                  <c:v>0.69402746726284115</c:v>
                </c:pt>
                <c:pt idx="4346">
                  <c:v>0.69418716065153452</c:v>
                </c:pt>
                <c:pt idx="4347">
                  <c:v>0.69434685404022867</c:v>
                </c:pt>
                <c:pt idx="4348">
                  <c:v>0.69450654742892226</c:v>
                </c:pt>
                <c:pt idx="4349">
                  <c:v>0.69466624081761519</c:v>
                </c:pt>
                <c:pt idx="4350">
                  <c:v>0.69482593420631023</c:v>
                </c:pt>
                <c:pt idx="4351">
                  <c:v>0.69498562759500404</c:v>
                </c:pt>
                <c:pt idx="4352">
                  <c:v>0.69514532098369763</c:v>
                </c:pt>
                <c:pt idx="4353">
                  <c:v>0.69530501437239134</c:v>
                </c:pt>
                <c:pt idx="4354">
                  <c:v>0.69546470776108449</c:v>
                </c:pt>
                <c:pt idx="4355">
                  <c:v>0.69562440114977908</c:v>
                </c:pt>
                <c:pt idx="4356">
                  <c:v>0.69578409453847312</c:v>
                </c:pt>
                <c:pt idx="4357">
                  <c:v>0.69594378792716549</c:v>
                </c:pt>
                <c:pt idx="4358">
                  <c:v>0.69610348131585931</c:v>
                </c:pt>
                <c:pt idx="4359">
                  <c:v>0.69626317470455257</c:v>
                </c:pt>
                <c:pt idx="4360">
                  <c:v>0.69642286809324649</c:v>
                </c:pt>
                <c:pt idx="4361">
                  <c:v>0.6965825614819392</c:v>
                </c:pt>
                <c:pt idx="4362">
                  <c:v>0.69674225487063413</c:v>
                </c:pt>
                <c:pt idx="4363">
                  <c:v>0.69690194825932783</c:v>
                </c:pt>
                <c:pt idx="4364">
                  <c:v>0.69706164164802165</c:v>
                </c:pt>
                <c:pt idx="4365">
                  <c:v>0.69722133503671524</c:v>
                </c:pt>
                <c:pt idx="4366">
                  <c:v>0.69738102842540894</c:v>
                </c:pt>
                <c:pt idx="4367">
                  <c:v>0.69754072181410254</c:v>
                </c:pt>
                <c:pt idx="4368">
                  <c:v>0.69770041520279702</c:v>
                </c:pt>
                <c:pt idx="4369">
                  <c:v>0.69786010859149061</c:v>
                </c:pt>
                <c:pt idx="4370">
                  <c:v>0.69801980198018432</c:v>
                </c:pt>
                <c:pt idx="4371">
                  <c:v>0.6981794953688788</c:v>
                </c:pt>
                <c:pt idx="4372">
                  <c:v>0.69833918875757117</c:v>
                </c:pt>
                <c:pt idx="4373">
                  <c:v>0.69849888214626488</c:v>
                </c:pt>
                <c:pt idx="4374">
                  <c:v>0.69865857553495869</c:v>
                </c:pt>
                <c:pt idx="4375">
                  <c:v>0.69881826892365229</c:v>
                </c:pt>
                <c:pt idx="4376">
                  <c:v>0.69897796231234599</c:v>
                </c:pt>
                <c:pt idx="4377">
                  <c:v>0.69913765570103958</c:v>
                </c:pt>
                <c:pt idx="4378">
                  <c:v>0.6992973490897334</c:v>
                </c:pt>
                <c:pt idx="4379">
                  <c:v>0.69945704247842766</c:v>
                </c:pt>
                <c:pt idx="4380">
                  <c:v>0.69961673586712059</c:v>
                </c:pt>
                <c:pt idx="4381">
                  <c:v>0.69977642925581462</c:v>
                </c:pt>
                <c:pt idx="4382">
                  <c:v>0.69993612264450877</c:v>
                </c:pt>
                <c:pt idx="4383">
                  <c:v>0.70009581603320314</c:v>
                </c:pt>
                <c:pt idx="4384">
                  <c:v>0.70025550942189563</c:v>
                </c:pt>
                <c:pt idx="4385">
                  <c:v>0.70041520281058989</c:v>
                </c:pt>
                <c:pt idx="4386">
                  <c:v>0.70057489619928381</c:v>
                </c:pt>
                <c:pt idx="4387">
                  <c:v>0.70073458958797652</c:v>
                </c:pt>
                <c:pt idx="4388">
                  <c:v>0.70089428297667111</c:v>
                </c:pt>
                <c:pt idx="4389">
                  <c:v>0.70105397636536415</c:v>
                </c:pt>
                <c:pt idx="4390">
                  <c:v>0.70121366975405719</c:v>
                </c:pt>
                <c:pt idx="4391">
                  <c:v>0.70137336314275156</c:v>
                </c:pt>
                <c:pt idx="4392">
                  <c:v>0.7015330565314456</c:v>
                </c:pt>
                <c:pt idx="4393">
                  <c:v>0.70169274992013897</c:v>
                </c:pt>
                <c:pt idx="4394">
                  <c:v>0.70185244330883323</c:v>
                </c:pt>
                <c:pt idx="4395">
                  <c:v>0.7020121366975266</c:v>
                </c:pt>
                <c:pt idx="4396">
                  <c:v>0.70217183008622064</c:v>
                </c:pt>
                <c:pt idx="4397">
                  <c:v>0.70233152347491379</c:v>
                </c:pt>
                <c:pt idx="4398">
                  <c:v>0.70249121686360816</c:v>
                </c:pt>
                <c:pt idx="4399">
                  <c:v>0.70265091025230164</c:v>
                </c:pt>
                <c:pt idx="4400">
                  <c:v>0.70281060364099546</c:v>
                </c:pt>
                <c:pt idx="4401">
                  <c:v>0.70297029702968916</c:v>
                </c:pt>
                <c:pt idx="4402">
                  <c:v>0.70312999041838342</c:v>
                </c:pt>
                <c:pt idx="4403">
                  <c:v>0.70328968380707602</c:v>
                </c:pt>
                <c:pt idx="4404">
                  <c:v>0.70344937719576972</c:v>
                </c:pt>
                <c:pt idx="4405">
                  <c:v>0.70360907058446442</c:v>
                </c:pt>
                <c:pt idx="4406">
                  <c:v>0.70376876397315713</c:v>
                </c:pt>
                <c:pt idx="4407">
                  <c:v>0.70392845736185172</c:v>
                </c:pt>
                <c:pt idx="4408">
                  <c:v>0.70408815075054454</c:v>
                </c:pt>
                <c:pt idx="4409">
                  <c:v>0.70424784413923824</c:v>
                </c:pt>
                <c:pt idx="4410">
                  <c:v>0.7044075375279315</c:v>
                </c:pt>
                <c:pt idx="4411">
                  <c:v>0.70456723091662499</c:v>
                </c:pt>
                <c:pt idx="4412">
                  <c:v>0.70472692430531969</c:v>
                </c:pt>
                <c:pt idx="4413">
                  <c:v>0.70488661769401395</c:v>
                </c:pt>
                <c:pt idx="4414">
                  <c:v>0.70504631108270677</c:v>
                </c:pt>
                <c:pt idx="4415">
                  <c:v>0.70520600447140069</c:v>
                </c:pt>
                <c:pt idx="4416">
                  <c:v>0.70536569786009462</c:v>
                </c:pt>
                <c:pt idx="4417">
                  <c:v>0.70552539124878844</c:v>
                </c:pt>
                <c:pt idx="4418">
                  <c:v>0.70568508463748225</c:v>
                </c:pt>
                <c:pt idx="4419">
                  <c:v>0.70584477802617618</c:v>
                </c:pt>
                <c:pt idx="4420">
                  <c:v>0.70600447141486955</c:v>
                </c:pt>
                <c:pt idx="4421">
                  <c:v>0.70616416480356259</c:v>
                </c:pt>
                <c:pt idx="4422">
                  <c:v>0.7063238581922564</c:v>
                </c:pt>
                <c:pt idx="4423">
                  <c:v>0.70648355158094955</c:v>
                </c:pt>
                <c:pt idx="4424">
                  <c:v>0.70664324496964381</c:v>
                </c:pt>
                <c:pt idx="4425">
                  <c:v>0.70680293835833763</c:v>
                </c:pt>
                <c:pt idx="4426">
                  <c:v>0.70696263174703067</c:v>
                </c:pt>
                <c:pt idx="4427">
                  <c:v>0.70712232513572459</c:v>
                </c:pt>
                <c:pt idx="4428">
                  <c:v>0.70728201852441863</c:v>
                </c:pt>
                <c:pt idx="4429">
                  <c:v>0.707441711913113</c:v>
                </c:pt>
                <c:pt idx="4430">
                  <c:v>0.70760140530180682</c:v>
                </c:pt>
                <c:pt idx="4431">
                  <c:v>0.70776109869050075</c:v>
                </c:pt>
                <c:pt idx="4432">
                  <c:v>0.70792079207919456</c:v>
                </c:pt>
                <c:pt idx="4433">
                  <c:v>0.7080804854678876</c:v>
                </c:pt>
                <c:pt idx="4434">
                  <c:v>0.70824017885658141</c:v>
                </c:pt>
                <c:pt idx="4435">
                  <c:v>0.7083998722452759</c:v>
                </c:pt>
                <c:pt idx="4436">
                  <c:v>0.70855956563396827</c:v>
                </c:pt>
                <c:pt idx="4437">
                  <c:v>0.70871925902266197</c:v>
                </c:pt>
                <c:pt idx="4438">
                  <c:v>0.70887895241135623</c:v>
                </c:pt>
                <c:pt idx="4439">
                  <c:v>0.70903864580004938</c:v>
                </c:pt>
                <c:pt idx="4440">
                  <c:v>0.70919833918874364</c:v>
                </c:pt>
                <c:pt idx="4441">
                  <c:v>0.70935803257743735</c:v>
                </c:pt>
                <c:pt idx="4442">
                  <c:v>0.70951772596612983</c:v>
                </c:pt>
                <c:pt idx="4443">
                  <c:v>0.7096774193548252</c:v>
                </c:pt>
                <c:pt idx="4444">
                  <c:v>0.70983711274351846</c:v>
                </c:pt>
                <c:pt idx="4445">
                  <c:v>0.70999680613221161</c:v>
                </c:pt>
                <c:pt idx="4446">
                  <c:v>0.71015649952090532</c:v>
                </c:pt>
                <c:pt idx="4447">
                  <c:v>0.71031619290959902</c:v>
                </c:pt>
                <c:pt idx="4448">
                  <c:v>0.7104758862982935</c:v>
                </c:pt>
                <c:pt idx="4449">
                  <c:v>0.71063557968698665</c:v>
                </c:pt>
                <c:pt idx="4450">
                  <c:v>0.71079527307568136</c:v>
                </c:pt>
                <c:pt idx="4451">
                  <c:v>0.71095496646437473</c:v>
                </c:pt>
                <c:pt idx="4452">
                  <c:v>0.71111465985306754</c:v>
                </c:pt>
                <c:pt idx="4453">
                  <c:v>0.71127435324176125</c:v>
                </c:pt>
                <c:pt idx="4454">
                  <c:v>0.71143404663045495</c:v>
                </c:pt>
                <c:pt idx="4455">
                  <c:v>0.71159374001914866</c:v>
                </c:pt>
                <c:pt idx="4456">
                  <c:v>0.71175343340784314</c:v>
                </c:pt>
                <c:pt idx="4457">
                  <c:v>0.71191312679653607</c:v>
                </c:pt>
                <c:pt idx="4458">
                  <c:v>0.71207282018522977</c:v>
                </c:pt>
                <c:pt idx="4459">
                  <c:v>0.7122325135739237</c:v>
                </c:pt>
                <c:pt idx="4460">
                  <c:v>0.71239220696261718</c:v>
                </c:pt>
                <c:pt idx="4461">
                  <c:v>0.71255190035131089</c:v>
                </c:pt>
                <c:pt idx="4462">
                  <c:v>0.7127115937400047</c:v>
                </c:pt>
                <c:pt idx="4463">
                  <c:v>0.71287128712869918</c:v>
                </c:pt>
                <c:pt idx="4464">
                  <c:v>0.713030980517392</c:v>
                </c:pt>
                <c:pt idx="4465">
                  <c:v>0.71319067390608626</c:v>
                </c:pt>
                <c:pt idx="4466">
                  <c:v>0.71335036729477963</c:v>
                </c:pt>
                <c:pt idx="4467">
                  <c:v>0.71351006068347378</c:v>
                </c:pt>
                <c:pt idx="4468">
                  <c:v>0.71366975407216682</c:v>
                </c:pt>
                <c:pt idx="4469">
                  <c:v>0.71382944746086152</c:v>
                </c:pt>
                <c:pt idx="4470">
                  <c:v>0.71398914084955423</c:v>
                </c:pt>
                <c:pt idx="4471">
                  <c:v>0.71414883423824871</c:v>
                </c:pt>
                <c:pt idx="4472">
                  <c:v>0.71430852762694153</c:v>
                </c:pt>
                <c:pt idx="4473">
                  <c:v>0.71446822101563479</c:v>
                </c:pt>
                <c:pt idx="4474">
                  <c:v>0.71462791440432982</c:v>
                </c:pt>
                <c:pt idx="4475">
                  <c:v>0.71478760779302275</c:v>
                </c:pt>
                <c:pt idx="4476">
                  <c:v>0.71494730118171645</c:v>
                </c:pt>
                <c:pt idx="4477">
                  <c:v>0.7151069945704106</c:v>
                </c:pt>
                <c:pt idx="4478">
                  <c:v>0.71526668795910386</c:v>
                </c:pt>
                <c:pt idx="4479">
                  <c:v>0.71542638134779757</c:v>
                </c:pt>
                <c:pt idx="4480">
                  <c:v>0.71558607473649127</c:v>
                </c:pt>
                <c:pt idx="4481">
                  <c:v>0.71574576812518598</c:v>
                </c:pt>
                <c:pt idx="4482">
                  <c:v>0.7159054615138799</c:v>
                </c:pt>
                <c:pt idx="4483">
                  <c:v>0.71606515490257261</c:v>
                </c:pt>
                <c:pt idx="4484">
                  <c:v>0.71622484829126609</c:v>
                </c:pt>
                <c:pt idx="4485">
                  <c:v>0.71638454167995957</c:v>
                </c:pt>
                <c:pt idx="4486">
                  <c:v>0.71654423506865361</c:v>
                </c:pt>
                <c:pt idx="4487">
                  <c:v>0.71670392845734721</c:v>
                </c:pt>
                <c:pt idx="4488">
                  <c:v>0.71686362184604058</c:v>
                </c:pt>
                <c:pt idx="4489">
                  <c:v>0.71702331523473462</c:v>
                </c:pt>
                <c:pt idx="4490">
                  <c:v>0.71718300862342865</c:v>
                </c:pt>
                <c:pt idx="4491">
                  <c:v>0.71734270201212202</c:v>
                </c:pt>
                <c:pt idx="4492">
                  <c:v>0.71750239540081551</c:v>
                </c:pt>
                <c:pt idx="4493">
                  <c:v>0.71766208878950943</c:v>
                </c:pt>
                <c:pt idx="4494">
                  <c:v>0.71782178217820392</c:v>
                </c:pt>
                <c:pt idx="4495">
                  <c:v>0.71798147556689773</c:v>
                </c:pt>
                <c:pt idx="4496">
                  <c:v>0.7181411689555911</c:v>
                </c:pt>
                <c:pt idx="4497">
                  <c:v>0.71830086234428503</c:v>
                </c:pt>
                <c:pt idx="4498">
                  <c:v>0.71846055573297718</c:v>
                </c:pt>
                <c:pt idx="4499">
                  <c:v>0.71862024912167222</c:v>
                </c:pt>
                <c:pt idx="4500">
                  <c:v>0.71877994251036614</c:v>
                </c:pt>
                <c:pt idx="4501">
                  <c:v>0.71893963589905963</c:v>
                </c:pt>
                <c:pt idx="4502">
                  <c:v>0.71909932928775278</c:v>
                </c:pt>
                <c:pt idx="4503">
                  <c:v>0.71925902267644715</c:v>
                </c:pt>
                <c:pt idx="4504">
                  <c:v>0.71941871606514063</c:v>
                </c:pt>
                <c:pt idx="4505">
                  <c:v>0.71957840945383444</c:v>
                </c:pt>
                <c:pt idx="4506">
                  <c:v>0.7197381028425277</c:v>
                </c:pt>
                <c:pt idx="4507">
                  <c:v>0.71989779623122163</c:v>
                </c:pt>
                <c:pt idx="4508">
                  <c:v>0.720057489619915</c:v>
                </c:pt>
                <c:pt idx="4509">
                  <c:v>0.72021718300860849</c:v>
                </c:pt>
                <c:pt idx="4510">
                  <c:v>0.72037687639730263</c:v>
                </c:pt>
                <c:pt idx="4511">
                  <c:v>0.72053656978599501</c:v>
                </c:pt>
                <c:pt idx="4512">
                  <c:v>0.72069626317469049</c:v>
                </c:pt>
                <c:pt idx="4513">
                  <c:v>0.72085595656338519</c:v>
                </c:pt>
                <c:pt idx="4514">
                  <c:v>0.72101564995207723</c:v>
                </c:pt>
                <c:pt idx="4515">
                  <c:v>0.72117534334077171</c:v>
                </c:pt>
                <c:pt idx="4516">
                  <c:v>0.72133503672946464</c:v>
                </c:pt>
                <c:pt idx="4517">
                  <c:v>0.72149473011815901</c:v>
                </c:pt>
                <c:pt idx="4518">
                  <c:v>0.72165442350685283</c:v>
                </c:pt>
                <c:pt idx="4519">
                  <c:v>0.72181411689554575</c:v>
                </c:pt>
                <c:pt idx="4520">
                  <c:v>0.72197381028424013</c:v>
                </c:pt>
                <c:pt idx="4521">
                  <c:v>0.72213350367293316</c:v>
                </c:pt>
                <c:pt idx="4522">
                  <c:v>0.72229319706162687</c:v>
                </c:pt>
                <c:pt idx="4523">
                  <c:v>0.72245289045032068</c:v>
                </c:pt>
                <c:pt idx="4524">
                  <c:v>0.72261258383901428</c:v>
                </c:pt>
                <c:pt idx="4525">
                  <c:v>0.72277227722770854</c:v>
                </c:pt>
                <c:pt idx="4526">
                  <c:v>0.72293197061640224</c:v>
                </c:pt>
                <c:pt idx="4527">
                  <c:v>0.72309166400509606</c:v>
                </c:pt>
                <c:pt idx="4528">
                  <c:v>0.72325135739379021</c:v>
                </c:pt>
                <c:pt idx="4529">
                  <c:v>0.7234110507824828</c:v>
                </c:pt>
                <c:pt idx="4530">
                  <c:v>0.72357074417117662</c:v>
                </c:pt>
                <c:pt idx="4531">
                  <c:v>0.72373043755987188</c:v>
                </c:pt>
                <c:pt idx="4532">
                  <c:v>0.72389013094856458</c:v>
                </c:pt>
                <c:pt idx="4533">
                  <c:v>0.72404982433725762</c:v>
                </c:pt>
                <c:pt idx="4534">
                  <c:v>0.72420951772595132</c:v>
                </c:pt>
                <c:pt idx="4535">
                  <c:v>0.72436921111464503</c:v>
                </c:pt>
                <c:pt idx="4536">
                  <c:v>0.72452890450333873</c:v>
                </c:pt>
                <c:pt idx="4537">
                  <c:v>0.72468859789203244</c:v>
                </c:pt>
                <c:pt idx="4538">
                  <c:v>0.72484829128072692</c:v>
                </c:pt>
                <c:pt idx="4539">
                  <c:v>0.72500798466941985</c:v>
                </c:pt>
                <c:pt idx="4540">
                  <c:v>0.72516767805811411</c:v>
                </c:pt>
                <c:pt idx="4541">
                  <c:v>0.7253273714468077</c:v>
                </c:pt>
                <c:pt idx="4542">
                  <c:v>0.72548706483550096</c:v>
                </c:pt>
                <c:pt idx="4543">
                  <c:v>0.72564675822419578</c:v>
                </c:pt>
                <c:pt idx="4544">
                  <c:v>0.72580645161288915</c:v>
                </c:pt>
                <c:pt idx="4545">
                  <c:v>0.72596614500158207</c:v>
                </c:pt>
                <c:pt idx="4546">
                  <c:v>0.72612583839027689</c:v>
                </c:pt>
                <c:pt idx="4547">
                  <c:v>0.72628553177896948</c:v>
                </c:pt>
                <c:pt idx="4548">
                  <c:v>0.72644522516766319</c:v>
                </c:pt>
                <c:pt idx="4549">
                  <c:v>0.72660491855635745</c:v>
                </c:pt>
                <c:pt idx="4550">
                  <c:v>0.7267646119450506</c:v>
                </c:pt>
                <c:pt idx="4551">
                  <c:v>0.72692430533374464</c:v>
                </c:pt>
                <c:pt idx="4552">
                  <c:v>0.72708399872243756</c:v>
                </c:pt>
                <c:pt idx="4553">
                  <c:v>0.72724369211113238</c:v>
                </c:pt>
                <c:pt idx="4554">
                  <c:v>0.72740338549982542</c:v>
                </c:pt>
                <c:pt idx="4555">
                  <c:v>0.72756307888851912</c:v>
                </c:pt>
                <c:pt idx="4556">
                  <c:v>0.72772277227721283</c:v>
                </c:pt>
                <c:pt idx="4557">
                  <c:v>0.72788246566590653</c:v>
                </c:pt>
                <c:pt idx="4558">
                  <c:v>0.72804215905460024</c:v>
                </c:pt>
                <c:pt idx="4559">
                  <c:v>0.72820185244329527</c:v>
                </c:pt>
                <c:pt idx="4560">
                  <c:v>0.72836154583198698</c:v>
                </c:pt>
                <c:pt idx="4561">
                  <c:v>0.72852123922068202</c:v>
                </c:pt>
                <c:pt idx="4562">
                  <c:v>0.72868093260937628</c:v>
                </c:pt>
                <c:pt idx="4563">
                  <c:v>0.72884062599806931</c:v>
                </c:pt>
                <c:pt idx="4564">
                  <c:v>0.72900031938676269</c:v>
                </c:pt>
                <c:pt idx="4565">
                  <c:v>0.72916001277545661</c:v>
                </c:pt>
                <c:pt idx="4566">
                  <c:v>0.72931970616415043</c:v>
                </c:pt>
                <c:pt idx="4567">
                  <c:v>0.72947939955284369</c:v>
                </c:pt>
                <c:pt idx="4568">
                  <c:v>0.72963909294153806</c:v>
                </c:pt>
                <c:pt idx="4569">
                  <c:v>0.72979878633023154</c:v>
                </c:pt>
                <c:pt idx="4570">
                  <c:v>0.72995847971892469</c:v>
                </c:pt>
                <c:pt idx="4571">
                  <c:v>0.7301181731076184</c:v>
                </c:pt>
                <c:pt idx="4572">
                  <c:v>0.73027786649631266</c:v>
                </c:pt>
                <c:pt idx="4573">
                  <c:v>0.73043755988500558</c:v>
                </c:pt>
                <c:pt idx="4574">
                  <c:v>0.73059725327370029</c:v>
                </c:pt>
                <c:pt idx="4575">
                  <c:v>0.73075694666239377</c:v>
                </c:pt>
                <c:pt idx="4576">
                  <c:v>0.73091664005108692</c:v>
                </c:pt>
                <c:pt idx="4577">
                  <c:v>0.7310763334397814</c:v>
                </c:pt>
                <c:pt idx="4578">
                  <c:v>0.73123602682847488</c:v>
                </c:pt>
                <c:pt idx="4579">
                  <c:v>0.73139572021716803</c:v>
                </c:pt>
                <c:pt idx="4580">
                  <c:v>0.73155541360586263</c:v>
                </c:pt>
                <c:pt idx="4581">
                  <c:v>0.731715106994556</c:v>
                </c:pt>
                <c:pt idx="4582">
                  <c:v>0.73187480038324992</c:v>
                </c:pt>
                <c:pt idx="4583">
                  <c:v>0.73203449377194252</c:v>
                </c:pt>
                <c:pt idx="4584">
                  <c:v>0.73219418716063667</c:v>
                </c:pt>
                <c:pt idx="4585">
                  <c:v>0.7323538805493307</c:v>
                </c:pt>
                <c:pt idx="4586">
                  <c:v>0.73251357393802397</c:v>
                </c:pt>
                <c:pt idx="4587">
                  <c:v>0.73267326732671822</c:v>
                </c:pt>
                <c:pt idx="4588">
                  <c:v>0.73283296071541137</c:v>
                </c:pt>
                <c:pt idx="4589">
                  <c:v>0.73299265410410608</c:v>
                </c:pt>
                <c:pt idx="4590">
                  <c:v>0.73315234749279878</c:v>
                </c:pt>
                <c:pt idx="4591">
                  <c:v>0.73331204088149249</c:v>
                </c:pt>
                <c:pt idx="4592">
                  <c:v>0.73347173427018708</c:v>
                </c:pt>
                <c:pt idx="4593">
                  <c:v>0.73363142765888167</c:v>
                </c:pt>
                <c:pt idx="4594">
                  <c:v>0.73379112104757416</c:v>
                </c:pt>
                <c:pt idx="4595">
                  <c:v>0.73395081443626764</c:v>
                </c:pt>
                <c:pt idx="4596">
                  <c:v>0.73411050782496057</c:v>
                </c:pt>
                <c:pt idx="4597">
                  <c:v>0.73427020121365472</c:v>
                </c:pt>
                <c:pt idx="4598">
                  <c:v>0.73442989460234864</c:v>
                </c:pt>
                <c:pt idx="4599">
                  <c:v>0.73458958799104157</c:v>
                </c:pt>
                <c:pt idx="4600">
                  <c:v>0.73474928137973661</c:v>
                </c:pt>
                <c:pt idx="4601">
                  <c:v>0.73490897476842965</c:v>
                </c:pt>
                <c:pt idx="4602">
                  <c:v>0.73506866815712324</c:v>
                </c:pt>
                <c:pt idx="4603">
                  <c:v>0.73522836154581694</c:v>
                </c:pt>
                <c:pt idx="4604">
                  <c:v>0.73538805493451065</c:v>
                </c:pt>
                <c:pt idx="4605">
                  <c:v>0.73554774832320435</c:v>
                </c:pt>
                <c:pt idx="4606">
                  <c:v>0.73570744171189861</c:v>
                </c:pt>
                <c:pt idx="4607">
                  <c:v>0.73586713510059232</c:v>
                </c:pt>
                <c:pt idx="4608">
                  <c:v>0.73602682848928613</c:v>
                </c:pt>
                <c:pt idx="4609">
                  <c:v>0.73618652187797839</c:v>
                </c:pt>
                <c:pt idx="4610">
                  <c:v>0.73634621526667343</c:v>
                </c:pt>
                <c:pt idx="4611">
                  <c:v>0.73650590865536669</c:v>
                </c:pt>
                <c:pt idx="4612">
                  <c:v>0.73666560204406106</c:v>
                </c:pt>
                <c:pt idx="4613">
                  <c:v>0.73682529543275455</c:v>
                </c:pt>
                <c:pt idx="4614">
                  <c:v>0.73698498882144758</c:v>
                </c:pt>
                <c:pt idx="4615">
                  <c:v>0.73714468221014207</c:v>
                </c:pt>
                <c:pt idx="4616">
                  <c:v>0.73730437559883566</c:v>
                </c:pt>
                <c:pt idx="4617">
                  <c:v>0.73746406898752859</c:v>
                </c:pt>
                <c:pt idx="4618">
                  <c:v>0.73762376237622262</c:v>
                </c:pt>
                <c:pt idx="4619">
                  <c:v>0.73778345576491622</c:v>
                </c:pt>
                <c:pt idx="4620">
                  <c:v>0.73794314915360992</c:v>
                </c:pt>
                <c:pt idx="4621">
                  <c:v>0.73810284254230363</c:v>
                </c:pt>
                <c:pt idx="4622">
                  <c:v>0.73826253593099678</c:v>
                </c:pt>
                <c:pt idx="4623">
                  <c:v>0.73842222931969104</c:v>
                </c:pt>
                <c:pt idx="4624">
                  <c:v>0.73858192270838474</c:v>
                </c:pt>
                <c:pt idx="4625">
                  <c:v>0.73874161609708011</c:v>
                </c:pt>
                <c:pt idx="4626">
                  <c:v>0.73890130948577293</c:v>
                </c:pt>
                <c:pt idx="4627">
                  <c:v>0.73906100287446641</c:v>
                </c:pt>
                <c:pt idx="4628">
                  <c:v>0.73922069626316089</c:v>
                </c:pt>
                <c:pt idx="4629">
                  <c:v>0.73938038965185326</c:v>
                </c:pt>
                <c:pt idx="4630">
                  <c:v>0.73954008304054752</c:v>
                </c:pt>
                <c:pt idx="4631">
                  <c:v>0.7396997764292419</c:v>
                </c:pt>
                <c:pt idx="4632">
                  <c:v>0.73985946981793438</c:v>
                </c:pt>
                <c:pt idx="4633">
                  <c:v>0.74001916320662808</c:v>
                </c:pt>
                <c:pt idx="4634">
                  <c:v>0.7401788565953229</c:v>
                </c:pt>
                <c:pt idx="4635">
                  <c:v>0.74033854998401549</c:v>
                </c:pt>
                <c:pt idx="4636">
                  <c:v>0.74049824337270964</c:v>
                </c:pt>
                <c:pt idx="4637">
                  <c:v>0.74065793676140346</c:v>
                </c:pt>
                <c:pt idx="4638">
                  <c:v>0.74081763015009716</c:v>
                </c:pt>
                <c:pt idx="4639">
                  <c:v>0.74097732353879142</c:v>
                </c:pt>
                <c:pt idx="4640">
                  <c:v>0.74113701692748468</c:v>
                </c:pt>
                <c:pt idx="4641">
                  <c:v>0.74129671031617839</c:v>
                </c:pt>
                <c:pt idx="4642">
                  <c:v>0.74145640370487165</c:v>
                </c:pt>
                <c:pt idx="4643">
                  <c:v>0.7416160970935658</c:v>
                </c:pt>
                <c:pt idx="4644">
                  <c:v>0.74177579048225883</c:v>
                </c:pt>
                <c:pt idx="4645">
                  <c:v>0.74193548387095254</c:v>
                </c:pt>
                <c:pt idx="4646">
                  <c:v>0.74209517725964691</c:v>
                </c:pt>
                <c:pt idx="4647">
                  <c:v>0.74225487064834084</c:v>
                </c:pt>
                <c:pt idx="4648">
                  <c:v>0.74241456403703299</c:v>
                </c:pt>
                <c:pt idx="4649">
                  <c:v>0.74257425742572813</c:v>
                </c:pt>
                <c:pt idx="4650">
                  <c:v>0.74273395081442162</c:v>
                </c:pt>
                <c:pt idx="4651">
                  <c:v>0.74289364420311588</c:v>
                </c:pt>
                <c:pt idx="4652">
                  <c:v>0.74305333759180914</c:v>
                </c:pt>
                <c:pt idx="4653">
                  <c:v>0.74321303098050262</c:v>
                </c:pt>
                <c:pt idx="4654">
                  <c:v>0.74337272436919644</c:v>
                </c:pt>
                <c:pt idx="4655">
                  <c:v>0.7435324177578897</c:v>
                </c:pt>
                <c:pt idx="4656">
                  <c:v>0.74369211114658418</c:v>
                </c:pt>
                <c:pt idx="4657">
                  <c:v>0.7438518045352781</c:v>
                </c:pt>
                <c:pt idx="4658">
                  <c:v>0.74401149792397125</c:v>
                </c:pt>
                <c:pt idx="4659">
                  <c:v>0.7441711913126644</c:v>
                </c:pt>
                <c:pt idx="4660">
                  <c:v>0.74433088470135755</c:v>
                </c:pt>
                <c:pt idx="4661">
                  <c:v>0.74449057809005181</c:v>
                </c:pt>
                <c:pt idx="4662">
                  <c:v>0.74465027147874641</c:v>
                </c:pt>
                <c:pt idx="4663">
                  <c:v>0.74480996486743922</c:v>
                </c:pt>
                <c:pt idx="4664">
                  <c:v>0.7449696582561337</c:v>
                </c:pt>
                <c:pt idx="4665">
                  <c:v>0.74512935164482741</c:v>
                </c:pt>
                <c:pt idx="4666">
                  <c:v>0.745289045033521</c:v>
                </c:pt>
                <c:pt idx="4667">
                  <c:v>0.74544873842221404</c:v>
                </c:pt>
                <c:pt idx="4668">
                  <c:v>0.74560843181090775</c:v>
                </c:pt>
                <c:pt idx="4669">
                  <c:v>0.74576812519960145</c:v>
                </c:pt>
                <c:pt idx="4670">
                  <c:v>0.7459278185882966</c:v>
                </c:pt>
                <c:pt idx="4671">
                  <c:v>0.74608751197698886</c:v>
                </c:pt>
                <c:pt idx="4672">
                  <c:v>0.74624720536568323</c:v>
                </c:pt>
                <c:pt idx="4673">
                  <c:v>0.7464068987543766</c:v>
                </c:pt>
                <c:pt idx="4674">
                  <c:v>0.74656659214306997</c:v>
                </c:pt>
                <c:pt idx="4675">
                  <c:v>0.74672628553176368</c:v>
                </c:pt>
                <c:pt idx="4676">
                  <c:v>0.7468859789204576</c:v>
                </c:pt>
                <c:pt idx="4677">
                  <c:v>0.74704567230915264</c:v>
                </c:pt>
                <c:pt idx="4678">
                  <c:v>0.74720536569784479</c:v>
                </c:pt>
                <c:pt idx="4679">
                  <c:v>0.74736505908653861</c:v>
                </c:pt>
                <c:pt idx="4680">
                  <c:v>0.74752475247523265</c:v>
                </c:pt>
                <c:pt idx="4681">
                  <c:v>0.74768444586392591</c:v>
                </c:pt>
                <c:pt idx="4682">
                  <c:v>0.74784413925261961</c:v>
                </c:pt>
                <c:pt idx="4683">
                  <c:v>0.74800383264131443</c:v>
                </c:pt>
                <c:pt idx="4684">
                  <c:v>0.74816352603000702</c:v>
                </c:pt>
                <c:pt idx="4685">
                  <c:v>0.7483232194187015</c:v>
                </c:pt>
                <c:pt idx="4686">
                  <c:v>0.74848291280739443</c:v>
                </c:pt>
                <c:pt idx="4687">
                  <c:v>0.74864260619608936</c:v>
                </c:pt>
                <c:pt idx="4688">
                  <c:v>0.74880229958478273</c:v>
                </c:pt>
                <c:pt idx="4689">
                  <c:v>0.74896199297347665</c:v>
                </c:pt>
                <c:pt idx="4690">
                  <c:v>0.74912168636217003</c:v>
                </c:pt>
                <c:pt idx="4691">
                  <c:v>0.74928137975086251</c:v>
                </c:pt>
                <c:pt idx="4692">
                  <c:v>0.74944107313955777</c:v>
                </c:pt>
                <c:pt idx="4693">
                  <c:v>0.74960076652825114</c:v>
                </c:pt>
                <c:pt idx="4694">
                  <c:v>0.74976045991694407</c:v>
                </c:pt>
                <c:pt idx="4695">
                  <c:v>0.74992015330563833</c:v>
                </c:pt>
                <c:pt idx="4696">
                  <c:v>0.75007984669433281</c:v>
                </c:pt>
                <c:pt idx="4697">
                  <c:v>0.75023954008302562</c:v>
                </c:pt>
                <c:pt idx="4698">
                  <c:v>0.75039923347172</c:v>
                </c:pt>
                <c:pt idx="4699">
                  <c:v>0.7505589268604127</c:v>
                </c:pt>
                <c:pt idx="4700">
                  <c:v>0.75071862024910718</c:v>
                </c:pt>
                <c:pt idx="4701">
                  <c:v>0.75087831363780111</c:v>
                </c:pt>
                <c:pt idx="4702">
                  <c:v>0.75103800702649426</c:v>
                </c:pt>
                <c:pt idx="4703">
                  <c:v>0.75119770041518819</c:v>
                </c:pt>
                <c:pt idx="4704">
                  <c:v>0.75135739380388178</c:v>
                </c:pt>
                <c:pt idx="4705">
                  <c:v>0.75151708719257482</c:v>
                </c:pt>
                <c:pt idx="4706">
                  <c:v>0.75167678058126852</c:v>
                </c:pt>
                <c:pt idx="4707">
                  <c:v>0.75183647396996223</c:v>
                </c:pt>
                <c:pt idx="4708">
                  <c:v>0.75199616735865593</c:v>
                </c:pt>
                <c:pt idx="4709">
                  <c:v>0.75215586074734953</c:v>
                </c:pt>
                <c:pt idx="4710">
                  <c:v>0.75231555413604334</c:v>
                </c:pt>
                <c:pt idx="4711">
                  <c:v>0.75247524752473782</c:v>
                </c:pt>
                <c:pt idx="4712">
                  <c:v>0.75263494091343075</c:v>
                </c:pt>
                <c:pt idx="4713">
                  <c:v>0.75279463430212556</c:v>
                </c:pt>
                <c:pt idx="4714">
                  <c:v>0.75295432769081894</c:v>
                </c:pt>
                <c:pt idx="4715">
                  <c:v>0.75311402107951242</c:v>
                </c:pt>
                <c:pt idx="4716">
                  <c:v>0.75327371446820623</c:v>
                </c:pt>
                <c:pt idx="4717">
                  <c:v>0.75343340785689961</c:v>
                </c:pt>
                <c:pt idx="4718">
                  <c:v>0.75359310124559353</c:v>
                </c:pt>
                <c:pt idx="4719">
                  <c:v>0.75375279463428724</c:v>
                </c:pt>
                <c:pt idx="4720">
                  <c:v>0.75391248802298039</c:v>
                </c:pt>
                <c:pt idx="4721">
                  <c:v>0.75407218141167409</c:v>
                </c:pt>
                <c:pt idx="4722">
                  <c:v>0.7542318748003678</c:v>
                </c:pt>
                <c:pt idx="4723">
                  <c:v>0.75439156818906161</c:v>
                </c:pt>
                <c:pt idx="4724">
                  <c:v>0.75455126157775521</c:v>
                </c:pt>
                <c:pt idx="4725">
                  <c:v>0.75471095496644891</c:v>
                </c:pt>
                <c:pt idx="4726">
                  <c:v>0.75487064835514328</c:v>
                </c:pt>
                <c:pt idx="4727">
                  <c:v>0.75503034174383632</c:v>
                </c:pt>
                <c:pt idx="4728">
                  <c:v>0.7551900351325308</c:v>
                </c:pt>
                <c:pt idx="4729">
                  <c:v>0.75534972852122373</c:v>
                </c:pt>
                <c:pt idx="4730">
                  <c:v>0.75550942190991743</c:v>
                </c:pt>
                <c:pt idx="4731">
                  <c:v>0.75566911529861192</c:v>
                </c:pt>
                <c:pt idx="4732">
                  <c:v>0.75582880868730573</c:v>
                </c:pt>
                <c:pt idx="4733">
                  <c:v>0.7559885020759991</c:v>
                </c:pt>
                <c:pt idx="4734">
                  <c:v>0.75614819546469303</c:v>
                </c:pt>
                <c:pt idx="4735">
                  <c:v>0.75630788885338651</c:v>
                </c:pt>
                <c:pt idx="4736">
                  <c:v>0.75646758224207966</c:v>
                </c:pt>
                <c:pt idx="4737">
                  <c:v>0.7566272756307747</c:v>
                </c:pt>
                <c:pt idx="4738">
                  <c:v>0.75678696901946707</c:v>
                </c:pt>
                <c:pt idx="4739">
                  <c:v>0.75694666240816189</c:v>
                </c:pt>
                <c:pt idx="4740">
                  <c:v>0.75710635579685448</c:v>
                </c:pt>
                <c:pt idx="4741">
                  <c:v>0.75726604918554818</c:v>
                </c:pt>
                <c:pt idx="4742">
                  <c:v>0.75742574257424244</c:v>
                </c:pt>
                <c:pt idx="4743">
                  <c:v>0.75758543596293559</c:v>
                </c:pt>
                <c:pt idx="4744">
                  <c:v>0.75774512935162963</c:v>
                </c:pt>
                <c:pt idx="4745">
                  <c:v>0.75790482274032356</c:v>
                </c:pt>
                <c:pt idx="4746">
                  <c:v>0.75806451612901726</c:v>
                </c:pt>
                <c:pt idx="4747">
                  <c:v>0.75822420951771063</c:v>
                </c:pt>
                <c:pt idx="4748">
                  <c:v>0.75838390290640412</c:v>
                </c:pt>
                <c:pt idx="4749">
                  <c:v>0.75854359629509849</c:v>
                </c:pt>
                <c:pt idx="4750">
                  <c:v>0.75870328968379253</c:v>
                </c:pt>
                <c:pt idx="4751">
                  <c:v>0.75886298307248523</c:v>
                </c:pt>
                <c:pt idx="4752">
                  <c:v>0.75902267646118027</c:v>
                </c:pt>
                <c:pt idx="4753">
                  <c:v>0.75918236984987253</c:v>
                </c:pt>
                <c:pt idx="4754">
                  <c:v>0.75934206323856701</c:v>
                </c:pt>
                <c:pt idx="4755">
                  <c:v>0.75950175662726005</c:v>
                </c:pt>
                <c:pt idx="4756">
                  <c:v>0.75966145001595375</c:v>
                </c:pt>
                <c:pt idx="4757">
                  <c:v>0.75982114340464812</c:v>
                </c:pt>
                <c:pt idx="4758">
                  <c:v>0.75998083679334194</c:v>
                </c:pt>
                <c:pt idx="4759">
                  <c:v>0.76014053018203542</c:v>
                </c:pt>
                <c:pt idx="4760">
                  <c:v>0.76030022357072924</c:v>
                </c:pt>
                <c:pt idx="4761">
                  <c:v>0.76045991695942305</c:v>
                </c:pt>
                <c:pt idx="4762">
                  <c:v>0.76061961034811754</c:v>
                </c:pt>
                <c:pt idx="4763">
                  <c:v>0.76077930373681024</c:v>
                </c:pt>
                <c:pt idx="4764">
                  <c:v>0.76093899712550406</c:v>
                </c:pt>
                <c:pt idx="4765">
                  <c:v>0.76109869051419876</c:v>
                </c:pt>
                <c:pt idx="4766">
                  <c:v>0.7612583839028908</c:v>
                </c:pt>
                <c:pt idx="4767">
                  <c:v>0.76141807729158528</c:v>
                </c:pt>
                <c:pt idx="4768">
                  <c:v>0.76157777068027865</c:v>
                </c:pt>
                <c:pt idx="4769">
                  <c:v>0.76173746406897258</c:v>
                </c:pt>
                <c:pt idx="4770">
                  <c:v>0.76189715745766562</c:v>
                </c:pt>
                <c:pt idx="4771">
                  <c:v>0.76205685084635932</c:v>
                </c:pt>
                <c:pt idx="4772">
                  <c:v>0.76221654423505258</c:v>
                </c:pt>
                <c:pt idx="4773">
                  <c:v>0.76237623762374762</c:v>
                </c:pt>
                <c:pt idx="4774">
                  <c:v>0.76253593101244044</c:v>
                </c:pt>
                <c:pt idx="4775">
                  <c:v>0.76269562440113536</c:v>
                </c:pt>
                <c:pt idx="4776">
                  <c:v>0.76285531778982874</c:v>
                </c:pt>
                <c:pt idx="4777">
                  <c:v>0.76301501117852266</c:v>
                </c:pt>
                <c:pt idx="4778">
                  <c:v>0.7631747045672157</c:v>
                </c:pt>
                <c:pt idx="4779">
                  <c:v>0.76333439795590896</c:v>
                </c:pt>
                <c:pt idx="4780">
                  <c:v>0.76349409134460322</c:v>
                </c:pt>
                <c:pt idx="4781">
                  <c:v>0.7636537847332967</c:v>
                </c:pt>
                <c:pt idx="4782">
                  <c:v>0.76381347812199063</c:v>
                </c:pt>
                <c:pt idx="4783">
                  <c:v>0.76397317151068433</c:v>
                </c:pt>
                <c:pt idx="4784">
                  <c:v>0.7641328648993776</c:v>
                </c:pt>
                <c:pt idx="4785">
                  <c:v>0.76429255828807197</c:v>
                </c:pt>
                <c:pt idx="4786">
                  <c:v>0.76445225167676489</c:v>
                </c:pt>
                <c:pt idx="4787">
                  <c:v>0.7646119450654586</c:v>
                </c:pt>
                <c:pt idx="4788">
                  <c:v>0.76477163845415386</c:v>
                </c:pt>
                <c:pt idx="4789">
                  <c:v>0.76493133184284601</c:v>
                </c:pt>
                <c:pt idx="4790">
                  <c:v>0.76509102523154038</c:v>
                </c:pt>
                <c:pt idx="4791">
                  <c:v>0.76525071862023364</c:v>
                </c:pt>
                <c:pt idx="4792">
                  <c:v>0.76541041200892779</c:v>
                </c:pt>
                <c:pt idx="4793">
                  <c:v>0.76557010539762049</c:v>
                </c:pt>
                <c:pt idx="4794">
                  <c:v>0.76572979878631464</c:v>
                </c:pt>
                <c:pt idx="4795">
                  <c:v>0.76588949217500946</c:v>
                </c:pt>
                <c:pt idx="4796">
                  <c:v>0.76604918556370272</c:v>
                </c:pt>
                <c:pt idx="4797">
                  <c:v>0.76620887895239564</c:v>
                </c:pt>
                <c:pt idx="4798">
                  <c:v>0.76636857234109002</c:v>
                </c:pt>
                <c:pt idx="4799">
                  <c:v>0.76652826572978305</c:v>
                </c:pt>
                <c:pt idx="4800">
                  <c:v>0.76668795911847776</c:v>
                </c:pt>
                <c:pt idx="4801">
                  <c:v>0.76684765250717235</c:v>
                </c:pt>
                <c:pt idx="4802">
                  <c:v>0.76700734589586417</c:v>
                </c:pt>
                <c:pt idx="4803">
                  <c:v>0.76716703928455843</c:v>
                </c:pt>
                <c:pt idx="4804">
                  <c:v>0.76732673267325224</c:v>
                </c:pt>
                <c:pt idx="4805">
                  <c:v>0.76748642606194528</c:v>
                </c:pt>
                <c:pt idx="4806">
                  <c:v>0.76764611945063954</c:v>
                </c:pt>
                <c:pt idx="4807">
                  <c:v>0.76780581283933391</c:v>
                </c:pt>
                <c:pt idx="4808">
                  <c:v>0.76796550622802706</c:v>
                </c:pt>
                <c:pt idx="4809">
                  <c:v>0.76812519961672066</c:v>
                </c:pt>
                <c:pt idx="4810">
                  <c:v>0.76828489300541436</c:v>
                </c:pt>
                <c:pt idx="4811">
                  <c:v>0.76844458639410829</c:v>
                </c:pt>
                <c:pt idx="4812">
                  <c:v>0.76860427978280177</c:v>
                </c:pt>
                <c:pt idx="4813">
                  <c:v>0.76876397317149558</c:v>
                </c:pt>
                <c:pt idx="4814">
                  <c:v>0.76892366656018996</c:v>
                </c:pt>
                <c:pt idx="4815">
                  <c:v>0.76908335994888288</c:v>
                </c:pt>
                <c:pt idx="4816">
                  <c:v>0.76924305333757725</c:v>
                </c:pt>
                <c:pt idx="4817">
                  <c:v>0.76940274672626907</c:v>
                </c:pt>
                <c:pt idx="4818">
                  <c:v>0.76956244011496289</c:v>
                </c:pt>
                <c:pt idx="4819">
                  <c:v>0.76972213350365792</c:v>
                </c:pt>
                <c:pt idx="4820">
                  <c:v>0.76988182689235085</c:v>
                </c:pt>
                <c:pt idx="4821">
                  <c:v>0.77004152028104522</c:v>
                </c:pt>
                <c:pt idx="4822">
                  <c:v>0.7702012136697397</c:v>
                </c:pt>
                <c:pt idx="4823">
                  <c:v>0.77036090705843252</c:v>
                </c:pt>
                <c:pt idx="4824">
                  <c:v>0.77052060044712622</c:v>
                </c:pt>
                <c:pt idx="4825">
                  <c:v>0.77068029383582004</c:v>
                </c:pt>
                <c:pt idx="4826">
                  <c:v>0.77083998722451408</c:v>
                </c:pt>
                <c:pt idx="4827">
                  <c:v>0.77099968061320789</c:v>
                </c:pt>
                <c:pt idx="4828">
                  <c:v>0.7711593740019006</c:v>
                </c:pt>
                <c:pt idx="4829">
                  <c:v>0.77131906739059508</c:v>
                </c:pt>
                <c:pt idx="4830">
                  <c:v>0.7714787607792879</c:v>
                </c:pt>
                <c:pt idx="4831">
                  <c:v>0.77163845416798216</c:v>
                </c:pt>
                <c:pt idx="4832">
                  <c:v>0.77179814755667631</c:v>
                </c:pt>
                <c:pt idx="4833">
                  <c:v>0.77195784094536901</c:v>
                </c:pt>
                <c:pt idx="4834">
                  <c:v>0.77211753433406272</c:v>
                </c:pt>
                <c:pt idx="4835">
                  <c:v>0.77227722772275642</c:v>
                </c:pt>
                <c:pt idx="4836">
                  <c:v>0.77243692111144957</c:v>
                </c:pt>
                <c:pt idx="4837">
                  <c:v>0.77259661450014461</c:v>
                </c:pt>
                <c:pt idx="4838">
                  <c:v>0.77275630788883765</c:v>
                </c:pt>
                <c:pt idx="4839">
                  <c:v>0.77291600127753124</c:v>
                </c:pt>
                <c:pt idx="4840">
                  <c:v>0.77307569466622583</c:v>
                </c:pt>
                <c:pt idx="4841">
                  <c:v>0.77323538805491854</c:v>
                </c:pt>
                <c:pt idx="4842">
                  <c:v>0.77339508144361302</c:v>
                </c:pt>
                <c:pt idx="4843">
                  <c:v>0.77355477483230606</c:v>
                </c:pt>
                <c:pt idx="4844">
                  <c:v>0.77371446822100032</c:v>
                </c:pt>
                <c:pt idx="4845">
                  <c:v>0.77387416160969413</c:v>
                </c:pt>
                <c:pt idx="4846">
                  <c:v>0.77403385499838795</c:v>
                </c:pt>
                <c:pt idx="4847">
                  <c:v>0.77419354838708143</c:v>
                </c:pt>
                <c:pt idx="4848">
                  <c:v>0.77435324177577469</c:v>
                </c:pt>
                <c:pt idx="4849">
                  <c:v>0.77451293516446829</c:v>
                </c:pt>
                <c:pt idx="4850">
                  <c:v>0.7746726285531631</c:v>
                </c:pt>
                <c:pt idx="4851">
                  <c:v>0.77483232194185558</c:v>
                </c:pt>
                <c:pt idx="4852">
                  <c:v>0.77499201533055007</c:v>
                </c:pt>
                <c:pt idx="4853">
                  <c:v>0.7751517087192431</c:v>
                </c:pt>
                <c:pt idx="4854">
                  <c:v>0.77531140210793681</c:v>
                </c:pt>
                <c:pt idx="4855">
                  <c:v>0.77547109549663062</c:v>
                </c:pt>
                <c:pt idx="4856">
                  <c:v>0.77563078888532422</c:v>
                </c:pt>
                <c:pt idx="4857">
                  <c:v>0.77579048227401914</c:v>
                </c:pt>
                <c:pt idx="4858">
                  <c:v>0.77595017566271163</c:v>
                </c:pt>
                <c:pt idx="4859">
                  <c:v>0.77610986905140589</c:v>
                </c:pt>
                <c:pt idx="4860">
                  <c:v>0.77626956244009981</c:v>
                </c:pt>
                <c:pt idx="4861">
                  <c:v>0.77642925582879363</c:v>
                </c:pt>
                <c:pt idx="4862">
                  <c:v>0.77658894921748645</c:v>
                </c:pt>
                <c:pt idx="4863">
                  <c:v>0.77674864260618204</c:v>
                </c:pt>
                <c:pt idx="4864">
                  <c:v>0.77690833599487485</c:v>
                </c:pt>
                <c:pt idx="4865">
                  <c:v>0.77706802938356823</c:v>
                </c:pt>
                <c:pt idx="4866">
                  <c:v>0.77722772277226126</c:v>
                </c:pt>
                <c:pt idx="4867">
                  <c:v>0.77738741616095552</c:v>
                </c:pt>
                <c:pt idx="4868">
                  <c:v>0.77754710954964867</c:v>
                </c:pt>
                <c:pt idx="4869">
                  <c:v>0.77770680293834304</c:v>
                </c:pt>
                <c:pt idx="4870">
                  <c:v>0.77786649632703664</c:v>
                </c:pt>
                <c:pt idx="4871">
                  <c:v>0.77802618971572957</c:v>
                </c:pt>
                <c:pt idx="4872">
                  <c:v>0.77818588310442416</c:v>
                </c:pt>
                <c:pt idx="4873">
                  <c:v>0.77834557649311886</c:v>
                </c:pt>
                <c:pt idx="4874">
                  <c:v>0.7785052698818109</c:v>
                </c:pt>
                <c:pt idx="4875">
                  <c:v>0.77866496327050516</c:v>
                </c:pt>
                <c:pt idx="4876">
                  <c:v>0.77882465665920042</c:v>
                </c:pt>
                <c:pt idx="4877">
                  <c:v>0.77898435004789268</c:v>
                </c:pt>
                <c:pt idx="4878">
                  <c:v>0.77914404343658705</c:v>
                </c:pt>
                <c:pt idx="4879">
                  <c:v>0.77930373682527965</c:v>
                </c:pt>
                <c:pt idx="4880">
                  <c:v>0.7794634302139738</c:v>
                </c:pt>
                <c:pt idx="4881">
                  <c:v>0.77962312360266683</c:v>
                </c:pt>
                <c:pt idx="4882">
                  <c:v>0.77978281699136065</c:v>
                </c:pt>
                <c:pt idx="4883">
                  <c:v>0.77994251038005491</c:v>
                </c:pt>
                <c:pt idx="4884">
                  <c:v>0.7801022037687475</c:v>
                </c:pt>
                <c:pt idx="4885">
                  <c:v>0.78026189715744154</c:v>
                </c:pt>
                <c:pt idx="4886">
                  <c:v>0.78042159054613569</c:v>
                </c:pt>
                <c:pt idx="4887">
                  <c:v>0.78058128393482906</c:v>
                </c:pt>
                <c:pt idx="4888">
                  <c:v>0.78074097732352377</c:v>
                </c:pt>
                <c:pt idx="4889">
                  <c:v>0.78090067071221647</c:v>
                </c:pt>
                <c:pt idx="4890">
                  <c:v>0.7810603641009094</c:v>
                </c:pt>
                <c:pt idx="4891">
                  <c:v>0.78122005748960444</c:v>
                </c:pt>
                <c:pt idx="4892">
                  <c:v>0.7813797508782977</c:v>
                </c:pt>
                <c:pt idx="4893">
                  <c:v>0.78153944426699129</c:v>
                </c:pt>
                <c:pt idx="4894">
                  <c:v>0.7816991376556861</c:v>
                </c:pt>
                <c:pt idx="4895">
                  <c:v>0.78185883104437925</c:v>
                </c:pt>
                <c:pt idx="4896">
                  <c:v>0.78201852443307263</c:v>
                </c:pt>
                <c:pt idx="4897">
                  <c:v>0.78217821782176611</c:v>
                </c:pt>
                <c:pt idx="4898">
                  <c:v>0.78233791121045959</c:v>
                </c:pt>
                <c:pt idx="4899">
                  <c:v>0.78249760459915363</c:v>
                </c:pt>
                <c:pt idx="4900">
                  <c:v>0.78265729798784722</c:v>
                </c:pt>
                <c:pt idx="4901">
                  <c:v>0.78281699137654059</c:v>
                </c:pt>
                <c:pt idx="4902">
                  <c:v>0.78297668476523397</c:v>
                </c:pt>
                <c:pt idx="4903">
                  <c:v>0.78313637815392778</c:v>
                </c:pt>
                <c:pt idx="4904">
                  <c:v>0.78329607154262149</c:v>
                </c:pt>
                <c:pt idx="4905">
                  <c:v>0.78345576493131508</c:v>
                </c:pt>
                <c:pt idx="4906">
                  <c:v>0.78361545832001012</c:v>
                </c:pt>
                <c:pt idx="4907">
                  <c:v>0.78377515170870315</c:v>
                </c:pt>
                <c:pt idx="4908">
                  <c:v>0.78393484509739686</c:v>
                </c:pt>
                <c:pt idx="4909">
                  <c:v>0.78409453848609123</c:v>
                </c:pt>
                <c:pt idx="4910">
                  <c:v>0.7842542318747846</c:v>
                </c:pt>
                <c:pt idx="4911">
                  <c:v>0.78441392526347797</c:v>
                </c:pt>
                <c:pt idx="4912">
                  <c:v>0.78457361865217223</c:v>
                </c:pt>
                <c:pt idx="4913">
                  <c:v>0.7847333120408656</c:v>
                </c:pt>
                <c:pt idx="4914">
                  <c:v>0.78489300542955964</c:v>
                </c:pt>
                <c:pt idx="4915">
                  <c:v>0.78505269881825257</c:v>
                </c:pt>
                <c:pt idx="4916">
                  <c:v>0.78521239220694583</c:v>
                </c:pt>
                <c:pt idx="4917">
                  <c:v>0.78537208559563965</c:v>
                </c:pt>
                <c:pt idx="4918">
                  <c:v>0.78553177898433357</c:v>
                </c:pt>
                <c:pt idx="4919">
                  <c:v>0.78569147237302883</c:v>
                </c:pt>
                <c:pt idx="4920">
                  <c:v>0.78585116576172076</c:v>
                </c:pt>
                <c:pt idx="4921">
                  <c:v>0.78601085915041502</c:v>
                </c:pt>
                <c:pt idx="4922">
                  <c:v>0.7861705525391095</c:v>
                </c:pt>
                <c:pt idx="4923">
                  <c:v>0.78633024592780187</c:v>
                </c:pt>
                <c:pt idx="4924">
                  <c:v>0.78648993931649613</c:v>
                </c:pt>
                <c:pt idx="4925">
                  <c:v>0.78664963270519117</c:v>
                </c:pt>
                <c:pt idx="4926">
                  <c:v>0.78680932609388465</c:v>
                </c:pt>
                <c:pt idx="4927">
                  <c:v>0.78696901948257802</c:v>
                </c:pt>
                <c:pt idx="4928">
                  <c:v>0.78712871287127095</c:v>
                </c:pt>
                <c:pt idx="4929">
                  <c:v>0.78728840625996466</c:v>
                </c:pt>
                <c:pt idx="4930">
                  <c:v>0.78744809964865869</c:v>
                </c:pt>
                <c:pt idx="4931">
                  <c:v>0.78760779303735207</c:v>
                </c:pt>
                <c:pt idx="4932">
                  <c:v>0.78776748642604577</c:v>
                </c:pt>
                <c:pt idx="4933">
                  <c:v>0.78792717981473948</c:v>
                </c:pt>
                <c:pt idx="4934">
                  <c:v>0.78808687320343362</c:v>
                </c:pt>
                <c:pt idx="4935">
                  <c:v>0.78824656659212688</c:v>
                </c:pt>
                <c:pt idx="4936">
                  <c:v>0.78840625998082059</c:v>
                </c:pt>
                <c:pt idx="4937">
                  <c:v>0.78856595336951463</c:v>
                </c:pt>
                <c:pt idx="4938">
                  <c:v>0.78872564675820855</c:v>
                </c:pt>
                <c:pt idx="4939">
                  <c:v>0.78888534014690159</c:v>
                </c:pt>
                <c:pt idx="4940">
                  <c:v>0.78904503353559685</c:v>
                </c:pt>
                <c:pt idx="4941">
                  <c:v>0.78920472692428911</c:v>
                </c:pt>
                <c:pt idx="4942">
                  <c:v>0.78936442031298248</c:v>
                </c:pt>
                <c:pt idx="4943">
                  <c:v>0.78952411370167652</c:v>
                </c:pt>
                <c:pt idx="4944">
                  <c:v>0.78968380709037089</c:v>
                </c:pt>
                <c:pt idx="4945">
                  <c:v>0.78984350047906393</c:v>
                </c:pt>
                <c:pt idx="4946">
                  <c:v>0.79000319386775697</c:v>
                </c:pt>
                <c:pt idx="4947">
                  <c:v>0.79016288725645079</c:v>
                </c:pt>
                <c:pt idx="4948">
                  <c:v>0.79032258064514449</c:v>
                </c:pt>
                <c:pt idx="4949">
                  <c:v>0.79048227403383853</c:v>
                </c:pt>
                <c:pt idx="4950">
                  <c:v>0.79064196742253312</c:v>
                </c:pt>
                <c:pt idx="4951">
                  <c:v>0.79080166081122616</c:v>
                </c:pt>
                <c:pt idx="4952">
                  <c:v>0.79096135419991986</c:v>
                </c:pt>
                <c:pt idx="4953">
                  <c:v>0.79112104758861423</c:v>
                </c:pt>
                <c:pt idx="4954">
                  <c:v>0.79128074097730638</c:v>
                </c:pt>
                <c:pt idx="4955">
                  <c:v>0.79144043436600153</c:v>
                </c:pt>
                <c:pt idx="4956">
                  <c:v>0.79160012775469468</c:v>
                </c:pt>
                <c:pt idx="4957">
                  <c:v>0.79175982114338905</c:v>
                </c:pt>
                <c:pt idx="4958">
                  <c:v>0.79191951453208265</c:v>
                </c:pt>
                <c:pt idx="4959">
                  <c:v>0.79207920792077635</c:v>
                </c:pt>
                <c:pt idx="4960">
                  <c:v>0.7922389013094695</c:v>
                </c:pt>
                <c:pt idx="4961">
                  <c:v>0.79239859469816365</c:v>
                </c:pt>
                <c:pt idx="4962">
                  <c:v>0.79255828808685658</c:v>
                </c:pt>
                <c:pt idx="4963">
                  <c:v>0.7927179814755505</c:v>
                </c:pt>
                <c:pt idx="4964">
                  <c:v>0.79287767486424432</c:v>
                </c:pt>
                <c:pt idx="4965">
                  <c:v>0.79303736825293725</c:v>
                </c:pt>
                <c:pt idx="4966">
                  <c:v>0.79319706164163151</c:v>
                </c:pt>
                <c:pt idx="4967">
                  <c:v>0.79335675503032488</c:v>
                </c:pt>
                <c:pt idx="4968">
                  <c:v>0.79351644841901858</c:v>
                </c:pt>
                <c:pt idx="4969">
                  <c:v>0.79367614180771207</c:v>
                </c:pt>
                <c:pt idx="4970">
                  <c:v>0.7938358351964071</c:v>
                </c:pt>
                <c:pt idx="4971">
                  <c:v>0.79399552858510103</c:v>
                </c:pt>
                <c:pt idx="4972">
                  <c:v>0.79415522197379451</c:v>
                </c:pt>
                <c:pt idx="4973">
                  <c:v>0.79431491536248766</c:v>
                </c:pt>
                <c:pt idx="4974">
                  <c:v>0.7944746087511817</c:v>
                </c:pt>
                <c:pt idx="4975">
                  <c:v>0.79463430213987596</c:v>
                </c:pt>
                <c:pt idx="4976">
                  <c:v>0.79479399552856933</c:v>
                </c:pt>
                <c:pt idx="4977">
                  <c:v>0.7949536889172617</c:v>
                </c:pt>
                <c:pt idx="4978">
                  <c:v>0.79511338230595541</c:v>
                </c:pt>
                <c:pt idx="4979">
                  <c:v>0.79527307569464989</c:v>
                </c:pt>
                <c:pt idx="4980">
                  <c:v>0.79543276908334293</c:v>
                </c:pt>
                <c:pt idx="4981">
                  <c:v>0.7955924624720373</c:v>
                </c:pt>
                <c:pt idx="4982">
                  <c:v>0.79575215586073056</c:v>
                </c:pt>
                <c:pt idx="4983">
                  <c:v>0.79591184924942471</c:v>
                </c:pt>
                <c:pt idx="4984">
                  <c:v>0.7960715426381193</c:v>
                </c:pt>
                <c:pt idx="4985">
                  <c:v>0.79623123602681278</c:v>
                </c:pt>
                <c:pt idx="4986">
                  <c:v>0.79639092941550582</c:v>
                </c:pt>
                <c:pt idx="4987">
                  <c:v>0.79655062280419964</c:v>
                </c:pt>
                <c:pt idx="4988">
                  <c:v>0.7967103161928939</c:v>
                </c:pt>
                <c:pt idx="4989">
                  <c:v>0.79687000958158771</c:v>
                </c:pt>
                <c:pt idx="4990">
                  <c:v>0.79702970297028064</c:v>
                </c:pt>
                <c:pt idx="4991">
                  <c:v>0.79718939635897501</c:v>
                </c:pt>
                <c:pt idx="4992">
                  <c:v>0.79734908974766716</c:v>
                </c:pt>
                <c:pt idx="4993">
                  <c:v>0.79750878313636109</c:v>
                </c:pt>
                <c:pt idx="4994">
                  <c:v>0.79766847652505612</c:v>
                </c:pt>
                <c:pt idx="4995">
                  <c:v>0.79782816991374916</c:v>
                </c:pt>
                <c:pt idx="4996">
                  <c:v>0.79798786330244287</c:v>
                </c:pt>
                <c:pt idx="4997">
                  <c:v>0.79814755669113724</c:v>
                </c:pt>
                <c:pt idx="4998">
                  <c:v>0.79830725007983061</c:v>
                </c:pt>
                <c:pt idx="4999">
                  <c:v>0.79846694346852398</c:v>
                </c:pt>
                <c:pt idx="5000">
                  <c:v>0.79862663685721769</c:v>
                </c:pt>
                <c:pt idx="5001">
                  <c:v>0.79878633024591139</c:v>
                </c:pt>
                <c:pt idx="5002">
                  <c:v>0.79894602363460565</c:v>
                </c:pt>
                <c:pt idx="5003">
                  <c:v>0.79910571702329936</c:v>
                </c:pt>
                <c:pt idx="5004">
                  <c:v>0.79926541041199262</c:v>
                </c:pt>
                <c:pt idx="5005">
                  <c:v>0.79942510380068621</c:v>
                </c:pt>
                <c:pt idx="5006">
                  <c:v>0.79958479718937991</c:v>
                </c:pt>
                <c:pt idx="5007">
                  <c:v>0.79974449057807495</c:v>
                </c:pt>
                <c:pt idx="5008">
                  <c:v>0.79990418396676677</c:v>
                </c:pt>
                <c:pt idx="5009">
                  <c:v>0.80006387735546103</c:v>
                </c:pt>
                <c:pt idx="5010">
                  <c:v>0.80022357074415451</c:v>
                </c:pt>
                <c:pt idx="5011">
                  <c:v>0.80038326413284788</c:v>
                </c:pt>
                <c:pt idx="5012">
                  <c:v>0.80054295752154214</c:v>
                </c:pt>
                <c:pt idx="5013">
                  <c:v>0.80070265091023551</c:v>
                </c:pt>
                <c:pt idx="5014">
                  <c:v>0.800862344298929</c:v>
                </c:pt>
                <c:pt idx="5015">
                  <c:v>0.8010220376876237</c:v>
                </c:pt>
                <c:pt idx="5016">
                  <c:v>0.80118173107631696</c:v>
                </c:pt>
                <c:pt idx="5017">
                  <c:v>0.80134142446501122</c:v>
                </c:pt>
                <c:pt idx="5018">
                  <c:v>0.8015011178537047</c:v>
                </c:pt>
                <c:pt idx="5019">
                  <c:v>0.80166081124239863</c:v>
                </c:pt>
                <c:pt idx="5020">
                  <c:v>0.80182050463109233</c:v>
                </c:pt>
                <c:pt idx="5021">
                  <c:v>0.8019801980197856</c:v>
                </c:pt>
                <c:pt idx="5022">
                  <c:v>0.80213989140847997</c:v>
                </c:pt>
                <c:pt idx="5023">
                  <c:v>0.80229958479717289</c:v>
                </c:pt>
                <c:pt idx="5024">
                  <c:v>0.8024592781858666</c:v>
                </c:pt>
                <c:pt idx="5025">
                  <c:v>0.80261897157456064</c:v>
                </c:pt>
                <c:pt idx="5026">
                  <c:v>0.80277866496325401</c:v>
                </c:pt>
                <c:pt idx="5027">
                  <c:v>0.80293835835194749</c:v>
                </c:pt>
                <c:pt idx="5028">
                  <c:v>0.80309805174064142</c:v>
                </c:pt>
                <c:pt idx="5029">
                  <c:v>0.80325774512933457</c:v>
                </c:pt>
                <c:pt idx="5030">
                  <c:v>0.80341743851802883</c:v>
                </c:pt>
                <c:pt idx="5031">
                  <c:v>0.80357713190672198</c:v>
                </c:pt>
                <c:pt idx="5032">
                  <c:v>0.80373682529541624</c:v>
                </c:pt>
                <c:pt idx="5033">
                  <c:v>0.80389651868411072</c:v>
                </c:pt>
                <c:pt idx="5034">
                  <c:v>0.80405621207280364</c:v>
                </c:pt>
                <c:pt idx="5035">
                  <c:v>0.80421590546149735</c:v>
                </c:pt>
                <c:pt idx="5036">
                  <c:v>0.80437559885019105</c:v>
                </c:pt>
                <c:pt idx="5037">
                  <c:v>0.80453529223888576</c:v>
                </c:pt>
                <c:pt idx="5038">
                  <c:v>0.80469498562757913</c:v>
                </c:pt>
                <c:pt idx="5039">
                  <c:v>0.80485467901627261</c:v>
                </c:pt>
                <c:pt idx="5040">
                  <c:v>0.80501437240496587</c:v>
                </c:pt>
                <c:pt idx="5041">
                  <c:v>0.80517406579365958</c:v>
                </c:pt>
                <c:pt idx="5042">
                  <c:v>0.8053337591823525</c:v>
                </c:pt>
                <c:pt idx="5043">
                  <c:v>0.80549345257104754</c:v>
                </c:pt>
                <c:pt idx="5044">
                  <c:v>0.80565314595974058</c:v>
                </c:pt>
                <c:pt idx="5045">
                  <c:v>0.80581283934843462</c:v>
                </c:pt>
                <c:pt idx="5046">
                  <c:v>0.8059725327371281</c:v>
                </c:pt>
                <c:pt idx="5047">
                  <c:v>0.8061322261258218</c:v>
                </c:pt>
                <c:pt idx="5048">
                  <c:v>0.80629191951451629</c:v>
                </c:pt>
                <c:pt idx="5049">
                  <c:v>0.80645161290320977</c:v>
                </c:pt>
                <c:pt idx="5050">
                  <c:v>0.80661130629190292</c:v>
                </c:pt>
                <c:pt idx="5051">
                  <c:v>0.8067709996805974</c:v>
                </c:pt>
                <c:pt idx="5052">
                  <c:v>0.80693069306929088</c:v>
                </c:pt>
                <c:pt idx="5053">
                  <c:v>0.80709038645798403</c:v>
                </c:pt>
                <c:pt idx="5054">
                  <c:v>0.80725007984667752</c:v>
                </c:pt>
                <c:pt idx="5055">
                  <c:v>0.807409773235372</c:v>
                </c:pt>
                <c:pt idx="5056">
                  <c:v>0.80756946662406515</c:v>
                </c:pt>
                <c:pt idx="5057">
                  <c:v>0.80772916001275852</c:v>
                </c:pt>
                <c:pt idx="5058">
                  <c:v>0.80788885340145322</c:v>
                </c:pt>
                <c:pt idx="5059">
                  <c:v>0.8080485467901467</c:v>
                </c:pt>
                <c:pt idx="5060">
                  <c:v>0.80820824017884052</c:v>
                </c:pt>
                <c:pt idx="5061">
                  <c:v>0.80836793356753367</c:v>
                </c:pt>
                <c:pt idx="5062">
                  <c:v>0.80852762695622737</c:v>
                </c:pt>
                <c:pt idx="5063">
                  <c:v>0.80868732034492108</c:v>
                </c:pt>
                <c:pt idx="5064">
                  <c:v>0.80884701373361534</c:v>
                </c:pt>
                <c:pt idx="5065">
                  <c:v>0.80900670712230849</c:v>
                </c:pt>
                <c:pt idx="5066">
                  <c:v>0.80916640051100219</c:v>
                </c:pt>
                <c:pt idx="5067">
                  <c:v>0.8093260938996959</c:v>
                </c:pt>
                <c:pt idx="5068">
                  <c:v>0.8094857872883896</c:v>
                </c:pt>
                <c:pt idx="5069">
                  <c:v>0.80964548067708431</c:v>
                </c:pt>
                <c:pt idx="5070">
                  <c:v>0.80980517406577768</c:v>
                </c:pt>
                <c:pt idx="5071">
                  <c:v>0.80996486745447138</c:v>
                </c:pt>
                <c:pt idx="5072">
                  <c:v>0.81012456084316442</c:v>
                </c:pt>
                <c:pt idx="5073">
                  <c:v>0.81028425423185813</c:v>
                </c:pt>
                <c:pt idx="5074">
                  <c:v>0.81044394762055183</c:v>
                </c:pt>
                <c:pt idx="5075">
                  <c:v>0.81060364100924553</c:v>
                </c:pt>
                <c:pt idx="5076">
                  <c:v>0.81076333439793868</c:v>
                </c:pt>
                <c:pt idx="5077">
                  <c:v>0.8109230277866325</c:v>
                </c:pt>
                <c:pt idx="5078">
                  <c:v>0.81108272117532598</c:v>
                </c:pt>
                <c:pt idx="5079">
                  <c:v>0.81124241456402102</c:v>
                </c:pt>
                <c:pt idx="5080">
                  <c:v>0.81140210795271328</c:v>
                </c:pt>
                <c:pt idx="5081">
                  <c:v>0.81156180134140776</c:v>
                </c:pt>
                <c:pt idx="5082">
                  <c:v>0.81172149473010213</c:v>
                </c:pt>
                <c:pt idx="5083">
                  <c:v>0.81188118811879562</c:v>
                </c:pt>
                <c:pt idx="5084">
                  <c:v>0.81204088150748943</c:v>
                </c:pt>
                <c:pt idx="5085">
                  <c:v>0.81220057489618269</c:v>
                </c:pt>
                <c:pt idx="5086">
                  <c:v>0.81236026828487662</c:v>
                </c:pt>
                <c:pt idx="5087">
                  <c:v>0.81251996167356999</c:v>
                </c:pt>
                <c:pt idx="5088">
                  <c:v>0.81267965506226369</c:v>
                </c:pt>
                <c:pt idx="5089">
                  <c:v>0.8128393484509574</c:v>
                </c:pt>
                <c:pt idx="5090">
                  <c:v>0.8129990418396511</c:v>
                </c:pt>
                <c:pt idx="5091">
                  <c:v>0.81315873522834481</c:v>
                </c:pt>
                <c:pt idx="5092">
                  <c:v>0.81331842861703851</c:v>
                </c:pt>
                <c:pt idx="5093">
                  <c:v>0.81347812200573222</c:v>
                </c:pt>
                <c:pt idx="5094">
                  <c:v>0.8136378153944267</c:v>
                </c:pt>
                <c:pt idx="5095">
                  <c:v>0.81379750878311963</c:v>
                </c:pt>
                <c:pt idx="5096">
                  <c:v>0.81395720217181389</c:v>
                </c:pt>
                <c:pt idx="5097">
                  <c:v>0.81411689556050704</c:v>
                </c:pt>
                <c:pt idx="5098">
                  <c:v>0.81427658894920008</c:v>
                </c:pt>
                <c:pt idx="5099">
                  <c:v>0.81443628233789445</c:v>
                </c:pt>
                <c:pt idx="5100">
                  <c:v>0.81459597572658815</c:v>
                </c:pt>
                <c:pt idx="5101">
                  <c:v>0.81475566911528241</c:v>
                </c:pt>
                <c:pt idx="5102">
                  <c:v>0.81491536250397623</c:v>
                </c:pt>
                <c:pt idx="5103">
                  <c:v>0.81507505589266926</c:v>
                </c:pt>
                <c:pt idx="5104">
                  <c:v>0.8152347492813623</c:v>
                </c:pt>
                <c:pt idx="5105">
                  <c:v>0.81539444267005723</c:v>
                </c:pt>
                <c:pt idx="5106">
                  <c:v>0.8155541360587506</c:v>
                </c:pt>
                <c:pt idx="5107">
                  <c:v>0.81571382944744408</c:v>
                </c:pt>
                <c:pt idx="5108">
                  <c:v>0.81587352283613779</c:v>
                </c:pt>
                <c:pt idx="5109">
                  <c:v>0.81603321622483216</c:v>
                </c:pt>
                <c:pt idx="5110">
                  <c:v>0.81619290961352564</c:v>
                </c:pt>
                <c:pt idx="5111">
                  <c:v>0.81635260300221857</c:v>
                </c:pt>
                <c:pt idx="5112">
                  <c:v>0.8165122963909125</c:v>
                </c:pt>
                <c:pt idx="5113">
                  <c:v>0.81667198977960631</c:v>
                </c:pt>
                <c:pt idx="5114">
                  <c:v>0.81683168316830068</c:v>
                </c:pt>
                <c:pt idx="5115">
                  <c:v>0.81699137655699439</c:v>
                </c:pt>
                <c:pt idx="5116">
                  <c:v>0.81715106994568742</c:v>
                </c:pt>
                <c:pt idx="5117">
                  <c:v>0.81731076333438113</c:v>
                </c:pt>
                <c:pt idx="5118">
                  <c:v>0.81747045672307572</c:v>
                </c:pt>
                <c:pt idx="5119">
                  <c:v>0.81763015011176854</c:v>
                </c:pt>
                <c:pt idx="5120">
                  <c:v>0.81778984350046291</c:v>
                </c:pt>
                <c:pt idx="5121">
                  <c:v>0.81794953688915684</c:v>
                </c:pt>
                <c:pt idx="5122">
                  <c:v>0.81810923027784965</c:v>
                </c:pt>
                <c:pt idx="5123">
                  <c:v>0.81826892366654369</c:v>
                </c:pt>
                <c:pt idx="5124">
                  <c:v>0.81842861705523762</c:v>
                </c:pt>
                <c:pt idx="5125">
                  <c:v>0.81858831044393077</c:v>
                </c:pt>
                <c:pt idx="5126">
                  <c:v>0.81874800383262469</c:v>
                </c:pt>
                <c:pt idx="5127">
                  <c:v>0.81890769722131862</c:v>
                </c:pt>
                <c:pt idx="5128">
                  <c:v>0.81906739061001188</c:v>
                </c:pt>
                <c:pt idx="5129">
                  <c:v>0.8192270839987057</c:v>
                </c:pt>
                <c:pt idx="5130">
                  <c:v>0.81938677738739929</c:v>
                </c:pt>
                <c:pt idx="5131">
                  <c:v>0.81954647077609299</c:v>
                </c:pt>
                <c:pt idx="5132">
                  <c:v>0.8197061641647867</c:v>
                </c:pt>
                <c:pt idx="5133">
                  <c:v>0.81986585755348185</c:v>
                </c:pt>
                <c:pt idx="5134">
                  <c:v>0.82002555094217466</c:v>
                </c:pt>
                <c:pt idx="5135">
                  <c:v>0.82018524433086781</c:v>
                </c:pt>
                <c:pt idx="5136">
                  <c:v>0.82034493771956163</c:v>
                </c:pt>
                <c:pt idx="5137">
                  <c:v>0.82050463110825522</c:v>
                </c:pt>
                <c:pt idx="5138">
                  <c:v>0.82066432449694859</c:v>
                </c:pt>
                <c:pt idx="5139">
                  <c:v>0.82082401788564263</c:v>
                </c:pt>
                <c:pt idx="5140">
                  <c:v>0.82098371127433634</c:v>
                </c:pt>
                <c:pt idx="5141">
                  <c:v>0.82114340466303082</c:v>
                </c:pt>
                <c:pt idx="5142">
                  <c:v>0.82130309805172352</c:v>
                </c:pt>
                <c:pt idx="5143">
                  <c:v>0.8214627914404169</c:v>
                </c:pt>
                <c:pt idx="5144">
                  <c:v>0.82162248482911115</c:v>
                </c:pt>
                <c:pt idx="5145">
                  <c:v>0.82178217821780486</c:v>
                </c:pt>
                <c:pt idx="5146">
                  <c:v>0.8219418716064999</c:v>
                </c:pt>
                <c:pt idx="5147">
                  <c:v>0.8221015649951926</c:v>
                </c:pt>
                <c:pt idx="5148">
                  <c:v>0.82226125838388686</c:v>
                </c:pt>
                <c:pt idx="5149">
                  <c:v>0.82242095177257968</c:v>
                </c:pt>
                <c:pt idx="5150">
                  <c:v>0.82258064516127338</c:v>
                </c:pt>
                <c:pt idx="5151">
                  <c:v>0.82274033854996764</c:v>
                </c:pt>
                <c:pt idx="5152">
                  <c:v>0.82290003193866079</c:v>
                </c:pt>
                <c:pt idx="5153">
                  <c:v>0.8230597253273545</c:v>
                </c:pt>
                <c:pt idx="5154">
                  <c:v>0.8232194187160482</c:v>
                </c:pt>
                <c:pt idx="5155">
                  <c:v>0.82337911210474246</c:v>
                </c:pt>
                <c:pt idx="5156">
                  <c:v>0.82353880549343561</c:v>
                </c:pt>
                <c:pt idx="5157">
                  <c:v>0.82369849888212965</c:v>
                </c:pt>
                <c:pt idx="5158">
                  <c:v>0.82385819227082369</c:v>
                </c:pt>
                <c:pt idx="5159">
                  <c:v>0.82401788565951672</c:v>
                </c:pt>
                <c:pt idx="5160">
                  <c:v>0.82417757904821043</c:v>
                </c:pt>
                <c:pt idx="5161">
                  <c:v>0.82433727243690413</c:v>
                </c:pt>
                <c:pt idx="5162">
                  <c:v>0.82449696582559751</c:v>
                </c:pt>
                <c:pt idx="5163">
                  <c:v>0.82465665921429165</c:v>
                </c:pt>
                <c:pt idx="5164">
                  <c:v>0.82481635260298525</c:v>
                </c:pt>
                <c:pt idx="5165">
                  <c:v>0.82497604599167851</c:v>
                </c:pt>
                <c:pt idx="5166">
                  <c:v>0.82513573938037321</c:v>
                </c:pt>
                <c:pt idx="5167">
                  <c:v>0.82529543276906714</c:v>
                </c:pt>
                <c:pt idx="5168">
                  <c:v>0.82545512615776007</c:v>
                </c:pt>
                <c:pt idx="5169">
                  <c:v>0.82561481954645433</c:v>
                </c:pt>
                <c:pt idx="5170">
                  <c:v>0.82577451293514814</c:v>
                </c:pt>
                <c:pt idx="5171">
                  <c:v>0.82593420632384196</c:v>
                </c:pt>
                <c:pt idx="5172">
                  <c:v>0.82609389971253488</c:v>
                </c:pt>
                <c:pt idx="5173">
                  <c:v>0.82625359310122859</c:v>
                </c:pt>
                <c:pt idx="5174">
                  <c:v>0.82641328648992229</c:v>
                </c:pt>
                <c:pt idx="5175">
                  <c:v>0.82657297987861544</c:v>
                </c:pt>
                <c:pt idx="5176">
                  <c:v>0.8267326732673097</c:v>
                </c:pt>
                <c:pt idx="5177">
                  <c:v>0.82689236665600363</c:v>
                </c:pt>
                <c:pt idx="5178">
                  <c:v>0.82705206004469711</c:v>
                </c:pt>
                <c:pt idx="5179">
                  <c:v>0.82721175343339148</c:v>
                </c:pt>
                <c:pt idx="5180">
                  <c:v>0.82737144682208463</c:v>
                </c:pt>
                <c:pt idx="5181">
                  <c:v>0.82753114021077823</c:v>
                </c:pt>
                <c:pt idx="5182">
                  <c:v>0.82769083359947382</c:v>
                </c:pt>
                <c:pt idx="5183">
                  <c:v>0.82785052698816564</c:v>
                </c:pt>
                <c:pt idx="5184">
                  <c:v>0.82801022037685934</c:v>
                </c:pt>
                <c:pt idx="5185">
                  <c:v>0.82816991376555305</c:v>
                </c:pt>
                <c:pt idx="5186">
                  <c:v>0.82832960715424675</c:v>
                </c:pt>
                <c:pt idx="5187">
                  <c:v>0.8284893005429399</c:v>
                </c:pt>
                <c:pt idx="5188">
                  <c:v>0.8286489939316346</c:v>
                </c:pt>
                <c:pt idx="5189">
                  <c:v>0.82880868732032842</c:v>
                </c:pt>
                <c:pt idx="5190">
                  <c:v>0.82896838070902157</c:v>
                </c:pt>
                <c:pt idx="5191">
                  <c:v>0.82912807409771561</c:v>
                </c:pt>
                <c:pt idx="5192">
                  <c:v>0.82928776748640898</c:v>
                </c:pt>
                <c:pt idx="5193">
                  <c:v>0.82944746087510268</c:v>
                </c:pt>
                <c:pt idx="5194">
                  <c:v>0.82960715426379705</c:v>
                </c:pt>
                <c:pt idx="5195">
                  <c:v>0.82976684765249065</c:v>
                </c:pt>
                <c:pt idx="5196">
                  <c:v>0.8299265410411838</c:v>
                </c:pt>
                <c:pt idx="5197">
                  <c:v>0.83008623442987828</c:v>
                </c:pt>
                <c:pt idx="5198">
                  <c:v>0.8302459278185722</c:v>
                </c:pt>
                <c:pt idx="5199">
                  <c:v>0.83040562120726458</c:v>
                </c:pt>
                <c:pt idx="5200">
                  <c:v>0.8305653145959585</c:v>
                </c:pt>
                <c:pt idx="5201">
                  <c:v>0.83072500798465265</c:v>
                </c:pt>
                <c:pt idx="5202">
                  <c:v>0.83088470137334602</c:v>
                </c:pt>
                <c:pt idx="5203">
                  <c:v>0.83104439476203951</c:v>
                </c:pt>
                <c:pt idx="5204">
                  <c:v>0.83120408815073343</c:v>
                </c:pt>
                <c:pt idx="5205">
                  <c:v>0.83136378153942658</c:v>
                </c:pt>
                <c:pt idx="5206">
                  <c:v>0.83152347492812084</c:v>
                </c:pt>
                <c:pt idx="5207">
                  <c:v>0.83168316831681455</c:v>
                </c:pt>
                <c:pt idx="5208">
                  <c:v>0.83184286170550825</c:v>
                </c:pt>
                <c:pt idx="5209">
                  <c:v>0.83200255509420196</c:v>
                </c:pt>
                <c:pt idx="5210">
                  <c:v>0.83216224848289566</c:v>
                </c:pt>
                <c:pt idx="5211">
                  <c:v>0.8323219418715897</c:v>
                </c:pt>
                <c:pt idx="5212">
                  <c:v>0.83248163526028363</c:v>
                </c:pt>
                <c:pt idx="5213">
                  <c:v>0.83264132864897789</c:v>
                </c:pt>
                <c:pt idx="5214">
                  <c:v>0.83280102203767115</c:v>
                </c:pt>
                <c:pt idx="5215">
                  <c:v>0.83296071542636418</c:v>
                </c:pt>
                <c:pt idx="5216">
                  <c:v>0.83312040881505789</c:v>
                </c:pt>
                <c:pt idx="5217">
                  <c:v>0.8332801022037517</c:v>
                </c:pt>
                <c:pt idx="5218">
                  <c:v>0.8334397955924453</c:v>
                </c:pt>
                <c:pt idx="5219">
                  <c:v>0.833599488981139</c:v>
                </c:pt>
                <c:pt idx="5220">
                  <c:v>0.83375918236983326</c:v>
                </c:pt>
                <c:pt idx="5221">
                  <c:v>0.83391887575852663</c:v>
                </c:pt>
                <c:pt idx="5222">
                  <c:v>0.83407856914721956</c:v>
                </c:pt>
                <c:pt idx="5223">
                  <c:v>0.83423826253591382</c:v>
                </c:pt>
                <c:pt idx="5224">
                  <c:v>0.83439795592460753</c:v>
                </c:pt>
                <c:pt idx="5225">
                  <c:v>0.83455764931330123</c:v>
                </c:pt>
                <c:pt idx="5226">
                  <c:v>0.83471734270199449</c:v>
                </c:pt>
                <c:pt idx="5227">
                  <c:v>0.83487703609068953</c:v>
                </c:pt>
                <c:pt idx="5228">
                  <c:v>0.83503672947938234</c:v>
                </c:pt>
                <c:pt idx="5229">
                  <c:v>0.83519642286807683</c:v>
                </c:pt>
                <c:pt idx="5230">
                  <c:v>0.83535611625676953</c:v>
                </c:pt>
                <c:pt idx="5231">
                  <c:v>0.83551580964546368</c:v>
                </c:pt>
                <c:pt idx="5232">
                  <c:v>0.83567550303415794</c:v>
                </c:pt>
                <c:pt idx="5233">
                  <c:v>0.83583519642285142</c:v>
                </c:pt>
                <c:pt idx="5234">
                  <c:v>0.83599488981154468</c:v>
                </c:pt>
                <c:pt idx="5235">
                  <c:v>0.83615458320023828</c:v>
                </c:pt>
                <c:pt idx="5236">
                  <c:v>0.83631427658893254</c:v>
                </c:pt>
                <c:pt idx="5237">
                  <c:v>0.83647396997762469</c:v>
                </c:pt>
                <c:pt idx="5238">
                  <c:v>0.83663366336631961</c:v>
                </c:pt>
                <c:pt idx="5239">
                  <c:v>0.83679335675501365</c:v>
                </c:pt>
                <c:pt idx="5240">
                  <c:v>0.83695305014370736</c:v>
                </c:pt>
                <c:pt idx="5241">
                  <c:v>0.83711274353240051</c:v>
                </c:pt>
                <c:pt idx="5242">
                  <c:v>0.83727243692109465</c:v>
                </c:pt>
                <c:pt idx="5243">
                  <c:v>0.83743213030978791</c:v>
                </c:pt>
                <c:pt idx="5244">
                  <c:v>0.83759182369848295</c:v>
                </c:pt>
                <c:pt idx="5245">
                  <c:v>0.83775151708717643</c:v>
                </c:pt>
                <c:pt idx="5246">
                  <c:v>0.83791121047586981</c:v>
                </c:pt>
                <c:pt idx="5247">
                  <c:v>0.83807090386456273</c:v>
                </c:pt>
                <c:pt idx="5248">
                  <c:v>0.83823059725325644</c:v>
                </c:pt>
                <c:pt idx="5249">
                  <c:v>0.83839029064195014</c:v>
                </c:pt>
                <c:pt idx="5250">
                  <c:v>0.83854998403064351</c:v>
                </c:pt>
                <c:pt idx="5251">
                  <c:v>0.83870967741933866</c:v>
                </c:pt>
                <c:pt idx="5252">
                  <c:v>0.8388693708080317</c:v>
                </c:pt>
                <c:pt idx="5253">
                  <c:v>0.83902906419672552</c:v>
                </c:pt>
                <c:pt idx="5254">
                  <c:v>0.83918875758541922</c:v>
                </c:pt>
                <c:pt idx="5255">
                  <c:v>0.83934845097411315</c:v>
                </c:pt>
                <c:pt idx="5256">
                  <c:v>0.83950814436280607</c:v>
                </c:pt>
                <c:pt idx="5257">
                  <c:v>0.83966783775150033</c:v>
                </c:pt>
                <c:pt idx="5258">
                  <c:v>0.83982753114019415</c:v>
                </c:pt>
                <c:pt idx="5259">
                  <c:v>0.83998722452888797</c:v>
                </c:pt>
                <c:pt idx="5260">
                  <c:v>0.84014691791758145</c:v>
                </c:pt>
                <c:pt idx="5261">
                  <c:v>0.8403066113062746</c:v>
                </c:pt>
                <c:pt idx="5262">
                  <c:v>0.84046630469496775</c:v>
                </c:pt>
                <c:pt idx="5263">
                  <c:v>0.84062599808366256</c:v>
                </c:pt>
                <c:pt idx="5264">
                  <c:v>0.84078569147235571</c:v>
                </c:pt>
                <c:pt idx="5265">
                  <c:v>0.84094538486104942</c:v>
                </c:pt>
                <c:pt idx="5266">
                  <c:v>0.84110507824974379</c:v>
                </c:pt>
                <c:pt idx="5267">
                  <c:v>0.84126477163843683</c:v>
                </c:pt>
                <c:pt idx="5268">
                  <c:v>0.84142446502713053</c:v>
                </c:pt>
                <c:pt idx="5269">
                  <c:v>0.84158415841582424</c:v>
                </c:pt>
                <c:pt idx="5270">
                  <c:v>0.84174385180451872</c:v>
                </c:pt>
                <c:pt idx="5271">
                  <c:v>0.84190354519321153</c:v>
                </c:pt>
                <c:pt idx="5272">
                  <c:v>0.84206323858190535</c:v>
                </c:pt>
                <c:pt idx="5273">
                  <c:v>0.84222293197059905</c:v>
                </c:pt>
                <c:pt idx="5274">
                  <c:v>0.84238262535929276</c:v>
                </c:pt>
                <c:pt idx="5275">
                  <c:v>0.84254231874798646</c:v>
                </c:pt>
                <c:pt idx="5276">
                  <c:v>0.84270201213668094</c:v>
                </c:pt>
                <c:pt idx="5277">
                  <c:v>0.84286170552537443</c:v>
                </c:pt>
                <c:pt idx="5278">
                  <c:v>0.84302139891406769</c:v>
                </c:pt>
                <c:pt idx="5279">
                  <c:v>0.84318109230276161</c:v>
                </c:pt>
                <c:pt idx="5280">
                  <c:v>0.84334078569145499</c:v>
                </c:pt>
                <c:pt idx="5281">
                  <c:v>0.84350047908014869</c:v>
                </c:pt>
                <c:pt idx="5282">
                  <c:v>0.84366017246884306</c:v>
                </c:pt>
                <c:pt idx="5283">
                  <c:v>0.8438198658575361</c:v>
                </c:pt>
                <c:pt idx="5284">
                  <c:v>0.8439795592462298</c:v>
                </c:pt>
                <c:pt idx="5285">
                  <c:v>0.84413925263492429</c:v>
                </c:pt>
                <c:pt idx="5286">
                  <c:v>0.84429894602361777</c:v>
                </c:pt>
                <c:pt idx="5287">
                  <c:v>0.84445863941231092</c:v>
                </c:pt>
                <c:pt idx="5288">
                  <c:v>0.84461833280100462</c:v>
                </c:pt>
                <c:pt idx="5289">
                  <c:v>0.84477802618969944</c:v>
                </c:pt>
                <c:pt idx="5290">
                  <c:v>0.84493771957839281</c:v>
                </c:pt>
                <c:pt idx="5291">
                  <c:v>0.84509741296708663</c:v>
                </c:pt>
                <c:pt idx="5292">
                  <c:v>0.84525710635578</c:v>
                </c:pt>
                <c:pt idx="5293">
                  <c:v>0.84541679974447259</c:v>
                </c:pt>
                <c:pt idx="5294">
                  <c:v>0.84557649313316685</c:v>
                </c:pt>
                <c:pt idx="5295">
                  <c:v>0.84573618652186067</c:v>
                </c:pt>
                <c:pt idx="5296">
                  <c:v>0.84589587991055504</c:v>
                </c:pt>
                <c:pt idx="5297">
                  <c:v>0.84605557329924852</c:v>
                </c:pt>
                <c:pt idx="5298">
                  <c:v>0.84621526668794167</c:v>
                </c:pt>
                <c:pt idx="5299">
                  <c:v>0.84637496007663537</c:v>
                </c:pt>
                <c:pt idx="5300">
                  <c:v>0.84653465346532963</c:v>
                </c:pt>
                <c:pt idx="5301">
                  <c:v>0.84669434685402334</c:v>
                </c:pt>
                <c:pt idx="5302">
                  <c:v>0.8468540402427166</c:v>
                </c:pt>
                <c:pt idx="5303">
                  <c:v>0.84701373363141064</c:v>
                </c:pt>
                <c:pt idx="5304">
                  <c:v>0.84717342702010445</c:v>
                </c:pt>
                <c:pt idx="5305">
                  <c:v>0.8473331204087976</c:v>
                </c:pt>
                <c:pt idx="5306">
                  <c:v>0.84749281379749164</c:v>
                </c:pt>
                <c:pt idx="5307">
                  <c:v>0.84765250718618568</c:v>
                </c:pt>
                <c:pt idx="5308">
                  <c:v>0.84781220057487938</c:v>
                </c:pt>
                <c:pt idx="5309">
                  <c:v>0.84797189396357386</c:v>
                </c:pt>
                <c:pt idx="5310">
                  <c:v>0.84813158735226557</c:v>
                </c:pt>
                <c:pt idx="5311">
                  <c:v>0.8482912807409595</c:v>
                </c:pt>
                <c:pt idx="5312">
                  <c:v>0.84845097412965353</c:v>
                </c:pt>
                <c:pt idx="5313">
                  <c:v>0.84861066751834791</c:v>
                </c:pt>
                <c:pt idx="5314">
                  <c:v>0.8487703609070405</c:v>
                </c:pt>
                <c:pt idx="5315">
                  <c:v>0.84893005429573465</c:v>
                </c:pt>
                <c:pt idx="5316">
                  <c:v>0.84908974768442902</c:v>
                </c:pt>
                <c:pt idx="5317">
                  <c:v>0.84924944107312295</c:v>
                </c:pt>
                <c:pt idx="5318">
                  <c:v>0.84940913446181632</c:v>
                </c:pt>
                <c:pt idx="5319">
                  <c:v>0.84956882785050969</c:v>
                </c:pt>
                <c:pt idx="5320">
                  <c:v>0.84972852123920362</c:v>
                </c:pt>
                <c:pt idx="5321">
                  <c:v>0.84988821462789799</c:v>
                </c:pt>
                <c:pt idx="5322">
                  <c:v>0.85004790801659125</c:v>
                </c:pt>
                <c:pt idx="5323">
                  <c:v>0.85020760140528462</c:v>
                </c:pt>
                <c:pt idx="5324">
                  <c:v>0.85036729479397799</c:v>
                </c:pt>
                <c:pt idx="5325">
                  <c:v>0.85052698818267158</c:v>
                </c:pt>
                <c:pt idx="5326">
                  <c:v>0.8506866815713654</c:v>
                </c:pt>
                <c:pt idx="5327">
                  <c:v>0.8508463749600591</c:v>
                </c:pt>
                <c:pt idx="5328">
                  <c:v>0.85100606834875281</c:v>
                </c:pt>
                <c:pt idx="5329">
                  <c:v>0.85116576173744596</c:v>
                </c:pt>
                <c:pt idx="5330">
                  <c:v>0.85132545512614077</c:v>
                </c:pt>
                <c:pt idx="5331">
                  <c:v>0.85148514851483392</c:v>
                </c:pt>
                <c:pt idx="5332">
                  <c:v>0.8516448419035284</c:v>
                </c:pt>
                <c:pt idx="5333">
                  <c:v>0.85180453529222133</c:v>
                </c:pt>
                <c:pt idx="5334">
                  <c:v>0.85196422868091504</c:v>
                </c:pt>
                <c:pt idx="5335">
                  <c:v>0.85212392206960874</c:v>
                </c:pt>
                <c:pt idx="5336">
                  <c:v>0.85228361545830311</c:v>
                </c:pt>
                <c:pt idx="5337">
                  <c:v>0.8524433088469956</c:v>
                </c:pt>
                <c:pt idx="5338">
                  <c:v>0.85260300223569085</c:v>
                </c:pt>
                <c:pt idx="5339">
                  <c:v>0.85276269562438423</c:v>
                </c:pt>
                <c:pt idx="5340">
                  <c:v>0.8529223890130776</c:v>
                </c:pt>
                <c:pt idx="5341">
                  <c:v>0.85308208240177152</c:v>
                </c:pt>
                <c:pt idx="5342">
                  <c:v>0.85324177579046467</c:v>
                </c:pt>
                <c:pt idx="5343">
                  <c:v>0.8534014691791586</c:v>
                </c:pt>
                <c:pt idx="5344">
                  <c:v>0.85356116256785208</c:v>
                </c:pt>
                <c:pt idx="5345">
                  <c:v>0.85372085595654634</c:v>
                </c:pt>
                <c:pt idx="5346">
                  <c:v>0.85388054934523949</c:v>
                </c:pt>
                <c:pt idx="5347">
                  <c:v>0.85404024273393364</c:v>
                </c:pt>
                <c:pt idx="5348">
                  <c:v>0.85419993612262746</c:v>
                </c:pt>
                <c:pt idx="5349">
                  <c:v>0.85435962951132061</c:v>
                </c:pt>
                <c:pt idx="5350">
                  <c:v>0.85451932290001431</c:v>
                </c:pt>
                <c:pt idx="5351">
                  <c:v>0.85467901628870968</c:v>
                </c:pt>
                <c:pt idx="5352">
                  <c:v>0.85483870967740172</c:v>
                </c:pt>
                <c:pt idx="5353">
                  <c:v>0.85499840306609642</c:v>
                </c:pt>
                <c:pt idx="5354">
                  <c:v>0.85515809645479035</c:v>
                </c:pt>
                <c:pt idx="5355">
                  <c:v>0.8553177898434825</c:v>
                </c:pt>
                <c:pt idx="5356">
                  <c:v>0.85547748323217665</c:v>
                </c:pt>
                <c:pt idx="5357">
                  <c:v>0.85563717662087146</c:v>
                </c:pt>
                <c:pt idx="5358">
                  <c:v>0.85579687000956484</c:v>
                </c:pt>
                <c:pt idx="5359">
                  <c:v>0.85595656339825754</c:v>
                </c:pt>
                <c:pt idx="5360">
                  <c:v>0.85611625678695136</c:v>
                </c:pt>
                <c:pt idx="5361">
                  <c:v>0.85627595017564562</c:v>
                </c:pt>
                <c:pt idx="5362">
                  <c:v>0.85643564356433932</c:v>
                </c:pt>
                <c:pt idx="5363">
                  <c:v>0.85659533695303314</c:v>
                </c:pt>
                <c:pt idx="5364">
                  <c:v>0.85675503034172695</c:v>
                </c:pt>
                <c:pt idx="5365">
                  <c:v>0.85691472373041988</c:v>
                </c:pt>
                <c:pt idx="5366">
                  <c:v>0.85707441711911492</c:v>
                </c:pt>
                <c:pt idx="5367">
                  <c:v>0.85723411050780762</c:v>
                </c:pt>
                <c:pt idx="5368">
                  <c:v>0.85739380389650155</c:v>
                </c:pt>
                <c:pt idx="5369">
                  <c:v>0.85755349728519525</c:v>
                </c:pt>
                <c:pt idx="5370">
                  <c:v>0.85771319067388918</c:v>
                </c:pt>
                <c:pt idx="5371">
                  <c:v>0.85787288406258266</c:v>
                </c:pt>
                <c:pt idx="5372">
                  <c:v>0.85803257745127581</c:v>
                </c:pt>
                <c:pt idx="5373">
                  <c:v>0.85819227083996952</c:v>
                </c:pt>
                <c:pt idx="5374">
                  <c:v>0.85835196422866322</c:v>
                </c:pt>
                <c:pt idx="5375">
                  <c:v>0.85851165761735693</c:v>
                </c:pt>
                <c:pt idx="5376">
                  <c:v>0.85867135100605063</c:v>
                </c:pt>
                <c:pt idx="5377">
                  <c:v>0.858831044394745</c:v>
                </c:pt>
                <c:pt idx="5378">
                  <c:v>0.85899073778343882</c:v>
                </c:pt>
                <c:pt idx="5379">
                  <c:v>0.85915043117213175</c:v>
                </c:pt>
                <c:pt idx="5380">
                  <c:v>0.85931012456082545</c:v>
                </c:pt>
                <c:pt idx="5381">
                  <c:v>0.85946981794951993</c:v>
                </c:pt>
                <c:pt idx="5382">
                  <c:v>0.85962951133821386</c:v>
                </c:pt>
                <c:pt idx="5383">
                  <c:v>0.85978920472690668</c:v>
                </c:pt>
                <c:pt idx="5384">
                  <c:v>0.85994889811560105</c:v>
                </c:pt>
                <c:pt idx="5385">
                  <c:v>0.86010859150429453</c:v>
                </c:pt>
                <c:pt idx="5386">
                  <c:v>0.86026828489298757</c:v>
                </c:pt>
                <c:pt idx="5387">
                  <c:v>0.8604279782816816</c:v>
                </c:pt>
                <c:pt idx="5388">
                  <c:v>0.86058767167037564</c:v>
                </c:pt>
                <c:pt idx="5389">
                  <c:v>0.86074736505906879</c:v>
                </c:pt>
                <c:pt idx="5390">
                  <c:v>0.86090705844776261</c:v>
                </c:pt>
                <c:pt idx="5391">
                  <c:v>0.86106675183645565</c:v>
                </c:pt>
                <c:pt idx="5392">
                  <c:v>0.86122644522514991</c:v>
                </c:pt>
                <c:pt idx="5393">
                  <c:v>0.86138613861384361</c:v>
                </c:pt>
                <c:pt idx="5394">
                  <c:v>0.86154583200253843</c:v>
                </c:pt>
                <c:pt idx="5395">
                  <c:v>0.86170552539123102</c:v>
                </c:pt>
                <c:pt idx="5396">
                  <c:v>0.86186521877992472</c:v>
                </c:pt>
                <c:pt idx="5397">
                  <c:v>0.86202491216861943</c:v>
                </c:pt>
                <c:pt idx="5398">
                  <c:v>0.86218460555731213</c:v>
                </c:pt>
                <c:pt idx="5399">
                  <c:v>0.86234429894600584</c:v>
                </c:pt>
                <c:pt idx="5400">
                  <c:v>0.86250399233469965</c:v>
                </c:pt>
                <c:pt idx="5401">
                  <c:v>0.86266368572339325</c:v>
                </c:pt>
                <c:pt idx="5402">
                  <c:v>0.86282337911208695</c:v>
                </c:pt>
                <c:pt idx="5403">
                  <c:v>0.86298307250078177</c:v>
                </c:pt>
                <c:pt idx="5404">
                  <c:v>0.86314276588947469</c:v>
                </c:pt>
                <c:pt idx="5405">
                  <c:v>0.86330245927816862</c:v>
                </c:pt>
                <c:pt idx="5406">
                  <c:v>0.86346215266686177</c:v>
                </c:pt>
                <c:pt idx="5407">
                  <c:v>0.86362184605555681</c:v>
                </c:pt>
                <c:pt idx="5408">
                  <c:v>0.86378153944424962</c:v>
                </c:pt>
                <c:pt idx="5409">
                  <c:v>0.86394123283294344</c:v>
                </c:pt>
                <c:pt idx="5410">
                  <c:v>0.8641009262216367</c:v>
                </c:pt>
                <c:pt idx="5411">
                  <c:v>0.86426061961033063</c:v>
                </c:pt>
                <c:pt idx="5412">
                  <c:v>0.86442031299902455</c:v>
                </c:pt>
                <c:pt idx="5413">
                  <c:v>0.8645800063877177</c:v>
                </c:pt>
                <c:pt idx="5414">
                  <c:v>0.86473969977641163</c:v>
                </c:pt>
                <c:pt idx="5415">
                  <c:v>0.86489939316510633</c:v>
                </c:pt>
                <c:pt idx="5416">
                  <c:v>0.86505908655380015</c:v>
                </c:pt>
                <c:pt idx="5417">
                  <c:v>0.86521877994249252</c:v>
                </c:pt>
                <c:pt idx="5418">
                  <c:v>0.86537847333118734</c:v>
                </c:pt>
                <c:pt idx="5419">
                  <c:v>0.86553816671987993</c:v>
                </c:pt>
                <c:pt idx="5420">
                  <c:v>0.86569786010857519</c:v>
                </c:pt>
                <c:pt idx="5421">
                  <c:v>0.86585755349726734</c:v>
                </c:pt>
                <c:pt idx="5422">
                  <c:v>0.86601724688596049</c:v>
                </c:pt>
                <c:pt idx="5423">
                  <c:v>0.86617694027465453</c:v>
                </c:pt>
                <c:pt idx="5424">
                  <c:v>0.86633663366334912</c:v>
                </c:pt>
                <c:pt idx="5425">
                  <c:v>0.86649632705204216</c:v>
                </c:pt>
                <c:pt idx="5426">
                  <c:v>0.86665602044073642</c:v>
                </c:pt>
                <c:pt idx="5427">
                  <c:v>0.86681571382943023</c:v>
                </c:pt>
                <c:pt idx="5428">
                  <c:v>0.86697540721812461</c:v>
                </c:pt>
                <c:pt idx="5429">
                  <c:v>0.86713510060681753</c:v>
                </c:pt>
                <c:pt idx="5430">
                  <c:v>0.86729479399551124</c:v>
                </c:pt>
                <c:pt idx="5431">
                  <c:v>0.86745448738420461</c:v>
                </c:pt>
                <c:pt idx="5432">
                  <c:v>0.86761418077289809</c:v>
                </c:pt>
                <c:pt idx="5433">
                  <c:v>0.86777387416159302</c:v>
                </c:pt>
                <c:pt idx="5434">
                  <c:v>0.86793356755028561</c:v>
                </c:pt>
                <c:pt idx="5435">
                  <c:v>0.86809326093897965</c:v>
                </c:pt>
                <c:pt idx="5436">
                  <c:v>0.86825295432767291</c:v>
                </c:pt>
                <c:pt idx="5437">
                  <c:v>0.86841264771636595</c:v>
                </c:pt>
                <c:pt idx="5438">
                  <c:v>0.86857234110505976</c:v>
                </c:pt>
                <c:pt idx="5439">
                  <c:v>0.8687320344937548</c:v>
                </c:pt>
                <c:pt idx="5440">
                  <c:v>0.86889172788244773</c:v>
                </c:pt>
                <c:pt idx="5441">
                  <c:v>0.86905142127114199</c:v>
                </c:pt>
                <c:pt idx="5442">
                  <c:v>0.86921111465983592</c:v>
                </c:pt>
                <c:pt idx="5443">
                  <c:v>0.86937080804852973</c:v>
                </c:pt>
                <c:pt idx="5444">
                  <c:v>0.86953050143722199</c:v>
                </c:pt>
                <c:pt idx="5445">
                  <c:v>0.86969019482591625</c:v>
                </c:pt>
                <c:pt idx="5446">
                  <c:v>0.86984988821461084</c:v>
                </c:pt>
                <c:pt idx="5447">
                  <c:v>0.87000958160330422</c:v>
                </c:pt>
                <c:pt idx="5448">
                  <c:v>0.8701692749919977</c:v>
                </c:pt>
                <c:pt idx="5449">
                  <c:v>0.87032896838069163</c:v>
                </c:pt>
                <c:pt idx="5450">
                  <c:v>0.87048866176938478</c:v>
                </c:pt>
                <c:pt idx="5451">
                  <c:v>0.87064835515807992</c:v>
                </c:pt>
                <c:pt idx="5452">
                  <c:v>0.87080804854677296</c:v>
                </c:pt>
                <c:pt idx="5453">
                  <c:v>0.87096774193546556</c:v>
                </c:pt>
                <c:pt idx="5454">
                  <c:v>0.87112743532416026</c:v>
                </c:pt>
                <c:pt idx="5455">
                  <c:v>0.87128712871285263</c:v>
                </c:pt>
                <c:pt idx="5456">
                  <c:v>0.87144682210154756</c:v>
                </c:pt>
                <c:pt idx="5457">
                  <c:v>0.87160651549024071</c:v>
                </c:pt>
                <c:pt idx="5458">
                  <c:v>0.87176620887893441</c:v>
                </c:pt>
                <c:pt idx="5459">
                  <c:v>0.87192590226762878</c:v>
                </c:pt>
                <c:pt idx="5460">
                  <c:v>0.87208559565632182</c:v>
                </c:pt>
                <c:pt idx="5461">
                  <c:v>0.87224528904501564</c:v>
                </c:pt>
                <c:pt idx="5462">
                  <c:v>0.8724049824337099</c:v>
                </c:pt>
                <c:pt idx="5463">
                  <c:v>0.87256467582240249</c:v>
                </c:pt>
                <c:pt idx="5464">
                  <c:v>0.87272436921109664</c:v>
                </c:pt>
                <c:pt idx="5465">
                  <c:v>0.87288406259979157</c:v>
                </c:pt>
                <c:pt idx="5466">
                  <c:v>0.87304375598848483</c:v>
                </c:pt>
                <c:pt idx="5467">
                  <c:v>0.87320344937717775</c:v>
                </c:pt>
                <c:pt idx="5468">
                  <c:v>0.87336314276587168</c:v>
                </c:pt>
                <c:pt idx="5469">
                  <c:v>0.87352283615456594</c:v>
                </c:pt>
                <c:pt idx="5470">
                  <c:v>0.87368252954325887</c:v>
                </c:pt>
                <c:pt idx="5471">
                  <c:v>0.87384222293195268</c:v>
                </c:pt>
                <c:pt idx="5472">
                  <c:v>0.87400191632064705</c:v>
                </c:pt>
                <c:pt idx="5473">
                  <c:v>0.87416160970933998</c:v>
                </c:pt>
                <c:pt idx="5474">
                  <c:v>0.87432130309803424</c:v>
                </c:pt>
                <c:pt idx="5475">
                  <c:v>0.87448099648672761</c:v>
                </c:pt>
                <c:pt idx="5476">
                  <c:v>0.87464068987542165</c:v>
                </c:pt>
                <c:pt idx="5477">
                  <c:v>0.87480038326411536</c:v>
                </c:pt>
                <c:pt idx="5478">
                  <c:v>0.87496007665280928</c:v>
                </c:pt>
                <c:pt idx="5479">
                  <c:v>0.87511977004150265</c:v>
                </c:pt>
                <c:pt idx="5480">
                  <c:v>0.87527946343019714</c:v>
                </c:pt>
                <c:pt idx="5481">
                  <c:v>0.87543915681889029</c:v>
                </c:pt>
                <c:pt idx="5482">
                  <c:v>0.87559885020758443</c:v>
                </c:pt>
                <c:pt idx="5483">
                  <c:v>0.87575854359627781</c:v>
                </c:pt>
                <c:pt idx="5484">
                  <c:v>0.87591823698497151</c:v>
                </c:pt>
                <c:pt idx="5485">
                  <c:v>0.87607793037366499</c:v>
                </c:pt>
                <c:pt idx="5486">
                  <c:v>0.87623762376235759</c:v>
                </c:pt>
                <c:pt idx="5487">
                  <c:v>0.87639731715105185</c:v>
                </c:pt>
                <c:pt idx="5488">
                  <c:v>0.87655701053974611</c:v>
                </c:pt>
                <c:pt idx="5489">
                  <c:v>0.8767167039284397</c:v>
                </c:pt>
                <c:pt idx="5490">
                  <c:v>0.87687639731713352</c:v>
                </c:pt>
                <c:pt idx="5491">
                  <c:v>0.87703609070582667</c:v>
                </c:pt>
                <c:pt idx="5492">
                  <c:v>0.87719578409452115</c:v>
                </c:pt>
                <c:pt idx="5493">
                  <c:v>0.87735547748321496</c:v>
                </c:pt>
                <c:pt idx="5494">
                  <c:v>0.87751517087190756</c:v>
                </c:pt>
                <c:pt idx="5495">
                  <c:v>0.87767486426060215</c:v>
                </c:pt>
                <c:pt idx="5496">
                  <c:v>0.87783455764929597</c:v>
                </c:pt>
                <c:pt idx="5497">
                  <c:v>0.87799425103798945</c:v>
                </c:pt>
                <c:pt idx="5498">
                  <c:v>0.8781539444266826</c:v>
                </c:pt>
                <c:pt idx="5499">
                  <c:v>0.87831363781537664</c:v>
                </c:pt>
                <c:pt idx="5500">
                  <c:v>0.87847333120407056</c:v>
                </c:pt>
                <c:pt idx="5501">
                  <c:v>0.87863302459276371</c:v>
                </c:pt>
                <c:pt idx="5502">
                  <c:v>0.87879271798145764</c:v>
                </c:pt>
                <c:pt idx="5503">
                  <c:v>0.87895241137015179</c:v>
                </c:pt>
                <c:pt idx="5504">
                  <c:v>0.87911210475884449</c:v>
                </c:pt>
                <c:pt idx="5505">
                  <c:v>0.87927179814753864</c:v>
                </c:pt>
                <c:pt idx="5506">
                  <c:v>0.87943149153623223</c:v>
                </c:pt>
                <c:pt idx="5507">
                  <c:v>0.8795911849249255</c:v>
                </c:pt>
                <c:pt idx="5508">
                  <c:v>0.87975087831362064</c:v>
                </c:pt>
                <c:pt idx="5509">
                  <c:v>0.87991057170231279</c:v>
                </c:pt>
                <c:pt idx="5510">
                  <c:v>0.8800702650910065</c:v>
                </c:pt>
                <c:pt idx="5511">
                  <c:v>0.88022995847970131</c:v>
                </c:pt>
                <c:pt idx="5512">
                  <c:v>0.88038965186839468</c:v>
                </c:pt>
                <c:pt idx="5513">
                  <c:v>0.88054934525708817</c:v>
                </c:pt>
                <c:pt idx="5514">
                  <c:v>0.88070903864578298</c:v>
                </c:pt>
                <c:pt idx="5515">
                  <c:v>0.88086873203447624</c:v>
                </c:pt>
                <c:pt idx="5516">
                  <c:v>0.88102842542316961</c:v>
                </c:pt>
                <c:pt idx="5517">
                  <c:v>0.88118811881186232</c:v>
                </c:pt>
                <c:pt idx="5518">
                  <c:v>0.88134781220055725</c:v>
                </c:pt>
                <c:pt idx="5519">
                  <c:v>0.88150750558924973</c:v>
                </c:pt>
                <c:pt idx="5520">
                  <c:v>0.88166719897794299</c:v>
                </c:pt>
                <c:pt idx="5521">
                  <c:v>0.8818268923666378</c:v>
                </c:pt>
                <c:pt idx="5522">
                  <c:v>0.88198658575533029</c:v>
                </c:pt>
                <c:pt idx="5523">
                  <c:v>0.88214627914402521</c:v>
                </c:pt>
                <c:pt idx="5524">
                  <c:v>0.88230597253271892</c:v>
                </c:pt>
                <c:pt idx="5525">
                  <c:v>0.88246566592141196</c:v>
                </c:pt>
                <c:pt idx="5526">
                  <c:v>0.88262535931010688</c:v>
                </c:pt>
                <c:pt idx="5527">
                  <c:v>0.88278505269880125</c:v>
                </c:pt>
                <c:pt idx="5528">
                  <c:v>0.88294474608749374</c:v>
                </c:pt>
                <c:pt idx="5529">
                  <c:v>0.883104439476188</c:v>
                </c:pt>
                <c:pt idx="5530">
                  <c:v>0.88326413286488115</c:v>
                </c:pt>
                <c:pt idx="5531">
                  <c:v>0.88342382625357574</c:v>
                </c:pt>
                <c:pt idx="5532">
                  <c:v>0.88358351964226756</c:v>
                </c:pt>
                <c:pt idx="5533">
                  <c:v>0.8837432130309627</c:v>
                </c:pt>
                <c:pt idx="5534">
                  <c:v>0.88390290641965596</c:v>
                </c:pt>
                <c:pt idx="5535">
                  <c:v>0.88406259980834856</c:v>
                </c:pt>
                <c:pt idx="5536">
                  <c:v>0.88422229319704337</c:v>
                </c:pt>
                <c:pt idx="5537">
                  <c:v>0.88438198658573708</c:v>
                </c:pt>
                <c:pt idx="5538">
                  <c:v>0.88454167997443078</c:v>
                </c:pt>
                <c:pt idx="5539">
                  <c:v>0.88470137336312515</c:v>
                </c:pt>
                <c:pt idx="5540">
                  <c:v>0.88486106675181819</c:v>
                </c:pt>
                <c:pt idx="5541">
                  <c:v>0.8850207601405119</c:v>
                </c:pt>
                <c:pt idx="5542">
                  <c:v>0.8851804535292056</c:v>
                </c:pt>
                <c:pt idx="5543">
                  <c:v>0.88534014691789931</c:v>
                </c:pt>
                <c:pt idx="5544">
                  <c:v>0.88549984030659368</c:v>
                </c:pt>
                <c:pt idx="5545">
                  <c:v>0.88565953369528738</c:v>
                </c:pt>
                <c:pt idx="5546">
                  <c:v>0.88581922708398064</c:v>
                </c:pt>
                <c:pt idx="5547">
                  <c:v>0.88597892047267413</c:v>
                </c:pt>
                <c:pt idx="5548">
                  <c:v>0.8861386138613675</c:v>
                </c:pt>
                <c:pt idx="5549">
                  <c:v>0.88629830725006153</c:v>
                </c:pt>
                <c:pt idx="5550">
                  <c:v>0.88645800063875524</c:v>
                </c:pt>
                <c:pt idx="5551">
                  <c:v>0.8866176940274485</c:v>
                </c:pt>
                <c:pt idx="5552">
                  <c:v>0.88677738741614254</c:v>
                </c:pt>
                <c:pt idx="5553">
                  <c:v>0.8869370808048358</c:v>
                </c:pt>
                <c:pt idx="5554">
                  <c:v>0.88709677419353061</c:v>
                </c:pt>
                <c:pt idx="5555">
                  <c:v>0.8872564675822231</c:v>
                </c:pt>
                <c:pt idx="5556">
                  <c:v>0.88741616097091613</c:v>
                </c:pt>
                <c:pt idx="5557">
                  <c:v>0.88757585435961162</c:v>
                </c:pt>
                <c:pt idx="5558">
                  <c:v>0.88773554774830488</c:v>
                </c:pt>
                <c:pt idx="5559">
                  <c:v>0.88789524113699869</c:v>
                </c:pt>
                <c:pt idx="5560">
                  <c:v>0.88805493452569262</c:v>
                </c:pt>
                <c:pt idx="5561">
                  <c:v>0.88821462791438599</c:v>
                </c:pt>
                <c:pt idx="5562">
                  <c:v>0.88837432130307969</c:v>
                </c:pt>
                <c:pt idx="5563">
                  <c:v>0.88853401469177362</c:v>
                </c:pt>
                <c:pt idx="5564">
                  <c:v>0.8886937080804671</c:v>
                </c:pt>
                <c:pt idx="5565">
                  <c:v>0.88885340146916081</c:v>
                </c:pt>
                <c:pt idx="5566">
                  <c:v>0.88901309485785396</c:v>
                </c:pt>
                <c:pt idx="5567">
                  <c:v>0.88917278824654766</c:v>
                </c:pt>
                <c:pt idx="5568">
                  <c:v>0.88933248163524115</c:v>
                </c:pt>
                <c:pt idx="5569">
                  <c:v>0.88949217502393496</c:v>
                </c:pt>
                <c:pt idx="5570">
                  <c:v>0.88965186841262933</c:v>
                </c:pt>
                <c:pt idx="5571">
                  <c:v>0.88981156180132226</c:v>
                </c:pt>
                <c:pt idx="5572">
                  <c:v>0.88997125519001674</c:v>
                </c:pt>
                <c:pt idx="5573">
                  <c:v>0.89013094857871045</c:v>
                </c:pt>
                <c:pt idx="5574">
                  <c:v>0.8902906419674036</c:v>
                </c:pt>
                <c:pt idx="5575">
                  <c:v>0.89045033535609786</c:v>
                </c:pt>
                <c:pt idx="5576">
                  <c:v>0.89061002874479167</c:v>
                </c:pt>
                <c:pt idx="5577">
                  <c:v>0.89076972213348604</c:v>
                </c:pt>
                <c:pt idx="5578">
                  <c:v>0.89092941552217986</c:v>
                </c:pt>
                <c:pt idx="5579">
                  <c:v>0.89108910891087267</c:v>
                </c:pt>
                <c:pt idx="5580">
                  <c:v>0.89124880229956704</c:v>
                </c:pt>
                <c:pt idx="5581">
                  <c:v>0.89140849568826008</c:v>
                </c:pt>
                <c:pt idx="5582">
                  <c:v>0.89156818907695223</c:v>
                </c:pt>
                <c:pt idx="5583">
                  <c:v>0.8917278824656476</c:v>
                </c:pt>
                <c:pt idx="5584">
                  <c:v>0.89188757585434053</c:v>
                </c:pt>
                <c:pt idx="5585">
                  <c:v>0.8920472692430349</c:v>
                </c:pt>
                <c:pt idx="5586">
                  <c:v>0.8922069626317285</c:v>
                </c:pt>
                <c:pt idx="5587">
                  <c:v>0.89236665602042231</c:v>
                </c:pt>
                <c:pt idx="5588">
                  <c:v>0.89252634940911557</c:v>
                </c:pt>
                <c:pt idx="5589">
                  <c:v>0.8926860427978095</c:v>
                </c:pt>
                <c:pt idx="5590">
                  <c:v>0.89284573618650442</c:v>
                </c:pt>
                <c:pt idx="5591">
                  <c:v>0.8930054295751978</c:v>
                </c:pt>
                <c:pt idx="5592">
                  <c:v>0.89316512296389083</c:v>
                </c:pt>
                <c:pt idx="5593">
                  <c:v>0.89332481635258565</c:v>
                </c:pt>
                <c:pt idx="5594">
                  <c:v>0.89348450974127736</c:v>
                </c:pt>
                <c:pt idx="5595">
                  <c:v>0.89364420312997284</c:v>
                </c:pt>
                <c:pt idx="5596">
                  <c:v>0.89380389651866565</c:v>
                </c:pt>
                <c:pt idx="5597">
                  <c:v>0.89396358990735791</c:v>
                </c:pt>
                <c:pt idx="5598">
                  <c:v>0.89412328329605306</c:v>
                </c:pt>
                <c:pt idx="5599">
                  <c:v>0.89428297668474677</c:v>
                </c:pt>
                <c:pt idx="5600">
                  <c:v>0.89444267007344069</c:v>
                </c:pt>
                <c:pt idx="5601">
                  <c:v>0.89460236346213418</c:v>
                </c:pt>
                <c:pt idx="5602">
                  <c:v>0.89476205685082788</c:v>
                </c:pt>
                <c:pt idx="5603">
                  <c:v>0.89492175023952225</c:v>
                </c:pt>
                <c:pt idx="5604">
                  <c:v>0.89508144362821562</c:v>
                </c:pt>
                <c:pt idx="5605">
                  <c:v>0.89524113701690899</c:v>
                </c:pt>
                <c:pt idx="5606">
                  <c:v>0.8954008304056027</c:v>
                </c:pt>
                <c:pt idx="5607">
                  <c:v>0.89556052379429585</c:v>
                </c:pt>
                <c:pt idx="5608">
                  <c:v>0.89572021718299066</c:v>
                </c:pt>
                <c:pt idx="5609">
                  <c:v>0.89587991057168448</c:v>
                </c:pt>
                <c:pt idx="5610">
                  <c:v>0.89603960396037763</c:v>
                </c:pt>
                <c:pt idx="5611">
                  <c:v>0.89619929734907233</c:v>
                </c:pt>
                <c:pt idx="5612">
                  <c:v>0.89635899073776415</c:v>
                </c:pt>
                <c:pt idx="5613">
                  <c:v>0.89651868412645797</c:v>
                </c:pt>
                <c:pt idx="5614">
                  <c:v>0.896678377515153</c:v>
                </c:pt>
                <c:pt idx="5615">
                  <c:v>0.89683807090384604</c:v>
                </c:pt>
                <c:pt idx="5616">
                  <c:v>0.89699776429253952</c:v>
                </c:pt>
                <c:pt idx="5617">
                  <c:v>0.89715745768123345</c:v>
                </c:pt>
                <c:pt idx="5618">
                  <c:v>0.89731715106992627</c:v>
                </c:pt>
                <c:pt idx="5619">
                  <c:v>0.89747684445862086</c:v>
                </c:pt>
                <c:pt idx="5620">
                  <c:v>0.89763653784731456</c:v>
                </c:pt>
                <c:pt idx="5621">
                  <c:v>0.8977962312360086</c:v>
                </c:pt>
                <c:pt idx="5622">
                  <c:v>0.89795592462470253</c:v>
                </c:pt>
                <c:pt idx="5623">
                  <c:v>0.89811561801339623</c:v>
                </c:pt>
                <c:pt idx="5624">
                  <c:v>0.8982753114020896</c:v>
                </c:pt>
                <c:pt idx="5625">
                  <c:v>0.89843500479078309</c:v>
                </c:pt>
                <c:pt idx="5626">
                  <c:v>0.89859469817947735</c:v>
                </c:pt>
                <c:pt idx="5627">
                  <c:v>0.89875439156817116</c:v>
                </c:pt>
                <c:pt idx="5628">
                  <c:v>0.89891408495686365</c:v>
                </c:pt>
                <c:pt idx="5629">
                  <c:v>0.89907377834555791</c:v>
                </c:pt>
                <c:pt idx="5630">
                  <c:v>0.89923347173425094</c:v>
                </c:pt>
                <c:pt idx="5631">
                  <c:v>0.89939316512294409</c:v>
                </c:pt>
                <c:pt idx="5632">
                  <c:v>0.89955285851163858</c:v>
                </c:pt>
                <c:pt idx="5633">
                  <c:v>0.89971255190033206</c:v>
                </c:pt>
                <c:pt idx="5634">
                  <c:v>0.89987224528902643</c:v>
                </c:pt>
                <c:pt idx="5635">
                  <c:v>0.90003193867772013</c:v>
                </c:pt>
                <c:pt idx="5636">
                  <c:v>0.90019163206641473</c:v>
                </c:pt>
                <c:pt idx="5637">
                  <c:v>0.90035132545510754</c:v>
                </c:pt>
                <c:pt idx="5638">
                  <c:v>0.90051101884380125</c:v>
                </c:pt>
                <c:pt idx="5639">
                  <c:v>0.90067071223249584</c:v>
                </c:pt>
                <c:pt idx="5640">
                  <c:v>0.90083040562118921</c:v>
                </c:pt>
                <c:pt idx="5641">
                  <c:v>0.90099009900988314</c:v>
                </c:pt>
                <c:pt idx="5642">
                  <c:v>0.90114979239857751</c:v>
                </c:pt>
                <c:pt idx="5643">
                  <c:v>0.90130948578726866</c:v>
                </c:pt>
                <c:pt idx="5644">
                  <c:v>0.90146917917596259</c:v>
                </c:pt>
                <c:pt idx="5645">
                  <c:v>0.90162887256465796</c:v>
                </c:pt>
                <c:pt idx="5646">
                  <c:v>0.90178856595335033</c:v>
                </c:pt>
                <c:pt idx="5647">
                  <c:v>0.9019482593420447</c:v>
                </c:pt>
                <c:pt idx="5648">
                  <c:v>0.90210795273073829</c:v>
                </c:pt>
                <c:pt idx="5649">
                  <c:v>0.902267646119432</c:v>
                </c:pt>
                <c:pt idx="5650">
                  <c:v>0.9024273395081257</c:v>
                </c:pt>
                <c:pt idx="5651">
                  <c:v>0.90258703289681941</c:v>
                </c:pt>
                <c:pt idx="5652">
                  <c:v>0.90274672628551378</c:v>
                </c:pt>
                <c:pt idx="5653">
                  <c:v>0.90290641967420682</c:v>
                </c:pt>
                <c:pt idx="5654">
                  <c:v>0.90306611306289997</c:v>
                </c:pt>
                <c:pt idx="5655">
                  <c:v>0.90322580645159534</c:v>
                </c:pt>
                <c:pt idx="5656">
                  <c:v>0.90338549984028749</c:v>
                </c:pt>
                <c:pt idx="5657">
                  <c:v>0.90354519322898164</c:v>
                </c:pt>
                <c:pt idx="5658">
                  <c:v>0.90370488661767601</c:v>
                </c:pt>
                <c:pt idx="5659">
                  <c:v>0.90386458000636816</c:v>
                </c:pt>
                <c:pt idx="5660">
                  <c:v>0.90402427339506275</c:v>
                </c:pt>
                <c:pt idx="5661">
                  <c:v>0.9041839667837559</c:v>
                </c:pt>
                <c:pt idx="5662">
                  <c:v>0.90434366017245016</c:v>
                </c:pt>
                <c:pt idx="5663">
                  <c:v>0.90450335356114386</c:v>
                </c:pt>
                <c:pt idx="5664">
                  <c:v>0.90466304694983768</c:v>
                </c:pt>
                <c:pt idx="5665">
                  <c:v>0.90482274033853161</c:v>
                </c:pt>
                <c:pt idx="5666">
                  <c:v>0.90498243372722431</c:v>
                </c:pt>
                <c:pt idx="5667">
                  <c:v>0.90514212711591857</c:v>
                </c:pt>
                <c:pt idx="5668">
                  <c:v>0.90530182050461261</c:v>
                </c:pt>
                <c:pt idx="5669">
                  <c:v>0.90546151389330609</c:v>
                </c:pt>
                <c:pt idx="5670">
                  <c:v>0.90562120728200035</c:v>
                </c:pt>
                <c:pt idx="5671">
                  <c:v>0.90578090067069361</c:v>
                </c:pt>
                <c:pt idx="5672">
                  <c:v>0.90594059405938765</c:v>
                </c:pt>
                <c:pt idx="5673">
                  <c:v>0.90610028744808147</c:v>
                </c:pt>
                <c:pt idx="5674">
                  <c:v>0.9062599808367745</c:v>
                </c:pt>
                <c:pt idx="5675">
                  <c:v>0.90641967422546832</c:v>
                </c:pt>
                <c:pt idx="5676">
                  <c:v>0.90657936761416202</c:v>
                </c:pt>
                <c:pt idx="5677">
                  <c:v>0.90673906100285551</c:v>
                </c:pt>
                <c:pt idx="5678">
                  <c:v>0.90689875439154999</c:v>
                </c:pt>
                <c:pt idx="5679">
                  <c:v>0.90705844778024258</c:v>
                </c:pt>
                <c:pt idx="5680">
                  <c:v>0.90721814116893607</c:v>
                </c:pt>
                <c:pt idx="5681">
                  <c:v>0.90737783455763055</c:v>
                </c:pt>
                <c:pt idx="5682">
                  <c:v>0.90753752794632336</c:v>
                </c:pt>
                <c:pt idx="5683">
                  <c:v>0.90769722133501851</c:v>
                </c:pt>
                <c:pt idx="5684">
                  <c:v>0.90785691472371166</c:v>
                </c:pt>
                <c:pt idx="5685">
                  <c:v>0.90801660811240537</c:v>
                </c:pt>
                <c:pt idx="5686">
                  <c:v>0.90817630150109907</c:v>
                </c:pt>
                <c:pt idx="5687">
                  <c:v>0.90833599488979277</c:v>
                </c:pt>
                <c:pt idx="5688">
                  <c:v>0.90849568827848715</c:v>
                </c:pt>
                <c:pt idx="5689">
                  <c:v>0.90865538166718063</c:v>
                </c:pt>
                <c:pt idx="5690">
                  <c:v>0.90881507505587444</c:v>
                </c:pt>
                <c:pt idx="5691">
                  <c:v>0.9089747684445677</c:v>
                </c:pt>
                <c:pt idx="5692">
                  <c:v>0.90913446183326063</c:v>
                </c:pt>
                <c:pt idx="5693">
                  <c:v>0.90929415522195456</c:v>
                </c:pt>
                <c:pt idx="5694">
                  <c:v>0.90945384861064849</c:v>
                </c:pt>
                <c:pt idx="5695">
                  <c:v>0.90961354199934186</c:v>
                </c:pt>
                <c:pt idx="5696">
                  <c:v>0.90977323538803678</c:v>
                </c:pt>
                <c:pt idx="5697">
                  <c:v>0.90993292877672904</c:v>
                </c:pt>
                <c:pt idx="5698">
                  <c:v>0.91009262216542364</c:v>
                </c:pt>
                <c:pt idx="5699">
                  <c:v>0.91025231555411723</c:v>
                </c:pt>
                <c:pt idx="5700">
                  <c:v>0.91041200894281016</c:v>
                </c:pt>
                <c:pt idx="5701">
                  <c:v>0.91057170233150464</c:v>
                </c:pt>
                <c:pt idx="5702">
                  <c:v>0.91073139572019834</c:v>
                </c:pt>
                <c:pt idx="5703">
                  <c:v>0.91089108910889283</c:v>
                </c:pt>
                <c:pt idx="5704">
                  <c:v>0.91105078249758575</c:v>
                </c:pt>
                <c:pt idx="5705">
                  <c:v>0.91121047588627946</c:v>
                </c:pt>
                <c:pt idx="5706">
                  <c:v>0.91137016927497316</c:v>
                </c:pt>
                <c:pt idx="5707">
                  <c:v>0.91152986266366742</c:v>
                </c:pt>
                <c:pt idx="5708">
                  <c:v>0.91168955605236068</c:v>
                </c:pt>
                <c:pt idx="5709">
                  <c:v>0.91184924944105461</c:v>
                </c:pt>
                <c:pt idx="5710">
                  <c:v>0.91200894282974798</c:v>
                </c:pt>
                <c:pt idx="5711">
                  <c:v>0.91216863621844224</c:v>
                </c:pt>
                <c:pt idx="5712">
                  <c:v>0.91232832960713539</c:v>
                </c:pt>
                <c:pt idx="5713">
                  <c:v>0.9124880229958291</c:v>
                </c:pt>
                <c:pt idx="5714">
                  <c:v>0.91264771638452402</c:v>
                </c:pt>
                <c:pt idx="5715">
                  <c:v>0.9128074097732165</c:v>
                </c:pt>
                <c:pt idx="5716">
                  <c:v>0.91296710316190965</c:v>
                </c:pt>
                <c:pt idx="5717">
                  <c:v>0.91312679655060391</c:v>
                </c:pt>
                <c:pt idx="5718">
                  <c:v>0.91328648993929695</c:v>
                </c:pt>
                <c:pt idx="5719">
                  <c:v>0.91344618332799077</c:v>
                </c:pt>
                <c:pt idx="5720">
                  <c:v>0.91360587671668581</c:v>
                </c:pt>
                <c:pt idx="5721">
                  <c:v>0.91376557010537873</c:v>
                </c:pt>
                <c:pt idx="5722">
                  <c:v>0.91392526349407355</c:v>
                </c:pt>
                <c:pt idx="5723">
                  <c:v>0.91408495688276559</c:v>
                </c:pt>
                <c:pt idx="5724">
                  <c:v>0.91424465027145985</c:v>
                </c:pt>
                <c:pt idx="5725">
                  <c:v>0.91440434366015355</c:v>
                </c:pt>
                <c:pt idx="5726">
                  <c:v>0.9145640370488477</c:v>
                </c:pt>
                <c:pt idx="5727">
                  <c:v>0.91472373043754152</c:v>
                </c:pt>
                <c:pt idx="5728">
                  <c:v>0.91488342382623411</c:v>
                </c:pt>
                <c:pt idx="5729">
                  <c:v>0.9150431172149287</c:v>
                </c:pt>
                <c:pt idx="5730">
                  <c:v>0.91520281060362263</c:v>
                </c:pt>
                <c:pt idx="5731">
                  <c:v>0.91536250399231478</c:v>
                </c:pt>
                <c:pt idx="5732">
                  <c:v>0.91552219738100948</c:v>
                </c:pt>
                <c:pt idx="5733">
                  <c:v>0.91568189076970363</c:v>
                </c:pt>
                <c:pt idx="5734">
                  <c:v>0.91584158415839745</c:v>
                </c:pt>
                <c:pt idx="5735">
                  <c:v>0.91600127754709115</c:v>
                </c:pt>
                <c:pt idx="5736">
                  <c:v>0.9161609709357843</c:v>
                </c:pt>
                <c:pt idx="5737">
                  <c:v>0.91632066432447856</c:v>
                </c:pt>
                <c:pt idx="5738">
                  <c:v>0.91648035771317171</c:v>
                </c:pt>
                <c:pt idx="5739">
                  <c:v>0.91664005110186564</c:v>
                </c:pt>
                <c:pt idx="5740">
                  <c:v>0.91679974449055979</c:v>
                </c:pt>
                <c:pt idx="5741">
                  <c:v>0.91695943787925283</c:v>
                </c:pt>
                <c:pt idx="5742">
                  <c:v>0.91711913126794598</c:v>
                </c:pt>
                <c:pt idx="5743">
                  <c:v>0.91727882465664023</c:v>
                </c:pt>
                <c:pt idx="5744">
                  <c:v>0.9174385180453335</c:v>
                </c:pt>
                <c:pt idx="5745">
                  <c:v>0.91759821143402764</c:v>
                </c:pt>
                <c:pt idx="5746">
                  <c:v>0.91775790482272079</c:v>
                </c:pt>
                <c:pt idx="5747">
                  <c:v>0.9179175982114145</c:v>
                </c:pt>
                <c:pt idx="5748">
                  <c:v>0.91807729160010931</c:v>
                </c:pt>
                <c:pt idx="5749">
                  <c:v>0.91823698498880246</c:v>
                </c:pt>
                <c:pt idx="5750">
                  <c:v>0.91839667837749661</c:v>
                </c:pt>
                <c:pt idx="5751">
                  <c:v>0.91855637176618921</c:v>
                </c:pt>
                <c:pt idx="5752">
                  <c:v>0.91871606515488369</c:v>
                </c:pt>
                <c:pt idx="5753">
                  <c:v>0.91887575854357872</c:v>
                </c:pt>
                <c:pt idx="5754">
                  <c:v>0.91903545193227099</c:v>
                </c:pt>
                <c:pt idx="5755">
                  <c:v>0.91919514532096458</c:v>
                </c:pt>
                <c:pt idx="5756">
                  <c:v>0.9193548387096584</c:v>
                </c:pt>
                <c:pt idx="5757">
                  <c:v>0.9195145320983521</c:v>
                </c:pt>
                <c:pt idx="5758">
                  <c:v>0.9196742254870458</c:v>
                </c:pt>
                <c:pt idx="5759">
                  <c:v>0.91983391887573951</c:v>
                </c:pt>
                <c:pt idx="5760">
                  <c:v>0.91999361226443432</c:v>
                </c:pt>
                <c:pt idx="5761">
                  <c:v>0.92015330565312692</c:v>
                </c:pt>
                <c:pt idx="5762">
                  <c:v>0.92031299904181996</c:v>
                </c:pt>
                <c:pt idx="5763">
                  <c:v>0.92047269243051488</c:v>
                </c:pt>
                <c:pt idx="5764">
                  <c:v>0.92063238581920726</c:v>
                </c:pt>
                <c:pt idx="5765">
                  <c:v>0.92079207920790151</c:v>
                </c:pt>
                <c:pt idx="5766">
                  <c:v>0.92095177259659655</c:v>
                </c:pt>
                <c:pt idx="5767">
                  <c:v>0.92111146598528859</c:v>
                </c:pt>
                <c:pt idx="5768">
                  <c:v>0.92127115937398285</c:v>
                </c:pt>
                <c:pt idx="5769">
                  <c:v>0.92143085276267667</c:v>
                </c:pt>
                <c:pt idx="5770">
                  <c:v>0.9215905461513707</c:v>
                </c:pt>
                <c:pt idx="5771">
                  <c:v>0.92175023954006452</c:v>
                </c:pt>
                <c:pt idx="5772">
                  <c:v>0.92190993292875822</c:v>
                </c:pt>
                <c:pt idx="5773">
                  <c:v>0.9220696263174516</c:v>
                </c:pt>
                <c:pt idx="5774">
                  <c:v>0.92222931970614508</c:v>
                </c:pt>
                <c:pt idx="5775">
                  <c:v>0.92238901309483934</c:v>
                </c:pt>
                <c:pt idx="5776">
                  <c:v>0.92254870648353315</c:v>
                </c:pt>
                <c:pt idx="5777">
                  <c:v>0.92270839987222553</c:v>
                </c:pt>
                <c:pt idx="5778">
                  <c:v>0.9228680932609199</c:v>
                </c:pt>
                <c:pt idx="5779">
                  <c:v>0.9230277866496136</c:v>
                </c:pt>
                <c:pt idx="5780">
                  <c:v>0.92318748003830731</c:v>
                </c:pt>
                <c:pt idx="5781">
                  <c:v>0.92334717342700101</c:v>
                </c:pt>
                <c:pt idx="5782">
                  <c:v>0.92350686681569449</c:v>
                </c:pt>
                <c:pt idx="5783">
                  <c:v>0.92366656020438842</c:v>
                </c:pt>
                <c:pt idx="5784">
                  <c:v>0.92382625359308335</c:v>
                </c:pt>
                <c:pt idx="5785">
                  <c:v>0.92398594698177583</c:v>
                </c:pt>
                <c:pt idx="5786">
                  <c:v>0.92414564037046965</c:v>
                </c:pt>
                <c:pt idx="5787">
                  <c:v>0.92430533375916324</c:v>
                </c:pt>
                <c:pt idx="5788">
                  <c:v>0.9244650271478565</c:v>
                </c:pt>
                <c:pt idx="5789">
                  <c:v>0.92462472053655065</c:v>
                </c:pt>
                <c:pt idx="5790">
                  <c:v>0.92478441392524435</c:v>
                </c:pt>
                <c:pt idx="5791">
                  <c:v>0.92494410731393861</c:v>
                </c:pt>
                <c:pt idx="5792">
                  <c:v>0.9251038007026311</c:v>
                </c:pt>
                <c:pt idx="5793">
                  <c:v>0.92526349409132547</c:v>
                </c:pt>
                <c:pt idx="5794">
                  <c:v>0.92542318748001917</c:v>
                </c:pt>
                <c:pt idx="5795">
                  <c:v>0.92558288086871221</c:v>
                </c:pt>
                <c:pt idx="5796">
                  <c:v>0.92574257425740669</c:v>
                </c:pt>
                <c:pt idx="5797">
                  <c:v>0.92590226764610062</c:v>
                </c:pt>
                <c:pt idx="5798">
                  <c:v>0.92606196103479399</c:v>
                </c:pt>
                <c:pt idx="5799">
                  <c:v>0.92622165442348892</c:v>
                </c:pt>
                <c:pt idx="5800">
                  <c:v>0.9263813478121814</c:v>
                </c:pt>
                <c:pt idx="5801">
                  <c:v>0.92654104120087566</c:v>
                </c:pt>
                <c:pt idx="5802">
                  <c:v>0.92670073458956936</c:v>
                </c:pt>
                <c:pt idx="5803">
                  <c:v>0.92686042797826251</c:v>
                </c:pt>
                <c:pt idx="5804">
                  <c:v>0.92702012136695566</c:v>
                </c:pt>
                <c:pt idx="5805">
                  <c:v>0.92717981475564992</c:v>
                </c:pt>
                <c:pt idx="5806">
                  <c:v>0.92733950814434352</c:v>
                </c:pt>
                <c:pt idx="5807">
                  <c:v>0.92749920153303789</c:v>
                </c:pt>
                <c:pt idx="5808">
                  <c:v>0.92765889492173104</c:v>
                </c:pt>
                <c:pt idx="5809">
                  <c:v>0.92781858831042452</c:v>
                </c:pt>
                <c:pt idx="5810">
                  <c:v>0.92797828169911911</c:v>
                </c:pt>
                <c:pt idx="5811">
                  <c:v>0.9281379750878116</c:v>
                </c:pt>
                <c:pt idx="5812">
                  <c:v>0.92829766847650641</c:v>
                </c:pt>
                <c:pt idx="5813">
                  <c:v>0.92845736186519956</c:v>
                </c:pt>
                <c:pt idx="5814">
                  <c:v>0.92861705525389404</c:v>
                </c:pt>
                <c:pt idx="5815">
                  <c:v>0.92877674864258752</c:v>
                </c:pt>
                <c:pt idx="5816">
                  <c:v>0.92893644203128067</c:v>
                </c:pt>
                <c:pt idx="5817">
                  <c:v>0.9290961354199746</c:v>
                </c:pt>
                <c:pt idx="5818">
                  <c:v>0.92925582880866808</c:v>
                </c:pt>
                <c:pt idx="5819">
                  <c:v>0.92941552219736157</c:v>
                </c:pt>
                <c:pt idx="5820">
                  <c:v>0.9295752155860556</c:v>
                </c:pt>
                <c:pt idx="5821">
                  <c:v>0.9297349089747492</c:v>
                </c:pt>
                <c:pt idx="5822">
                  <c:v>0.92989460236344412</c:v>
                </c:pt>
                <c:pt idx="5823">
                  <c:v>0.9300542957521365</c:v>
                </c:pt>
                <c:pt idx="5824">
                  <c:v>0.93021398914082976</c:v>
                </c:pt>
                <c:pt idx="5825">
                  <c:v>0.93037368252952468</c:v>
                </c:pt>
                <c:pt idx="5826">
                  <c:v>0.93053337591821705</c:v>
                </c:pt>
                <c:pt idx="5827">
                  <c:v>0.93069306930691142</c:v>
                </c:pt>
                <c:pt idx="5828">
                  <c:v>0.93085276269560513</c:v>
                </c:pt>
                <c:pt idx="5829">
                  <c:v>0.93101245608429883</c:v>
                </c:pt>
                <c:pt idx="5830">
                  <c:v>0.93117214947299198</c:v>
                </c:pt>
                <c:pt idx="5831">
                  <c:v>0.93133184286168624</c:v>
                </c:pt>
                <c:pt idx="5832">
                  <c:v>0.93149153625038084</c:v>
                </c:pt>
                <c:pt idx="5833">
                  <c:v>0.93165122963907465</c:v>
                </c:pt>
                <c:pt idx="5834">
                  <c:v>0.93181092302776736</c:v>
                </c:pt>
                <c:pt idx="5835">
                  <c:v>0.93197061641646195</c:v>
                </c:pt>
                <c:pt idx="5836">
                  <c:v>0.93213030980515421</c:v>
                </c:pt>
                <c:pt idx="5837">
                  <c:v>0.93229000319384914</c:v>
                </c:pt>
                <c:pt idx="5838">
                  <c:v>0.93244969658254295</c:v>
                </c:pt>
                <c:pt idx="5839">
                  <c:v>0.93260938997123533</c:v>
                </c:pt>
                <c:pt idx="5840">
                  <c:v>0.9327690833599297</c:v>
                </c:pt>
                <c:pt idx="5841">
                  <c:v>0.93292877674862362</c:v>
                </c:pt>
                <c:pt idx="5842">
                  <c:v>0.93308847013731699</c:v>
                </c:pt>
                <c:pt idx="5843">
                  <c:v>0.9332481635260107</c:v>
                </c:pt>
                <c:pt idx="5844">
                  <c:v>0.93340785691470463</c:v>
                </c:pt>
                <c:pt idx="5845">
                  <c:v>0.93356755030339811</c:v>
                </c:pt>
                <c:pt idx="5846">
                  <c:v>0.93372724369209248</c:v>
                </c:pt>
                <c:pt idx="5847">
                  <c:v>0.93388693708078563</c:v>
                </c:pt>
                <c:pt idx="5848">
                  <c:v>0.93404663046948033</c:v>
                </c:pt>
                <c:pt idx="5849">
                  <c:v>0.93420632385817293</c:v>
                </c:pt>
                <c:pt idx="5850">
                  <c:v>0.93436601724686652</c:v>
                </c:pt>
                <c:pt idx="5851">
                  <c:v>0.934525710635561</c:v>
                </c:pt>
                <c:pt idx="5852">
                  <c:v>0.93468540402425404</c:v>
                </c:pt>
                <c:pt idx="5853">
                  <c:v>0.93484509741294775</c:v>
                </c:pt>
                <c:pt idx="5854">
                  <c:v>0.93500479080164089</c:v>
                </c:pt>
                <c:pt idx="5855">
                  <c:v>0.9351644841903346</c:v>
                </c:pt>
                <c:pt idx="5856">
                  <c:v>0.93532417757902941</c:v>
                </c:pt>
                <c:pt idx="5857">
                  <c:v>0.93548387096772256</c:v>
                </c:pt>
                <c:pt idx="5858">
                  <c:v>0.9356435643564166</c:v>
                </c:pt>
                <c:pt idx="5859">
                  <c:v>0.93580325774511053</c:v>
                </c:pt>
                <c:pt idx="5860">
                  <c:v>0.93596295113380368</c:v>
                </c:pt>
                <c:pt idx="5861">
                  <c:v>0.9361226445224976</c:v>
                </c:pt>
                <c:pt idx="5862">
                  <c:v>0.93628233791119109</c:v>
                </c:pt>
                <c:pt idx="5863">
                  <c:v>0.93644203129988535</c:v>
                </c:pt>
                <c:pt idx="5864">
                  <c:v>0.93660172468857983</c:v>
                </c:pt>
                <c:pt idx="5865">
                  <c:v>0.93676141807727265</c:v>
                </c:pt>
                <c:pt idx="5866">
                  <c:v>0.93692111146596591</c:v>
                </c:pt>
                <c:pt idx="5867">
                  <c:v>0.9370808048546595</c:v>
                </c:pt>
                <c:pt idx="5868">
                  <c:v>0.93724049824335365</c:v>
                </c:pt>
                <c:pt idx="5869">
                  <c:v>0.93740019163204658</c:v>
                </c:pt>
                <c:pt idx="5870">
                  <c:v>0.9375598850207405</c:v>
                </c:pt>
                <c:pt idx="5871">
                  <c:v>0.93771957840943465</c:v>
                </c:pt>
                <c:pt idx="5872">
                  <c:v>0.93787927179812891</c:v>
                </c:pt>
                <c:pt idx="5873">
                  <c:v>0.93803896518682151</c:v>
                </c:pt>
                <c:pt idx="5874">
                  <c:v>0.93819865857551665</c:v>
                </c:pt>
                <c:pt idx="5875">
                  <c:v>0.93835835196420869</c:v>
                </c:pt>
                <c:pt idx="5876">
                  <c:v>0.93851804535290217</c:v>
                </c:pt>
                <c:pt idx="5877">
                  <c:v>0.93867773874159721</c:v>
                </c:pt>
                <c:pt idx="5878">
                  <c:v>0.93883743213029114</c:v>
                </c:pt>
                <c:pt idx="5879">
                  <c:v>0.93899712551898462</c:v>
                </c:pt>
                <c:pt idx="5880">
                  <c:v>0.93915681890767777</c:v>
                </c:pt>
                <c:pt idx="5881">
                  <c:v>0.9393165122963717</c:v>
                </c:pt>
                <c:pt idx="5882">
                  <c:v>0.93947620568506518</c:v>
                </c:pt>
                <c:pt idx="5883">
                  <c:v>0.93963589907375944</c:v>
                </c:pt>
                <c:pt idx="5884">
                  <c:v>0.93979559246245326</c:v>
                </c:pt>
                <c:pt idx="5885">
                  <c:v>0.93995528585114629</c:v>
                </c:pt>
                <c:pt idx="5886">
                  <c:v>0.94011497923984</c:v>
                </c:pt>
                <c:pt idx="5887">
                  <c:v>0.94027467262853492</c:v>
                </c:pt>
                <c:pt idx="5888">
                  <c:v>0.94043436601722685</c:v>
                </c:pt>
                <c:pt idx="5889">
                  <c:v>0.94059405940592111</c:v>
                </c:pt>
                <c:pt idx="5890">
                  <c:v>0.94075375279461482</c:v>
                </c:pt>
                <c:pt idx="5891">
                  <c:v>0.94091344618330863</c:v>
                </c:pt>
                <c:pt idx="5892">
                  <c:v>0.94107313957200223</c:v>
                </c:pt>
                <c:pt idx="5893">
                  <c:v>0.94123283296069593</c:v>
                </c:pt>
                <c:pt idx="5894">
                  <c:v>0.94139252634938964</c:v>
                </c:pt>
                <c:pt idx="5895">
                  <c:v>0.94155221973808334</c:v>
                </c:pt>
                <c:pt idx="5896">
                  <c:v>0.94171191312677782</c:v>
                </c:pt>
                <c:pt idx="5897">
                  <c:v>0.94187160651547219</c:v>
                </c:pt>
                <c:pt idx="5898">
                  <c:v>0.94203129990416445</c:v>
                </c:pt>
                <c:pt idx="5899">
                  <c:v>0.9421909932928586</c:v>
                </c:pt>
                <c:pt idx="5900">
                  <c:v>0.94235068668155242</c:v>
                </c:pt>
                <c:pt idx="5901">
                  <c:v>0.94251038007024468</c:v>
                </c:pt>
                <c:pt idx="5902">
                  <c:v>0.94267007345894005</c:v>
                </c:pt>
                <c:pt idx="5903">
                  <c:v>0.94282976684763298</c:v>
                </c:pt>
                <c:pt idx="5904">
                  <c:v>0.94298946023632668</c:v>
                </c:pt>
                <c:pt idx="5905">
                  <c:v>0.94314915362502105</c:v>
                </c:pt>
                <c:pt idx="5906">
                  <c:v>0.94330884701371465</c:v>
                </c:pt>
                <c:pt idx="5907">
                  <c:v>0.94346854040240757</c:v>
                </c:pt>
                <c:pt idx="5908">
                  <c:v>0.94362823379110228</c:v>
                </c:pt>
                <c:pt idx="5909">
                  <c:v>0.94378792717979565</c:v>
                </c:pt>
                <c:pt idx="5910">
                  <c:v>0.94394762056849013</c:v>
                </c:pt>
                <c:pt idx="5911">
                  <c:v>0.94410731395718261</c:v>
                </c:pt>
                <c:pt idx="5912">
                  <c:v>0.94426700734587665</c:v>
                </c:pt>
                <c:pt idx="5913">
                  <c:v>0.94442670073457002</c:v>
                </c:pt>
                <c:pt idx="5914">
                  <c:v>0.94458639412326306</c:v>
                </c:pt>
                <c:pt idx="5915">
                  <c:v>0.94474608751195743</c:v>
                </c:pt>
                <c:pt idx="5916">
                  <c:v>0.94490578090065058</c:v>
                </c:pt>
                <c:pt idx="5917">
                  <c:v>0.94506547428934484</c:v>
                </c:pt>
                <c:pt idx="5918">
                  <c:v>0.9452251676780391</c:v>
                </c:pt>
                <c:pt idx="5919">
                  <c:v>0.9453848610667317</c:v>
                </c:pt>
                <c:pt idx="5920">
                  <c:v>0.94554455445542651</c:v>
                </c:pt>
                <c:pt idx="5921">
                  <c:v>0.94570424784412022</c:v>
                </c:pt>
                <c:pt idx="5922">
                  <c:v>0.94586394123281337</c:v>
                </c:pt>
                <c:pt idx="5923">
                  <c:v>0.94602363462150796</c:v>
                </c:pt>
                <c:pt idx="5924">
                  <c:v>0.94618332801020022</c:v>
                </c:pt>
                <c:pt idx="5925">
                  <c:v>0.94634302139889515</c:v>
                </c:pt>
                <c:pt idx="5926">
                  <c:v>0.94650271478758818</c:v>
                </c:pt>
                <c:pt idx="5927">
                  <c:v>0.94666240817628189</c:v>
                </c:pt>
                <c:pt idx="5928">
                  <c:v>0.9468221015649757</c:v>
                </c:pt>
                <c:pt idx="5929">
                  <c:v>0.9469817949536693</c:v>
                </c:pt>
                <c:pt idx="5930">
                  <c:v>0.947141488342363</c:v>
                </c:pt>
                <c:pt idx="5931">
                  <c:v>0.94730118173105593</c:v>
                </c:pt>
                <c:pt idx="5932">
                  <c:v>0.94746087511975041</c:v>
                </c:pt>
                <c:pt idx="5933">
                  <c:v>0.94762056850844478</c:v>
                </c:pt>
                <c:pt idx="5934">
                  <c:v>0.94778026189713749</c:v>
                </c:pt>
                <c:pt idx="5935">
                  <c:v>0.94793995528583164</c:v>
                </c:pt>
                <c:pt idx="5936">
                  <c:v>0.94809964867452634</c:v>
                </c:pt>
                <c:pt idx="5937">
                  <c:v>0.94825934206321894</c:v>
                </c:pt>
                <c:pt idx="5938">
                  <c:v>0.94841903545191253</c:v>
                </c:pt>
                <c:pt idx="5939">
                  <c:v>0.94857872884060579</c:v>
                </c:pt>
                <c:pt idx="5940">
                  <c:v>0.94873842222930083</c:v>
                </c:pt>
                <c:pt idx="5941">
                  <c:v>0.94889811561799375</c:v>
                </c:pt>
                <c:pt idx="5942">
                  <c:v>0.94905780900668768</c:v>
                </c:pt>
                <c:pt idx="5943">
                  <c:v>0.94921750239538161</c:v>
                </c:pt>
                <c:pt idx="5944">
                  <c:v>0.94937719578407487</c:v>
                </c:pt>
                <c:pt idx="5945">
                  <c:v>0.94953688917276768</c:v>
                </c:pt>
                <c:pt idx="5946">
                  <c:v>0.94969658256146261</c:v>
                </c:pt>
                <c:pt idx="5947">
                  <c:v>0.94985627595015598</c:v>
                </c:pt>
                <c:pt idx="5948">
                  <c:v>0.95001596933884969</c:v>
                </c:pt>
                <c:pt idx="5949">
                  <c:v>0.95017566272754361</c:v>
                </c:pt>
                <c:pt idx="5950">
                  <c:v>0.9503353561162371</c:v>
                </c:pt>
                <c:pt idx="5951">
                  <c:v>0.9504950495049308</c:v>
                </c:pt>
                <c:pt idx="5952">
                  <c:v>0.95065474289362462</c:v>
                </c:pt>
                <c:pt idx="5953">
                  <c:v>0.95081443628231865</c:v>
                </c:pt>
                <c:pt idx="5954">
                  <c:v>0.95097412967101191</c:v>
                </c:pt>
                <c:pt idx="5955">
                  <c:v>0.95113382305970562</c:v>
                </c:pt>
                <c:pt idx="5956">
                  <c:v>0.95129351644840043</c:v>
                </c:pt>
                <c:pt idx="5957">
                  <c:v>0.95145320983709258</c:v>
                </c:pt>
                <c:pt idx="5958">
                  <c:v>0.95161290322578673</c:v>
                </c:pt>
                <c:pt idx="5959">
                  <c:v>0.95177259661448155</c:v>
                </c:pt>
                <c:pt idx="5960">
                  <c:v>0.95193229000317492</c:v>
                </c:pt>
                <c:pt idx="5961">
                  <c:v>0.95209198339186785</c:v>
                </c:pt>
                <c:pt idx="5962">
                  <c:v>0.95225167678056211</c:v>
                </c:pt>
                <c:pt idx="5963">
                  <c:v>0.95241137016925526</c:v>
                </c:pt>
                <c:pt idx="5964">
                  <c:v>0.95257106355794896</c:v>
                </c:pt>
                <c:pt idx="5965">
                  <c:v>0.95273075694664267</c:v>
                </c:pt>
                <c:pt idx="5966">
                  <c:v>0.95289045033533715</c:v>
                </c:pt>
                <c:pt idx="5967">
                  <c:v>0.95305014372403007</c:v>
                </c:pt>
                <c:pt idx="5968">
                  <c:v>0.95320983711272433</c:v>
                </c:pt>
                <c:pt idx="5969">
                  <c:v>0.95336953050141771</c:v>
                </c:pt>
                <c:pt idx="5970">
                  <c:v>0.95352922389011163</c:v>
                </c:pt>
                <c:pt idx="5971">
                  <c:v>0.95368891727880611</c:v>
                </c:pt>
                <c:pt idx="5972">
                  <c:v>0.95384861066749982</c:v>
                </c:pt>
                <c:pt idx="5973">
                  <c:v>0.95400830405619264</c:v>
                </c:pt>
                <c:pt idx="5974">
                  <c:v>0.95416799744488656</c:v>
                </c:pt>
                <c:pt idx="5975">
                  <c:v>0.95432769083358038</c:v>
                </c:pt>
                <c:pt idx="5976">
                  <c:v>0.95448738422227286</c:v>
                </c:pt>
                <c:pt idx="5977">
                  <c:v>0.95464707761096779</c:v>
                </c:pt>
                <c:pt idx="5978">
                  <c:v>0.95480677099966049</c:v>
                </c:pt>
                <c:pt idx="5979">
                  <c:v>0.95496646438835453</c:v>
                </c:pt>
                <c:pt idx="5980">
                  <c:v>0.95512615777704768</c:v>
                </c:pt>
                <c:pt idx="5981">
                  <c:v>0.95528585116574194</c:v>
                </c:pt>
                <c:pt idx="5982">
                  <c:v>0.95544554455443564</c:v>
                </c:pt>
                <c:pt idx="5983">
                  <c:v>0.95560523794313057</c:v>
                </c:pt>
                <c:pt idx="5984">
                  <c:v>0.95576493133182305</c:v>
                </c:pt>
                <c:pt idx="5985">
                  <c:v>0.95592462472051731</c:v>
                </c:pt>
                <c:pt idx="5986">
                  <c:v>0.95608431810921068</c:v>
                </c:pt>
                <c:pt idx="5987">
                  <c:v>0.95624401149790461</c:v>
                </c:pt>
                <c:pt idx="5988">
                  <c:v>0.95640370488659787</c:v>
                </c:pt>
                <c:pt idx="5989">
                  <c:v>0.95656339827529158</c:v>
                </c:pt>
                <c:pt idx="5990">
                  <c:v>0.95672309166398606</c:v>
                </c:pt>
                <c:pt idx="5991">
                  <c:v>0.95688278505267832</c:v>
                </c:pt>
                <c:pt idx="5992">
                  <c:v>0.95704247844137325</c:v>
                </c:pt>
                <c:pt idx="5993">
                  <c:v>0.95720217183006573</c:v>
                </c:pt>
                <c:pt idx="5994">
                  <c:v>0.9573618652187601</c:v>
                </c:pt>
                <c:pt idx="5995">
                  <c:v>0.9575215586074538</c:v>
                </c:pt>
                <c:pt idx="5996">
                  <c:v>0.95768125199614762</c:v>
                </c:pt>
                <c:pt idx="5997">
                  <c:v>0.95784094538484177</c:v>
                </c:pt>
                <c:pt idx="5998">
                  <c:v>0.95800063877353558</c:v>
                </c:pt>
                <c:pt idx="5999">
                  <c:v>0.95816033216222851</c:v>
                </c:pt>
                <c:pt idx="6000">
                  <c:v>0.95832002555092233</c:v>
                </c:pt>
                <c:pt idx="6001">
                  <c:v>0.95847971893961603</c:v>
                </c:pt>
                <c:pt idx="6002">
                  <c:v>0.95863941232831107</c:v>
                </c:pt>
                <c:pt idx="6003">
                  <c:v>0.95879910571700344</c:v>
                </c:pt>
                <c:pt idx="6004">
                  <c:v>0.95895879910569715</c:v>
                </c:pt>
                <c:pt idx="6005">
                  <c:v>0.95911849249439174</c:v>
                </c:pt>
                <c:pt idx="6006">
                  <c:v>0.95927818588308467</c:v>
                </c:pt>
                <c:pt idx="6007">
                  <c:v>0.9594378792717787</c:v>
                </c:pt>
                <c:pt idx="6008">
                  <c:v>0.95959757266047285</c:v>
                </c:pt>
                <c:pt idx="6009">
                  <c:v>0.95975726604916622</c:v>
                </c:pt>
                <c:pt idx="6010">
                  <c:v>0.95991695943785937</c:v>
                </c:pt>
                <c:pt idx="6011">
                  <c:v>0.96007665282655363</c:v>
                </c:pt>
                <c:pt idx="6012">
                  <c:v>0.96023634621524656</c:v>
                </c:pt>
                <c:pt idx="6013">
                  <c:v>0.9603960396039406</c:v>
                </c:pt>
                <c:pt idx="6014">
                  <c:v>0.96055573299263419</c:v>
                </c:pt>
                <c:pt idx="6015">
                  <c:v>0.96071542638132845</c:v>
                </c:pt>
                <c:pt idx="6016">
                  <c:v>0.9608751197700216</c:v>
                </c:pt>
                <c:pt idx="6017">
                  <c:v>0.96103481315871631</c:v>
                </c:pt>
                <c:pt idx="6018">
                  <c:v>0.96119450654740968</c:v>
                </c:pt>
                <c:pt idx="6019">
                  <c:v>0.96135419993610249</c:v>
                </c:pt>
                <c:pt idx="6020">
                  <c:v>0.96151389332479664</c:v>
                </c:pt>
                <c:pt idx="6021">
                  <c:v>0.96167358671349079</c:v>
                </c:pt>
                <c:pt idx="6022">
                  <c:v>0.96183328010218383</c:v>
                </c:pt>
                <c:pt idx="6023">
                  <c:v>0.96199297349087864</c:v>
                </c:pt>
                <c:pt idx="6024">
                  <c:v>0.96215266687957191</c:v>
                </c:pt>
                <c:pt idx="6025">
                  <c:v>0.96231236026826417</c:v>
                </c:pt>
                <c:pt idx="6026">
                  <c:v>0.96247205365695854</c:v>
                </c:pt>
                <c:pt idx="6027">
                  <c:v>0.96263174704565235</c:v>
                </c:pt>
                <c:pt idx="6028">
                  <c:v>0.96279144043434695</c:v>
                </c:pt>
                <c:pt idx="6029">
                  <c:v>0.96295113382304032</c:v>
                </c:pt>
                <c:pt idx="6030">
                  <c:v>0.96311082721173369</c:v>
                </c:pt>
                <c:pt idx="6031">
                  <c:v>0.96327052060042762</c:v>
                </c:pt>
                <c:pt idx="6032">
                  <c:v>0.96343021398912143</c:v>
                </c:pt>
                <c:pt idx="6033">
                  <c:v>0.96358990737781469</c:v>
                </c:pt>
                <c:pt idx="6034">
                  <c:v>0.96374960076650906</c:v>
                </c:pt>
                <c:pt idx="6035">
                  <c:v>0.96390929415520255</c:v>
                </c:pt>
                <c:pt idx="6036">
                  <c:v>0.96406898754389625</c:v>
                </c:pt>
                <c:pt idx="6037">
                  <c:v>0.96422868093258962</c:v>
                </c:pt>
                <c:pt idx="6038">
                  <c:v>0.9643883743212831</c:v>
                </c:pt>
                <c:pt idx="6039">
                  <c:v>0.96454806770997681</c:v>
                </c:pt>
                <c:pt idx="6040">
                  <c:v>0.96470776109867062</c:v>
                </c:pt>
                <c:pt idx="6041">
                  <c:v>0.96486745448736422</c:v>
                </c:pt>
                <c:pt idx="6042">
                  <c:v>0.96502714787605759</c:v>
                </c:pt>
                <c:pt idx="6043">
                  <c:v>0.96518684126475152</c:v>
                </c:pt>
                <c:pt idx="6044">
                  <c:v>0.96534653465344589</c:v>
                </c:pt>
                <c:pt idx="6045">
                  <c:v>0.96550622804213859</c:v>
                </c:pt>
                <c:pt idx="6046">
                  <c:v>0.96566592143083274</c:v>
                </c:pt>
                <c:pt idx="6047">
                  <c:v>0.96582561481952756</c:v>
                </c:pt>
                <c:pt idx="6048">
                  <c:v>0.96598530820822015</c:v>
                </c:pt>
                <c:pt idx="6049">
                  <c:v>0.96614500159691385</c:v>
                </c:pt>
                <c:pt idx="6050">
                  <c:v>0.96630469498560767</c:v>
                </c:pt>
                <c:pt idx="6051">
                  <c:v>0.96646438837430126</c:v>
                </c:pt>
                <c:pt idx="6052">
                  <c:v>0.96662408176299497</c:v>
                </c:pt>
                <c:pt idx="6053">
                  <c:v>0.96678377515168867</c:v>
                </c:pt>
                <c:pt idx="6054">
                  <c:v>0.96694346854038304</c:v>
                </c:pt>
                <c:pt idx="6055">
                  <c:v>0.96710316192907608</c:v>
                </c:pt>
                <c:pt idx="6056">
                  <c:v>0.96726285531776957</c:v>
                </c:pt>
                <c:pt idx="6057">
                  <c:v>0.96742254870646283</c:v>
                </c:pt>
                <c:pt idx="6058">
                  <c:v>0.9675822420951572</c:v>
                </c:pt>
                <c:pt idx="6059">
                  <c:v>0.96774193548385212</c:v>
                </c:pt>
                <c:pt idx="6060">
                  <c:v>0.96790162887254461</c:v>
                </c:pt>
                <c:pt idx="6061">
                  <c:v>0.96806132226123831</c:v>
                </c:pt>
                <c:pt idx="6062">
                  <c:v>0.96822101564993268</c:v>
                </c:pt>
                <c:pt idx="6063">
                  <c:v>0.9683807090386255</c:v>
                </c:pt>
                <c:pt idx="6064">
                  <c:v>0.96854040242731965</c:v>
                </c:pt>
                <c:pt idx="6065">
                  <c:v>0.96870009581601313</c:v>
                </c:pt>
                <c:pt idx="6066">
                  <c:v>0.96885978920470683</c:v>
                </c:pt>
                <c:pt idx="6067">
                  <c:v>0.96901948259340165</c:v>
                </c:pt>
                <c:pt idx="6068">
                  <c:v>0.96917917598209424</c:v>
                </c:pt>
                <c:pt idx="6069">
                  <c:v>0.96933886937078795</c:v>
                </c:pt>
                <c:pt idx="6070">
                  <c:v>0.96949856275948165</c:v>
                </c:pt>
                <c:pt idx="6071">
                  <c:v>0.96965825614817724</c:v>
                </c:pt>
                <c:pt idx="6072">
                  <c:v>0.96981794953686906</c:v>
                </c:pt>
                <c:pt idx="6073">
                  <c:v>0.96997764292556332</c:v>
                </c:pt>
                <c:pt idx="6074">
                  <c:v>0.97013733631425669</c:v>
                </c:pt>
                <c:pt idx="6075">
                  <c:v>0.9702970297029494</c:v>
                </c:pt>
                <c:pt idx="6076">
                  <c:v>0.97045672309164333</c:v>
                </c:pt>
                <c:pt idx="6077">
                  <c:v>0.97061641648033825</c:v>
                </c:pt>
                <c:pt idx="6078">
                  <c:v>0.97077610986903129</c:v>
                </c:pt>
                <c:pt idx="6079">
                  <c:v>0.97093580325772555</c:v>
                </c:pt>
                <c:pt idx="6080">
                  <c:v>0.97109549664641992</c:v>
                </c:pt>
                <c:pt idx="6081">
                  <c:v>0.97125519003511263</c:v>
                </c:pt>
                <c:pt idx="6082">
                  <c:v>0.97141488342380666</c:v>
                </c:pt>
                <c:pt idx="6083">
                  <c:v>0.97157457681249981</c:v>
                </c:pt>
                <c:pt idx="6084">
                  <c:v>0.97173427020119441</c:v>
                </c:pt>
                <c:pt idx="6085">
                  <c:v>0.97189396358988833</c:v>
                </c:pt>
                <c:pt idx="6086">
                  <c:v>0.97205365697858215</c:v>
                </c:pt>
                <c:pt idx="6087">
                  <c:v>0.97221335036727452</c:v>
                </c:pt>
                <c:pt idx="6088">
                  <c:v>0.97237304375596778</c:v>
                </c:pt>
                <c:pt idx="6089">
                  <c:v>0.97253273714466149</c:v>
                </c:pt>
                <c:pt idx="6090">
                  <c:v>0.97269243053335674</c:v>
                </c:pt>
                <c:pt idx="6091">
                  <c:v>0.97285212392204889</c:v>
                </c:pt>
                <c:pt idx="6092">
                  <c:v>0.97301181731074393</c:v>
                </c:pt>
                <c:pt idx="6093">
                  <c:v>0.97317151069943786</c:v>
                </c:pt>
                <c:pt idx="6094">
                  <c:v>0.97333120408813123</c:v>
                </c:pt>
                <c:pt idx="6095">
                  <c:v>0.97349089747682505</c:v>
                </c:pt>
                <c:pt idx="6096">
                  <c:v>0.97365059086551853</c:v>
                </c:pt>
                <c:pt idx="6097">
                  <c:v>0.97381028425421168</c:v>
                </c:pt>
                <c:pt idx="6098">
                  <c:v>0.9739699776429056</c:v>
                </c:pt>
                <c:pt idx="6099">
                  <c:v>0.97412967103160009</c:v>
                </c:pt>
                <c:pt idx="6100">
                  <c:v>0.97428936442029279</c:v>
                </c:pt>
                <c:pt idx="6101">
                  <c:v>0.97444905780898716</c:v>
                </c:pt>
                <c:pt idx="6102">
                  <c:v>0.97460875119768065</c:v>
                </c:pt>
                <c:pt idx="6103">
                  <c:v>0.97476844458637446</c:v>
                </c:pt>
                <c:pt idx="6104">
                  <c:v>0.97492813797506761</c:v>
                </c:pt>
                <c:pt idx="6105">
                  <c:v>0.97508783136376165</c:v>
                </c:pt>
                <c:pt idx="6106">
                  <c:v>0.97524752475245458</c:v>
                </c:pt>
                <c:pt idx="6107">
                  <c:v>0.97540721814114872</c:v>
                </c:pt>
                <c:pt idx="6108">
                  <c:v>0.97556691152984243</c:v>
                </c:pt>
                <c:pt idx="6109">
                  <c:v>0.97572660491853691</c:v>
                </c:pt>
                <c:pt idx="6110">
                  <c:v>0.9758862983072295</c:v>
                </c:pt>
                <c:pt idx="6111">
                  <c:v>0.97604599169592365</c:v>
                </c:pt>
                <c:pt idx="6112">
                  <c:v>0.97620568508461725</c:v>
                </c:pt>
                <c:pt idx="6113">
                  <c:v>0.97636537847331095</c:v>
                </c:pt>
                <c:pt idx="6114">
                  <c:v>0.97652507186200466</c:v>
                </c:pt>
                <c:pt idx="6115">
                  <c:v>0.97668476525069869</c:v>
                </c:pt>
                <c:pt idx="6116">
                  <c:v>0.97684445863939351</c:v>
                </c:pt>
                <c:pt idx="6117">
                  <c:v>0.97700415202808688</c:v>
                </c:pt>
                <c:pt idx="6118">
                  <c:v>0.9771638454167797</c:v>
                </c:pt>
                <c:pt idx="6119">
                  <c:v>0.97732353880547362</c:v>
                </c:pt>
                <c:pt idx="6120">
                  <c:v>0.97748323219416744</c:v>
                </c:pt>
                <c:pt idx="6121">
                  <c:v>0.9776429255828607</c:v>
                </c:pt>
                <c:pt idx="6122">
                  <c:v>0.97780261897155463</c:v>
                </c:pt>
                <c:pt idx="6123">
                  <c:v>0.977962312360248</c:v>
                </c:pt>
                <c:pt idx="6124">
                  <c:v>0.97812200574894159</c:v>
                </c:pt>
                <c:pt idx="6125">
                  <c:v>0.97828169913763541</c:v>
                </c:pt>
                <c:pt idx="6126">
                  <c:v>0.97844139252632978</c:v>
                </c:pt>
                <c:pt idx="6127">
                  <c:v>0.97860108591502282</c:v>
                </c:pt>
                <c:pt idx="6128">
                  <c:v>0.97876077930371663</c:v>
                </c:pt>
                <c:pt idx="6129">
                  <c:v>0.97892047269241134</c:v>
                </c:pt>
                <c:pt idx="6130">
                  <c:v>0.97908016608110393</c:v>
                </c:pt>
                <c:pt idx="6131">
                  <c:v>0.97923985946979852</c:v>
                </c:pt>
                <c:pt idx="6132">
                  <c:v>0.97939955285849256</c:v>
                </c:pt>
                <c:pt idx="6133">
                  <c:v>0.97955924624718582</c:v>
                </c:pt>
                <c:pt idx="6134">
                  <c:v>0.97971893963587975</c:v>
                </c:pt>
                <c:pt idx="6135">
                  <c:v>0.97987863302457412</c:v>
                </c:pt>
                <c:pt idx="6136">
                  <c:v>0.98003832641326616</c:v>
                </c:pt>
                <c:pt idx="6137">
                  <c:v>0.9801980198019592</c:v>
                </c:pt>
                <c:pt idx="6138">
                  <c:v>0.98035771319065357</c:v>
                </c:pt>
                <c:pt idx="6139">
                  <c:v>0.98051740657934727</c:v>
                </c:pt>
                <c:pt idx="6140">
                  <c:v>0.98067709996804098</c:v>
                </c:pt>
                <c:pt idx="6141">
                  <c:v>0.98083679335673457</c:v>
                </c:pt>
                <c:pt idx="6142">
                  <c:v>0.98099648674542839</c:v>
                </c:pt>
                <c:pt idx="6143">
                  <c:v>0.98115618013412143</c:v>
                </c:pt>
                <c:pt idx="6144">
                  <c:v>0.9813158735228158</c:v>
                </c:pt>
                <c:pt idx="6145">
                  <c:v>0.9814755669115095</c:v>
                </c:pt>
                <c:pt idx="6146">
                  <c:v>0.98163526030020321</c:v>
                </c:pt>
                <c:pt idx="6147">
                  <c:v>0.98179495368889813</c:v>
                </c:pt>
                <c:pt idx="6148">
                  <c:v>0.98195464707759061</c:v>
                </c:pt>
                <c:pt idx="6149">
                  <c:v>0.98211434046628376</c:v>
                </c:pt>
                <c:pt idx="6150">
                  <c:v>0.98227403385497802</c:v>
                </c:pt>
                <c:pt idx="6151">
                  <c:v>0.98243372724367151</c:v>
                </c:pt>
                <c:pt idx="6152">
                  <c:v>0.98259342063236488</c:v>
                </c:pt>
                <c:pt idx="6153">
                  <c:v>0.98275311402105858</c:v>
                </c:pt>
                <c:pt idx="6154">
                  <c:v>0.98291280740975251</c:v>
                </c:pt>
                <c:pt idx="6155">
                  <c:v>0.98307250079844599</c:v>
                </c:pt>
                <c:pt idx="6156">
                  <c:v>0.98323219418713936</c:v>
                </c:pt>
                <c:pt idx="6157">
                  <c:v>0.98339188757583451</c:v>
                </c:pt>
                <c:pt idx="6158">
                  <c:v>0.98355158096452711</c:v>
                </c:pt>
                <c:pt idx="6159">
                  <c:v>0.9837112743532217</c:v>
                </c:pt>
                <c:pt idx="6160">
                  <c:v>0.98387096774191429</c:v>
                </c:pt>
                <c:pt idx="6161">
                  <c:v>0.98403066113060822</c:v>
                </c:pt>
                <c:pt idx="6162">
                  <c:v>0.9841903545193027</c:v>
                </c:pt>
                <c:pt idx="6163">
                  <c:v>0.98435004790799541</c:v>
                </c:pt>
                <c:pt idx="6164">
                  <c:v>0.98450974129668956</c:v>
                </c:pt>
                <c:pt idx="6165">
                  <c:v>0.98466943468538426</c:v>
                </c:pt>
                <c:pt idx="6166">
                  <c:v>0.98482912807407763</c:v>
                </c:pt>
                <c:pt idx="6167">
                  <c:v>0.984988821462771</c:v>
                </c:pt>
                <c:pt idx="6168">
                  <c:v>0.98514851485146449</c:v>
                </c:pt>
                <c:pt idx="6169">
                  <c:v>0.98530820824015841</c:v>
                </c:pt>
                <c:pt idx="6170">
                  <c:v>0.98546790162885156</c:v>
                </c:pt>
                <c:pt idx="6171">
                  <c:v>0.98562759501754549</c:v>
                </c:pt>
                <c:pt idx="6172">
                  <c:v>0.98578728840623897</c:v>
                </c:pt>
                <c:pt idx="6173">
                  <c:v>0.98594698179493223</c:v>
                </c:pt>
                <c:pt idx="6174">
                  <c:v>0.98610667518362649</c:v>
                </c:pt>
                <c:pt idx="6175">
                  <c:v>0.98626636857231931</c:v>
                </c:pt>
                <c:pt idx="6176">
                  <c:v>0.98642606196101335</c:v>
                </c:pt>
                <c:pt idx="6177">
                  <c:v>0.98658575534970749</c:v>
                </c:pt>
                <c:pt idx="6178">
                  <c:v>0.98674544873840175</c:v>
                </c:pt>
                <c:pt idx="6179">
                  <c:v>0.98690514212709568</c:v>
                </c:pt>
                <c:pt idx="6180">
                  <c:v>0.98706483551578961</c:v>
                </c:pt>
                <c:pt idx="6181">
                  <c:v>0.98722452890448287</c:v>
                </c:pt>
                <c:pt idx="6182">
                  <c:v>0.98738422229317724</c:v>
                </c:pt>
                <c:pt idx="6183">
                  <c:v>0.98754391568187061</c:v>
                </c:pt>
                <c:pt idx="6184">
                  <c:v>0.98770360907056398</c:v>
                </c:pt>
                <c:pt idx="6185">
                  <c:v>0.98786330245925758</c:v>
                </c:pt>
                <c:pt idx="6186">
                  <c:v>0.98802299584795006</c:v>
                </c:pt>
                <c:pt idx="6187">
                  <c:v>0.98818268923664387</c:v>
                </c:pt>
                <c:pt idx="6188">
                  <c:v>0.98834238262533858</c:v>
                </c:pt>
                <c:pt idx="6189">
                  <c:v>0.9885020760140325</c:v>
                </c:pt>
                <c:pt idx="6190">
                  <c:v>0.98866176940272565</c:v>
                </c:pt>
                <c:pt idx="6191">
                  <c:v>0.98882146279141991</c:v>
                </c:pt>
                <c:pt idx="6192">
                  <c:v>0.98898115618011362</c:v>
                </c:pt>
                <c:pt idx="6193">
                  <c:v>0.98914084956880788</c:v>
                </c:pt>
                <c:pt idx="6194">
                  <c:v>0.98930054295750058</c:v>
                </c:pt>
                <c:pt idx="6195">
                  <c:v>0.98946023634619473</c:v>
                </c:pt>
                <c:pt idx="6196">
                  <c:v>0.98961992973488844</c:v>
                </c:pt>
                <c:pt idx="6197">
                  <c:v>0.98977962312358336</c:v>
                </c:pt>
                <c:pt idx="6198">
                  <c:v>0.98993931651227585</c:v>
                </c:pt>
                <c:pt idx="6199">
                  <c:v>0.990099009900969</c:v>
                </c:pt>
                <c:pt idx="6200">
                  <c:v>0.99025870328966326</c:v>
                </c:pt>
                <c:pt idx="6201">
                  <c:v>0.99041839667835696</c:v>
                </c:pt>
                <c:pt idx="6202">
                  <c:v>0.99057809006705011</c:v>
                </c:pt>
                <c:pt idx="6203">
                  <c:v>0.99073778345574437</c:v>
                </c:pt>
                <c:pt idx="6204">
                  <c:v>0.99089747684443863</c:v>
                </c:pt>
                <c:pt idx="6205">
                  <c:v>0.99105717023313178</c:v>
                </c:pt>
                <c:pt idx="6206">
                  <c:v>0.99121686362182548</c:v>
                </c:pt>
                <c:pt idx="6207">
                  <c:v>0.99137655701051919</c:v>
                </c:pt>
                <c:pt idx="6208">
                  <c:v>0.99153625039921256</c:v>
                </c:pt>
                <c:pt idx="6209">
                  <c:v>0.99169594378790649</c:v>
                </c:pt>
                <c:pt idx="6210">
                  <c:v>0.99185563717660064</c:v>
                </c:pt>
                <c:pt idx="6211">
                  <c:v>0.99201533056529401</c:v>
                </c:pt>
                <c:pt idx="6212">
                  <c:v>0.99217502395398771</c:v>
                </c:pt>
                <c:pt idx="6213">
                  <c:v>0.99233471734268142</c:v>
                </c:pt>
                <c:pt idx="6214">
                  <c:v>0.99249441073137512</c:v>
                </c:pt>
                <c:pt idx="6215">
                  <c:v>0.99265410412006849</c:v>
                </c:pt>
                <c:pt idx="6216">
                  <c:v>0.99281379750876253</c:v>
                </c:pt>
                <c:pt idx="6217">
                  <c:v>0.99297349089745568</c:v>
                </c:pt>
                <c:pt idx="6218">
                  <c:v>0.99313318428614916</c:v>
                </c:pt>
                <c:pt idx="6219">
                  <c:v>0.99329287767484364</c:v>
                </c:pt>
                <c:pt idx="6220">
                  <c:v>0.99345257106353679</c:v>
                </c:pt>
                <c:pt idx="6221">
                  <c:v>0.99361226445223017</c:v>
                </c:pt>
                <c:pt idx="6222">
                  <c:v>0.99377195784092476</c:v>
                </c:pt>
                <c:pt idx="6223">
                  <c:v>0.99393165122961868</c:v>
                </c:pt>
                <c:pt idx="6224">
                  <c:v>0.99409134461831261</c:v>
                </c:pt>
                <c:pt idx="6225">
                  <c:v>0.99425103800700587</c:v>
                </c:pt>
                <c:pt idx="6226">
                  <c:v>0.99441073139569958</c:v>
                </c:pt>
                <c:pt idx="6227">
                  <c:v>0.99457042478439328</c:v>
                </c:pt>
                <c:pt idx="6228">
                  <c:v>0.99473011817308754</c:v>
                </c:pt>
                <c:pt idx="6229">
                  <c:v>0.99488981156178125</c:v>
                </c:pt>
                <c:pt idx="6230">
                  <c:v>0.99504950495047462</c:v>
                </c:pt>
                <c:pt idx="6231">
                  <c:v>0.9952091983391681</c:v>
                </c:pt>
                <c:pt idx="6232">
                  <c:v>0.99536889172786103</c:v>
                </c:pt>
                <c:pt idx="6233">
                  <c:v>0.99552858511655495</c:v>
                </c:pt>
                <c:pt idx="6234">
                  <c:v>0.99568827850524921</c:v>
                </c:pt>
                <c:pt idx="6235">
                  <c:v>0.99584797189394259</c:v>
                </c:pt>
                <c:pt idx="6236">
                  <c:v>0.99600766528263596</c:v>
                </c:pt>
                <c:pt idx="6237">
                  <c:v>0.99616735867132977</c:v>
                </c:pt>
                <c:pt idx="6238">
                  <c:v>0.99632705206002403</c:v>
                </c:pt>
                <c:pt idx="6239">
                  <c:v>0.99648674544871707</c:v>
                </c:pt>
                <c:pt idx="6240">
                  <c:v>0.99664643883741144</c:v>
                </c:pt>
                <c:pt idx="6241">
                  <c:v>0.99680613222610515</c:v>
                </c:pt>
                <c:pt idx="6242">
                  <c:v>0.99696582561479885</c:v>
                </c:pt>
                <c:pt idx="6243">
                  <c:v>0.99712551900349322</c:v>
                </c:pt>
                <c:pt idx="6244">
                  <c:v>0.99728521239218704</c:v>
                </c:pt>
                <c:pt idx="6245">
                  <c:v>0.99744490578087996</c:v>
                </c:pt>
                <c:pt idx="6246">
                  <c:v>0.99760459916957422</c:v>
                </c:pt>
                <c:pt idx="6247">
                  <c:v>0.9977642925582676</c:v>
                </c:pt>
                <c:pt idx="6248">
                  <c:v>0.99792398594695986</c:v>
                </c:pt>
                <c:pt idx="6249">
                  <c:v>0.99808367933565456</c:v>
                </c:pt>
                <c:pt idx="6250">
                  <c:v>0.99824337272434849</c:v>
                </c:pt>
                <c:pt idx="6251">
                  <c:v>0.99840306611304219</c:v>
                </c:pt>
                <c:pt idx="6252">
                  <c:v>0.99856275950173479</c:v>
                </c:pt>
                <c:pt idx="6253">
                  <c:v>0.9987224528904296</c:v>
                </c:pt>
                <c:pt idx="6254">
                  <c:v>0.99888214627912331</c:v>
                </c:pt>
                <c:pt idx="6255">
                  <c:v>0.99904183966781768</c:v>
                </c:pt>
                <c:pt idx="6256">
                  <c:v>0.99920153305651072</c:v>
                </c:pt>
                <c:pt idx="6257">
                  <c:v>0.99936122644520442</c:v>
                </c:pt>
                <c:pt idx="6258">
                  <c:v>0.99952091983389812</c:v>
                </c:pt>
                <c:pt idx="6259">
                  <c:v>0.99968061322259261</c:v>
                </c:pt>
                <c:pt idx="6260">
                  <c:v>0.99984030661128565</c:v>
                </c:pt>
                <c:pt idx="6261">
                  <c:v>0.99999999999997924</c:v>
                </c:pt>
              </c:numCache>
            </c:numRef>
          </c:yVal>
        </c:ser>
        <c:axId val="90411392"/>
        <c:axId val="90412928"/>
      </c:scatterChart>
      <c:valAx>
        <c:axId val="90411392"/>
        <c:scaling>
          <c:orientation val="minMax"/>
        </c:scaling>
        <c:axPos val="b"/>
        <c:numFmt formatCode="General" sourceLinked="1"/>
        <c:tickLblPos val="nextTo"/>
        <c:crossAx val="90412928"/>
        <c:crosses val="autoZero"/>
        <c:crossBetween val="midCat"/>
      </c:valAx>
      <c:valAx>
        <c:axId val="90412928"/>
        <c:scaling>
          <c:orientation val="minMax"/>
        </c:scaling>
        <c:axPos val="l"/>
        <c:majorGridlines/>
        <c:numFmt formatCode="General" sourceLinked="1"/>
        <c:tickLblPos val="nextTo"/>
        <c:crossAx val="9041139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Per-STA TP of SS3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'SS3-2'!$B$1</c:f>
              <c:strCache>
                <c:ptCount val="1"/>
                <c:pt idx="0">
                  <c:v>Per-STA TP</c:v>
                </c:pt>
              </c:strCache>
            </c:strRef>
          </c:tx>
          <c:marker>
            <c:symbol val="none"/>
          </c:marker>
          <c:xVal>
            <c:numRef>
              <c:f>'SS3-2'!$A$2:$A$1711</c:f>
              <c:numCache>
                <c:formatCode>General</c:formatCode>
                <c:ptCount val="17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2.6834400000000022E-4</c:v>
                </c:pt>
                <c:pt idx="268">
                  <c:v>9.9416700000000001E-4</c:v>
                </c:pt>
                <c:pt idx="269">
                  <c:v>9.9416700000000001E-4</c:v>
                </c:pt>
                <c:pt idx="270">
                  <c:v>6.9280600000000041E-3</c:v>
                </c:pt>
                <c:pt idx="271">
                  <c:v>1.57687E-2</c:v>
                </c:pt>
                <c:pt idx="272">
                  <c:v>0.14008899999999999</c:v>
                </c:pt>
                <c:pt idx="273">
                  <c:v>0.14008899999999999</c:v>
                </c:pt>
                <c:pt idx="274">
                  <c:v>0.33262300000000022</c:v>
                </c:pt>
                <c:pt idx="275">
                  <c:v>0.33262300000000022</c:v>
                </c:pt>
                <c:pt idx="276">
                  <c:v>0.33262300000000022</c:v>
                </c:pt>
                <c:pt idx="277">
                  <c:v>0.33262300000000022</c:v>
                </c:pt>
                <c:pt idx="278">
                  <c:v>0.40335000000000026</c:v>
                </c:pt>
                <c:pt idx="279">
                  <c:v>0.40335000000000026</c:v>
                </c:pt>
                <c:pt idx="280">
                  <c:v>0.45877800000000002</c:v>
                </c:pt>
                <c:pt idx="281">
                  <c:v>0.45877800000000002</c:v>
                </c:pt>
                <c:pt idx="282">
                  <c:v>0.46990700000000002</c:v>
                </c:pt>
                <c:pt idx="283">
                  <c:v>0.47209400000000001</c:v>
                </c:pt>
                <c:pt idx="284">
                  <c:v>0.47209400000000001</c:v>
                </c:pt>
                <c:pt idx="285">
                  <c:v>0.47209400000000001</c:v>
                </c:pt>
                <c:pt idx="286">
                  <c:v>0.47209400000000001</c:v>
                </c:pt>
                <c:pt idx="287">
                  <c:v>0.47258100000000008</c:v>
                </c:pt>
                <c:pt idx="288">
                  <c:v>0.47258100000000008</c:v>
                </c:pt>
                <c:pt idx="289">
                  <c:v>0.47258100000000008</c:v>
                </c:pt>
                <c:pt idx="290">
                  <c:v>0.47258100000000008</c:v>
                </c:pt>
                <c:pt idx="291">
                  <c:v>0.47258100000000008</c:v>
                </c:pt>
                <c:pt idx="292">
                  <c:v>0.47258100000000008</c:v>
                </c:pt>
                <c:pt idx="293">
                  <c:v>0.47258100000000008</c:v>
                </c:pt>
                <c:pt idx="294">
                  <c:v>0.47258100000000008</c:v>
                </c:pt>
                <c:pt idx="295">
                  <c:v>0.47258100000000008</c:v>
                </c:pt>
                <c:pt idx="296">
                  <c:v>0.66305400000000059</c:v>
                </c:pt>
                <c:pt idx="297">
                  <c:v>0.66305400000000059</c:v>
                </c:pt>
                <c:pt idx="298">
                  <c:v>0.79894699999999996</c:v>
                </c:pt>
                <c:pt idx="299">
                  <c:v>0.79894699999999996</c:v>
                </c:pt>
                <c:pt idx="300">
                  <c:v>0.91511799999999943</c:v>
                </c:pt>
                <c:pt idx="301">
                  <c:v>0.91511799999999943</c:v>
                </c:pt>
                <c:pt idx="302">
                  <c:v>0.93801599999999996</c:v>
                </c:pt>
                <c:pt idx="303">
                  <c:v>0.93801599999999996</c:v>
                </c:pt>
                <c:pt idx="304">
                  <c:v>0.94102500000000044</c:v>
                </c:pt>
                <c:pt idx="305">
                  <c:v>0.94102500000000044</c:v>
                </c:pt>
                <c:pt idx="306">
                  <c:v>0.94102500000000044</c:v>
                </c:pt>
                <c:pt idx="307">
                  <c:v>0.94102500000000044</c:v>
                </c:pt>
                <c:pt idx="308">
                  <c:v>0.94102500000000044</c:v>
                </c:pt>
                <c:pt idx="309">
                  <c:v>0.94257800000000003</c:v>
                </c:pt>
                <c:pt idx="310">
                  <c:v>0.94257800000000003</c:v>
                </c:pt>
                <c:pt idx="311">
                  <c:v>0.94257800000000003</c:v>
                </c:pt>
                <c:pt idx="312">
                  <c:v>0.94306299999999943</c:v>
                </c:pt>
                <c:pt idx="313">
                  <c:v>0.94306299999999943</c:v>
                </c:pt>
                <c:pt idx="314">
                  <c:v>0.94325700000000001</c:v>
                </c:pt>
                <c:pt idx="315">
                  <c:v>0.94325700000000001</c:v>
                </c:pt>
                <c:pt idx="316">
                  <c:v>0.94335400000000003</c:v>
                </c:pt>
                <c:pt idx="317">
                  <c:v>0.94354800000000005</c:v>
                </c:pt>
                <c:pt idx="318">
                  <c:v>0.94354800000000005</c:v>
                </c:pt>
                <c:pt idx="319">
                  <c:v>0.94354800000000005</c:v>
                </c:pt>
                <c:pt idx="320">
                  <c:v>0.94354800000000005</c:v>
                </c:pt>
                <c:pt idx="321">
                  <c:v>0.94354800000000005</c:v>
                </c:pt>
                <c:pt idx="322">
                  <c:v>0.94354800000000005</c:v>
                </c:pt>
                <c:pt idx="323">
                  <c:v>0.94354800000000005</c:v>
                </c:pt>
                <c:pt idx="324">
                  <c:v>0.94354800000000005</c:v>
                </c:pt>
                <c:pt idx="325">
                  <c:v>0.94354800000000005</c:v>
                </c:pt>
                <c:pt idx="326">
                  <c:v>0.94354800000000005</c:v>
                </c:pt>
                <c:pt idx="327">
                  <c:v>0.94354800000000005</c:v>
                </c:pt>
                <c:pt idx="328">
                  <c:v>0.94354800000000005</c:v>
                </c:pt>
                <c:pt idx="329">
                  <c:v>0.94354800000000005</c:v>
                </c:pt>
                <c:pt idx="330">
                  <c:v>0.94354800000000005</c:v>
                </c:pt>
                <c:pt idx="331">
                  <c:v>0.94354800000000005</c:v>
                </c:pt>
                <c:pt idx="332">
                  <c:v>0.94354800000000005</c:v>
                </c:pt>
                <c:pt idx="333">
                  <c:v>0.94354800000000005</c:v>
                </c:pt>
                <c:pt idx="334">
                  <c:v>0.94354800000000005</c:v>
                </c:pt>
                <c:pt idx="335">
                  <c:v>0.94354800000000005</c:v>
                </c:pt>
                <c:pt idx="336">
                  <c:v>0.94354800000000005</c:v>
                </c:pt>
                <c:pt idx="337">
                  <c:v>0.94354800000000005</c:v>
                </c:pt>
                <c:pt idx="338">
                  <c:v>0.94354800000000005</c:v>
                </c:pt>
                <c:pt idx="339">
                  <c:v>0.94354800000000005</c:v>
                </c:pt>
                <c:pt idx="340">
                  <c:v>0.94354800000000005</c:v>
                </c:pt>
                <c:pt idx="341">
                  <c:v>0.94354800000000005</c:v>
                </c:pt>
                <c:pt idx="342">
                  <c:v>0.94354800000000005</c:v>
                </c:pt>
                <c:pt idx="343">
                  <c:v>0.94354800000000005</c:v>
                </c:pt>
                <c:pt idx="344">
                  <c:v>0.94354800000000005</c:v>
                </c:pt>
                <c:pt idx="345">
                  <c:v>0.94354800000000005</c:v>
                </c:pt>
                <c:pt idx="346">
                  <c:v>0.94354800000000005</c:v>
                </c:pt>
                <c:pt idx="347">
                  <c:v>0.94354800000000005</c:v>
                </c:pt>
                <c:pt idx="348">
                  <c:v>0.94354800000000005</c:v>
                </c:pt>
                <c:pt idx="349">
                  <c:v>0.94354800000000005</c:v>
                </c:pt>
                <c:pt idx="350">
                  <c:v>0.96774200000000044</c:v>
                </c:pt>
                <c:pt idx="351">
                  <c:v>0.98130199999999956</c:v>
                </c:pt>
                <c:pt idx="352">
                  <c:v>0.98130199999999956</c:v>
                </c:pt>
                <c:pt idx="353">
                  <c:v>0.98130199999999956</c:v>
                </c:pt>
                <c:pt idx="354">
                  <c:v>0.98130199999999956</c:v>
                </c:pt>
                <c:pt idx="355">
                  <c:v>0.98130199999999956</c:v>
                </c:pt>
                <c:pt idx="356">
                  <c:v>0.98130199999999956</c:v>
                </c:pt>
                <c:pt idx="357">
                  <c:v>0.98822999999999961</c:v>
                </c:pt>
                <c:pt idx="358">
                  <c:v>1.083639999999999</c:v>
                </c:pt>
                <c:pt idx="359">
                  <c:v>1.20505</c:v>
                </c:pt>
                <c:pt idx="360">
                  <c:v>1.205079999999999</c:v>
                </c:pt>
                <c:pt idx="361">
                  <c:v>1.205079999999999</c:v>
                </c:pt>
                <c:pt idx="362">
                  <c:v>1.3285</c:v>
                </c:pt>
                <c:pt idx="363">
                  <c:v>1.3285</c:v>
                </c:pt>
                <c:pt idx="364">
                  <c:v>1.3285</c:v>
                </c:pt>
                <c:pt idx="365">
                  <c:v>1.3285</c:v>
                </c:pt>
                <c:pt idx="366">
                  <c:v>1.3285</c:v>
                </c:pt>
                <c:pt idx="367">
                  <c:v>1.3285</c:v>
                </c:pt>
                <c:pt idx="368">
                  <c:v>1.3285</c:v>
                </c:pt>
                <c:pt idx="369">
                  <c:v>1.3820500000000009</c:v>
                </c:pt>
                <c:pt idx="370">
                  <c:v>1.3820500000000009</c:v>
                </c:pt>
                <c:pt idx="371">
                  <c:v>1.3820500000000009</c:v>
                </c:pt>
                <c:pt idx="372">
                  <c:v>1.3820500000000009</c:v>
                </c:pt>
                <c:pt idx="373">
                  <c:v>1.4028699999999992</c:v>
                </c:pt>
                <c:pt idx="374">
                  <c:v>1.4146699999999992</c:v>
                </c:pt>
                <c:pt idx="375">
                  <c:v>1.4153999999999987</c:v>
                </c:pt>
                <c:pt idx="376">
                  <c:v>1.4161299999999992</c:v>
                </c:pt>
                <c:pt idx="377">
                  <c:v>1.4161299999999992</c:v>
                </c:pt>
                <c:pt idx="378">
                  <c:v>1.4161299999999992</c:v>
                </c:pt>
                <c:pt idx="379">
                  <c:v>1.4161299999999992</c:v>
                </c:pt>
                <c:pt idx="380">
                  <c:v>1.4161299999999992</c:v>
                </c:pt>
                <c:pt idx="381">
                  <c:v>1.44008</c:v>
                </c:pt>
                <c:pt idx="382">
                  <c:v>1.44008</c:v>
                </c:pt>
                <c:pt idx="383">
                  <c:v>1.5702700000000001</c:v>
                </c:pt>
                <c:pt idx="384">
                  <c:v>1.5702700000000001</c:v>
                </c:pt>
                <c:pt idx="385">
                  <c:v>1.731579999999999</c:v>
                </c:pt>
                <c:pt idx="386">
                  <c:v>1.731579999999999</c:v>
                </c:pt>
                <c:pt idx="387">
                  <c:v>1.731579999999999</c:v>
                </c:pt>
                <c:pt idx="388">
                  <c:v>1.731579999999999</c:v>
                </c:pt>
                <c:pt idx="389">
                  <c:v>1.731579999999999</c:v>
                </c:pt>
                <c:pt idx="390">
                  <c:v>1.8184400000000001</c:v>
                </c:pt>
                <c:pt idx="391">
                  <c:v>1.82325</c:v>
                </c:pt>
                <c:pt idx="392">
                  <c:v>1.82325</c:v>
                </c:pt>
                <c:pt idx="393">
                  <c:v>1.82325</c:v>
                </c:pt>
                <c:pt idx="394">
                  <c:v>1.82325</c:v>
                </c:pt>
                <c:pt idx="395">
                  <c:v>1.8232899999999999</c:v>
                </c:pt>
                <c:pt idx="396">
                  <c:v>1.8264100000000001</c:v>
                </c:pt>
                <c:pt idx="397">
                  <c:v>1.8554599999999999</c:v>
                </c:pt>
                <c:pt idx="398">
                  <c:v>1.8554599999999999</c:v>
                </c:pt>
                <c:pt idx="399">
                  <c:v>1.8554599999999999</c:v>
                </c:pt>
                <c:pt idx="400">
                  <c:v>1.8554599999999999</c:v>
                </c:pt>
                <c:pt idx="401">
                  <c:v>1.8815599999999999</c:v>
                </c:pt>
                <c:pt idx="402">
                  <c:v>1.88341</c:v>
                </c:pt>
                <c:pt idx="403">
                  <c:v>1.88341</c:v>
                </c:pt>
                <c:pt idx="404">
                  <c:v>1.88341</c:v>
                </c:pt>
                <c:pt idx="405">
                  <c:v>1.8871</c:v>
                </c:pt>
                <c:pt idx="406">
                  <c:v>1.8871</c:v>
                </c:pt>
                <c:pt idx="407">
                  <c:v>1.8871</c:v>
                </c:pt>
                <c:pt idx="408">
                  <c:v>1.8871</c:v>
                </c:pt>
                <c:pt idx="409">
                  <c:v>1.8871</c:v>
                </c:pt>
                <c:pt idx="410">
                  <c:v>1.8871</c:v>
                </c:pt>
                <c:pt idx="411">
                  <c:v>1.8871</c:v>
                </c:pt>
                <c:pt idx="412">
                  <c:v>1.8871</c:v>
                </c:pt>
                <c:pt idx="413">
                  <c:v>1.8871</c:v>
                </c:pt>
                <c:pt idx="414">
                  <c:v>1.8871</c:v>
                </c:pt>
                <c:pt idx="415">
                  <c:v>1.8871</c:v>
                </c:pt>
                <c:pt idx="416">
                  <c:v>1.8871</c:v>
                </c:pt>
                <c:pt idx="417">
                  <c:v>1.8871</c:v>
                </c:pt>
                <c:pt idx="418">
                  <c:v>1.8871</c:v>
                </c:pt>
                <c:pt idx="419">
                  <c:v>1.8871</c:v>
                </c:pt>
                <c:pt idx="420">
                  <c:v>1.8871</c:v>
                </c:pt>
                <c:pt idx="421">
                  <c:v>1.8871</c:v>
                </c:pt>
                <c:pt idx="422">
                  <c:v>1.8871</c:v>
                </c:pt>
                <c:pt idx="423">
                  <c:v>1.8871</c:v>
                </c:pt>
                <c:pt idx="424">
                  <c:v>1.8871</c:v>
                </c:pt>
                <c:pt idx="425">
                  <c:v>1.8871</c:v>
                </c:pt>
                <c:pt idx="426">
                  <c:v>1.8871</c:v>
                </c:pt>
                <c:pt idx="427">
                  <c:v>1.8871</c:v>
                </c:pt>
                <c:pt idx="428">
                  <c:v>1.8871</c:v>
                </c:pt>
                <c:pt idx="429">
                  <c:v>1.8871</c:v>
                </c:pt>
                <c:pt idx="430">
                  <c:v>1.8871</c:v>
                </c:pt>
                <c:pt idx="431">
                  <c:v>1.8871</c:v>
                </c:pt>
                <c:pt idx="432">
                  <c:v>1.8871</c:v>
                </c:pt>
                <c:pt idx="433">
                  <c:v>1.8871</c:v>
                </c:pt>
                <c:pt idx="434">
                  <c:v>1.8871</c:v>
                </c:pt>
                <c:pt idx="435">
                  <c:v>1.8871</c:v>
                </c:pt>
                <c:pt idx="436">
                  <c:v>1.8871</c:v>
                </c:pt>
                <c:pt idx="437">
                  <c:v>1.8871</c:v>
                </c:pt>
                <c:pt idx="438">
                  <c:v>1.8871</c:v>
                </c:pt>
                <c:pt idx="439">
                  <c:v>1.8871</c:v>
                </c:pt>
                <c:pt idx="440">
                  <c:v>1.8871</c:v>
                </c:pt>
                <c:pt idx="441">
                  <c:v>1.8871</c:v>
                </c:pt>
                <c:pt idx="442">
                  <c:v>1.8871</c:v>
                </c:pt>
                <c:pt idx="443">
                  <c:v>1.8871</c:v>
                </c:pt>
                <c:pt idx="444">
                  <c:v>1.8871</c:v>
                </c:pt>
                <c:pt idx="445">
                  <c:v>1.8871</c:v>
                </c:pt>
                <c:pt idx="446">
                  <c:v>1.8871</c:v>
                </c:pt>
                <c:pt idx="447">
                  <c:v>1.8871</c:v>
                </c:pt>
                <c:pt idx="448">
                  <c:v>1.8871</c:v>
                </c:pt>
                <c:pt idx="449">
                  <c:v>1.8871</c:v>
                </c:pt>
                <c:pt idx="450">
                  <c:v>1.8871</c:v>
                </c:pt>
                <c:pt idx="451">
                  <c:v>1.8871</c:v>
                </c:pt>
                <c:pt idx="452">
                  <c:v>1.8871</c:v>
                </c:pt>
                <c:pt idx="453">
                  <c:v>1.8871</c:v>
                </c:pt>
                <c:pt idx="454">
                  <c:v>1.8871</c:v>
                </c:pt>
                <c:pt idx="455">
                  <c:v>1.8871</c:v>
                </c:pt>
                <c:pt idx="456">
                  <c:v>1.8871</c:v>
                </c:pt>
                <c:pt idx="457">
                  <c:v>1.8871</c:v>
                </c:pt>
                <c:pt idx="458">
                  <c:v>1.8871</c:v>
                </c:pt>
                <c:pt idx="459">
                  <c:v>1.8871</c:v>
                </c:pt>
                <c:pt idx="460">
                  <c:v>1.8871</c:v>
                </c:pt>
                <c:pt idx="461">
                  <c:v>1.8871</c:v>
                </c:pt>
                <c:pt idx="462">
                  <c:v>1.8871</c:v>
                </c:pt>
                <c:pt idx="463">
                  <c:v>1.8871</c:v>
                </c:pt>
                <c:pt idx="464">
                  <c:v>1.8871</c:v>
                </c:pt>
                <c:pt idx="465">
                  <c:v>1.8871</c:v>
                </c:pt>
                <c:pt idx="466">
                  <c:v>1.8871</c:v>
                </c:pt>
                <c:pt idx="467">
                  <c:v>1.8871</c:v>
                </c:pt>
                <c:pt idx="468">
                  <c:v>1.8871</c:v>
                </c:pt>
                <c:pt idx="469">
                  <c:v>1.8871</c:v>
                </c:pt>
                <c:pt idx="470">
                  <c:v>1.8871</c:v>
                </c:pt>
                <c:pt idx="471">
                  <c:v>1.8871</c:v>
                </c:pt>
                <c:pt idx="472">
                  <c:v>1.8871</c:v>
                </c:pt>
                <c:pt idx="473">
                  <c:v>1.8871</c:v>
                </c:pt>
                <c:pt idx="474">
                  <c:v>1.8871</c:v>
                </c:pt>
                <c:pt idx="475">
                  <c:v>1.8871</c:v>
                </c:pt>
                <c:pt idx="476">
                  <c:v>1.8871</c:v>
                </c:pt>
                <c:pt idx="477">
                  <c:v>1.8871</c:v>
                </c:pt>
                <c:pt idx="478">
                  <c:v>1.8871</c:v>
                </c:pt>
                <c:pt idx="479">
                  <c:v>1.8871</c:v>
                </c:pt>
                <c:pt idx="480">
                  <c:v>1.8871</c:v>
                </c:pt>
                <c:pt idx="481">
                  <c:v>1.8871</c:v>
                </c:pt>
                <c:pt idx="482">
                  <c:v>1.8871</c:v>
                </c:pt>
                <c:pt idx="483">
                  <c:v>1.8871</c:v>
                </c:pt>
                <c:pt idx="484">
                  <c:v>1.8871</c:v>
                </c:pt>
                <c:pt idx="485">
                  <c:v>1.8871</c:v>
                </c:pt>
                <c:pt idx="486">
                  <c:v>1.8871</c:v>
                </c:pt>
                <c:pt idx="487">
                  <c:v>1.8871</c:v>
                </c:pt>
                <c:pt idx="488">
                  <c:v>1.8871</c:v>
                </c:pt>
                <c:pt idx="489">
                  <c:v>1.88809</c:v>
                </c:pt>
                <c:pt idx="490">
                  <c:v>1.9243600000000001</c:v>
                </c:pt>
                <c:pt idx="491">
                  <c:v>1.96953</c:v>
                </c:pt>
                <c:pt idx="492">
                  <c:v>2.0367699999999984</c:v>
                </c:pt>
                <c:pt idx="493">
                  <c:v>2.0367699999999984</c:v>
                </c:pt>
                <c:pt idx="494">
                  <c:v>2.17828</c:v>
                </c:pt>
                <c:pt idx="495">
                  <c:v>2.17828</c:v>
                </c:pt>
                <c:pt idx="496">
                  <c:v>2.17828</c:v>
                </c:pt>
                <c:pt idx="497">
                  <c:v>2.17828</c:v>
                </c:pt>
                <c:pt idx="498">
                  <c:v>2.2041900000000019</c:v>
                </c:pt>
                <c:pt idx="499">
                  <c:v>2.2333200000000017</c:v>
                </c:pt>
                <c:pt idx="500">
                  <c:v>2.2720499999999979</c:v>
                </c:pt>
                <c:pt idx="501">
                  <c:v>2.2720499999999979</c:v>
                </c:pt>
                <c:pt idx="502">
                  <c:v>2.2720499999999979</c:v>
                </c:pt>
                <c:pt idx="503">
                  <c:v>2.2904499999999981</c:v>
                </c:pt>
                <c:pt idx="504">
                  <c:v>2.3464199999999984</c:v>
                </c:pt>
                <c:pt idx="505">
                  <c:v>2.3464199999999984</c:v>
                </c:pt>
                <c:pt idx="506">
                  <c:v>2.3569999999999984</c:v>
                </c:pt>
                <c:pt idx="507">
                  <c:v>2.3569999999999984</c:v>
                </c:pt>
                <c:pt idx="508">
                  <c:v>2.3569999999999984</c:v>
                </c:pt>
                <c:pt idx="509">
                  <c:v>2.3575399999999997</c:v>
                </c:pt>
                <c:pt idx="510">
                  <c:v>2.3589499999999979</c:v>
                </c:pt>
                <c:pt idx="511">
                  <c:v>2.3593899999999981</c:v>
                </c:pt>
                <c:pt idx="512">
                  <c:v>2.3596799999999973</c:v>
                </c:pt>
                <c:pt idx="513">
                  <c:v>2.5000900000000001</c:v>
                </c:pt>
                <c:pt idx="514">
                  <c:v>2.5000900000000001</c:v>
                </c:pt>
                <c:pt idx="515">
                  <c:v>2.5138099999999981</c:v>
                </c:pt>
                <c:pt idx="516">
                  <c:v>2.5138099999999981</c:v>
                </c:pt>
                <c:pt idx="517">
                  <c:v>2.6751200000000002</c:v>
                </c:pt>
                <c:pt idx="518">
                  <c:v>2.6810700000000001</c:v>
                </c:pt>
                <c:pt idx="519">
                  <c:v>2.6810700000000001</c:v>
                </c:pt>
                <c:pt idx="520">
                  <c:v>2.6860399999999998</c:v>
                </c:pt>
                <c:pt idx="521">
                  <c:v>2.7241700000000018</c:v>
                </c:pt>
                <c:pt idx="522">
                  <c:v>2.7397300000000002</c:v>
                </c:pt>
                <c:pt idx="523">
                  <c:v>2.7397300000000002</c:v>
                </c:pt>
                <c:pt idx="524">
                  <c:v>2.7709600000000001</c:v>
                </c:pt>
                <c:pt idx="525">
                  <c:v>2.7985300000000017</c:v>
                </c:pt>
                <c:pt idx="526">
                  <c:v>2.7985300000000017</c:v>
                </c:pt>
                <c:pt idx="527">
                  <c:v>2.80735</c:v>
                </c:pt>
                <c:pt idx="528">
                  <c:v>2.80735</c:v>
                </c:pt>
                <c:pt idx="529">
                  <c:v>2.80735</c:v>
                </c:pt>
                <c:pt idx="530">
                  <c:v>2.8281200000000002</c:v>
                </c:pt>
                <c:pt idx="531">
                  <c:v>2.8300599999999974</c:v>
                </c:pt>
                <c:pt idx="532">
                  <c:v>2.830159999999998</c:v>
                </c:pt>
                <c:pt idx="533">
                  <c:v>2.830159999999998</c:v>
                </c:pt>
                <c:pt idx="534">
                  <c:v>2.8303499999999984</c:v>
                </c:pt>
                <c:pt idx="535">
                  <c:v>2.8303499999999984</c:v>
                </c:pt>
                <c:pt idx="536">
                  <c:v>2.8303499999999984</c:v>
                </c:pt>
                <c:pt idx="537">
                  <c:v>2.8303499999999984</c:v>
                </c:pt>
                <c:pt idx="538">
                  <c:v>2.8304499999999964</c:v>
                </c:pt>
                <c:pt idx="539">
                  <c:v>2.8306499999999963</c:v>
                </c:pt>
                <c:pt idx="540">
                  <c:v>2.8306499999999963</c:v>
                </c:pt>
                <c:pt idx="541">
                  <c:v>2.8306499999999963</c:v>
                </c:pt>
                <c:pt idx="542">
                  <c:v>2.8306499999999963</c:v>
                </c:pt>
                <c:pt idx="543">
                  <c:v>2.8306499999999963</c:v>
                </c:pt>
                <c:pt idx="544">
                  <c:v>2.8306499999999963</c:v>
                </c:pt>
                <c:pt idx="545">
                  <c:v>2.8306499999999963</c:v>
                </c:pt>
                <c:pt idx="546">
                  <c:v>2.8306499999999963</c:v>
                </c:pt>
                <c:pt idx="547">
                  <c:v>2.8306499999999963</c:v>
                </c:pt>
                <c:pt idx="548">
                  <c:v>2.8306499999999963</c:v>
                </c:pt>
                <c:pt idx="549">
                  <c:v>2.8306499999999963</c:v>
                </c:pt>
                <c:pt idx="550">
                  <c:v>2.8306499999999963</c:v>
                </c:pt>
                <c:pt idx="551">
                  <c:v>2.8306499999999963</c:v>
                </c:pt>
                <c:pt idx="552">
                  <c:v>2.8306499999999963</c:v>
                </c:pt>
                <c:pt idx="553">
                  <c:v>2.8306499999999963</c:v>
                </c:pt>
                <c:pt idx="554">
                  <c:v>2.8306499999999963</c:v>
                </c:pt>
                <c:pt idx="555">
                  <c:v>2.8306499999999963</c:v>
                </c:pt>
                <c:pt idx="556">
                  <c:v>2.8306499999999963</c:v>
                </c:pt>
                <c:pt idx="557">
                  <c:v>2.8306499999999963</c:v>
                </c:pt>
                <c:pt idx="558">
                  <c:v>2.8306499999999963</c:v>
                </c:pt>
                <c:pt idx="559">
                  <c:v>2.8306499999999963</c:v>
                </c:pt>
                <c:pt idx="560">
                  <c:v>2.8306499999999963</c:v>
                </c:pt>
                <c:pt idx="561">
                  <c:v>2.8306499999999963</c:v>
                </c:pt>
                <c:pt idx="562">
                  <c:v>2.8306499999999963</c:v>
                </c:pt>
                <c:pt idx="563">
                  <c:v>2.8306499999999963</c:v>
                </c:pt>
                <c:pt idx="564">
                  <c:v>2.8306499999999963</c:v>
                </c:pt>
                <c:pt idx="565">
                  <c:v>2.8306499999999963</c:v>
                </c:pt>
                <c:pt idx="566">
                  <c:v>2.8306499999999963</c:v>
                </c:pt>
                <c:pt idx="567">
                  <c:v>2.8306499999999963</c:v>
                </c:pt>
                <c:pt idx="568">
                  <c:v>2.8306499999999963</c:v>
                </c:pt>
                <c:pt idx="569">
                  <c:v>2.8306499999999963</c:v>
                </c:pt>
                <c:pt idx="570">
                  <c:v>2.8306499999999963</c:v>
                </c:pt>
                <c:pt idx="571">
                  <c:v>2.8306499999999963</c:v>
                </c:pt>
                <c:pt idx="572">
                  <c:v>2.8306499999999963</c:v>
                </c:pt>
                <c:pt idx="573">
                  <c:v>2.8306499999999963</c:v>
                </c:pt>
                <c:pt idx="574">
                  <c:v>2.8306499999999963</c:v>
                </c:pt>
                <c:pt idx="575">
                  <c:v>2.8306499999999963</c:v>
                </c:pt>
                <c:pt idx="576">
                  <c:v>2.8306499999999963</c:v>
                </c:pt>
                <c:pt idx="577">
                  <c:v>2.8306499999999963</c:v>
                </c:pt>
                <c:pt idx="578">
                  <c:v>2.8306499999999963</c:v>
                </c:pt>
                <c:pt idx="579">
                  <c:v>2.8306499999999963</c:v>
                </c:pt>
                <c:pt idx="580">
                  <c:v>2.8306499999999963</c:v>
                </c:pt>
                <c:pt idx="581">
                  <c:v>2.8306499999999963</c:v>
                </c:pt>
                <c:pt idx="582">
                  <c:v>2.8306499999999963</c:v>
                </c:pt>
                <c:pt idx="583">
                  <c:v>2.8306499999999963</c:v>
                </c:pt>
                <c:pt idx="584">
                  <c:v>2.8306499999999963</c:v>
                </c:pt>
                <c:pt idx="585">
                  <c:v>2.8306499999999963</c:v>
                </c:pt>
                <c:pt idx="586">
                  <c:v>2.8306499999999963</c:v>
                </c:pt>
                <c:pt idx="587">
                  <c:v>2.8306499999999963</c:v>
                </c:pt>
                <c:pt idx="588">
                  <c:v>2.8317699999999979</c:v>
                </c:pt>
                <c:pt idx="589">
                  <c:v>2.8683999999999998</c:v>
                </c:pt>
                <c:pt idx="590">
                  <c:v>3.0693700000000002</c:v>
                </c:pt>
                <c:pt idx="591">
                  <c:v>3.0907900000000001</c:v>
                </c:pt>
                <c:pt idx="592">
                  <c:v>3.1218300000000001</c:v>
                </c:pt>
                <c:pt idx="593">
                  <c:v>3.1768699999999979</c:v>
                </c:pt>
                <c:pt idx="594">
                  <c:v>3.1839599999999999</c:v>
                </c:pt>
                <c:pt idx="595">
                  <c:v>3.2375099999999999</c:v>
                </c:pt>
                <c:pt idx="596">
                  <c:v>3.2375099999999999</c:v>
                </c:pt>
                <c:pt idx="597">
                  <c:v>3.2375099999999999</c:v>
                </c:pt>
                <c:pt idx="598">
                  <c:v>3.2691499999999998</c:v>
                </c:pt>
                <c:pt idx="599">
                  <c:v>3.2691499999999998</c:v>
                </c:pt>
                <c:pt idx="600">
                  <c:v>3.2691499999999998</c:v>
                </c:pt>
                <c:pt idx="601">
                  <c:v>3.2987099999999998</c:v>
                </c:pt>
                <c:pt idx="602">
                  <c:v>3.3032300000000001</c:v>
                </c:pt>
                <c:pt idx="603">
                  <c:v>3.3032300000000001</c:v>
                </c:pt>
                <c:pt idx="604">
                  <c:v>3.3032300000000001</c:v>
                </c:pt>
                <c:pt idx="605">
                  <c:v>3.3032300000000001</c:v>
                </c:pt>
                <c:pt idx="606">
                  <c:v>3.38958</c:v>
                </c:pt>
                <c:pt idx="607">
                  <c:v>3.38958</c:v>
                </c:pt>
                <c:pt idx="608">
                  <c:v>3.38958</c:v>
                </c:pt>
                <c:pt idx="609">
                  <c:v>3.38958</c:v>
                </c:pt>
                <c:pt idx="610">
                  <c:v>3.4436399999999998</c:v>
                </c:pt>
                <c:pt idx="611">
                  <c:v>3.4436399999999998</c:v>
                </c:pt>
                <c:pt idx="612">
                  <c:v>3.4436399999999998</c:v>
                </c:pt>
                <c:pt idx="613">
                  <c:v>3.4436399999999998</c:v>
                </c:pt>
                <c:pt idx="614">
                  <c:v>3.4883199999999999</c:v>
                </c:pt>
                <c:pt idx="615">
                  <c:v>3.5832899999999999</c:v>
                </c:pt>
                <c:pt idx="616">
                  <c:v>3.5832899999999999</c:v>
                </c:pt>
                <c:pt idx="617">
                  <c:v>3.6246200000000002</c:v>
                </c:pt>
                <c:pt idx="618">
                  <c:v>3.6872400000000001</c:v>
                </c:pt>
                <c:pt idx="619">
                  <c:v>3.71035</c:v>
                </c:pt>
                <c:pt idx="620">
                  <c:v>3.71035</c:v>
                </c:pt>
                <c:pt idx="621">
                  <c:v>3.7103899999999999</c:v>
                </c:pt>
                <c:pt idx="622">
                  <c:v>3.7349800000000002</c:v>
                </c:pt>
                <c:pt idx="623">
                  <c:v>3.7349800000000002</c:v>
                </c:pt>
                <c:pt idx="624">
                  <c:v>3.7349800000000002</c:v>
                </c:pt>
                <c:pt idx="625">
                  <c:v>3.7400300000000017</c:v>
                </c:pt>
                <c:pt idx="626">
                  <c:v>3.7400300000000017</c:v>
                </c:pt>
                <c:pt idx="627">
                  <c:v>3.7457600000000002</c:v>
                </c:pt>
                <c:pt idx="628">
                  <c:v>3.7563300000000002</c:v>
                </c:pt>
                <c:pt idx="629">
                  <c:v>3.7563300000000002</c:v>
                </c:pt>
                <c:pt idx="630">
                  <c:v>3.7660399999999998</c:v>
                </c:pt>
                <c:pt idx="631">
                  <c:v>3.7660399999999998</c:v>
                </c:pt>
                <c:pt idx="632">
                  <c:v>3.7718599999999984</c:v>
                </c:pt>
                <c:pt idx="633">
                  <c:v>3.7718599999999984</c:v>
                </c:pt>
                <c:pt idx="634">
                  <c:v>3.7718599999999984</c:v>
                </c:pt>
                <c:pt idx="635">
                  <c:v>3.7718599999999984</c:v>
                </c:pt>
                <c:pt idx="636">
                  <c:v>3.7720599999999984</c:v>
                </c:pt>
                <c:pt idx="637">
                  <c:v>3.7720599999999984</c:v>
                </c:pt>
                <c:pt idx="638">
                  <c:v>3.7720599999999984</c:v>
                </c:pt>
                <c:pt idx="639">
                  <c:v>3.7728299999999981</c:v>
                </c:pt>
                <c:pt idx="640">
                  <c:v>3.7730299999999999</c:v>
                </c:pt>
                <c:pt idx="641">
                  <c:v>3.7730299999999999</c:v>
                </c:pt>
                <c:pt idx="642">
                  <c:v>3.7730299999999999</c:v>
                </c:pt>
                <c:pt idx="643">
                  <c:v>3.7733200000000018</c:v>
                </c:pt>
                <c:pt idx="644">
                  <c:v>3.7733200000000018</c:v>
                </c:pt>
                <c:pt idx="645">
                  <c:v>3.7736100000000001</c:v>
                </c:pt>
                <c:pt idx="646">
                  <c:v>3.7736100000000001</c:v>
                </c:pt>
                <c:pt idx="647">
                  <c:v>3.7741899999999999</c:v>
                </c:pt>
                <c:pt idx="648">
                  <c:v>3.7741899999999999</c:v>
                </c:pt>
                <c:pt idx="649">
                  <c:v>3.7741899999999999</c:v>
                </c:pt>
                <c:pt idx="650">
                  <c:v>3.7741899999999999</c:v>
                </c:pt>
                <c:pt idx="651">
                  <c:v>3.7741899999999999</c:v>
                </c:pt>
                <c:pt idx="652">
                  <c:v>3.7741899999999999</c:v>
                </c:pt>
                <c:pt idx="653">
                  <c:v>3.7741899999999999</c:v>
                </c:pt>
                <c:pt idx="654">
                  <c:v>3.7741899999999999</c:v>
                </c:pt>
                <c:pt idx="655">
                  <c:v>3.7741899999999999</c:v>
                </c:pt>
                <c:pt idx="656">
                  <c:v>3.7741899999999999</c:v>
                </c:pt>
                <c:pt idx="657">
                  <c:v>3.7741899999999999</c:v>
                </c:pt>
                <c:pt idx="658">
                  <c:v>3.7741899999999999</c:v>
                </c:pt>
                <c:pt idx="659">
                  <c:v>3.7741899999999999</c:v>
                </c:pt>
                <c:pt idx="660">
                  <c:v>3.7741899999999999</c:v>
                </c:pt>
                <c:pt idx="661">
                  <c:v>3.7741899999999999</c:v>
                </c:pt>
                <c:pt idx="662">
                  <c:v>3.7741899999999999</c:v>
                </c:pt>
                <c:pt idx="663">
                  <c:v>3.7741899999999999</c:v>
                </c:pt>
                <c:pt idx="664">
                  <c:v>3.7741899999999999</c:v>
                </c:pt>
                <c:pt idx="665">
                  <c:v>3.7741899999999999</c:v>
                </c:pt>
                <c:pt idx="666">
                  <c:v>3.7741899999999999</c:v>
                </c:pt>
                <c:pt idx="667">
                  <c:v>3.7741899999999999</c:v>
                </c:pt>
                <c:pt idx="668">
                  <c:v>3.7741899999999999</c:v>
                </c:pt>
                <c:pt idx="669">
                  <c:v>3.7741899999999999</c:v>
                </c:pt>
                <c:pt idx="670">
                  <c:v>3.7741899999999999</c:v>
                </c:pt>
                <c:pt idx="671">
                  <c:v>3.7741899999999999</c:v>
                </c:pt>
                <c:pt idx="672">
                  <c:v>3.7741899999999999</c:v>
                </c:pt>
                <c:pt idx="673">
                  <c:v>3.7741899999999999</c:v>
                </c:pt>
                <c:pt idx="674">
                  <c:v>3.7741899999999999</c:v>
                </c:pt>
                <c:pt idx="675">
                  <c:v>3.7741899999999999</c:v>
                </c:pt>
                <c:pt idx="676">
                  <c:v>3.7741899999999999</c:v>
                </c:pt>
                <c:pt idx="677">
                  <c:v>3.7741899999999999</c:v>
                </c:pt>
                <c:pt idx="678">
                  <c:v>3.7741899999999999</c:v>
                </c:pt>
                <c:pt idx="679">
                  <c:v>3.7741899999999999</c:v>
                </c:pt>
                <c:pt idx="680">
                  <c:v>3.7741899999999999</c:v>
                </c:pt>
                <c:pt idx="681">
                  <c:v>3.7983899999999999</c:v>
                </c:pt>
                <c:pt idx="682">
                  <c:v>3.8119499999999968</c:v>
                </c:pt>
                <c:pt idx="683">
                  <c:v>3.862159999999998</c:v>
                </c:pt>
                <c:pt idx="684">
                  <c:v>3.9460499999999978</c:v>
                </c:pt>
                <c:pt idx="685">
                  <c:v>3.9460499999999978</c:v>
                </c:pt>
                <c:pt idx="686">
                  <c:v>3.9737</c:v>
                </c:pt>
                <c:pt idx="687">
                  <c:v>4.0343299999999997</c:v>
                </c:pt>
                <c:pt idx="688">
                  <c:v>4.0356899999999998</c:v>
                </c:pt>
                <c:pt idx="689">
                  <c:v>4.03573</c:v>
                </c:pt>
                <c:pt idx="690">
                  <c:v>4.0465999999999998</c:v>
                </c:pt>
                <c:pt idx="691">
                  <c:v>4.0465999999999998</c:v>
                </c:pt>
                <c:pt idx="692">
                  <c:v>4.0558699999999996</c:v>
                </c:pt>
                <c:pt idx="693">
                  <c:v>4.0653799999999976</c:v>
                </c:pt>
                <c:pt idx="694">
                  <c:v>4.0653799999999976</c:v>
                </c:pt>
                <c:pt idx="695">
                  <c:v>4.0723000000000003</c:v>
                </c:pt>
                <c:pt idx="696">
                  <c:v>4.1065899999999962</c:v>
                </c:pt>
                <c:pt idx="697">
                  <c:v>4.1065899999999962</c:v>
                </c:pt>
                <c:pt idx="698">
                  <c:v>4.1065899999999962</c:v>
                </c:pt>
                <c:pt idx="699">
                  <c:v>4.11374</c:v>
                </c:pt>
                <c:pt idx="700">
                  <c:v>4.11374</c:v>
                </c:pt>
                <c:pt idx="701">
                  <c:v>4.1386900000000004</c:v>
                </c:pt>
                <c:pt idx="702">
                  <c:v>4.2151099999999975</c:v>
                </c:pt>
                <c:pt idx="703">
                  <c:v>4.2151099999999975</c:v>
                </c:pt>
                <c:pt idx="704">
                  <c:v>4.2188099999999995</c:v>
                </c:pt>
                <c:pt idx="705">
                  <c:v>4.2188099999999995</c:v>
                </c:pt>
                <c:pt idx="706">
                  <c:v>4.2188099999999995</c:v>
                </c:pt>
                <c:pt idx="707">
                  <c:v>4.2188099999999995</c:v>
                </c:pt>
                <c:pt idx="708">
                  <c:v>4.2188099999999995</c:v>
                </c:pt>
                <c:pt idx="709">
                  <c:v>4.2336700000000036</c:v>
                </c:pt>
                <c:pt idx="710">
                  <c:v>4.2336700000000036</c:v>
                </c:pt>
                <c:pt idx="711">
                  <c:v>4.2336700000000036</c:v>
                </c:pt>
                <c:pt idx="712">
                  <c:v>4.2336700000000036</c:v>
                </c:pt>
                <c:pt idx="713">
                  <c:v>4.2371600000000003</c:v>
                </c:pt>
                <c:pt idx="714">
                  <c:v>4.2371600000000003</c:v>
                </c:pt>
                <c:pt idx="715">
                  <c:v>4.2374299999999998</c:v>
                </c:pt>
                <c:pt idx="716">
                  <c:v>4.2407000000000004</c:v>
                </c:pt>
                <c:pt idx="717">
                  <c:v>4.2410899999999998</c:v>
                </c:pt>
                <c:pt idx="718">
                  <c:v>4.2428400000000002</c:v>
                </c:pt>
                <c:pt idx="719">
                  <c:v>4.2462900000000037</c:v>
                </c:pt>
                <c:pt idx="720">
                  <c:v>4.2463500000000014</c:v>
                </c:pt>
                <c:pt idx="721">
                  <c:v>4.2467700000000024</c:v>
                </c:pt>
                <c:pt idx="722">
                  <c:v>4.2467700000000024</c:v>
                </c:pt>
                <c:pt idx="723">
                  <c:v>4.2467700000000024</c:v>
                </c:pt>
                <c:pt idx="724">
                  <c:v>4.2467700000000024</c:v>
                </c:pt>
                <c:pt idx="725">
                  <c:v>4.2467700000000024</c:v>
                </c:pt>
                <c:pt idx="726">
                  <c:v>4.2467700000000024</c:v>
                </c:pt>
                <c:pt idx="727">
                  <c:v>4.2467700000000024</c:v>
                </c:pt>
                <c:pt idx="728">
                  <c:v>4.2467700000000024</c:v>
                </c:pt>
                <c:pt idx="729">
                  <c:v>4.2467700000000024</c:v>
                </c:pt>
                <c:pt idx="730">
                  <c:v>4.2467700000000024</c:v>
                </c:pt>
                <c:pt idx="731">
                  <c:v>4.2467700000000024</c:v>
                </c:pt>
                <c:pt idx="732">
                  <c:v>4.2467700000000024</c:v>
                </c:pt>
                <c:pt idx="733">
                  <c:v>4.2467700000000024</c:v>
                </c:pt>
                <c:pt idx="734">
                  <c:v>4.2467700000000024</c:v>
                </c:pt>
                <c:pt idx="735">
                  <c:v>4.2467700000000024</c:v>
                </c:pt>
                <c:pt idx="736">
                  <c:v>4.2524199999999963</c:v>
                </c:pt>
                <c:pt idx="737">
                  <c:v>4.3331299999999997</c:v>
                </c:pt>
                <c:pt idx="738">
                  <c:v>4.3331299999999997</c:v>
                </c:pt>
                <c:pt idx="739">
                  <c:v>4.3424999999999985</c:v>
                </c:pt>
                <c:pt idx="740">
                  <c:v>4.3494000000000002</c:v>
                </c:pt>
                <c:pt idx="741">
                  <c:v>4.4290900000000004</c:v>
                </c:pt>
                <c:pt idx="742">
                  <c:v>4.5731400000000004</c:v>
                </c:pt>
                <c:pt idx="743">
                  <c:v>4.6260299999999965</c:v>
                </c:pt>
                <c:pt idx="744">
                  <c:v>4.6306000000000003</c:v>
                </c:pt>
                <c:pt idx="745">
                  <c:v>4.6468499999999997</c:v>
                </c:pt>
                <c:pt idx="746">
                  <c:v>4.6468499999999997</c:v>
                </c:pt>
                <c:pt idx="747">
                  <c:v>4.6501199999999958</c:v>
                </c:pt>
                <c:pt idx="748">
                  <c:v>4.6538999999999975</c:v>
                </c:pt>
                <c:pt idx="749">
                  <c:v>4.6755199999999961</c:v>
                </c:pt>
                <c:pt idx="750">
                  <c:v>4.6755199999999961</c:v>
                </c:pt>
                <c:pt idx="751">
                  <c:v>4.6755199999999961</c:v>
                </c:pt>
                <c:pt idx="752">
                  <c:v>4.6881499999999985</c:v>
                </c:pt>
                <c:pt idx="753">
                  <c:v>4.6963900000000001</c:v>
                </c:pt>
                <c:pt idx="754">
                  <c:v>4.6963900000000001</c:v>
                </c:pt>
                <c:pt idx="755">
                  <c:v>4.6963900000000001</c:v>
                </c:pt>
                <c:pt idx="756">
                  <c:v>4.6963900000000001</c:v>
                </c:pt>
                <c:pt idx="757">
                  <c:v>4.7075499999999995</c:v>
                </c:pt>
                <c:pt idx="758">
                  <c:v>4.7140499999999985</c:v>
                </c:pt>
                <c:pt idx="759">
                  <c:v>4.7140499999999985</c:v>
                </c:pt>
                <c:pt idx="760">
                  <c:v>4.7167700000000004</c:v>
                </c:pt>
                <c:pt idx="761">
                  <c:v>4.7172599999999996</c:v>
                </c:pt>
                <c:pt idx="762">
                  <c:v>4.7175499999999975</c:v>
                </c:pt>
                <c:pt idx="763">
                  <c:v>4.71774</c:v>
                </c:pt>
                <c:pt idx="764">
                  <c:v>4.71774</c:v>
                </c:pt>
                <c:pt idx="765">
                  <c:v>4.71774</c:v>
                </c:pt>
                <c:pt idx="766">
                  <c:v>4.71774</c:v>
                </c:pt>
                <c:pt idx="767">
                  <c:v>4.71774</c:v>
                </c:pt>
                <c:pt idx="768">
                  <c:v>4.71774</c:v>
                </c:pt>
                <c:pt idx="769">
                  <c:v>4.71774</c:v>
                </c:pt>
                <c:pt idx="770">
                  <c:v>4.71774</c:v>
                </c:pt>
                <c:pt idx="771">
                  <c:v>4.71774</c:v>
                </c:pt>
                <c:pt idx="772">
                  <c:v>4.71774</c:v>
                </c:pt>
                <c:pt idx="773">
                  <c:v>4.71774</c:v>
                </c:pt>
                <c:pt idx="774">
                  <c:v>4.71774</c:v>
                </c:pt>
                <c:pt idx="775">
                  <c:v>4.71774</c:v>
                </c:pt>
                <c:pt idx="776">
                  <c:v>4.71774</c:v>
                </c:pt>
                <c:pt idx="777">
                  <c:v>4.71774</c:v>
                </c:pt>
                <c:pt idx="778">
                  <c:v>4.71774</c:v>
                </c:pt>
                <c:pt idx="779">
                  <c:v>4.71774</c:v>
                </c:pt>
                <c:pt idx="780">
                  <c:v>4.71774</c:v>
                </c:pt>
                <c:pt idx="781">
                  <c:v>4.71774</c:v>
                </c:pt>
                <c:pt idx="782">
                  <c:v>4.71774</c:v>
                </c:pt>
                <c:pt idx="783">
                  <c:v>4.71774</c:v>
                </c:pt>
                <c:pt idx="784">
                  <c:v>4.71774</c:v>
                </c:pt>
                <c:pt idx="785">
                  <c:v>4.71774</c:v>
                </c:pt>
                <c:pt idx="786">
                  <c:v>4.71774</c:v>
                </c:pt>
                <c:pt idx="787">
                  <c:v>4.71774</c:v>
                </c:pt>
                <c:pt idx="788">
                  <c:v>4.71774</c:v>
                </c:pt>
                <c:pt idx="789">
                  <c:v>4.71774</c:v>
                </c:pt>
                <c:pt idx="790">
                  <c:v>4.71774</c:v>
                </c:pt>
                <c:pt idx="791">
                  <c:v>4.71774</c:v>
                </c:pt>
                <c:pt idx="792">
                  <c:v>4.71774</c:v>
                </c:pt>
                <c:pt idx="793">
                  <c:v>4.71774</c:v>
                </c:pt>
                <c:pt idx="794">
                  <c:v>4.71774</c:v>
                </c:pt>
                <c:pt idx="795">
                  <c:v>4.71774</c:v>
                </c:pt>
                <c:pt idx="796">
                  <c:v>4.71774</c:v>
                </c:pt>
                <c:pt idx="797">
                  <c:v>4.71774</c:v>
                </c:pt>
                <c:pt idx="798">
                  <c:v>4.7193500000000004</c:v>
                </c:pt>
                <c:pt idx="799">
                  <c:v>4.7193500000000004</c:v>
                </c:pt>
                <c:pt idx="800">
                  <c:v>4.8590400000000002</c:v>
                </c:pt>
                <c:pt idx="801">
                  <c:v>4.8590400000000002</c:v>
                </c:pt>
                <c:pt idx="802">
                  <c:v>4.8647599999999969</c:v>
                </c:pt>
                <c:pt idx="803">
                  <c:v>4.8647599999999969</c:v>
                </c:pt>
                <c:pt idx="804">
                  <c:v>4.9293500000000003</c:v>
                </c:pt>
                <c:pt idx="805">
                  <c:v>4.936760000000004</c:v>
                </c:pt>
                <c:pt idx="806">
                  <c:v>4.9492400000000041</c:v>
                </c:pt>
                <c:pt idx="807">
                  <c:v>4.9772900000000035</c:v>
                </c:pt>
                <c:pt idx="808">
                  <c:v>4.9994199999999998</c:v>
                </c:pt>
                <c:pt idx="809">
                  <c:v>5.0089199999999963</c:v>
                </c:pt>
                <c:pt idx="810">
                  <c:v>5.0089199999999963</c:v>
                </c:pt>
                <c:pt idx="811">
                  <c:v>5.0501399999999963</c:v>
                </c:pt>
                <c:pt idx="812">
                  <c:v>5.0501399999999963</c:v>
                </c:pt>
                <c:pt idx="813">
                  <c:v>5.0519799999999995</c:v>
                </c:pt>
                <c:pt idx="814">
                  <c:v>5.0742599999999998</c:v>
                </c:pt>
                <c:pt idx="815">
                  <c:v>5.08223</c:v>
                </c:pt>
                <c:pt idx="816">
                  <c:v>5.1015299999999995</c:v>
                </c:pt>
                <c:pt idx="817">
                  <c:v>5.1623599999999961</c:v>
                </c:pt>
                <c:pt idx="818">
                  <c:v>5.16866</c:v>
                </c:pt>
                <c:pt idx="819">
                  <c:v>5.16866</c:v>
                </c:pt>
                <c:pt idx="820">
                  <c:v>5.1716800000000003</c:v>
                </c:pt>
                <c:pt idx="821">
                  <c:v>5.1772200000000002</c:v>
                </c:pt>
                <c:pt idx="822">
                  <c:v>5.1772200000000002</c:v>
                </c:pt>
                <c:pt idx="823">
                  <c:v>5.1802299999999999</c:v>
                </c:pt>
                <c:pt idx="824">
                  <c:v>5.1807099999999995</c:v>
                </c:pt>
                <c:pt idx="825">
                  <c:v>5.1900299999999975</c:v>
                </c:pt>
                <c:pt idx="826">
                  <c:v>5.1903199999999963</c:v>
                </c:pt>
                <c:pt idx="827">
                  <c:v>5.1903199999999963</c:v>
                </c:pt>
                <c:pt idx="828">
                  <c:v>5.1903199999999963</c:v>
                </c:pt>
                <c:pt idx="829">
                  <c:v>5.1903199999999963</c:v>
                </c:pt>
                <c:pt idx="830">
                  <c:v>5.1959699999999964</c:v>
                </c:pt>
                <c:pt idx="831">
                  <c:v>5.2128299999999985</c:v>
                </c:pt>
                <c:pt idx="832">
                  <c:v>5.2505199999999963</c:v>
                </c:pt>
                <c:pt idx="833">
                  <c:v>5.2766700000000037</c:v>
                </c:pt>
                <c:pt idx="834">
                  <c:v>5.3307399999999996</c:v>
                </c:pt>
                <c:pt idx="835">
                  <c:v>5.3307399999999996</c:v>
                </c:pt>
                <c:pt idx="836">
                  <c:v>5.3307399999999996</c:v>
                </c:pt>
                <c:pt idx="837">
                  <c:v>5.3307399999999996</c:v>
                </c:pt>
                <c:pt idx="838">
                  <c:v>5.3444599999999962</c:v>
                </c:pt>
                <c:pt idx="839">
                  <c:v>5.3807999999999998</c:v>
                </c:pt>
                <c:pt idx="840">
                  <c:v>5.4533100000000001</c:v>
                </c:pt>
                <c:pt idx="841">
                  <c:v>5.4703900000000036</c:v>
                </c:pt>
                <c:pt idx="842">
                  <c:v>5.4703900000000036</c:v>
                </c:pt>
                <c:pt idx="843">
                  <c:v>5.5222299999999995</c:v>
                </c:pt>
                <c:pt idx="844">
                  <c:v>5.5605499999999966</c:v>
                </c:pt>
                <c:pt idx="845">
                  <c:v>5.5743400000000003</c:v>
                </c:pt>
                <c:pt idx="846">
                  <c:v>5.5743400000000003</c:v>
                </c:pt>
                <c:pt idx="847">
                  <c:v>5.5752700000000024</c:v>
                </c:pt>
                <c:pt idx="848">
                  <c:v>5.5783100000000001</c:v>
                </c:pt>
                <c:pt idx="849">
                  <c:v>5.5783100000000001</c:v>
                </c:pt>
                <c:pt idx="850">
                  <c:v>5.6129499999999961</c:v>
                </c:pt>
                <c:pt idx="851">
                  <c:v>5.6248899999999926</c:v>
                </c:pt>
                <c:pt idx="852">
                  <c:v>5.6248899999999926</c:v>
                </c:pt>
                <c:pt idx="853">
                  <c:v>5.6248899999999926</c:v>
                </c:pt>
                <c:pt idx="854">
                  <c:v>5.6354699999999998</c:v>
                </c:pt>
                <c:pt idx="855">
                  <c:v>5.6379999999999963</c:v>
                </c:pt>
                <c:pt idx="856">
                  <c:v>5.6379999999999963</c:v>
                </c:pt>
                <c:pt idx="857">
                  <c:v>5.6397399999999998</c:v>
                </c:pt>
                <c:pt idx="858">
                  <c:v>5.6471199999999957</c:v>
                </c:pt>
                <c:pt idx="859">
                  <c:v>5.6496500000000003</c:v>
                </c:pt>
                <c:pt idx="860">
                  <c:v>5.6519699999999995</c:v>
                </c:pt>
                <c:pt idx="861">
                  <c:v>5.6531399999999961</c:v>
                </c:pt>
                <c:pt idx="862">
                  <c:v>5.6531399999999961</c:v>
                </c:pt>
                <c:pt idx="863">
                  <c:v>5.6545899999999936</c:v>
                </c:pt>
                <c:pt idx="864">
                  <c:v>5.6575999999999969</c:v>
                </c:pt>
                <c:pt idx="865">
                  <c:v>5.6575999999999969</c:v>
                </c:pt>
                <c:pt idx="866">
                  <c:v>5.6577999999999964</c:v>
                </c:pt>
                <c:pt idx="867">
                  <c:v>5.6577999999999964</c:v>
                </c:pt>
                <c:pt idx="868">
                  <c:v>5.6589599999999969</c:v>
                </c:pt>
                <c:pt idx="869">
                  <c:v>5.6591499999999995</c:v>
                </c:pt>
                <c:pt idx="870">
                  <c:v>5.6601299999999961</c:v>
                </c:pt>
                <c:pt idx="871">
                  <c:v>5.6601299999999961</c:v>
                </c:pt>
                <c:pt idx="872">
                  <c:v>5.6601299999999961</c:v>
                </c:pt>
                <c:pt idx="873">
                  <c:v>5.6605099999999959</c:v>
                </c:pt>
                <c:pt idx="874">
                  <c:v>5.6607999999999965</c:v>
                </c:pt>
                <c:pt idx="875">
                  <c:v>5.660999999999996</c:v>
                </c:pt>
                <c:pt idx="876">
                  <c:v>5.6612900000000002</c:v>
                </c:pt>
                <c:pt idx="877">
                  <c:v>5.6612900000000002</c:v>
                </c:pt>
                <c:pt idx="878">
                  <c:v>5.6612900000000002</c:v>
                </c:pt>
                <c:pt idx="879">
                  <c:v>5.6612900000000002</c:v>
                </c:pt>
                <c:pt idx="880">
                  <c:v>5.6612900000000002</c:v>
                </c:pt>
                <c:pt idx="881">
                  <c:v>5.6612900000000002</c:v>
                </c:pt>
                <c:pt idx="882">
                  <c:v>5.6612900000000002</c:v>
                </c:pt>
                <c:pt idx="883">
                  <c:v>5.6612900000000002</c:v>
                </c:pt>
                <c:pt idx="884">
                  <c:v>5.6612900000000002</c:v>
                </c:pt>
                <c:pt idx="885">
                  <c:v>5.6612900000000002</c:v>
                </c:pt>
                <c:pt idx="886">
                  <c:v>5.6612900000000002</c:v>
                </c:pt>
                <c:pt idx="887">
                  <c:v>5.6612900000000002</c:v>
                </c:pt>
                <c:pt idx="888">
                  <c:v>5.6612900000000002</c:v>
                </c:pt>
                <c:pt idx="889">
                  <c:v>5.6612900000000002</c:v>
                </c:pt>
                <c:pt idx="890">
                  <c:v>5.6612900000000002</c:v>
                </c:pt>
                <c:pt idx="891">
                  <c:v>5.6612900000000002</c:v>
                </c:pt>
                <c:pt idx="892">
                  <c:v>5.6612900000000002</c:v>
                </c:pt>
                <c:pt idx="893">
                  <c:v>5.6612900000000002</c:v>
                </c:pt>
                <c:pt idx="894">
                  <c:v>5.6612900000000002</c:v>
                </c:pt>
                <c:pt idx="895">
                  <c:v>5.6612900000000002</c:v>
                </c:pt>
                <c:pt idx="896">
                  <c:v>5.6612900000000002</c:v>
                </c:pt>
                <c:pt idx="897">
                  <c:v>5.6612900000000002</c:v>
                </c:pt>
                <c:pt idx="898">
                  <c:v>5.6612900000000002</c:v>
                </c:pt>
                <c:pt idx="899">
                  <c:v>5.662899999999996</c:v>
                </c:pt>
                <c:pt idx="900">
                  <c:v>5.662899999999996</c:v>
                </c:pt>
                <c:pt idx="901">
                  <c:v>5.662899999999996</c:v>
                </c:pt>
                <c:pt idx="902">
                  <c:v>5.6682199999999963</c:v>
                </c:pt>
                <c:pt idx="903">
                  <c:v>5.6768599999999996</c:v>
                </c:pt>
                <c:pt idx="904">
                  <c:v>5.6990400000000001</c:v>
                </c:pt>
                <c:pt idx="905">
                  <c:v>5.83101</c:v>
                </c:pt>
                <c:pt idx="906">
                  <c:v>5.83256</c:v>
                </c:pt>
                <c:pt idx="907">
                  <c:v>5.83256</c:v>
                </c:pt>
                <c:pt idx="908">
                  <c:v>5.8331400000000002</c:v>
                </c:pt>
                <c:pt idx="909">
                  <c:v>5.8896700000000024</c:v>
                </c:pt>
                <c:pt idx="910">
                  <c:v>5.9126000000000003</c:v>
                </c:pt>
                <c:pt idx="911">
                  <c:v>5.9336900000000039</c:v>
                </c:pt>
                <c:pt idx="912">
                  <c:v>5.9931099999999997</c:v>
                </c:pt>
                <c:pt idx="913">
                  <c:v>6.0718399999999999</c:v>
                </c:pt>
                <c:pt idx="914">
                  <c:v>6.0718399999999999</c:v>
                </c:pt>
                <c:pt idx="915">
                  <c:v>6.0949699999999964</c:v>
                </c:pt>
                <c:pt idx="916">
                  <c:v>6.0949699999999964</c:v>
                </c:pt>
                <c:pt idx="917">
                  <c:v>6.1037799999999995</c:v>
                </c:pt>
                <c:pt idx="918">
                  <c:v>6.1037799999999995</c:v>
                </c:pt>
                <c:pt idx="919">
                  <c:v>6.1059099999999962</c:v>
                </c:pt>
                <c:pt idx="920">
                  <c:v>6.1277899999999947</c:v>
                </c:pt>
                <c:pt idx="921">
                  <c:v>6.1277899999999947</c:v>
                </c:pt>
                <c:pt idx="922">
                  <c:v>6.1299399999999968</c:v>
                </c:pt>
                <c:pt idx="923">
                  <c:v>6.1299399999999968</c:v>
                </c:pt>
                <c:pt idx="924">
                  <c:v>6.1301799999999975</c:v>
                </c:pt>
                <c:pt idx="925">
                  <c:v>6.1301799999999975</c:v>
                </c:pt>
                <c:pt idx="926">
                  <c:v>6.1338699999999999</c:v>
                </c:pt>
                <c:pt idx="927">
                  <c:v>6.1338699999999999</c:v>
                </c:pt>
                <c:pt idx="928">
                  <c:v>6.1338699999999999</c:v>
                </c:pt>
                <c:pt idx="929">
                  <c:v>6.1338699999999999</c:v>
                </c:pt>
                <c:pt idx="930">
                  <c:v>6.1338699999999999</c:v>
                </c:pt>
                <c:pt idx="931">
                  <c:v>6.1340299999999965</c:v>
                </c:pt>
                <c:pt idx="932">
                  <c:v>6.1341399999999968</c:v>
                </c:pt>
                <c:pt idx="933">
                  <c:v>6.1341399999999968</c:v>
                </c:pt>
                <c:pt idx="934">
                  <c:v>6.1716199999999999</c:v>
                </c:pt>
                <c:pt idx="935">
                  <c:v>6.2202200000000003</c:v>
                </c:pt>
                <c:pt idx="936">
                  <c:v>6.2218400000000003</c:v>
                </c:pt>
                <c:pt idx="937">
                  <c:v>6.2218400000000003</c:v>
                </c:pt>
                <c:pt idx="938">
                  <c:v>6.2295999999999996</c:v>
                </c:pt>
                <c:pt idx="939">
                  <c:v>6.2318199999999999</c:v>
                </c:pt>
                <c:pt idx="940">
                  <c:v>6.2366200000000038</c:v>
                </c:pt>
                <c:pt idx="941">
                  <c:v>6.2495599999999998</c:v>
                </c:pt>
                <c:pt idx="942">
                  <c:v>6.2661299999999995</c:v>
                </c:pt>
                <c:pt idx="943">
                  <c:v>6.2742899999999997</c:v>
                </c:pt>
                <c:pt idx="944">
                  <c:v>6.2793200000000038</c:v>
                </c:pt>
                <c:pt idx="945">
                  <c:v>6.2838500000000002</c:v>
                </c:pt>
                <c:pt idx="946">
                  <c:v>6.2903200000000004</c:v>
                </c:pt>
                <c:pt idx="947">
                  <c:v>6.2903200000000004</c:v>
                </c:pt>
                <c:pt idx="948">
                  <c:v>6.2903200000000004</c:v>
                </c:pt>
                <c:pt idx="949">
                  <c:v>6.2903200000000004</c:v>
                </c:pt>
                <c:pt idx="950">
                  <c:v>6.3135299999999965</c:v>
                </c:pt>
                <c:pt idx="951">
                  <c:v>6.384019999999996</c:v>
                </c:pt>
                <c:pt idx="952">
                  <c:v>6.4139400000000002</c:v>
                </c:pt>
                <c:pt idx="953">
                  <c:v>6.4139400000000002</c:v>
                </c:pt>
                <c:pt idx="954">
                  <c:v>6.4139400000000002</c:v>
                </c:pt>
                <c:pt idx="955">
                  <c:v>6.4156500000000003</c:v>
                </c:pt>
                <c:pt idx="956">
                  <c:v>6.4156500000000003</c:v>
                </c:pt>
                <c:pt idx="957">
                  <c:v>6.4156500000000003</c:v>
                </c:pt>
                <c:pt idx="958">
                  <c:v>6.4531299999999998</c:v>
                </c:pt>
                <c:pt idx="959">
                  <c:v>6.4552700000000014</c:v>
                </c:pt>
                <c:pt idx="960">
                  <c:v>6.4945899999999961</c:v>
                </c:pt>
                <c:pt idx="961">
                  <c:v>6.5178899999999969</c:v>
                </c:pt>
                <c:pt idx="962">
                  <c:v>6.5339900000000002</c:v>
                </c:pt>
                <c:pt idx="963">
                  <c:v>6.5339900000000002</c:v>
                </c:pt>
                <c:pt idx="964">
                  <c:v>6.5407999999999999</c:v>
                </c:pt>
                <c:pt idx="965">
                  <c:v>6.5407999999999999</c:v>
                </c:pt>
                <c:pt idx="966">
                  <c:v>6.5410000000000004</c:v>
                </c:pt>
                <c:pt idx="967">
                  <c:v>6.5695099999999975</c:v>
                </c:pt>
                <c:pt idx="968">
                  <c:v>6.5815400000000004</c:v>
                </c:pt>
                <c:pt idx="969">
                  <c:v>6.5815400000000004</c:v>
                </c:pt>
                <c:pt idx="970">
                  <c:v>6.5829099999999965</c:v>
                </c:pt>
                <c:pt idx="971">
                  <c:v>6.5829099999999965</c:v>
                </c:pt>
                <c:pt idx="972">
                  <c:v>6.5829099999999965</c:v>
                </c:pt>
                <c:pt idx="973">
                  <c:v>6.5834799999999998</c:v>
                </c:pt>
                <c:pt idx="974">
                  <c:v>6.5869799999999996</c:v>
                </c:pt>
                <c:pt idx="975">
                  <c:v>6.5869799999999996</c:v>
                </c:pt>
                <c:pt idx="976">
                  <c:v>6.5932899999999997</c:v>
                </c:pt>
                <c:pt idx="977">
                  <c:v>6.6025099999999961</c:v>
                </c:pt>
                <c:pt idx="978">
                  <c:v>6.6038699999999997</c:v>
                </c:pt>
                <c:pt idx="979">
                  <c:v>6.6048399999999958</c:v>
                </c:pt>
                <c:pt idx="980">
                  <c:v>6.6048399999999958</c:v>
                </c:pt>
                <c:pt idx="981">
                  <c:v>6.6048399999999958</c:v>
                </c:pt>
                <c:pt idx="982">
                  <c:v>6.6048399999999958</c:v>
                </c:pt>
                <c:pt idx="983">
                  <c:v>6.6048399999999958</c:v>
                </c:pt>
                <c:pt idx="984">
                  <c:v>6.6048399999999958</c:v>
                </c:pt>
                <c:pt idx="985">
                  <c:v>6.6048399999999958</c:v>
                </c:pt>
                <c:pt idx="986">
                  <c:v>6.6048399999999958</c:v>
                </c:pt>
                <c:pt idx="987">
                  <c:v>6.6048399999999958</c:v>
                </c:pt>
                <c:pt idx="988">
                  <c:v>6.6064499999999997</c:v>
                </c:pt>
                <c:pt idx="989">
                  <c:v>6.6064499999999997</c:v>
                </c:pt>
                <c:pt idx="990">
                  <c:v>6.6425899999999958</c:v>
                </c:pt>
                <c:pt idx="991">
                  <c:v>6.6587199999999962</c:v>
                </c:pt>
                <c:pt idx="992">
                  <c:v>6.7461399999999996</c:v>
                </c:pt>
                <c:pt idx="993">
                  <c:v>6.7847600000000003</c:v>
                </c:pt>
                <c:pt idx="994">
                  <c:v>6.7847600000000003</c:v>
                </c:pt>
                <c:pt idx="995">
                  <c:v>6.8185799999999963</c:v>
                </c:pt>
                <c:pt idx="996">
                  <c:v>6.9372400000000036</c:v>
                </c:pt>
                <c:pt idx="997">
                  <c:v>6.9709399999999997</c:v>
                </c:pt>
                <c:pt idx="998">
                  <c:v>6.9920999999999998</c:v>
                </c:pt>
                <c:pt idx="999">
                  <c:v>7.01328</c:v>
                </c:pt>
                <c:pt idx="1000">
                  <c:v>7.01328</c:v>
                </c:pt>
                <c:pt idx="1001">
                  <c:v>7.01539</c:v>
                </c:pt>
                <c:pt idx="1002">
                  <c:v>7.0177399999999963</c:v>
                </c:pt>
                <c:pt idx="1003">
                  <c:v>7.0177399999999963</c:v>
                </c:pt>
                <c:pt idx="1004">
                  <c:v>7.0351999999999997</c:v>
                </c:pt>
                <c:pt idx="1005">
                  <c:v>7.03803</c:v>
                </c:pt>
                <c:pt idx="1006">
                  <c:v>7.0629499999999963</c:v>
                </c:pt>
                <c:pt idx="1007">
                  <c:v>7.0762500000000035</c:v>
                </c:pt>
                <c:pt idx="1008">
                  <c:v>7.0769299999999999</c:v>
                </c:pt>
                <c:pt idx="1009">
                  <c:v>7.07742</c:v>
                </c:pt>
                <c:pt idx="1010">
                  <c:v>7.07742</c:v>
                </c:pt>
                <c:pt idx="1011">
                  <c:v>7.07742</c:v>
                </c:pt>
                <c:pt idx="1012">
                  <c:v>7.07742</c:v>
                </c:pt>
                <c:pt idx="1013">
                  <c:v>7.07742</c:v>
                </c:pt>
                <c:pt idx="1014">
                  <c:v>7.07742</c:v>
                </c:pt>
                <c:pt idx="1015">
                  <c:v>7.07742</c:v>
                </c:pt>
                <c:pt idx="1016">
                  <c:v>7.07742</c:v>
                </c:pt>
                <c:pt idx="1017">
                  <c:v>7.07742</c:v>
                </c:pt>
                <c:pt idx="1018">
                  <c:v>7.0999299999999996</c:v>
                </c:pt>
                <c:pt idx="1019">
                  <c:v>7.1068600000000002</c:v>
                </c:pt>
                <c:pt idx="1020">
                  <c:v>7.1731400000000001</c:v>
                </c:pt>
                <c:pt idx="1021">
                  <c:v>7.1930999999999985</c:v>
                </c:pt>
                <c:pt idx="1022">
                  <c:v>7.1945399999999937</c:v>
                </c:pt>
                <c:pt idx="1023">
                  <c:v>7.1945399999999937</c:v>
                </c:pt>
                <c:pt idx="1024">
                  <c:v>7.2178299999999975</c:v>
                </c:pt>
                <c:pt idx="1025">
                  <c:v>7.2178299999999975</c:v>
                </c:pt>
                <c:pt idx="1026">
                  <c:v>7.2178299999999975</c:v>
                </c:pt>
                <c:pt idx="1027">
                  <c:v>7.2178299999999975</c:v>
                </c:pt>
                <c:pt idx="1028">
                  <c:v>7.2178299999999975</c:v>
                </c:pt>
                <c:pt idx="1029">
                  <c:v>7.2552599999999998</c:v>
                </c:pt>
                <c:pt idx="1030">
                  <c:v>7.2831299999999999</c:v>
                </c:pt>
                <c:pt idx="1031">
                  <c:v>7.2831299999999999</c:v>
                </c:pt>
                <c:pt idx="1032">
                  <c:v>7.3161399999999963</c:v>
                </c:pt>
                <c:pt idx="1033">
                  <c:v>7.3258499999999964</c:v>
                </c:pt>
                <c:pt idx="1034">
                  <c:v>7.3399799999999997</c:v>
                </c:pt>
                <c:pt idx="1035">
                  <c:v>7.3399799999999997</c:v>
                </c:pt>
                <c:pt idx="1036">
                  <c:v>7.3399799999999997</c:v>
                </c:pt>
                <c:pt idx="1037">
                  <c:v>7.3988099999999966</c:v>
                </c:pt>
                <c:pt idx="1038">
                  <c:v>7.3988099999999966</c:v>
                </c:pt>
                <c:pt idx="1039">
                  <c:v>7.45282</c:v>
                </c:pt>
                <c:pt idx="1040">
                  <c:v>7.4614399999999996</c:v>
                </c:pt>
                <c:pt idx="1041">
                  <c:v>7.4614399999999996</c:v>
                </c:pt>
                <c:pt idx="1042">
                  <c:v>7.4800700000000004</c:v>
                </c:pt>
                <c:pt idx="1043">
                  <c:v>7.4800700000000004</c:v>
                </c:pt>
                <c:pt idx="1044">
                  <c:v>7.4824099999999998</c:v>
                </c:pt>
                <c:pt idx="1045">
                  <c:v>7.5085899999999963</c:v>
                </c:pt>
                <c:pt idx="1046">
                  <c:v>7.5187900000000001</c:v>
                </c:pt>
                <c:pt idx="1047">
                  <c:v>7.5225699999999964</c:v>
                </c:pt>
                <c:pt idx="1048">
                  <c:v>7.5250899999999961</c:v>
                </c:pt>
                <c:pt idx="1049">
                  <c:v>7.5260600000000002</c:v>
                </c:pt>
                <c:pt idx="1050">
                  <c:v>7.5270299999999963</c:v>
                </c:pt>
                <c:pt idx="1051">
                  <c:v>7.5305299999999997</c:v>
                </c:pt>
                <c:pt idx="1052">
                  <c:v>7.5390700000000024</c:v>
                </c:pt>
                <c:pt idx="1053">
                  <c:v>7.5402300000000002</c:v>
                </c:pt>
                <c:pt idx="1054">
                  <c:v>7.5402300000000002</c:v>
                </c:pt>
                <c:pt idx="1055">
                  <c:v>7.54528</c:v>
                </c:pt>
                <c:pt idx="1056">
                  <c:v>7.54528</c:v>
                </c:pt>
                <c:pt idx="1057">
                  <c:v>7.5460900000000004</c:v>
                </c:pt>
                <c:pt idx="1058">
                  <c:v>7.54819</c:v>
                </c:pt>
                <c:pt idx="1059">
                  <c:v>7.5483900000000004</c:v>
                </c:pt>
                <c:pt idx="1060">
                  <c:v>7.5483900000000004</c:v>
                </c:pt>
                <c:pt idx="1061">
                  <c:v>7.5483900000000004</c:v>
                </c:pt>
                <c:pt idx="1062">
                  <c:v>7.5483900000000004</c:v>
                </c:pt>
                <c:pt idx="1063">
                  <c:v>7.5483900000000004</c:v>
                </c:pt>
                <c:pt idx="1064">
                  <c:v>7.5483900000000004</c:v>
                </c:pt>
                <c:pt idx="1065">
                  <c:v>7.5483900000000004</c:v>
                </c:pt>
                <c:pt idx="1066">
                  <c:v>7.5483900000000004</c:v>
                </c:pt>
                <c:pt idx="1067">
                  <c:v>7.5483900000000004</c:v>
                </c:pt>
                <c:pt idx="1068">
                  <c:v>7.5483900000000004</c:v>
                </c:pt>
                <c:pt idx="1069">
                  <c:v>7.5483900000000004</c:v>
                </c:pt>
                <c:pt idx="1070">
                  <c:v>7.5483900000000004</c:v>
                </c:pt>
                <c:pt idx="1071">
                  <c:v>7.55</c:v>
                </c:pt>
                <c:pt idx="1072">
                  <c:v>7.55</c:v>
                </c:pt>
                <c:pt idx="1073">
                  <c:v>7.55</c:v>
                </c:pt>
                <c:pt idx="1074">
                  <c:v>7.55</c:v>
                </c:pt>
                <c:pt idx="1075">
                  <c:v>7.5639499999999975</c:v>
                </c:pt>
                <c:pt idx="1076">
                  <c:v>7.6348899999999968</c:v>
                </c:pt>
                <c:pt idx="1077">
                  <c:v>7.6668299999999965</c:v>
                </c:pt>
                <c:pt idx="1078">
                  <c:v>7.690419999999996</c:v>
                </c:pt>
                <c:pt idx="1079">
                  <c:v>7.7769199999999996</c:v>
                </c:pt>
                <c:pt idx="1080">
                  <c:v>7.8185299999999964</c:v>
                </c:pt>
                <c:pt idx="1081">
                  <c:v>7.8185299999999964</c:v>
                </c:pt>
                <c:pt idx="1082">
                  <c:v>7.8563000000000001</c:v>
                </c:pt>
                <c:pt idx="1083">
                  <c:v>7.8802000000000003</c:v>
                </c:pt>
                <c:pt idx="1084">
                  <c:v>7.8802000000000003</c:v>
                </c:pt>
                <c:pt idx="1085">
                  <c:v>7.8810099999999998</c:v>
                </c:pt>
                <c:pt idx="1086">
                  <c:v>7.8810099999999998</c:v>
                </c:pt>
                <c:pt idx="1087">
                  <c:v>7.9340200000000003</c:v>
                </c:pt>
                <c:pt idx="1088">
                  <c:v>7.9566100000000004</c:v>
                </c:pt>
                <c:pt idx="1089">
                  <c:v>7.95716</c:v>
                </c:pt>
                <c:pt idx="1090">
                  <c:v>7.98475</c:v>
                </c:pt>
                <c:pt idx="1091">
                  <c:v>7.9868899999999998</c:v>
                </c:pt>
                <c:pt idx="1092">
                  <c:v>7.9868899999999998</c:v>
                </c:pt>
                <c:pt idx="1093">
                  <c:v>7.9918399999999998</c:v>
                </c:pt>
                <c:pt idx="1094">
                  <c:v>7.99918</c:v>
                </c:pt>
                <c:pt idx="1095">
                  <c:v>8.0031100000000013</c:v>
                </c:pt>
                <c:pt idx="1096">
                  <c:v>8.0094200000000004</c:v>
                </c:pt>
                <c:pt idx="1097">
                  <c:v>8.0094200000000004</c:v>
                </c:pt>
                <c:pt idx="1098">
                  <c:v>8.0164500000000007</c:v>
                </c:pt>
                <c:pt idx="1099">
                  <c:v>8.0164500000000007</c:v>
                </c:pt>
                <c:pt idx="1100">
                  <c:v>8.0164500000000007</c:v>
                </c:pt>
                <c:pt idx="1101">
                  <c:v>8.0186400000000013</c:v>
                </c:pt>
                <c:pt idx="1102">
                  <c:v>8.0203900000000008</c:v>
                </c:pt>
                <c:pt idx="1103">
                  <c:v>8.0209700000000002</c:v>
                </c:pt>
                <c:pt idx="1104">
                  <c:v>8.0209700000000002</c:v>
                </c:pt>
                <c:pt idx="1105">
                  <c:v>8.0209700000000002</c:v>
                </c:pt>
                <c:pt idx="1106">
                  <c:v>8.0209700000000002</c:v>
                </c:pt>
                <c:pt idx="1107">
                  <c:v>8.0209700000000002</c:v>
                </c:pt>
                <c:pt idx="1108">
                  <c:v>8.0209700000000002</c:v>
                </c:pt>
                <c:pt idx="1109">
                  <c:v>8.0209700000000002</c:v>
                </c:pt>
                <c:pt idx="1110">
                  <c:v>8.0209700000000002</c:v>
                </c:pt>
                <c:pt idx="1111">
                  <c:v>8.0991700000000009</c:v>
                </c:pt>
                <c:pt idx="1112">
                  <c:v>8.1159200000000009</c:v>
                </c:pt>
                <c:pt idx="1113">
                  <c:v>8.1743299999999994</c:v>
                </c:pt>
                <c:pt idx="1114">
                  <c:v>8.1751000000000005</c:v>
                </c:pt>
                <c:pt idx="1115">
                  <c:v>8.1774200000000015</c:v>
                </c:pt>
                <c:pt idx="1116">
                  <c:v>8.1774200000000015</c:v>
                </c:pt>
                <c:pt idx="1117">
                  <c:v>8.1985200000000003</c:v>
                </c:pt>
                <c:pt idx="1118">
                  <c:v>8.2494700000000005</c:v>
                </c:pt>
                <c:pt idx="1119">
                  <c:v>8.2603799999999996</c:v>
                </c:pt>
                <c:pt idx="1120">
                  <c:v>8.2985100000000003</c:v>
                </c:pt>
                <c:pt idx="1121">
                  <c:v>8.2985100000000003</c:v>
                </c:pt>
                <c:pt idx="1122">
                  <c:v>8.3010300000000008</c:v>
                </c:pt>
                <c:pt idx="1123">
                  <c:v>8.3010300000000008</c:v>
                </c:pt>
                <c:pt idx="1124">
                  <c:v>8.3181599999999989</c:v>
                </c:pt>
                <c:pt idx="1125">
                  <c:v>8.3364200000000004</c:v>
                </c:pt>
                <c:pt idx="1126">
                  <c:v>8.3423600000000011</c:v>
                </c:pt>
                <c:pt idx="1127">
                  <c:v>8.3423600000000011</c:v>
                </c:pt>
                <c:pt idx="1128">
                  <c:v>8.3530700000000007</c:v>
                </c:pt>
                <c:pt idx="1129">
                  <c:v>8.4143900000000009</c:v>
                </c:pt>
                <c:pt idx="1130">
                  <c:v>8.4527200000000047</c:v>
                </c:pt>
                <c:pt idx="1131">
                  <c:v>8.4566100000000048</c:v>
                </c:pt>
                <c:pt idx="1132">
                  <c:v>8.4703900000000001</c:v>
                </c:pt>
                <c:pt idx="1133">
                  <c:v>8.4705800000000071</c:v>
                </c:pt>
                <c:pt idx="1134">
                  <c:v>8.4826200000000007</c:v>
                </c:pt>
                <c:pt idx="1135">
                  <c:v>8.4837800000000048</c:v>
                </c:pt>
                <c:pt idx="1136">
                  <c:v>8.4837800000000048</c:v>
                </c:pt>
                <c:pt idx="1137">
                  <c:v>8.4839400000000005</c:v>
                </c:pt>
                <c:pt idx="1138">
                  <c:v>8.4849500000000013</c:v>
                </c:pt>
                <c:pt idx="1139">
                  <c:v>8.4907700000000013</c:v>
                </c:pt>
                <c:pt idx="1140">
                  <c:v>8.4919400000000014</c:v>
                </c:pt>
                <c:pt idx="1141">
                  <c:v>8.4919400000000014</c:v>
                </c:pt>
                <c:pt idx="1142">
                  <c:v>8.4919400000000014</c:v>
                </c:pt>
                <c:pt idx="1143">
                  <c:v>8.4919400000000014</c:v>
                </c:pt>
                <c:pt idx="1144">
                  <c:v>8.4919400000000014</c:v>
                </c:pt>
                <c:pt idx="1145">
                  <c:v>8.4935500000000008</c:v>
                </c:pt>
                <c:pt idx="1146">
                  <c:v>8.4935500000000008</c:v>
                </c:pt>
                <c:pt idx="1147">
                  <c:v>8.5623000000000005</c:v>
                </c:pt>
                <c:pt idx="1148">
                  <c:v>8.5796600000000005</c:v>
                </c:pt>
                <c:pt idx="1149">
                  <c:v>8.6204600000000013</c:v>
                </c:pt>
                <c:pt idx="1150">
                  <c:v>8.6204600000000013</c:v>
                </c:pt>
                <c:pt idx="1151">
                  <c:v>8.6204600000000013</c:v>
                </c:pt>
                <c:pt idx="1152">
                  <c:v>8.6476900000000008</c:v>
                </c:pt>
                <c:pt idx="1153">
                  <c:v>8.6632100000000012</c:v>
                </c:pt>
                <c:pt idx="1154">
                  <c:v>8.6941299999999995</c:v>
                </c:pt>
                <c:pt idx="1155">
                  <c:v>8.7155000000000005</c:v>
                </c:pt>
                <c:pt idx="1156">
                  <c:v>8.7753300000000003</c:v>
                </c:pt>
                <c:pt idx="1157">
                  <c:v>8.7821100000000012</c:v>
                </c:pt>
                <c:pt idx="1158">
                  <c:v>8.7821100000000012</c:v>
                </c:pt>
                <c:pt idx="1159">
                  <c:v>8.8216200000000011</c:v>
                </c:pt>
                <c:pt idx="1160">
                  <c:v>8.8216200000000011</c:v>
                </c:pt>
                <c:pt idx="1161">
                  <c:v>8.8243299999999998</c:v>
                </c:pt>
                <c:pt idx="1162">
                  <c:v>8.8838800000000067</c:v>
                </c:pt>
                <c:pt idx="1163">
                  <c:v>8.9024900000000073</c:v>
                </c:pt>
                <c:pt idx="1164">
                  <c:v>8.9048300000000005</c:v>
                </c:pt>
                <c:pt idx="1165">
                  <c:v>8.9120500000000007</c:v>
                </c:pt>
                <c:pt idx="1166">
                  <c:v>8.9222900000000003</c:v>
                </c:pt>
                <c:pt idx="1167">
                  <c:v>8.9226300000000069</c:v>
                </c:pt>
                <c:pt idx="1168">
                  <c:v>8.9251300000000047</c:v>
                </c:pt>
                <c:pt idx="1169">
                  <c:v>8.9488900000000005</c:v>
                </c:pt>
                <c:pt idx="1170">
                  <c:v>8.9549000000000003</c:v>
                </c:pt>
                <c:pt idx="1171">
                  <c:v>8.9549000000000003</c:v>
                </c:pt>
                <c:pt idx="1172">
                  <c:v>8.9600000000000026</c:v>
                </c:pt>
                <c:pt idx="1173">
                  <c:v>8.9645200000000003</c:v>
                </c:pt>
                <c:pt idx="1174">
                  <c:v>8.9645200000000003</c:v>
                </c:pt>
                <c:pt idx="1175">
                  <c:v>8.9645200000000003</c:v>
                </c:pt>
                <c:pt idx="1176">
                  <c:v>8.9645200000000003</c:v>
                </c:pt>
                <c:pt idx="1177">
                  <c:v>8.9685300000000048</c:v>
                </c:pt>
                <c:pt idx="1178">
                  <c:v>8.9685300000000048</c:v>
                </c:pt>
                <c:pt idx="1179">
                  <c:v>9.0105400000000007</c:v>
                </c:pt>
                <c:pt idx="1180">
                  <c:v>9.0180900000000008</c:v>
                </c:pt>
                <c:pt idx="1181">
                  <c:v>9.0247099999999989</c:v>
                </c:pt>
                <c:pt idx="1182">
                  <c:v>9.0292200000000005</c:v>
                </c:pt>
                <c:pt idx="1183">
                  <c:v>9.0569500000000005</c:v>
                </c:pt>
                <c:pt idx="1184">
                  <c:v>9.0602400000000003</c:v>
                </c:pt>
                <c:pt idx="1185">
                  <c:v>9.0612900000000014</c:v>
                </c:pt>
                <c:pt idx="1186">
                  <c:v>9.0976700000000008</c:v>
                </c:pt>
                <c:pt idx="1187">
                  <c:v>9.0976700000000008</c:v>
                </c:pt>
                <c:pt idx="1188">
                  <c:v>9.0976700000000008</c:v>
                </c:pt>
                <c:pt idx="1189">
                  <c:v>9.1037700000000008</c:v>
                </c:pt>
                <c:pt idx="1190">
                  <c:v>9.1141899999999989</c:v>
                </c:pt>
                <c:pt idx="1191">
                  <c:v>9.1209699999999998</c:v>
                </c:pt>
                <c:pt idx="1192">
                  <c:v>9.1209699999999998</c:v>
                </c:pt>
                <c:pt idx="1193">
                  <c:v>9.1209699999999998</c:v>
                </c:pt>
                <c:pt idx="1194">
                  <c:v>9.1438500000000005</c:v>
                </c:pt>
                <c:pt idx="1195">
                  <c:v>9.1703600000000005</c:v>
                </c:pt>
                <c:pt idx="1196">
                  <c:v>9.2462999999999997</c:v>
                </c:pt>
                <c:pt idx="1197">
                  <c:v>9.2776300000000003</c:v>
                </c:pt>
                <c:pt idx="1198">
                  <c:v>9.2908799999999996</c:v>
                </c:pt>
                <c:pt idx="1199">
                  <c:v>9.2908799999999996</c:v>
                </c:pt>
                <c:pt idx="1200">
                  <c:v>9.3232000000000035</c:v>
                </c:pt>
                <c:pt idx="1201">
                  <c:v>9.3471400000000013</c:v>
                </c:pt>
                <c:pt idx="1202">
                  <c:v>9.3471400000000013</c:v>
                </c:pt>
                <c:pt idx="1203">
                  <c:v>9.3678700000000035</c:v>
                </c:pt>
                <c:pt idx="1204">
                  <c:v>9.38307</c:v>
                </c:pt>
                <c:pt idx="1205">
                  <c:v>9.38307</c:v>
                </c:pt>
                <c:pt idx="1206">
                  <c:v>9.3892800000000047</c:v>
                </c:pt>
                <c:pt idx="1207">
                  <c:v>9.3962700000000012</c:v>
                </c:pt>
                <c:pt idx="1208">
                  <c:v>9.4239900000000034</c:v>
                </c:pt>
                <c:pt idx="1209">
                  <c:v>9.4323800000000002</c:v>
                </c:pt>
                <c:pt idx="1210">
                  <c:v>9.435480000000009</c:v>
                </c:pt>
                <c:pt idx="1211">
                  <c:v>9.435480000000009</c:v>
                </c:pt>
                <c:pt idx="1212">
                  <c:v>9.435480000000009</c:v>
                </c:pt>
                <c:pt idx="1213">
                  <c:v>9.435480000000009</c:v>
                </c:pt>
                <c:pt idx="1214">
                  <c:v>9.435480000000009</c:v>
                </c:pt>
                <c:pt idx="1215">
                  <c:v>9.4972900000000013</c:v>
                </c:pt>
                <c:pt idx="1216">
                  <c:v>9.5234500000000004</c:v>
                </c:pt>
                <c:pt idx="1217">
                  <c:v>9.5476600000000005</c:v>
                </c:pt>
                <c:pt idx="1218">
                  <c:v>9.5476600000000005</c:v>
                </c:pt>
                <c:pt idx="1219">
                  <c:v>9.56813</c:v>
                </c:pt>
                <c:pt idx="1220">
                  <c:v>9.56813</c:v>
                </c:pt>
                <c:pt idx="1221">
                  <c:v>9.5775100000000002</c:v>
                </c:pt>
                <c:pt idx="1222">
                  <c:v>9.6067600000000013</c:v>
                </c:pt>
                <c:pt idx="1223">
                  <c:v>9.6067600000000013</c:v>
                </c:pt>
                <c:pt idx="1224">
                  <c:v>9.6339899999999989</c:v>
                </c:pt>
                <c:pt idx="1225">
                  <c:v>9.6339899999999989</c:v>
                </c:pt>
                <c:pt idx="1226">
                  <c:v>9.6368999999999989</c:v>
                </c:pt>
                <c:pt idx="1227">
                  <c:v>9.6600300000000008</c:v>
                </c:pt>
                <c:pt idx="1228">
                  <c:v>9.7360100000000003</c:v>
                </c:pt>
                <c:pt idx="1229">
                  <c:v>9.8117400000000004</c:v>
                </c:pt>
                <c:pt idx="1230">
                  <c:v>9.8211200000000005</c:v>
                </c:pt>
                <c:pt idx="1231">
                  <c:v>9.8211200000000005</c:v>
                </c:pt>
                <c:pt idx="1232">
                  <c:v>9.8211200000000005</c:v>
                </c:pt>
                <c:pt idx="1233">
                  <c:v>9.8373699999999999</c:v>
                </c:pt>
                <c:pt idx="1234">
                  <c:v>9.8373699999999999</c:v>
                </c:pt>
                <c:pt idx="1235">
                  <c:v>9.8736100000000047</c:v>
                </c:pt>
                <c:pt idx="1236">
                  <c:v>9.8736100000000047</c:v>
                </c:pt>
                <c:pt idx="1237">
                  <c:v>9.8928200000000004</c:v>
                </c:pt>
                <c:pt idx="1238">
                  <c:v>9.8928200000000004</c:v>
                </c:pt>
                <c:pt idx="1239">
                  <c:v>9.8984500000000004</c:v>
                </c:pt>
                <c:pt idx="1240">
                  <c:v>9.9020500000000027</c:v>
                </c:pt>
                <c:pt idx="1241">
                  <c:v>9.9043799999999997</c:v>
                </c:pt>
                <c:pt idx="1242">
                  <c:v>9.9045700000000014</c:v>
                </c:pt>
                <c:pt idx="1243">
                  <c:v>9.9045700000000014</c:v>
                </c:pt>
                <c:pt idx="1244">
                  <c:v>9.9045700000000014</c:v>
                </c:pt>
                <c:pt idx="1245">
                  <c:v>9.9045700000000014</c:v>
                </c:pt>
                <c:pt idx="1246">
                  <c:v>9.9080600000000008</c:v>
                </c:pt>
                <c:pt idx="1247">
                  <c:v>9.9080600000000008</c:v>
                </c:pt>
                <c:pt idx="1248">
                  <c:v>9.9080600000000008</c:v>
                </c:pt>
                <c:pt idx="1249">
                  <c:v>9.9080600000000008</c:v>
                </c:pt>
                <c:pt idx="1250">
                  <c:v>9.9080600000000008</c:v>
                </c:pt>
                <c:pt idx="1251">
                  <c:v>10.0038</c:v>
                </c:pt>
                <c:pt idx="1252">
                  <c:v>10.0253</c:v>
                </c:pt>
                <c:pt idx="1253">
                  <c:v>10.0426</c:v>
                </c:pt>
                <c:pt idx="1254">
                  <c:v>10.048500000000001</c:v>
                </c:pt>
                <c:pt idx="1255">
                  <c:v>10.064500000000002</c:v>
                </c:pt>
                <c:pt idx="1256">
                  <c:v>10.119</c:v>
                </c:pt>
                <c:pt idx="1257">
                  <c:v>10.1775</c:v>
                </c:pt>
                <c:pt idx="1258">
                  <c:v>10.1967</c:v>
                </c:pt>
                <c:pt idx="1259">
                  <c:v>10.2178</c:v>
                </c:pt>
                <c:pt idx="1260">
                  <c:v>10.2235</c:v>
                </c:pt>
                <c:pt idx="1261">
                  <c:v>10.2921</c:v>
                </c:pt>
                <c:pt idx="1262">
                  <c:v>10.313500000000008</c:v>
                </c:pt>
                <c:pt idx="1263">
                  <c:v>10.3466</c:v>
                </c:pt>
                <c:pt idx="1264">
                  <c:v>10.355700000000011</c:v>
                </c:pt>
                <c:pt idx="1265">
                  <c:v>10.366800000000007</c:v>
                </c:pt>
                <c:pt idx="1266">
                  <c:v>10.369100000000007</c:v>
                </c:pt>
                <c:pt idx="1267">
                  <c:v>10.376700000000007</c:v>
                </c:pt>
                <c:pt idx="1268">
                  <c:v>10.376700000000007</c:v>
                </c:pt>
                <c:pt idx="1269">
                  <c:v>10.377700000000004</c:v>
                </c:pt>
                <c:pt idx="1270">
                  <c:v>10.3779</c:v>
                </c:pt>
                <c:pt idx="1271">
                  <c:v>10.3779</c:v>
                </c:pt>
                <c:pt idx="1272">
                  <c:v>10.380600000000006</c:v>
                </c:pt>
                <c:pt idx="1273">
                  <c:v>10.386000000000006</c:v>
                </c:pt>
                <c:pt idx="1274">
                  <c:v>10.476400000000007</c:v>
                </c:pt>
                <c:pt idx="1275">
                  <c:v>10.476400000000007</c:v>
                </c:pt>
                <c:pt idx="1276">
                  <c:v>10.4963</c:v>
                </c:pt>
                <c:pt idx="1277">
                  <c:v>10.496400000000007</c:v>
                </c:pt>
                <c:pt idx="1278">
                  <c:v>10.497400000000004</c:v>
                </c:pt>
                <c:pt idx="1279">
                  <c:v>10.497400000000004</c:v>
                </c:pt>
                <c:pt idx="1280">
                  <c:v>10.521100000000001</c:v>
                </c:pt>
                <c:pt idx="1281">
                  <c:v>10.5275</c:v>
                </c:pt>
                <c:pt idx="1282">
                  <c:v>10.537100000000001</c:v>
                </c:pt>
                <c:pt idx="1283">
                  <c:v>10.537100000000001</c:v>
                </c:pt>
                <c:pt idx="1284">
                  <c:v>10.537100000000001</c:v>
                </c:pt>
                <c:pt idx="1285">
                  <c:v>10.537100000000001</c:v>
                </c:pt>
                <c:pt idx="1286">
                  <c:v>10.537100000000001</c:v>
                </c:pt>
                <c:pt idx="1287">
                  <c:v>10.66</c:v>
                </c:pt>
                <c:pt idx="1288">
                  <c:v>10.7408</c:v>
                </c:pt>
                <c:pt idx="1289">
                  <c:v>10.7408</c:v>
                </c:pt>
                <c:pt idx="1290">
                  <c:v>10.748399999999998</c:v>
                </c:pt>
                <c:pt idx="1291">
                  <c:v>10.7896</c:v>
                </c:pt>
                <c:pt idx="1292">
                  <c:v>10.7919</c:v>
                </c:pt>
                <c:pt idx="1293">
                  <c:v>10.802800000000007</c:v>
                </c:pt>
                <c:pt idx="1294">
                  <c:v>10.8188</c:v>
                </c:pt>
                <c:pt idx="1295">
                  <c:v>10.818900000000001</c:v>
                </c:pt>
                <c:pt idx="1296">
                  <c:v>10.8283</c:v>
                </c:pt>
                <c:pt idx="1297">
                  <c:v>10.8385</c:v>
                </c:pt>
                <c:pt idx="1298">
                  <c:v>10.840400000000002</c:v>
                </c:pt>
                <c:pt idx="1299">
                  <c:v>10.851600000000008</c:v>
                </c:pt>
                <c:pt idx="1300">
                  <c:v>10.851600000000008</c:v>
                </c:pt>
                <c:pt idx="1301">
                  <c:v>10.8973</c:v>
                </c:pt>
                <c:pt idx="1302">
                  <c:v>10.905200000000002</c:v>
                </c:pt>
                <c:pt idx="1303">
                  <c:v>10.9909</c:v>
                </c:pt>
                <c:pt idx="1304">
                  <c:v>10.992000000000004</c:v>
                </c:pt>
                <c:pt idx="1305">
                  <c:v>11.001900000000001</c:v>
                </c:pt>
                <c:pt idx="1306">
                  <c:v>11.1142</c:v>
                </c:pt>
                <c:pt idx="1307">
                  <c:v>11.1647</c:v>
                </c:pt>
                <c:pt idx="1308">
                  <c:v>11.178000000000001</c:v>
                </c:pt>
                <c:pt idx="1309">
                  <c:v>11.2331</c:v>
                </c:pt>
                <c:pt idx="1310">
                  <c:v>11.2517</c:v>
                </c:pt>
                <c:pt idx="1311">
                  <c:v>11.2629</c:v>
                </c:pt>
                <c:pt idx="1312">
                  <c:v>11.2644</c:v>
                </c:pt>
                <c:pt idx="1313">
                  <c:v>11.283100000000001</c:v>
                </c:pt>
                <c:pt idx="1314">
                  <c:v>11.2911</c:v>
                </c:pt>
                <c:pt idx="1315">
                  <c:v>11.2944</c:v>
                </c:pt>
                <c:pt idx="1316">
                  <c:v>11.296200000000001</c:v>
                </c:pt>
                <c:pt idx="1317">
                  <c:v>11.296200000000001</c:v>
                </c:pt>
                <c:pt idx="1318">
                  <c:v>11.296200000000001</c:v>
                </c:pt>
                <c:pt idx="1319">
                  <c:v>11.3012</c:v>
                </c:pt>
                <c:pt idx="1320">
                  <c:v>11.3012</c:v>
                </c:pt>
                <c:pt idx="1321">
                  <c:v>11.304500000000004</c:v>
                </c:pt>
                <c:pt idx="1322">
                  <c:v>11.3111</c:v>
                </c:pt>
                <c:pt idx="1323">
                  <c:v>11.3119</c:v>
                </c:pt>
                <c:pt idx="1324">
                  <c:v>11.3119</c:v>
                </c:pt>
                <c:pt idx="1325">
                  <c:v>11.320500000000004</c:v>
                </c:pt>
                <c:pt idx="1326">
                  <c:v>11.3216</c:v>
                </c:pt>
                <c:pt idx="1327">
                  <c:v>11.323600000000004</c:v>
                </c:pt>
                <c:pt idx="1328">
                  <c:v>11.464600000000004</c:v>
                </c:pt>
                <c:pt idx="1329">
                  <c:v>11.464600000000004</c:v>
                </c:pt>
                <c:pt idx="1330">
                  <c:v>11.478</c:v>
                </c:pt>
                <c:pt idx="1331">
                  <c:v>11.480600000000004</c:v>
                </c:pt>
                <c:pt idx="1332">
                  <c:v>11.494400000000002</c:v>
                </c:pt>
                <c:pt idx="1333">
                  <c:v>11.502400000000007</c:v>
                </c:pt>
                <c:pt idx="1334">
                  <c:v>11.545</c:v>
                </c:pt>
                <c:pt idx="1335">
                  <c:v>11.5618</c:v>
                </c:pt>
                <c:pt idx="1336">
                  <c:v>11.6043</c:v>
                </c:pt>
                <c:pt idx="1337">
                  <c:v>11.6043</c:v>
                </c:pt>
                <c:pt idx="1338">
                  <c:v>11.606</c:v>
                </c:pt>
                <c:pt idx="1339">
                  <c:v>11.6911</c:v>
                </c:pt>
                <c:pt idx="1340">
                  <c:v>11.6911</c:v>
                </c:pt>
                <c:pt idx="1341">
                  <c:v>11.6988</c:v>
                </c:pt>
                <c:pt idx="1342">
                  <c:v>11.729200000000001</c:v>
                </c:pt>
                <c:pt idx="1343">
                  <c:v>11.7319</c:v>
                </c:pt>
                <c:pt idx="1344">
                  <c:v>11.7331</c:v>
                </c:pt>
                <c:pt idx="1345">
                  <c:v>11.767200000000001</c:v>
                </c:pt>
                <c:pt idx="1346">
                  <c:v>11.7699</c:v>
                </c:pt>
                <c:pt idx="1347">
                  <c:v>11.7773</c:v>
                </c:pt>
                <c:pt idx="1348">
                  <c:v>11.7872</c:v>
                </c:pt>
                <c:pt idx="1349">
                  <c:v>11.7942</c:v>
                </c:pt>
                <c:pt idx="1350">
                  <c:v>11.7942</c:v>
                </c:pt>
                <c:pt idx="1351">
                  <c:v>11.7949</c:v>
                </c:pt>
                <c:pt idx="1352">
                  <c:v>11.795200000000001</c:v>
                </c:pt>
                <c:pt idx="1353">
                  <c:v>11.795200000000001</c:v>
                </c:pt>
                <c:pt idx="1354">
                  <c:v>11.795200000000001</c:v>
                </c:pt>
                <c:pt idx="1355">
                  <c:v>11.857600000000007</c:v>
                </c:pt>
                <c:pt idx="1356">
                  <c:v>11.873400000000007</c:v>
                </c:pt>
                <c:pt idx="1357">
                  <c:v>11.889200000000002</c:v>
                </c:pt>
                <c:pt idx="1358">
                  <c:v>11.8919</c:v>
                </c:pt>
                <c:pt idx="1359">
                  <c:v>11.951600000000004</c:v>
                </c:pt>
                <c:pt idx="1360">
                  <c:v>11.967000000000002</c:v>
                </c:pt>
                <c:pt idx="1361">
                  <c:v>11.992600000000008</c:v>
                </c:pt>
                <c:pt idx="1362">
                  <c:v>12.013500000000002</c:v>
                </c:pt>
                <c:pt idx="1363">
                  <c:v>12.067300000000001</c:v>
                </c:pt>
                <c:pt idx="1364">
                  <c:v>12.0838</c:v>
                </c:pt>
                <c:pt idx="1365">
                  <c:v>12.0899</c:v>
                </c:pt>
                <c:pt idx="1366">
                  <c:v>12.1083</c:v>
                </c:pt>
                <c:pt idx="1367">
                  <c:v>12.1167</c:v>
                </c:pt>
                <c:pt idx="1368">
                  <c:v>12.1213</c:v>
                </c:pt>
                <c:pt idx="1369">
                  <c:v>12.1213</c:v>
                </c:pt>
                <c:pt idx="1370">
                  <c:v>12.1744</c:v>
                </c:pt>
                <c:pt idx="1371">
                  <c:v>12.177</c:v>
                </c:pt>
                <c:pt idx="1372">
                  <c:v>12.2029</c:v>
                </c:pt>
                <c:pt idx="1373">
                  <c:v>12.2057</c:v>
                </c:pt>
                <c:pt idx="1374">
                  <c:v>12.2057</c:v>
                </c:pt>
                <c:pt idx="1375">
                  <c:v>12.218400000000001</c:v>
                </c:pt>
                <c:pt idx="1376">
                  <c:v>12.225200000000001</c:v>
                </c:pt>
                <c:pt idx="1377">
                  <c:v>12.225200000000001</c:v>
                </c:pt>
                <c:pt idx="1378">
                  <c:v>12.2263</c:v>
                </c:pt>
                <c:pt idx="1379">
                  <c:v>12.249000000000001</c:v>
                </c:pt>
                <c:pt idx="1380">
                  <c:v>12.262400000000007</c:v>
                </c:pt>
                <c:pt idx="1381">
                  <c:v>12.265400000000007</c:v>
                </c:pt>
                <c:pt idx="1382">
                  <c:v>12.2677</c:v>
                </c:pt>
                <c:pt idx="1383">
                  <c:v>12.2973</c:v>
                </c:pt>
                <c:pt idx="1384">
                  <c:v>12.3279</c:v>
                </c:pt>
                <c:pt idx="1385">
                  <c:v>12.3451</c:v>
                </c:pt>
                <c:pt idx="1386">
                  <c:v>12.4132</c:v>
                </c:pt>
                <c:pt idx="1387">
                  <c:v>12.4146</c:v>
                </c:pt>
                <c:pt idx="1388">
                  <c:v>12.424200000000001</c:v>
                </c:pt>
                <c:pt idx="1389">
                  <c:v>12.465400000000011</c:v>
                </c:pt>
                <c:pt idx="1390">
                  <c:v>12.5159</c:v>
                </c:pt>
                <c:pt idx="1391">
                  <c:v>12.5276</c:v>
                </c:pt>
                <c:pt idx="1392">
                  <c:v>12.5479</c:v>
                </c:pt>
                <c:pt idx="1393">
                  <c:v>12.6326</c:v>
                </c:pt>
                <c:pt idx="1394">
                  <c:v>12.679</c:v>
                </c:pt>
                <c:pt idx="1395">
                  <c:v>12.6899</c:v>
                </c:pt>
                <c:pt idx="1396">
                  <c:v>12.7051</c:v>
                </c:pt>
                <c:pt idx="1397">
                  <c:v>12.7058</c:v>
                </c:pt>
                <c:pt idx="1398">
                  <c:v>12.7143</c:v>
                </c:pt>
                <c:pt idx="1399">
                  <c:v>12.716000000000001</c:v>
                </c:pt>
                <c:pt idx="1400">
                  <c:v>12.7179</c:v>
                </c:pt>
                <c:pt idx="1401">
                  <c:v>12.7294</c:v>
                </c:pt>
                <c:pt idx="1402">
                  <c:v>12.7387</c:v>
                </c:pt>
                <c:pt idx="1403">
                  <c:v>12.7387</c:v>
                </c:pt>
                <c:pt idx="1404">
                  <c:v>12.819500000000007</c:v>
                </c:pt>
                <c:pt idx="1405">
                  <c:v>12.819500000000007</c:v>
                </c:pt>
                <c:pt idx="1406">
                  <c:v>12.826400000000007</c:v>
                </c:pt>
                <c:pt idx="1407">
                  <c:v>12.8344</c:v>
                </c:pt>
                <c:pt idx="1408">
                  <c:v>12.8344</c:v>
                </c:pt>
                <c:pt idx="1409">
                  <c:v>12.839</c:v>
                </c:pt>
                <c:pt idx="1410">
                  <c:v>12.839</c:v>
                </c:pt>
                <c:pt idx="1411">
                  <c:v>12.855800000000007</c:v>
                </c:pt>
                <c:pt idx="1412">
                  <c:v>12.865600000000011</c:v>
                </c:pt>
                <c:pt idx="1413">
                  <c:v>12.889000000000006</c:v>
                </c:pt>
                <c:pt idx="1414">
                  <c:v>12.904300000000001</c:v>
                </c:pt>
                <c:pt idx="1415">
                  <c:v>12.910500000000004</c:v>
                </c:pt>
                <c:pt idx="1416">
                  <c:v>12.9335</c:v>
                </c:pt>
                <c:pt idx="1417">
                  <c:v>12.9838</c:v>
                </c:pt>
                <c:pt idx="1418">
                  <c:v>12.9838</c:v>
                </c:pt>
                <c:pt idx="1419">
                  <c:v>13.018800000000001</c:v>
                </c:pt>
                <c:pt idx="1420">
                  <c:v>13.018800000000001</c:v>
                </c:pt>
                <c:pt idx="1421">
                  <c:v>13.101000000000001</c:v>
                </c:pt>
                <c:pt idx="1422">
                  <c:v>13.1151</c:v>
                </c:pt>
                <c:pt idx="1423">
                  <c:v>13.1151</c:v>
                </c:pt>
                <c:pt idx="1424">
                  <c:v>13.1326</c:v>
                </c:pt>
                <c:pt idx="1425">
                  <c:v>13.1515</c:v>
                </c:pt>
                <c:pt idx="1426">
                  <c:v>13.161300000000001</c:v>
                </c:pt>
                <c:pt idx="1427">
                  <c:v>13.162000000000004</c:v>
                </c:pt>
                <c:pt idx="1428">
                  <c:v>13.170500000000002</c:v>
                </c:pt>
                <c:pt idx="1429">
                  <c:v>13.1782</c:v>
                </c:pt>
                <c:pt idx="1430">
                  <c:v>13.228899999999999</c:v>
                </c:pt>
                <c:pt idx="1431">
                  <c:v>13.2715</c:v>
                </c:pt>
                <c:pt idx="1432">
                  <c:v>13.2895</c:v>
                </c:pt>
                <c:pt idx="1433">
                  <c:v>13.3386</c:v>
                </c:pt>
                <c:pt idx="1434">
                  <c:v>13.3414</c:v>
                </c:pt>
                <c:pt idx="1435">
                  <c:v>13.356700000000007</c:v>
                </c:pt>
                <c:pt idx="1436">
                  <c:v>13.362200000000007</c:v>
                </c:pt>
                <c:pt idx="1437">
                  <c:v>13.386700000000006</c:v>
                </c:pt>
                <c:pt idx="1438">
                  <c:v>13.3889</c:v>
                </c:pt>
                <c:pt idx="1439">
                  <c:v>13.440200000000001</c:v>
                </c:pt>
                <c:pt idx="1440">
                  <c:v>13.4572</c:v>
                </c:pt>
                <c:pt idx="1441">
                  <c:v>13.5082</c:v>
                </c:pt>
                <c:pt idx="1442">
                  <c:v>13.5082</c:v>
                </c:pt>
                <c:pt idx="1443">
                  <c:v>13.536</c:v>
                </c:pt>
                <c:pt idx="1444">
                  <c:v>13.5802</c:v>
                </c:pt>
                <c:pt idx="1445">
                  <c:v>13.5815</c:v>
                </c:pt>
                <c:pt idx="1446">
                  <c:v>13.5815</c:v>
                </c:pt>
                <c:pt idx="1447">
                  <c:v>13.618399999999999</c:v>
                </c:pt>
                <c:pt idx="1448">
                  <c:v>13.620200000000001</c:v>
                </c:pt>
                <c:pt idx="1449">
                  <c:v>13.6495</c:v>
                </c:pt>
                <c:pt idx="1450">
                  <c:v>13.6707</c:v>
                </c:pt>
                <c:pt idx="1451">
                  <c:v>13.672600000000006</c:v>
                </c:pt>
                <c:pt idx="1452">
                  <c:v>13.6738</c:v>
                </c:pt>
                <c:pt idx="1453">
                  <c:v>13.776300000000001</c:v>
                </c:pt>
                <c:pt idx="1454">
                  <c:v>13.778</c:v>
                </c:pt>
                <c:pt idx="1455">
                  <c:v>13.8322</c:v>
                </c:pt>
                <c:pt idx="1456">
                  <c:v>13.8323</c:v>
                </c:pt>
                <c:pt idx="1457">
                  <c:v>13.944800000000001</c:v>
                </c:pt>
                <c:pt idx="1458">
                  <c:v>13.9663</c:v>
                </c:pt>
                <c:pt idx="1459">
                  <c:v>13.9663</c:v>
                </c:pt>
                <c:pt idx="1460">
                  <c:v>13.980700000000002</c:v>
                </c:pt>
                <c:pt idx="1461">
                  <c:v>13.995400000000007</c:v>
                </c:pt>
                <c:pt idx="1462">
                  <c:v>14.043000000000001</c:v>
                </c:pt>
                <c:pt idx="1463">
                  <c:v>14.0928</c:v>
                </c:pt>
                <c:pt idx="1464">
                  <c:v>14.140600000000001</c:v>
                </c:pt>
                <c:pt idx="1465">
                  <c:v>14.140600000000001</c:v>
                </c:pt>
                <c:pt idx="1466">
                  <c:v>14.150600000000004</c:v>
                </c:pt>
                <c:pt idx="1467">
                  <c:v>14.150600000000004</c:v>
                </c:pt>
                <c:pt idx="1468">
                  <c:v>14.1792</c:v>
                </c:pt>
                <c:pt idx="1469">
                  <c:v>14.2658</c:v>
                </c:pt>
                <c:pt idx="1470">
                  <c:v>14.2685</c:v>
                </c:pt>
                <c:pt idx="1471">
                  <c:v>14.3071</c:v>
                </c:pt>
                <c:pt idx="1472">
                  <c:v>14.3109</c:v>
                </c:pt>
                <c:pt idx="1473">
                  <c:v>14.321</c:v>
                </c:pt>
                <c:pt idx="1474">
                  <c:v>14.374500000000006</c:v>
                </c:pt>
                <c:pt idx="1475">
                  <c:v>14.392400000000007</c:v>
                </c:pt>
                <c:pt idx="1476">
                  <c:v>14.435</c:v>
                </c:pt>
                <c:pt idx="1477">
                  <c:v>14.492600000000008</c:v>
                </c:pt>
                <c:pt idx="1478">
                  <c:v>14.6031</c:v>
                </c:pt>
                <c:pt idx="1479">
                  <c:v>14.615400000000006</c:v>
                </c:pt>
                <c:pt idx="1480">
                  <c:v>14.625500000000002</c:v>
                </c:pt>
                <c:pt idx="1481">
                  <c:v>14.6258</c:v>
                </c:pt>
                <c:pt idx="1482">
                  <c:v>14.712200000000001</c:v>
                </c:pt>
                <c:pt idx="1483">
                  <c:v>14.712200000000001</c:v>
                </c:pt>
                <c:pt idx="1484">
                  <c:v>14.712200000000001</c:v>
                </c:pt>
                <c:pt idx="1485">
                  <c:v>14.725100000000001</c:v>
                </c:pt>
                <c:pt idx="1486">
                  <c:v>14.7431</c:v>
                </c:pt>
                <c:pt idx="1487">
                  <c:v>14.7468</c:v>
                </c:pt>
                <c:pt idx="1488">
                  <c:v>14.994900000000001</c:v>
                </c:pt>
                <c:pt idx="1489">
                  <c:v>15.002800000000002</c:v>
                </c:pt>
                <c:pt idx="1490">
                  <c:v>15.035</c:v>
                </c:pt>
                <c:pt idx="1491">
                  <c:v>15.0364</c:v>
                </c:pt>
                <c:pt idx="1492">
                  <c:v>15.073700000000002</c:v>
                </c:pt>
                <c:pt idx="1493">
                  <c:v>15.0968</c:v>
                </c:pt>
                <c:pt idx="1494">
                  <c:v>15.1051</c:v>
                </c:pt>
                <c:pt idx="1495">
                  <c:v>15.136000000000001</c:v>
                </c:pt>
                <c:pt idx="1496">
                  <c:v>15.152000000000006</c:v>
                </c:pt>
                <c:pt idx="1497">
                  <c:v>15.1614</c:v>
                </c:pt>
                <c:pt idx="1498">
                  <c:v>15.1631</c:v>
                </c:pt>
                <c:pt idx="1499">
                  <c:v>15.184700000000001</c:v>
                </c:pt>
                <c:pt idx="1500">
                  <c:v>15.2385</c:v>
                </c:pt>
                <c:pt idx="1501">
                  <c:v>15.375900000000007</c:v>
                </c:pt>
                <c:pt idx="1502">
                  <c:v>15.4217</c:v>
                </c:pt>
                <c:pt idx="1503">
                  <c:v>15.4217</c:v>
                </c:pt>
                <c:pt idx="1504">
                  <c:v>15.424300000000001</c:v>
                </c:pt>
                <c:pt idx="1505">
                  <c:v>15.4519</c:v>
                </c:pt>
                <c:pt idx="1506">
                  <c:v>15.470700000000004</c:v>
                </c:pt>
                <c:pt idx="1507">
                  <c:v>15.486000000000002</c:v>
                </c:pt>
                <c:pt idx="1508">
                  <c:v>15.507300000000001</c:v>
                </c:pt>
                <c:pt idx="1509">
                  <c:v>15.508900000000001</c:v>
                </c:pt>
                <c:pt idx="1510">
                  <c:v>15.514200000000001</c:v>
                </c:pt>
                <c:pt idx="1511">
                  <c:v>15.515700000000002</c:v>
                </c:pt>
                <c:pt idx="1512">
                  <c:v>15.5341</c:v>
                </c:pt>
                <c:pt idx="1513">
                  <c:v>15.5341</c:v>
                </c:pt>
                <c:pt idx="1514">
                  <c:v>15.5358</c:v>
                </c:pt>
                <c:pt idx="1515">
                  <c:v>15.669700000000002</c:v>
                </c:pt>
                <c:pt idx="1516">
                  <c:v>15.714</c:v>
                </c:pt>
                <c:pt idx="1517">
                  <c:v>15.815700000000007</c:v>
                </c:pt>
                <c:pt idx="1518">
                  <c:v>15.831900000000001</c:v>
                </c:pt>
                <c:pt idx="1519">
                  <c:v>15.872300000000006</c:v>
                </c:pt>
                <c:pt idx="1520">
                  <c:v>15.9003</c:v>
                </c:pt>
                <c:pt idx="1521">
                  <c:v>15.9003</c:v>
                </c:pt>
                <c:pt idx="1522">
                  <c:v>15.917400000000002</c:v>
                </c:pt>
                <c:pt idx="1523">
                  <c:v>15.931800000000001</c:v>
                </c:pt>
                <c:pt idx="1524">
                  <c:v>15.963500000000007</c:v>
                </c:pt>
                <c:pt idx="1525">
                  <c:v>15.9785</c:v>
                </c:pt>
                <c:pt idx="1526">
                  <c:v>15.985500000000007</c:v>
                </c:pt>
                <c:pt idx="1527">
                  <c:v>16.0122</c:v>
                </c:pt>
                <c:pt idx="1528">
                  <c:v>16.0122</c:v>
                </c:pt>
                <c:pt idx="1529">
                  <c:v>16.0243</c:v>
                </c:pt>
                <c:pt idx="1530">
                  <c:v>16.028099999999977</c:v>
                </c:pt>
                <c:pt idx="1531">
                  <c:v>16.076899999999988</c:v>
                </c:pt>
                <c:pt idx="1532">
                  <c:v>16.110000000000014</c:v>
                </c:pt>
                <c:pt idx="1533">
                  <c:v>16.198399999999989</c:v>
                </c:pt>
                <c:pt idx="1534">
                  <c:v>16.198399999999989</c:v>
                </c:pt>
                <c:pt idx="1535">
                  <c:v>16.3306</c:v>
                </c:pt>
                <c:pt idx="1536">
                  <c:v>16.391200000000001</c:v>
                </c:pt>
                <c:pt idx="1537">
                  <c:v>16.481999999999989</c:v>
                </c:pt>
                <c:pt idx="1538">
                  <c:v>16.496699999999979</c:v>
                </c:pt>
                <c:pt idx="1539">
                  <c:v>16.521000000000001</c:v>
                </c:pt>
                <c:pt idx="1540">
                  <c:v>16.647800000000014</c:v>
                </c:pt>
                <c:pt idx="1541">
                  <c:v>16.738399999999981</c:v>
                </c:pt>
                <c:pt idx="1542">
                  <c:v>16.77549999999998</c:v>
                </c:pt>
                <c:pt idx="1543">
                  <c:v>16.814299999999999</c:v>
                </c:pt>
                <c:pt idx="1544">
                  <c:v>16.814299999999999</c:v>
                </c:pt>
                <c:pt idx="1545">
                  <c:v>16.834399999999999</c:v>
                </c:pt>
                <c:pt idx="1546">
                  <c:v>16.840900000000001</c:v>
                </c:pt>
                <c:pt idx="1547">
                  <c:v>16.8812</c:v>
                </c:pt>
                <c:pt idx="1548">
                  <c:v>16.892199999999981</c:v>
                </c:pt>
                <c:pt idx="1549">
                  <c:v>16.976900000000001</c:v>
                </c:pt>
                <c:pt idx="1550">
                  <c:v>17.027000000000001</c:v>
                </c:pt>
                <c:pt idx="1551">
                  <c:v>17.084099999999989</c:v>
                </c:pt>
                <c:pt idx="1552">
                  <c:v>17.125900000000001</c:v>
                </c:pt>
                <c:pt idx="1553">
                  <c:v>17.141900000000014</c:v>
                </c:pt>
                <c:pt idx="1554">
                  <c:v>17.146100000000001</c:v>
                </c:pt>
                <c:pt idx="1555">
                  <c:v>17.147200000000005</c:v>
                </c:pt>
                <c:pt idx="1556">
                  <c:v>17.195499999999985</c:v>
                </c:pt>
                <c:pt idx="1557">
                  <c:v>17.212399999999981</c:v>
                </c:pt>
                <c:pt idx="1558">
                  <c:v>17.244599999999977</c:v>
                </c:pt>
                <c:pt idx="1559">
                  <c:v>17.395</c:v>
                </c:pt>
                <c:pt idx="1560">
                  <c:v>17.414100000000001</c:v>
                </c:pt>
                <c:pt idx="1561">
                  <c:v>17.414100000000001</c:v>
                </c:pt>
                <c:pt idx="1562">
                  <c:v>17.417000000000005</c:v>
                </c:pt>
                <c:pt idx="1563">
                  <c:v>17.417000000000005</c:v>
                </c:pt>
                <c:pt idx="1564">
                  <c:v>17.418500000000002</c:v>
                </c:pt>
                <c:pt idx="1565">
                  <c:v>17.435199999999977</c:v>
                </c:pt>
                <c:pt idx="1566">
                  <c:v>17.609400000000001</c:v>
                </c:pt>
                <c:pt idx="1567">
                  <c:v>17.609400000000001</c:v>
                </c:pt>
                <c:pt idx="1568">
                  <c:v>17.728599999999982</c:v>
                </c:pt>
                <c:pt idx="1569">
                  <c:v>17.734200000000001</c:v>
                </c:pt>
                <c:pt idx="1570">
                  <c:v>17.754799999999989</c:v>
                </c:pt>
                <c:pt idx="1571">
                  <c:v>17.923999999999989</c:v>
                </c:pt>
                <c:pt idx="1572">
                  <c:v>17.923999999999989</c:v>
                </c:pt>
                <c:pt idx="1573">
                  <c:v>17.923999999999989</c:v>
                </c:pt>
                <c:pt idx="1574">
                  <c:v>18.02229999999998</c:v>
                </c:pt>
                <c:pt idx="1575">
                  <c:v>18.02229999999998</c:v>
                </c:pt>
                <c:pt idx="1576">
                  <c:v>18.069400000000002</c:v>
                </c:pt>
                <c:pt idx="1577">
                  <c:v>18.1265</c:v>
                </c:pt>
                <c:pt idx="1578">
                  <c:v>18.18539999999998</c:v>
                </c:pt>
                <c:pt idx="1579">
                  <c:v>18.275699999999979</c:v>
                </c:pt>
                <c:pt idx="1580">
                  <c:v>18.275699999999979</c:v>
                </c:pt>
                <c:pt idx="1581">
                  <c:v>18.2898</c:v>
                </c:pt>
                <c:pt idx="1582">
                  <c:v>18.293900000000001</c:v>
                </c:pt>
                <c:pt idx="1583">
                  <c:v>18.341699999999989</c:v>
                </c:pt>
                <c:pt idx="1584">
                  <c:v>18.365100000000002</c:v>
                </c:pt>
                <c:pt idx="1585">
                  <c:v>18.365100000000002</c:v>
                </c:pt>
                <c:pt idx="1586">
                  <c:v>18.386399999999977</c:v>
                </c:pt>
                <c:pt idx="1587">
                  <c:v>18.386399999999977</c:v>
                </c:pt>
                <c:pt idx="1588">
                  <c:v>18.552600000000002</c:v>
                </c:pt>
                <c:pt idx="1589">
                  <c:v>18.722999999999981</c:v>
                </c:pt>
                <c:pt idx="1590">
                  <c:v>18.7913</c:v>
                </c:pt>
                <c:pt idx="1591">
                  <c:v>18.936499999999981</c:v>
                </c:pt>
                <c:pt idx="1592">
                  <c:v>18.9712</c:v>
                </c:pt>
                <c:pt idx="1593">
                  <c:v>19.235800000000001</c:v>
                </c:pt>
                <c:pt idx="1594">
                  <c:v>19.305099999999989</c:v>
                </c:pt>
                <c:pt idx="1595">
                  <c:v>19.442799999999966</c:v>
                </c:pt>
                <c:pt idx="1596">
                  <c:v>19.532299999999989</c:v>
                </c:pt>
                <c:pt idx="1597">
                  <c:v>19.664000000000001</c:v>
                </c:pt>
                <c:pt idx="1598">
                  <c:v>19.673400000000001</c:v>
                </c:pt>
                <c:pt idx="1599">
                  <c:v>19.673400000000001</c:v>
                </c:pt>
                <c:pt idx="1600">
                  <c:v>19.7913</c:v>
                </c:pt>
                <c:pt idx="1601">
                  <c:v>19.8156</c:v>
                </c:pt>
                <c:pt idx="1602">
                  <c:v>19.826899999999988</c:v>
                </c:pt>
                <c:pt idx="1603">
                  <c:v>19.876300000000001</c:v>
                </c:pt>
                <c:pt idx="1604">
                  <c:v>19.948799999999967</c:v>
                </c:pt>
                <c:pt idx="1605">
                  <c:v>19.948799999999967</c:v>
                </c:pt>
                <c:pt idx="1606">
                  <c:v>19.972599999999982</c:v>
                </c:pt>
                <c:pt idx="1607">
                  <c:v>20.0367</c:v>
                </c:pt>
                <c:pt idx="1608">
                  <c:v>20.238499999999977</c:v>
                </c:pt>
                <c:pt idx="1609">
                  <c:v>20.238499999999977</c:v>
                </c:pt>
                <c:pt idx="1610">
                  <c:v>20.244700000000002</c:v>
                </c:pt>
                <c:pt idx="1611">
                  <c:v>20.270499999999977</c:v>
                </c:pt>
                <c:pt idx="1612">
                  <c:v>20.3156</c:v>
                </c:pt>
                <c:pt idx="1613">
                  <c:v>20.405599999999982</c:v>
                </c:pt>
                <c:pt idx="1614">
                  <c:v>20.564800000000005</c:v>
                </c:pt>
                <c:pt idx="1615">
                  <c:v>20.581299999999981</c:v>
                </c:pt>
                <c:pt idx="1616">
                  <c:v>20.601600000000001</c:v>
                </c:pt>
                <c:pt idx="1617">
                  <c:v>20.705699999999979</c:v>
                </c:pt>
                <c:pt idx="1618">
                  <c:v>20.767800000000001</c:v>
                </c:pt>
                <c:pt idx="1619">
                  <c:v>21.177499999999988</c:v>
                </c:pt>
                <c:pt idx="1620">
                  <c:v>21.28449999999998</c:v>
                </c:pt>
                <c:pt idx="1621">
                  <c:v>21.28449999999998</c:v>
                </c:pt>
                <c:pt idx="1622">
                  <c:v>21.3264</c:v>
                </c:pt>
                <c:pt idx="1623">
                  <c:v>21.327200000000001</c:v>
                </c:pt>
                <c:pt idx="1624">
                  <c:v>21.3337</c:v>
                </c:pt>
                <c:pt idx="1625">
                  <c:v>21.404</c:v>
                </c:pt>
                <c:pt idx="1626">
                  <c:v>21.409099999999981</c:v>
                </c:pt>
                <c:pt idx="1627">
                  <c:v>21.410299999999989</c:v>
                </c:pt>
                <c:pt idx="1628">
                  <c:v>21.4194</c:v>
                </c:pt>
                <c:pt idx="1629">
                  <c:v>21.491399999999981</c:v>
                </c:pt>
                <c:pt idx="1630">
                  <c:v>21.535299999999989</c:v>
                </c:pt>
                <c:pt idx="1631">
                  <c:v>21.677700000000005</c:v>
                </c:pt>
                <c:pt idx="1632">
                  <c:v>21.707999999999988</c:v>
                </c:pt>
                <c:pt idx="1633">
                  <c:v>21.744900000000001</c:v>
                </c:pt>
                <c:pt idx="1634">
                  <c:v>21.768999999999977</c:v>
                </c:pt>
                <c:pt idx="1635">
                  <c:v>21.795000000000002</c:v>
                </c:pt>
                <c:pt idx="1636">
                  <c:v>21.802499999999977</c:v>
                </c:pt>
                <c:pt idx="1637">
                  <c:v>21.885399999999979</c:v>
                </c:pt>
                <c:pt idx="1638">
                  <c:v>21.9998</c:v>
                </c:pt>
                <c:pt idx="1639">
                  <c:v>22.0106</c:v>
                </c:pt>
                <c:pt idx="1640">
                  <c:v>22.0106</c:v>
                </c:pt>
                <c:pt idx="1641">
                  <c:v>22.124800000000015</c:v>
                </c:pt>
                <c:pt idx="1642">
                  <c:v>22.135800000000014</c:v>
                </c:pt>
                <c:pt idx="1643">
                  <c:v>22.1431</c:v>
                </c:pt>
                <c:pt idx="1644">
                  <c:v>22.151000000000014</c:v>
                </c:pt>
                <c:pt idx="1645">
                  <c:v>22.151000000000014</c:v>
                </c:pt>
                <c:pt idx="1646">
                  <c:v>22.155899999999999</c:v>
                </c:pt>
                <c:pt idx="1647">
                  <c:v>22.187200000000001</c:v>
                </c:pt>
                <c:pt idx="1648">
                  <c:v>22.570599999999981</c:v>
                </c:pt>
                <c:pt idx="1649">
                  <c:v>22.633500000000005</c:v>
                </c:pt>
                <c:pt idx="1650">
                  <c:v>22.724699999999981</c:v>
                </c:pt>
                <c:pt idx="1651">
                  <c:v>22.744999999999987</c:v>
                </c:pt>
                <c:pt idx="1652">
                  <c:v>22.758400000000002</c:v>
                </c:pt>
                <c:pt idx="1653">
                  <c:v>22.776299999999985</c:v>
                </c:pt>
                <c:pt idx="1654">
                  <c:v>22.898</c:v>
                </c:pt>
                <c:pt idx="1655">
                  <c:v>23.331099999999999</c:v>
                </c:pt>
                <c:pt idx="1656">
                  <c:v>23.408299999999979</c:v>
                </c:pt>
                <c:pt idx="1657">
                  <c:v>23.477699999999981</c:v>
                </c:pt>
                <c:pt idx="1658">
                  <c:v>23.624800000000015</c:v>
                </c:pt>
                <c:pt idx="1659">
                  <c:v>23.656099999999999</c:v>
                </c:pt>
                <c:pt idx="1660">
                  <c:v>23.720800000000001</c:v>
                </c:pt>
                <c:pt idx="1661">
                  <c:v>23.720800000000001</c:v>
                </c:pt>
                <c:pt idx="1662">
                  <c:v>23.961699999999979</c:v>
                </c:pt>
                <c:pt idx="1663">
                  <c:v>23.984499999999979</c:v>
                </c:pt>
                <c:pt idx="1664">
                  <c:v>24.0092</c:v>
                </c:pt>
                <c:pt idx="1665">
                  <c:v>24.5107</c:v>
                </c:pt>
                <c:pt idx="1666">
                  <c:v>24.5136</c:v>
                </c:pt>
                <c:pt idx="1667">
                  <c:v>24.517600000000005</c:v>
                </c:pt>
                <c:pt idx="1668">
                  <c:v>24.542899999999989</c:v>
                </c:pt>
                <c:pt idx="1669">
                  <c:v>24.742199999999979</c:v>
                </c:pt>
                <c:pt idx="1670">
                  <c:v>25.079899999999999</c:v>
                </c:pt>
                <c:pt idx="1671">
                  <c:v>25.137000000000015</c:v>
                </c:pt>
                <c:pt idx="1672">
                  <c:v>25.137000000000015</c:v>
                </c:pt>
                <c:pt idx="1673">
                  <c:v>25.194800000000015</c:v>
                </c:pt>
                <c:pt idx="1674">
                  <c:v>25.194800000000015</c:v>
                </c:pt>
                <c:pt idx="1675">
                  <c:v>25.788199999999982</c:v>
                </c:pt>
                <c:pt idx="1676">
                  <c:v>25.829499999999989</c:v>
                </c:pt>
                <c:pt idx="1677">
                  <c:v>25.829499999999989</c:v>
                </c:pt>
                <c:pt idx="1678">
                  <c:v>26.0913</c:v>
                </c:pt>
                <c:pt idx="1679">
                  <c:v>26.117200000000015</c:v>
                </c:pt>
                <c:pt idx="1680">
                  <c:v>26.117200000000015</c:v>
                </c:pt>
                <c:pt idx="1681">
                  <c:v>26.386800000000001</c:v>
                </c:pt>
                <c:pt idx="1682">
                  <c:v>26.459900000000001</c:v>
                </c:pt>
                <c:pt idx="1683">
                  <c:v>26.4679</c:v>
                </c:pt>
                <c:pt idx="1684">
                  <c:v>26.5383</c:v>
                </c:pt>
                <c:pt idx="1685">
                  <c:v>26.815300000000001</c:v>
                </c:pt>
                <c:pt idx="1686">
                  <c:v>26.90339999999998</c:v>
                </c:pt>
                <c:pt idx="1687">
                  <c:v>27.034600000000001</c:v>
                </c:pt>
                <c:pt idx="1688">
                  <c:v>27.169599999999985</c:v>
                </c:pt>
                <c:pt idx="1689">
                  <c:v>27.245099999999979</c:v>
                </c:pt>
                <c:pt idx="1690">
                  <c:v>27.5931</c:v>
                </c:pt>
                <c:pt idx="1691">
                  <c:v>27.9849</c:v>
                </c:pt>
                <c:pt idx="1692">
                  <c:v>28.309200000000001</c:v>
                </c:pt>
                <c:pt idx="1693">
                  <c:v>28.523399999999981</c:v>
                </c:pt>
                <c:pt idx="1694">
                  <c:v>29.46129999999998</c:v>
                </c:pt>
                <c:pt idx="1695">
                  <c:v>30.396799999999981</c:v>
                </c:pt>
                <c:pt idx="1696">
                  <c:v>30.436399999999981</c:v>
                </c:pt>
                <c:pt idx="1697">
                  <c:v>30.565899999999989</c:v>
                </c:pt>
                <c:pt idx="1698">
                  <c:v>30.895800000000001</c:v>
                </c:pt>
                <c:pt idx="1699">
                  <c:v>31.002699999999979</c:v>
                </c:pt>
                <c:pt idx="1700">
                  <c:v>32.340600000000002</c:v>
                </c:pt>
                <c:pt idx="1701">
                  <c:v>33.645500000000013</c:v>
                </c:pt>
                <c:pt idx="1702">
                  <c:v>34.300200000000004</c:v>
                </c:pt>
                <c:pt idx="1703">
                  <c:v>34.442100000000003</c:v>
                </c:pt>
                <c:pt idx="1704">
                  <c:v>35.122600000000013</c:v>
                </c:pt>
                <c:pt idx="1705">
                  <c:v>35.466800000000006</c:v>
                </c:pt>
                <c:pt idx="1706">
                  <c:v>36.3855</c:v>
                </c:pt>
                <c:pt idx="1707">
                  <c:v>42.519400000000005</c:v>
                </c:pt>
                <c:pt idx="1708">
                  <c:v>45.0749</c:v>
                </c:pt>
                <c:pt idx="1709">
                  <c:v>51.22650000000003</c:v>
                </c:pt>
              </c:numCache>
            </c:numRef>
          </c:xVal>
          <c:yVal>
            <c:numRef>
              <c:f>'SS3-2'!$B$2:$B$1711</c:f>
              <c:numCache>
                <c:formatCode>General</c:formatCode>
                <c:ptCount val="1710"/>
                <c:pt idx="0">
                  <c:v>5.8479532163742691E-4</c:v>
                </c:pt>
                <c:pt idx="1">
                  <c:v>1.1695906432748538E-3</c:v>
                </c:pt>
                <c:pt idx="2">
                  <c:v>1.7543859649122836E-3</c:v>
                </c:pt>
                <c:pt idx="3">
                  <c:v>2.3391812865497076E-3</c:v>
                </c:pt>
                <c:pt idx="4">
                  <c:v>2.9239766081871391E-3</c:v>
                </c:pt>
                <c:pt idx="5">
                  <c:v>3.5087719298245632E-3</c:v>
                </c:pt>
                <c:pt idx="6">
                  <c:v>4.0935672514619877E-3</c:v>
                </c:pt>
                <c:pt idx="7">
                  <c:v>4.6783625730994144E-3</c:v>
                </c:pt>
                <c:pt idx="8">
                  <c:v>5.2631578947368446E-3</c:v>
                </c:pt>
                <c:pt idx="9">
                  <c:v>5.8479532163742704E-3</c:v>
                </c:pt>
                <c:pt idx="10">
                  <c:v>6.4327485380117023E-3</c:v>
                </c:pt>
                <c:pt idx="11">
                  <c:v>7.0175438596491247E-3</c:v>
                </c:pt>
                <c:pt idx="12">
                  <c:v>7.6023391812865531E-3</c:v>
                </c:pt>
                <c:pt idx="13">
                  <c:v>8.1871345029239876E-3</c:v>
                </c:pt>
                <c:pt idx="14">
                  <c:v>8.771929824561403E-3</c:v>
                </c:pt>
                <c:pt idx="15">
                  <c:v>9.3567251461988306E-3</c:v>
                </c:pt>
                <c:pt idx="16">
                  <c:v>9.9415204678362651E-3</c:v>
                </c:pt>
                <c:pt idx="17">
                  <c:v>1.0526315789473687E-2</c:v>
                </c:pt>
                <c:pt idx="18">
                  <c:v>1.1111111111111122E-2</c:v>
                </c:pt>
                <c:pt idx="19">
                  <c:v>1.1695906432748539E-2</c:v>
                </c:pt>
                <c:pt idx="20">
                  <c:v>1.2280701754385981E-2</c:v>
                </c:pt>
                <c:pt idx="21">
                  <c:v>1.2865497076023399E-2</c:v>
                </c:pt>
                <c:pt idx="22">
                  <c:v>1.3450292397660825E-2</c:v>
                </c:pt>
                <c:pt idx="23">
                  <c:v>1.4035087719298251E-2</c:v>
                </c:pt>
                <c:pt idx="24">
                  <c:v>1.461988304093568E-2</c:v>
                </c:pt>
                <c:pt idx="25">
                  <c:v>1.520467836257312E-2</c:v>
                </c:pt>
                <c:pt idx="26">
                  <c:v>1.5789473684210551E-2</c:v>
                </c:pt>
                <c:pt idx="27">
                  <c:v>1.6374269005847961E-2</c:v>
                </c:pt>
                <c:pt idx="28">
                  <c:v>1.6959064327485403E-2</c:v>
                </c:pt>
                <c:pt idx="29">
                  <c:v>1.7543859649122841E-2</c:v>
                </c:pt>
                <c:pt idx="30">
                  <c:v>1.8128654970760244E-2</c:v>
                </c:pt>
                <c:pt idx="31">
                  <c:v>1.8713450292397692E-2</c:v>
                </c:pt>
                <c:pt idx="32">
                  <c:v>1.9298245614035113E-2</c:v>
                </c:pt>
                <c:pt idx="33">
                  <c:v>1.9883040935672541E-2</c:v>
                </c:pt>
                <c:pt idx="34">
                  <c:v>2.0467836257309972E-2</c:v>
                </c:pt>
                <c:pt idx="35">
                  <c:v>2.1052631578947382E-2</c:v>
                </c:pt>
                <c:pt idx="36">
                  <c:v>2.1637426900584809E-2</c:v>
                </c:pt>
                <c:pt idx="37">
                  <c:v>2.2222222222222251E-2</c:v>
                </c:pt>
                <c:pt idx="38">
                  <c:v>2.280701754385971E-2</c:v>
                </c:pt>
                <c:pt idx="39">
                  <c:v>2.3391812865497092E-2</c:v>
                </c:pt>
                <c:pt idx="40">
                  <c:v>2.3976608187134544E-2</c:v>
                </c:pt>
                <c:pt idx="41">
                  <c:v>2.4561403508771951E-2</c:v>
                </c:pt>
                <c:pt idx="42">
                  <c:v>2.5146198830409382E-2</c:v>
                </c:pt>
                <c:pt idx="43">
                  <c:v>2.5730994152046799E-2</c:v>
                </c:pt>
                <c:pt idx="44">
                  <c:v>2.631578947368424E-2</c:v>
                </c:pt>
                <c:pt idx="45">
                  <c:v>2.6900584795321647E-2</c:v>
                </c:pt>
                <c:pt idx="46">
                  <c:v>2.7485380116959116E-2</c:v>
                </c:pt>
                <c:pt idx="47">
                  <c:v>2.8070175438596547E-2</c:v>
                </c:pt>
                <c:pt idx="48">
                  <c:v>2.8654970760233957E-2</c:v>
                </c:pt>
                <c:pt idx="49">
                  <c:v>2.9239766081871406E-2</c:v>
                </c:pt>
                <c:pt idx="50">
                  <c:v>2.9824561403508788E-2</c:v>
                </c:pt>
                <c:pt idx="51">
                  <c:v>3.0409356725146251E-2</c:v>
                </c:pt>
                <c:pt idx="52">
                  <c:v>3.0994152046783647E-2</c:v>
                </c:pt>
                <c:pt idx="53">
                  <c:v>3.1578947368421102E-2</c:v>
                </c:pt>
                <c:pt idx="54">
                  <c:v>3.2163742690058499E-2</c:v>
                </c:pt>
                <c:pt idx="55">
                  <c:v>3.274853801169595E-2</c:v>
                </c:pt>
                <c:pt idx="56">
                  <c:v>3.3333333333333354E-2</c:v>
                </c:pt>
                <c:pt idx="57">
                  <c:v>3.3918128654970771E-2</c:v>
                </c:pt>
                <c:pt idx="58">
                  <c:v>3.4502923976608195E-2</c:v>
                </c:pt>
                <c:pt idx="59">
                  <c:v>3.5087719298245619E-2</c:v>
                </c:pt>
                <c:pt idx="60">
                  <c:v>3.5672514619883071E-2</c:v>
                </c:pt>
                <c:pt idx="61">
                  <c:v>3.6257309941520495E-2</c:v>
                </c:pt>
                <c:pt idx="62">
                  <c:v>3.6842105263157891E-2</c:v>
                </c:pt>
                <c:pt idx="63">
                  <c:v>3.7426900584795357E-2</c:v>
                </c:pt>
                <c:pt idx="64">
                  <c:v>3.8011695906432739E-2</c:v>
                </c:pt>
                <c:pt idx="65">
                  <c:v>3.8596491228070164E-2</c:v>
                </c:pt>
                <c:pt idx="66">
                  <c:v>3.9181286549707595E-2</c:v>
                </c:pt>
                <c:pt idx="67">
                  <c:v>3.9766081871344998E-2</c:v>
                </c:pt>
                <c:pt idx="68">
                  <c:v>4.0350877192982436E-2</c:v>
                </c:pt>
                <c:pt idx="69">
                  <c:v>4.093567251461986E-2</c:v>
                </c:pt>
                <c:pt idx="70">
                  <c:v>4.1520467836257284E-2</c:v>
                </c:pt>
                <c:pt idx="71">
                  <c:v>4.2105263157894722E-2</c:v>
                </c:pt>
                <c:pt idx="72">
                  <c:v>4.2690058479532091E-2</c:v>
                </c:pt>
                <c:pt idx="73">
                  <c:v>4.3274853801169501E-2</c:v>
                </c:pt>
                <c:pt idx="74">
                  <c:v>4.385964912280698E-2</c:v>
                </c:pt>
                <c:pt idx="75">
                  <c:v>4.4444444444444432E-2</c:v>
                </c:pt>
                <c:pt idx="76">
                  <c:v>4.5029239766081815E-2</c:v>
                </c:pt>
                <c:pt idx="77">
                  <c:v>4.5614035087719274E-2</c:v>
                </c:pt>
                <c:pt idx="78">
                  <c:v>4.6198830409356684E-2</c:v>
                </c:pt>
                <c:pt idx="79">
                  <c:v>4.6783625730994101E-2</c:v>
                </c:pt>
                <c:pt idx="80">
                  <c:v>4.7368421052631643E-2</c:v>
                </c:pt>
                <c:pt idx="81">
                  <c:v>4.7953216374268963E-2</c:v>
                </c:pt>
                <c:pt idx="82">
                  <c:v>4.8538011695906394E-2</c:v>
                </c:pt>
                <c:pt idx="83">
                  <c:v>4.9122807017543846E-2</c:v>
                </c:pt>
                <c:pt idx="84">
                  <c:v>4.9707602339181305E-2</c:v>
                </c:pt>
                <c:pt idx="85">
                  <c:v>5.0292397660818701E-2</c:v>
                </c:pt>
                <c:pt idx="86">
                  <c:v>5.0877192982456083E-2</c:v>
                </c:pt>
                <c:pt idx="87">
                  <c:v>5.1461988304093494E-2</c:v>
                </c:pt>
                <c:pt idx="88">
                  <c:v>5.2046783625730932E-2</c:v>
                </c:pt>
                <c:pt idx="89">
                  <c:v>5.2631578947368376E-2</c:v>
                </c:pt>
                <c:pt idx="90">
                  <c:v>5.3216374269005794E-2</c:v>
                </c:pt>
                <c:pt idx="91">
                  <c:v>5.3801169590643176E-2</c:v>
                </c:pt>
                <c:pt idx="92">
                  <c:v>5.438596491228069E-2</c:v>
                </c:pt>
                <c:pt idx="93">
                  <c:v>5.4970760233918087E-2</c:v>
                </c:pt>
                <c:pt idx="94">
                  <c:v>5.5555555555555455E-2</c:v>
                </c:pt>
                <c:pt idx="95">
                  <c:v>5.6140350877192852E-2</c:v>
                </c:pt>
                <c:pt idx="96">
                  <c:v>5.6725146198830297E-2</c:v>
                </c:pt>
                <c:pt idx="97">
                  <c:v>5.7309941520467769E-2</c:v>
                </c:pt>
                <c:pt idx="98">
                  <c:v>5.7894736842105263E-2</c:v>
                </c:pt>
                <c:pt idx="99">
                  <c:v>5.8479532163742576E-2</c:v>
                </c:pt>
                <c:pt idx="100">
                  <c:v>5.9064327485380014E-2</c:v>
                </c:pt>
                <c:pt idx="101">
                  <c:v>5.9649122807017417E-2</c:v>
                </c:pt>
                <c:pt idx="102">
                  <c:v>6.0233918128654862E-2</c:v>
                </c:pt>
                <c:pt idx="103">
                  <c:v>6.0818713450292321E-2</c:v>
                </c:pt>
                <c:pt idx="104">
                  <c:v>6.1403508771929696E-2</c:v>
                </c:pt>
                <c:pt idx="105">
                  <c:v>6.1988304093567093E-2</c:v>
                </c:pt>
                <c:pt idx="106">
                  <c:v>6.2573099415204558E-2</c:v>
                </c:pt>
                <c:pt idx="107">
                  <c:v>6.3157894736841982E-2</c:v>
                </c:pt>
                <c:pt idx="108">
                  <c:v>6.3742690058479462E-2</c:v>
                </c:pt>
                <c:pt idx="109">
                  <c:v>6.4327485380116886E-2</c:v>
                </c:pt>
                <c:pt idx="110">
                  <c:v>6.491228070175431E-2</c:v>
                </c:pt>
                <c:pt idx="111">
                  <c:v>6.5497076023391776E-2</c:v>
                </c:pt>
                <c:pt idx="112">
                  <c:v>6.6081871345029103E-2</c:v>
                </c:pt>
                <c:pt idx="113">
                  <c:v>6.6666666666666527E-2</c:v>
                </c:pt>
                <c:pt idx="114">
                  <c:v>6.7251461988303993E-2</c:v>
                </c:pt>
                <c:pt idx="115">
                  <c:v>6.7836257309941472E-2</c:v>
                </c:pt>
                <c:pt idx="116">
                  <c:v>6.8421052631578799E-2</c:v>
                </c:pt>
                <c:pt idx="117">
                  <c:v>6.9005847953216307E-2</c:v>
                </c:pt>
                <c:pt idx="118">
                  <c:v>6.9590643274853703E-2</c:v>
                </c:pt>
                <c:pt idx="119">
                  <c:v>7.0175438596491072E-2</c:v>
                </c:pt>
                <c:pt idx="120">
                  <c:v>7.0760233918128593E-2</c:v>
                </c:pt>
                <c:pt idx="121">
                  <c:v>7.134502923976592E-2</c:v>
                </c:pt>
                <c:pt idx="122">
                  <c:v>7.1929824561403344E-2</c:v>
                </c:pt>
                <c:pt idx="123">
                  <c:v>7.2514619883040851E-2</c:v>
                </c:pt>
                <c:pt idx="124">
                  <c:v>7.3099415204678192E-2</c:v>
                </c:pt>
                <c:pt idx="125">
                  <c:v>7.368421052631563E-2</c:v>
                </c:pt>
                <c:pt idx="126">
                  <c:v>7.4269005847953082E-2</c:v>
                </c:pt>
                <c:pt idx="127">
                  <c:v>7.4853801169590464E-2</c:v>
                </c:pt>
                <c:pt idx="128">
                  <c:v>7.5438596491227902E-2</c:v>
                </c:pt>
                <c:pt idx="129">
                  <c:v>7.6023391812865368E-2</c:v>
                </c:pt>
                <c:pt idx="130">
                  <c:v>7.6608187134502737E-2</c:v>
                </c:pt>
                <c:pt idx="131">
                  <c:v>7.7192982456140258E-2</c:v>
                </c:pt>
                <c:pt idx="132">
                  <c:v>7.7777777777777585E-2</c:v>
                </c:pt>
                <c:pt idx="133">
                  <c:v>7.8362573099415064E-2</c:v>
                </c:pt>
                <c:pt idx="134">
                  <c:v>7.8947368421052377E-2</c:v>
                </c:pt>
                <c:pt idx="135">
                  <c:v>7.9532163742689871E-2</c:v>
                </c:pt>
                <c:pt idx="136">
                  <c:v>8.0116959064327281E-2</c:v>
                </c:pt>
                <c:pt idx="137">
                  <c:v>8.0701754385964691E-2</c:v>
                </c:pt>
                <c:pt idx="138">
                  <c:v>8.1286549707602213E-2</c:v>
                </c:pt>
                <c:pt idx="139">
                  <c:v>8.1871345029239692E-2</c:v>
                </c:pt>
                <c:pt idx="140">
                  <c:v>8.2456140350877075E-2</c:v>
                </c:pt>
                <c:pt idx="141">
                  <c:v>8.3040935672514443E-2</c:v>
                </c:pt>
                <c:pt idx="142">
                  <c:v>8.3625730994151909E-2</c:v>
                </c:pt>
                <c:pt idx="143">
                  <c:v>8.4210526315789264E-2</c:v>
                </c:pt>
                <c:pt idx="144">
                  <c:v>8.4795321637426785E-2</c:v>
                </c:pt>
                <c:pt idx="145">
                  <c:v>8.5380116959064084E-2</c:v>
                </c:pt>
                <c:pt idx="146">
                  <c:v>8.5964912280701522E-2</c:v>
                </c:pt>
                <c:pt idx="147">
                  <c:v>8.6549707602338821E-2</c:v>
                </c:pt>
                <c:pt idx="148">
                  <c:v>8.7134502923976481E-2</c:v>
                </c:pt>
                <c:pt idx="149">
                  <c:v>8.771929824561378E-2</c:v>
                </c:pt>
                <c:pt idx="150">
                  <c:v>8.8304093567251316E-2</c:v>
                </c:pt>
                <c:pt idx="151">
                  <c:v>8.8888888888888712E-2</c:v>
                </c:pt>
                <c:pt idx="152">
                  <c:v>8.9473684210525914E-2</c:v>
                </c:pt>
                <c:pt idx="153">
                  <c:v>9.0058479532163574E-2</c:v>
                </c:pt>
                <c:pt idx="154">
                  <c:v>9.0643274853800915E-2</c:v>
                </c:pt>
                <c:pt idx="155">
                  <c:v>9.122807017543845E-2</c:v>
                </c:pt>
                <c:pt idx="156">
                  <c:v>9.1812865497075763E-2</c:v>
                </c:pt>
                <c:pt idx="157">
                  <c:v>9.2397660818713187E-2</c:v>
                </c:pt>
                <c:pt idx="158">
                  <c:v>9.2982456140350611E-2</c:v>
                </c:pt>
                <c:pt idx="159">
                  <c:v>9.3567251461988063E-2</c:v>
                </c:pt>
                <c:pt idx="160">
                  <c:v>9.415204678362557E-2</c:v>
                </c:pt>
                <c:pt idx="161">
                  <c:v>9.4736842105263119E-2</c:v>
                </c:pt>
                <c:pt idx="162">
                  <c:v>9.532163742690021E-2</c:v>
                </c:pt>
                <c:pt idx="163">
                  <c:v>9.5906432748537745E-2</c:v>
                </c:pt>
                <c:pt idx="164">
                  <c:v>9.6491228070175156E-2</c:v>
                </c:pt>
                <c:pt idx="165">
                  <c:v>9.7076023391812719E-2</c:v>
                </c:pt>
                <c:pt idx="166">
                  <c:v>9.7660818713450101E-2</c:v>
                </c:pt>
                <c:pt idx="167">
                  <c:v>9.8245614035087428E-2</c:v>
                </c:pt>
                <c:pt idx="168">
                  <c:v>9.8830409356724963E-2</c:v>
                </c:pt>
                <c:pt idx="169">
                  <c:v>9.9415204678362235E-2</c:v>
                </c:pt>
                <c:pt idx="170">
                  <c:v>9.9999999999999784E-2</c:v>
                </c:pt>
                <c:pt idx="171">
                  <c:v>0.10058479532163712</c:v>
                </c:pt>
                <c:pt idx="172">
                  <c:v>0.10116959064327456</c:v>
                </c:pt>
                <c:pt idx="173">
                  <c:v>0.10175438596491203</c:v>
                </c:pt>
                <c:pt idx="174">
                  <c:v>0.10233918128654949</c:v>
                </c:pt>
                <c:pt idx="175">
                  <c:v>0.1029239766081869</c:v>
                </c:pt>
                <c:pt idx="176">
                  <c:v>0.10350877192982424</c:v>
                </c:pt>
                <c:pt idx="177">
                  <c:v>0.10409356725146172</c:v>
                </c:pt>
                <c:pt idx="178">
                  <c:v>0.10467836257309909</c:v>
                </c:pt>
                <c:pt idx="179">
                  <c:v>0.10526315789473652</c:v>
                </c:pt>
                <c:pt idx="180">
                  <c:v>0.10584795321637394</c:v>
                </c:pt>
                <c:pt idx="181">
                  <c:v>0.10643274853801152</c:v>
                </c:pt>
                <c:pt idx="182">
                  <c:v>0.10701754385964878</c:v>
                </c:pt>
                <c:pt idx="183">
                  <c:v>0.10760233918128627</c:v>
                </c:pt>
                <c:pt idx="184">
                  <c:v>0.10818713450292364</c:v>
                </c:pt>
                <c:pt idx="185">
                  <c:v>0.10877192982456106</c:v>
                </c:pt>
                <c:pt idx="186">
                  <c:v>0.10935672514619854</c:v>
                </c:pt>
                <c:pt idx="187">
                  <c:v>0.10994152046783601</c:v>
                </c:pt>
                <c:pt idx="188">
                  <c:v>0.11052631578947333</c:v>
                </c:pt>
                <c:pt idx="189">
                  <c:v>0.11111111111111076</c:v>
                </c:pt>
                <c:pt idx="190">
                  <c:v>0.11169590643274818</c:v>
                </c:pt>
                <c:pt idx="191">
                  <c:v>0.11228070175438562</c:v>
                </c:pt>
                <c:pt idx="192">
                  <c:v>0.11286549707602303</c:v>
                </c:pt>
                <c:pt idx="193">
                  <c:v>0.1134502923976604</c:v>
                </c:pt>
                <c:pt idx="194">
                  <c:v>0.11403508771929789</c:v>
                </c:pt>
                <c:pt idx="195">
                  <c:v>0.1146198830409353</c:v>
                </c:pt>
                <c:pt idx="196">
                  <c:v>0.11520467836257278</c:v>
                </c:pt>
                <c:pt idx="197">
                  <c:v>0.11578947368421016</c:v>
                </c:pt>
                <c:pt idx="198">
                  <c:v>0.11637426900584755</c:v>
                </c:pt>
                <c:pt idx="199">
                  <c:v>0.11695906432748494</c:v>
                </c:pt>
                <c:pt idx="200">
                  <c:v>0.11754385964912241</c:v>
                </c:pt>
                <c:pt idx="201">
                  <c:v>0.11812865497075997</c:v>
                </c:pt>
                <c:pt idx="202">
                  <c:v>0.11871345029239722</c:v>
                </c:pt>
                <c:pt idx="203">
                  <c:v>0.11929824561403472</c:v>
                </c:pt>
                <c:pt idx="204">
                  <c:v>0.11988304093567219</c:v>
                </c:pt>
                <c:pt idx="205">
                  <c:v>0.12046783625730954</c:v>
                </c:pt>
                <c:pt idx="206">
                  <c:v>0.12105263157894702</c:v>
                </c:pt>
                <c:pt idx="207">
                  <c:v>0.12163742690058447</c:v>
                </c:pt>
                <c:pt idx="208">
                  <c:v>0.12222222222222198</c:v>
                </c:pt>
                <c:pt idx="209">
                  <c:v>0.12280701754385924</c:v>
                </c:pt>
                <c:pt idx="210">
                  <c:v>0.12339181286549665</c:v>
                </c:pt>
                <c:pt idx="211">
                  <c:v>0.12397660818713414</c:v>
                </c:pt>
                <c:pt idx="212">
                  <c:v>0.12456140350877157</c:v>
                </c:pt>
                <c:pt idx="213">
                  <c:v>0.12514619883040906</c:v>
                </c:pt>
                <c:pt idx="214">
                  <c:v>0.12573099415204644</c:v>
                </c:pt>
                <c:pt idx="215">
                  <c:v>0.12631578947368383</c:v>
                </c:pt>
                <c:pt idx="216">
                  <c:v>0.12690058479532143</c:v>
                </c:pt>
                <c:pt idx="217">
                  <c:v>0.12748538011695881</c:v>
                </c:pt>
                <c:pt idx="218">
                  <c:v>0.12807017543859603</c:v>
                </c:pt>
                <c:pt idx="219">
                  <c:v>0.12865497076023358</c:v>
                </c:pt>
                <c:pt idx="220">
                  <c:v>0.12923976608187104</c:v>
                </c:pt>
                <c:pt idx="221">
                  <c:v>0.12982456140350823</c:v>
                </c:pt>
                <c:pt idx="222">
                  <c:v>0.130409356725146</c:v>
                </c:pt>
                <c:pt idx="223">
                  <c:v>0.13099415204678341</c:v>
                </c:pt>
                <c:pt idx="224">
                  <c:v>0.13157894736842088</c:v>
                </c:pt>
                <c:pt idx="225">
                  <c:v>0.13216374269005818</c:v>
                </c:pt>
                <c:pt idx="226">
                  <c:v>0.13274853801169578</c:v>
                </c:pt>
                <c:pt idx="227">
                  <c:v>0.13333333333333319</c:v>
                </c:pt>
                <c:pt idx="228">
                  <c:v>0.13391812865497063</c:v>
                </c:pt>
                <c:pt idx="229">
                  <c:v>0.13450292397660787</c:v>
                </c:pt>
                <c:pt idx="230">
                  <c:v>0.13508771929824537</c:v>
                </c:pt>
                <c:pt idx="231">
                  <c:v>0.13567251461988264</c:v>
                </c:pt>
                <c:pt idx="232">
                  <c:v>0.13625730994152038</c:v>
                </c:pt>
                <c:pt idx="233">
                  <c:v>0.13684210526315768</c:v>
                </c:pt>
                <c:pt idx="234">
                  <c:v>0.13742690058479529</c:v>
                </c:pt>
                <c:pt idx="235">
                  <c:v>0.13801169590643272</c:v>
                </c:pt>
                <c:pt idx="236">
                  <c:v>0.13859649122807013</c:v>
                </c:pt>
                <c:pt idx="237">
                  <c:v>0.13918128654970746</c:v>
                </c:pt>
                <c:pt idx="238">
                  <c:v>0.13976608187134515</c:v>
                </c:pt>
                <c:pt idx="239">
                  <c:v>0.14035087719298234</c:v>
                </c:pt>
                <c:pt idx="240">
                  <c:v>0.14093567251461978</c:v>
                </c:pt>
                <c:pt idx="241">
                  <c:v>0.14152046783625721</c:v>
                </c:pt>
                <c:pt idx="242">
                  <c:v>0.14210526315789479</c:v>
                </c:pt>
                <c:pt idx="243">
                  <c:v>0.14269005847953209</c:v>
                </c:pt>
                <c:pt idx="244">
                  <c:v>0.14327485380116964</c:v>
                </c:pt>
                <c:pt idx="245">
                  <c:v>0.14385964912280699</c:v>
                </c:pt>
                <c:pt idx="246">
                  <c:v>0.14444444444444465</c:v>
                </c:pt>
                <c:pt idx="247">
                  <c:v>0.14502923976608198</c:v>
                </c:pt>
                <c:pt idx="248">
                  <c:v>0.14561403508771939</c:v>
                </c:pt>
                <c:pt idx="249">
                  <c:v>0.14619883040935674</c:v>
                </c:pt>
                <c:pt idx="250">
                  <c:v>0.14678362573099421</c:v>
                </c:pt>
                <c:pt idx="251">
                  <c:v>0.14736842105263176</c:v>
                </c:pt>
                <c:pt idx="252">
                  <c:v>0.14795321637426914</c:v>
                </c:pt>
                <c:pt idx="253">
                  <c:v>0.14853801169590658</c:v>
                </c:pt>
                <c:pt idx="254">
                  <c:v>0.14912280701754388</c:v>
                </c:pt>
                <c:pt idx="255">
                  <c:v>0.14970760233918134</c:v>
                </c:pt>
                <c:pt idx="256">
                  <c:v>0.15029239766081892</c:v>
                </c:pt>
                <c:pt idx="257">
                  <c:v>0.15087719298245633</c:v>
                </c:pt>
                <c:pt idx="258">
                  <c:v>0.15146198830409383</c:v>
                </c:pt>
                <c:pt idx="259">
                  <c:v>0.15204678362573126</c:v>
                </c:pt>
                <c:pt idx="260">
                  <c:v>0.15263157894736853</c:v>
                </c:pt>
                <c:pt idx="261">
                  <c:v>0.15321637426900608</c:v>
                </c:pt>
                <c:pt idx="262">
                  <c:v>0.15380116959064341</c:v>
                </c:pt>
                <c:pt idx="263">
                  <c:v>0.1543859649122809</c:v>
                </c:pt>
                <c:pt idx="264">
                  <c:v>0.15497076023391818</c:v>
                </c:pt>
                <c:pt idx="265">
                  <c:v>0.15555555555555572</c:v>
                </c:pt>
                <c:pt idx="266">
                  <c:v>0.15614035087719347</c:v>
                </c:pt>
                <c:pt idx="267">
                  <c:v>0.15672514619883077</c:v>
                </c:pt>
                <c:pt idx="268">
                  <c:v>0.15730994152046829</c:v>
                </c:pt>
                <c:pt idx="269">
                  <c:v>0.1578947368421057</c:v>
                </c:pt>
                <c:pt idx="270">
                  <c:v>0.15847953216374291</c:v>
                </c:pt>
                <c:pt idx="271">
                  <c:v>0.15906432748538049</c:v>
                </c:pt>
                <c:pt idx="272">
                  <c:v>0.15964912280701796</c:v>
                </c:pt>
                <c:pt idx="273">
                  <c:v>0.16023391812865517</c:v>
                </c:pt>
                <c:pt idx="274">
                  <c:v>0.16081871345029281</c:v>
                </c:pt>
                <c:pt idx="275">
                  <c:v>0.16140350877193022</c:v>
                </c:pt>
                <c:pt idx="276">
                  <c:v>0.16198830409356754</c:v>
                </c:pt>
                <c:pt idx="277">
                  <c:v>0.16257309941520498</c:v>
                </c:pt>
                <c:pt idx="278">
                  <c:v>0.16315789473684242</c:v>
                </c:pt>
                <c:pt idx="279">
                  <c:v>0.16374269005847991</c:v>
                </c:pt>
                <c:pt idx="280">
                  <c:v>0.16432748538011729</c:v>
                </c:pt>
                <c:pt idx="281">
                  <c:v>0.16491228070175487</c:v>
                </c:pt>
                <c:pt idx="282">
                  <c:v>0.16549707602339231</c:v>
                </c:pt>
                <c:pt idx="283">
                  <c:v>0.16608187134502961</c:v>
                </c:pt>
                <c:pt idx="284">
                  <c:v>0.16666666666666705</c:v>
                </c:pt>
                <c:pt idx="285">
                  <c:v>0.16725146198830448</c:v>
                </c:pt>
                <c:pt idx="286">
                  <c:v>0.16783625730994192</c:v>
                </c:pt>
                <c:pt idx="287">
                  <c:v>0.16842105263157936</c:v>
                </c:pt>
                <c:pt idx="288">
                  <c:v>0.1690058479532168</c:v>
                </c:pt>
                <c:pt idx="289">
                  <c:v>0.16959064327485418</c:v>
                </c:pt>
                <c:pt idx="290">
                  <c:v>0.17017543859649195</c:v>
                </c:pt>
                <c:pt idx="291">
                  <c:v>0.17076023391812925</c:v>
                </c:pt>
                <c:pt idx="292">
                  <c:v>0.17134502923976655</c:v>
                </c:pt>
                <c:pt idx="293">
                  <c:v>0.17192982456140418</c:v>
                </c:pt>
                <c:pt idx="294">
                  <c:v>0.17251461988304143</c:v>
                </c:pt>
                <c:pt idx="295">
                  <c:v>0.17309941520467886</c:v>
                </c:pt>
                <c:pt idx="296">
                  <c:v>0.17368421052631641</c:v>
                </c:pt>
                <c:pt idx="297">
                  <c:v>0.17426900584795393</c:v>
                </c:pt>
                <c:pt idx="298">
                  <c:v>0.17485380116959121</c:v>
                </c:pt>
                <c:pt idx="299">
                  <c:v>0.17543859649122887</c:v>
                </c:pt>
                <c:pt idx="300">
                  <c:v>0.17602339181286628</c:v>
                </c:pt>
                <c:pt idx="301">
                  <c:v>0.17660818713450349</c:v>
                </c:pt>
                <c:pt idx="302">
                  <c:v>0.17719298245614104</c:v>
                </c:pt>
                <c:pt idx="303">
                  <c:v>0.1777777777777784</c:v>
                </c:pt>
                <c:pt idx="304">
                  <c:v>0.17836257309941581</c:v>
                </c:pt>
                <c:pt idx="305">
                  <c:v>0.17894736842105344</c:v>
                </c:pt>
                <c:pt idx="306">
                  <c:v>0.17953216374269082</c:v>
                </c:pt>
                <c:pt idx="307">
                  <c:v>0.18011695906432829</c:v>
                </c:pt>
                <c:pt idx="308">
                  <c:v>0.18070175438596567</c:v>
                </c:pt>
                <c:pt idx="309">
                  <c:v>0.18128654970760311</c:v>
                </c:pt>
                <c:pt idx="310">
                  <c:v>0.18187134502924043</c:v>
                </c:pt>
                <c:pt idx="311">
                  <c:v>0.18245614035087801</c:v>
                </c:pt>
                <c:pt idx="312">
                  <c:v>0.18304093567251542</c:v>
                </c:pt>
                <c:pt idx="313">
                  <c:v>0.18362573099415275</c:v>
                </c:pt>
                <c:pt idx="314">
                  <c:v>0.18421052631579021</c:v>
                </c:pt>
                <c:pt idx="315">
                  <c:v>0.1847953216374279</c:v>
                </c:pt>
                <c:pt idx="316">
                  <c:v>0.18538011695906506</c:v>
                </c:pt>
                <c:pt idx="317">
                  <c:v>0.18596491228070261</c:v>
                </c:pt>
                <c:pt idx="318">
                  <c:v>0.18654970760234008</c:v>
                </c:pt>
                <c:pt idx="319">
                  <c:v>0.18713450292397737</c:v>
                </c:pt>
                <c:pt idx="320">
                  <c:v>0.18771929824561495</c:v>
                </c:pt>
                <c:pt idx="321">
                  <c:v>0.18830409356725247</c:v>
                </c:pt>
                <c:pt idx="322">
                  <c:v>0.18888888888888974</c:v>
                </c:pt>
                <c:pt idx="323">
                  <c:v>0.18947368421052721</c:v>
                </c:pt>
                <c:pt idx="324">
                  <c:v>0.19005847953216473</c:v>
                </c:pt>
                <c:pt idx="325">
                  <c:v>0.190643274853802</c:v>
                </c:pt>
                <c:pt idx="326">
                  <c:v>0.19122807017543944</c:v>
                </c:pt>
                <c:pt idx="327">
                  <c:v>0.19181286549707691</c:v>
                </c:pt>
                <c:pt idx="328">
                  <c:v>0.19239766081871432</c:v>
                </c:pt>
                <c:pt idx="329">
                  <c:v>0.19298245614035187</c:v>
                </c:pt>
                <c:pt idx="330">
                  <c:v>0.1935672514619893</c:v>
                </c:pt>
                <c:pt idx="331">
                  <c:v>0.19415204678362663</c:v>
                </c:pt>
                <c:pt idx="332">
                  <c:v>0.19473684210526426</c:v>
                </c:pt>
                <c:pt idx="333">
                  <c:v>0.19532163742690151</c:v>
                </c:pt>
                <c:pt idx="334">
                  <c:v>0.19590643274853894</c:v>
                </c:pt>
                <c:pt idx="335">
                  <c:v>0.19649122807017641</c:v>
                </c:pt>
                <c:pt idx="336">
                  <c:v>0.19707602339181382</c:v>
                </c:pt>
                <c:pt idx="337">
                  <c:v>0.19766081871345118</c:v>
                </c:pt>
                <c:pt idx="338">
                  <c:v>0.1982456140350887</c:v>
                </c:pt>
                <c:pt idx="339">
                  <c:v>0.19883040935672625</c:v>
                </c:pt>
                <c:pt idx="340">
                  <c:v>0.19941520467836377</c:v>
                </c:pt>
                <c:pt idx="341">
                  <c:v>0.20000000000000101</c:v>
                </c:pt>
                <c:pt idx="342">
                  <c:v>0.20058479532163845</c:v>
                </c:pt>
                <c:pt idx="343">
                  <c:v>0.20116959064327589</c:v>
                </c:pt>
                <c:pt idx="344">
                  <c:v>0.20175438596491341</c:v>
                </c:pt>
                <c:pt idx="345">
                  <c:v>0.20233918128655076</c:v>
                </c:pt>
                <c:pt idx="346">
                  <c:v>0.20292397660818817</c:v>
                </c:pt>
                <c:pt idx="347">
                  <c:v>0.20350877192982564</c:v>
                </c:pt>
                <c:pt idx="348">
                  <c:v>0.20409356725146319</c:v>
                </c:pt>
                <c:pt idx="349">
                  <c:v>0.20467836257310051</c:v>
                </c:pt>
                <c:pt idx="350">
                  <c:v>0.20526315789473806</c:v>
                </c:pt>
                <c:pt idx="351">
                  <c:v>0.2058479532163755</c:v>
                </c:pt>
                <c:pt idx="352">
                  <c:v>0.20643274853801291</c:v>
                </c:pt>
                <c:pt idx="353">
                  <c:v>0.20701754385965029</c:v>
                </c:pt>
                <c:pt idx="354">
                  <c:v>0.20760233918128781</c:v>
                </c:pt>
                <c:pt idx="355">
                  <c:v>0.20818713450292536</c:v>
                </c:pt>
                <c:pt idx="356">
                  <c:v>0.20877192982456258</c:v>
                </c:pt>
                <c:pt idx="357">
                  <c:v>0.20935672514620013</c:v>
                </c:pt>
                <c:pt idx="358">
                  <c:v>0.20994152046783757</c:v>
                </c:pt>
                <c:pt idx="359">
                  <c:v>0.210526315789475</c:v>
                </c:pt>
                <c:pt idx="360">
                  <c:v>0.21111111111111244</c:v>
                </c:pt>
                <c:pt idx="361">
                  <c:v>0.21169590643274988</c:v>
                </c:pt>
                <c:pt idx="362">
                  <c:v>0.21228070175438721</c:v>
                </c:pt>
                <c:pt idx="363">
                  <c:v>0.2128654970760249</c:v>
                </c:pt>
                <c:pt idx="364">
                  <c:v>0.21345029239766231</c:v>
                </c:pt>
                <c:pt idx="365">
                  <c:v>0.21403508771929974</c:v>
                </c:pt>
                <c:pt idx="366">
                  <c:v>0.21461988304093713</c:v>
                </c:pt>
                <c:pt idx="367">
                  <c:v>0.2152046783625744</c:v>
                </c:pt>
                <c:pt idx="368">
                  <c:v>0.21578947368421195</c:v>
                </c:pt>
                <c:pt idx="369">
                  <c:v>0.21637426900584927</c:v>
                </c:pt>
                <c:pt idx="370">
                  <c:v>0.21695906432748688</c:v>
                </c:pt>
                <c:pt idx="371">
                  <c:v>0.21754385964912429</c:v>
                </c:pt>
                <c:pt idx="372">
                  <c:v>0.21812865497076159</c:v>
                </c:pt>
                <c:pt idx="373">
                  <c:v>0.21871345029239936</c:v>
                </c:pt>
                <c:pt idx="374">
                  <c:v>0.21929824561403663</c:v>
                </c:pt>
                <c:pt idx="375">
                  <c:v>0.2198830409356739</c:v>
                </c:pt>
                <c:pt idx="376">
                  <c:v>0.22046783625731148</c:v>
                </c:pt>
                <c:pt idx="377">
                  <c:v>0.22105263157894878</c:v>
                </c:pt>
                <c:pt idx="378">
                  <c:v>0.2216374269005861</c:v>
                </c:pt>
                <c:pt idx="379">
                  <c:v>0.22222222222222371</c:v>
                </c:pt>
                <c:pt idx="380">
                  <c:v>0.22280701754386109</c:v>
                </c:pt>
                <c:pt idx="381">
                  <c:v>0.22339181286549864</c:v>
                </c:pt>
                <c:pt idx="382">
                  <c:v>0.22397660818713599</c:v>
                </c:pt>
                <c:pt idx="383">
                  <c:v>0.22456140350877341</c:v>
                </c:pt>
                <c:pt idx="384">
                  <c:v>0.22514619883041098</c:v>
                </c:pt>
                <c:pt idx="385">
                  <c:v>0.22573099415204839</c:v>
                </c:pt>
                <c:pt idx="386">
                  <c:v>0.22631578947368572</c:v>
                </c:pt>
                <c:pt idx="387">
                  <c:v>0.22690058479532332</c:v>
                </c:pt>
                <c:pt idx="388">
                  <c:v>0.22748538011696084</c:v>
                </c:pt>
                <c:pt idx="389">
                  <c:v>0.22807017543859792</c:v>
                </c:pt>
                <c:pt idx="390">
                  <c:v>0.22865497076023547</c:v>
                </c:pt>
                <c:pt idx="391">
                  <c:v>0.22923976608187291</c:v>
                </c:pt>
                <c:pt idx="392">
                  <c:v>0.22982456140351018</c:v>
                </c:pt>
                <c:pt idx="393">
                  <c:v>0.23040935672514792</c:v>
                </c:pt>
                <c:pt idx="394">
                  <c:v>0.23099415204678533</c:v>
                </c:pt>
                <c:pt idx="395">
                  <c:v>0.23157894736842274</c:v>
                </c:pt>
                <c:pt idx="396">
                  <c:v>0.23216374269006021</c:v>
                </c:pt>
                <c:pt idx="397">
                  <c:v>0.23274853801169768</c:v>
                </c:pt>
                <c:pt idx="398">
                  <c:v>0.23333333333333509</c:v>
                </c:pt>
                <c:pt idx="399">
                  <c:v>0.23391812865497241</c:v>
                </c:pt>
                <c:pt idx="400">
                  <c:v>0.23450292397660985</c:v>
                </c:pt>
                <c:pt idx="401">
                  <c:v>0.23508771929824718</c:v>
                </c:pt>
                <c:pt idx="402">
                  <c:v>0.23567251461988453</c:v>
                </c:pt>
                <c:pt idx="403">
                  <c:v>0.23625730994152228</c:v>
                </c:pt>
                <c:pt idx="404">
                  <c:v>0.2368421052631596</c:v>
                </c:pt>
                <c:pt idx="405">
                  <c:v>0.23742690058479723</c:v>
                </c:pt>
                <c:pt idx="406">
                  <c:v>0.23801169590643459</c:v>
                </c:pt>
                <c:pt idx="407">
                  <c:v>0.23859649122807194</c:v>
                </c:pt>
                <c:pt idx="408">
                  <c:v>0.23918128654970941</c:v>
                </c:pt>
                <c:pt idx="409">
                  <c:v>0.23976608187134704</c:v>
                </c:pt>
                <c:pt idx="410">
                  <c:v>0.24035087719298423</c:v>
                </c:pt>
                <c:pt idx="411">
                  <c:v>0.24093567251462181</c:v>
                </c:pt>
                <c:pt idx="412">
                  <c:v>0.24152046783625922</c:v>
                </c:pt>
                <c:pt idx="413">
                  <c:v>0.24210526315789674</c:v>
                </c:pt>
                <c:pt idx="414">
                  <c:v>0.24269005847953398</c:v>
                </c:pt>
                <c:pt idx="415">
                  <c:v>0.24327485380117153</c:v>
                </c:pt>
                <c:pt idx="416">
                  <c:v>0.24385964912280891</c:v>
                </c:pt>
                <c:pt idx="417">
                  <c:v>0.2444444444444466</c:v>
                </c:pt>
                <c:pt idx="418">
                  <c:v>0.24502923976608387</c:v>
                </c:pt>
                <c:pt idx="419">
                  <c:v>0.24561403508772145</c:v>
                </c:pt>
                <c:pt idx="420">
                  <c:v>0.24619883040935875</c:v>
                </c:pt>
                <c:pt idx="421">
                  <c:v>0.24678362573099616</c:v>
                </c:pt>
                <c:pt idx="422">
                  <c:v>0.24736842105263362</c:v>
                </c:pt>
                <c:pt idx="423">
                  <c:v>0.24795321637427103</c:v>
                </c:pt>
                <c:pt idx="424">
                  <c:v>0.24853801169590847</c:v>
                </c:pt>
                <c:pt idx="425">
                  <c:v>0.2491228070175458</c:v>
                </c:pt>
                <c:pt idx="426">
                  <c:v>0.24970760233918324</c:v>
                </c:pt>
                <c:pt idx="427">
                  <c:v>0.25029239766082068</c:v>
                </c:pt>
                <c:pt idx="428">
                  <c:v>0.25087719298245842</c:v>
                </c:pt>
                <c:pt idx="429">
                  <c:v>0.25146198830409572</c:v>
                </c:pt>
                <c:pt idx="430">
                  <c:v>0.25204678362573291</c:v>
                </c:pt>
                <c:pt idx="431">
                  <c:v>0.25263157894737026</c:v>
                </c:pt>
                <c:pt idx="432">
                  <c:v>0.253216374269008</c:v>
                </c:pt>
                <c:pt idx="433">
                  <c:v>0.25380116959064547</c:v>
                </c:pt>
                <c:pt idx="434">
                  <c:v>0.25438596491228294</c:v>
                </c:pt>
                <c:pt idx="435">
                  <c:v>0.25497076023392018</c:v>
                </c:pt>
                <c:pt idx="436">
                  <c:v>0.25555555555555726</c:v>
                </c:pt>
                <c:pt idx="437">
                  <c:v>0.25614035087719456</c:v>
                </c:pt>
                <c:pt idx="438">
                  <c:v>0.25672514619883219</c:v>
                </c:pt>
                <c:pt idx="439">
                  <c:v>0.25730994152046982</c:v>
                </c:pt>
                <c:pt idx="440">
                  <c:v>0.25789473684210701</c:v>
                </c:pt>
                <c:pt idx="441">
                  <c:v>0.25847953216374442</c:v>
                </c:pt>
                <c:pt idx="442">
                  <c:v>0.25906432748538183</c:v>
                </c:pt>
                <c:pt idx="443">
                  <c:v>0.25964912280701924</c:v>
                </c:pt>
                <c:pt idx="444">
                  <c:v>0.26023391812865665</c:v>
                </c:pt>
                <c:pt idx="445">
                  <c:v>0.26081871345029434</c:v>
                </c:pt>
                <c:pt idx="446">
                  <c:v>0.26140350877193125</c:v>
                </c:pt>
                <c:pt idx="447">
                  <c:v>0.26198830409356888</c:v>
                </c:pt>
                <c:pt idx="448">
                  <c:v>0.26257309941520635</c:v>
                </c:pt>
                <c:pt idx="449">
                  <c:v>0.26315789473684381</c:v>
                </c:pt>
                <c:pt idx="450">
                  <c:v>0.26374269005848111</c:v>
                </c:pt>
                <c:pt idx="451">
                  <c:v>0.26432748538011885</c:v>
                </c:pt>
                <c:pt idx="452">
                  <c:v>0.26491228070175615</c:v>
                </c:pt>
                <c:pt idx="453">
                  <c:v>0.26549707602339329</c:v>
                </c:pt>
                <c:pt idx="454">
                  <c:v>0.26608187134503103</c:v>
                </c:pt>
                <c:pt idx="455">
                  <c:v>0.26666666666666838</c:v>
                </c:pt>
                <c:pt idx="456">
                  <c:v>0.26725146198830557</c:v>
                </c:pt>
                <c:pt idx="457">
                  <c:v>0.26783625730994337</c:v>
                </c:pt>
                <c:pt idx="458">
                  <c:v>0.26842105263158023</c:v>
                </c:pt>
                <c:pt idx="459">
                  <c:v>0.2690058479532178</c:v>
                </c:pt>
                <c:pt idx="460">
                  <c:v>0.26959064327485555</c:v>
                </c:pt>
                <c:pt idx="461">
                  <c:v>0.2701754385964924</c:v>
                </c:pt>
                <c:pt idx="462">
                  <c:v>0.27076023391813003</c:v>
                </c:pt>
                <c:pt idx="463">
                  <c:v>0.27134502923976767</c:v>
                </c:pt>
                <c:pt idx="464">
                  <c:v>0.27192982456140485</c:v>
                </c:pt>
                <c:pt idx="465">
                  <c:v>0.27251461988304265</c:v>
                </c:pt>
                <c:pt idx="466">
                  <c:v>0.27309941520467995</c:v>
                </c:pt>
                <c:pt idx="467">
                  <c:v>0.27368421052631703</c:v>
                </c:pt>
                <c:pt idx="468">
                  <c:v>0.27426900584795472</c:v>
                </c:pt>
                <c:pt idx="469">
                  <c:v>0.27485380116959213</c:v>
                </c:pt>
                <c:pt idx="470">
                  <c:v>0.27543859649122926</c:v>
                </c:pt>
                <c:pt idx="471">
                  <c:v>0.27602339181286722</c:v>
                </c:pt>
                <c:pt idx="472">
                  <c:v>0.27660818713450447</c:v>
                </c:pt>
                <c:pt idx="473">
                  <c:v>0.27719298245614155</c:v>
                </c:pt>
                <c:pt idx="474">
                  <c:v>0.27777777777777918</c:v>
                </c:pt>
                <c:pt idx="475">
                  <c:v>0.27836257309941692</c:v>
                </c:pt>
                <c:pt idx="476">
                  <c:v>0.27894736842105378</c:v>
                </c:pt>
                <c:pt idx="477">
                  <c:v>0.27953216374269146</c:v>
                </c:pt>
                <c:pt idx="478">
                  <c:v>0.28011695906432882</c:v>
                </c:pt>
                <c:pt idx="479">
                  <c:v>0.28070175438596601</c:v>
                </c:pt>
                <c:pt idx="480">
                  <c:v>0.28128654970760375</c:v>
                </c:pt>
                <c:pt idx="481">
                  <c:v>0.28187134502924127</c:v>
                </c:pt>
                <c:pt idx="482">
                  <c:v>0.28245614035087852</c:v>
                </c:pt>
                <c:pt idx="483">
                  <c:v>0.28304093567251581</c:v>
                </c:pt>
                <c:pt idx="484">
                  <c:v>0.28362573099415328</c:v>
                </c:pt>
                <c:pt idx="485">
                  <c:v>0.28421052631579047</c:v>
                </c:pt>
                <c:pt idx="486">
                  <c:v>0.28479532163742777</c:v>
                </c:pt>
                <c:pt idx="487">
                  <c:v>0.28538011695906579</c:v>
                </c:pt>
                <c:pt idx="488">
                  <c:v>0.28596491228070298</c:v>
                </c:pt>
                <c:pt idx="489">
                  <c:v>0.28654970760234033</c:v>
                </c:pt>
                <c:pt idx="490">
                  <c:v>0.28713450292397752</c:v>
                </c:pt>
                <c:pt idx="491">
                  <c:v>0.28771929824561515</c:v>
                </c:pt>
                <c:pt idx="492">
                  <c:v>0.28830409356725278</c:v>
                </c:pt>
                <c:pt idx="493">
                  <c:v>0.28888888888889036</c:v>
                </c:pt>
                <c:pt idx="494">
                  <c:v>0.28947368421052738</c:v>
                </c:pt>
                <c:pt idx="495">
                  <c:v>0.2900584795321649</c:v>
                </c:pt>
                <c:pt idx="496">
                  <c:v>0.29064327485380198</c:v>
                </c:pt>
                <c:pt idx="497">
                  <c:v>0.29122807017543961</c:v>
                </c:pt>
                <c:pt idx="498">
                  <c:v>0.2918128654970773</c:v>
                </c:pt>
                <c:pt idx="499">
                  <c:v>0.29239766081871432</c:v>
                </c:pt>
                <c:pt idx="500">
                  <c:v>0.2929824561403519</c:v>
                </c:pt>
                <c:pt idx="501">
                  <c:v>0.29356725146198903</c:v>
                </c:pt>
                <c:pt idx="502">
                  <c:v>0.29415204678362644</c:v>
                </c:pt>
                <c:pt idx="503">
                  <c:v>0.29473684210526385</c:v>
                </c:pt>
                <c:pt idx="504">
                  <c:v>0.29532163742690132</c:v>
                </c:pt>
                <c:pt idx="505">
                  <c:v>0.29590643274853867</c:v>
                </c:pt>
                <c:pt idx="506">
                  <c:v>0.29649122807017603</c:v>
                </c:pt>
                <c:pt idx="507">
                  <c:v>0.29707602339181394</c:v>
                </c:pt>
                <c:pt idx="508">
                  <c:v>0.29766081871345113</c:v>
                </c:pt>
                <c:pt idx="509">
                  <c:v>0.29824561403508826</c:v>
                </c:pt>
                <c:pt idx="510">
                  <c:v>0.29883040935672595</c:v>
                </c:pt>
                <c:pt idx="511">
                  <c:v>0.2994152046783633</c:v>
                </c:pt>
                <c:pt idx="512">
                  <c:v>0.30000000000000077</c:v>
                </c:pt>
                <c:pt idx="513">
                  <c:v>0.30058479532163845</c:v>
                </c:pt>
                <c:pt idx="514">
                  <c:v>0.30116959064327536</c:v>
                </c:pt>
                <c:pt idx="515">
                  <c:v>0.30175438596491322</c:v>
                </c:pt>
                <c:pt idx="516">
                  <c:v>0.30233918128655046</c:v>
                </c:pt>
                <c:pt idx="517">
                  <c:v>0.30292397660818782</c:v>
                </c:pt>
                <c:pt idx="518">
                  <c:v>0.30350877192982567</c:v>
                </c:pt>
                <c:pt idx="519">
                  <c:v>0.30409356725146275</c:v>
                </c:pt>
                <c:pt idx="520">
                  <c:v>0.30467836257309988</c:v>
                </c:pt>
                <c:pt idx="521">
                  <c:v>0.30526315789473735</c:v>
                </c:pt>
                <c:pt idx="522">
                  <c:v>0.30584795321637481</c:v>
                </c:pt>
                <c:pt idx="523">
                  <c:v>0.30643274853801206</c:v>
                </c:pt>
                <c:pt idx="524">
                  <c:v>0.30701754385964997</c:v>
                </c:pt>
                <c:pt idx="525">
                  <c:v>0.30760233918128688</c:v>
                </c:pt>
                <c:pt idx="526">
                  <c:v>0.30818713450292434</c:v>
                </c:pt>
                <c:pt idx="527">
                  <c:v>0.30877192982456197</c:v>
                </c:pt>
                <c:pt idx="528">
                  <c:v>0.30935672514619933</c:v>
                </c:pt>
                <c:pt idx="529">
                  <c:v>0.30994152046783652</c:v>
                </c:pt>
                <c:pt idx="530">
                  <c:v>0.31052631578947459</c:v>
                </c:pt>
                <c:pt idx="531">
                  <c:v>0.31111111111111134</c:v>
                </c:pt>
                <c:pt idx="532">
                  <c:v>0.3116959064327488</c:v>
                </c:pt>
                <c:pt idx="533">
                  <c:v>0.31228070175438655</c:v>
                </c:pt>
                <c:pt idx="534">
                  <c:v>0.31286549707602385</c:v>
                </c:pt>
                <c:pt idx="535">
                  <c:v>0.31345029239766153</c:v>
                </c:pt>
                <c:pt idx="536">
                  <c:v>0.31403508771929861</c:v>
                </c:pt>
                <c:pt idx="537">
                  <c:v>0.31461988304093602</c:v>
                </c:pt>
                <c:pt idx="538">
                  <c:v>0.31520467836257354</c:v>
                </c:pt>
                <c:pt idx="539">
                  <c:v>0.31578947368421112</c:v>
                </c:pt>
                <c:pt idx="540">
                  <c:v>0.31637426900584886</c:v>
                </c:pt>
                <c:pt idx="541">
                  <c:v>0.31695906432748588</c:v>
                </c:pt>
                <c:pt idx="542">
                  <c:v>0.31754385964912285</c:v>
                </c:pt>
                <c:pt idx="543">
                  <c:v>0.31812865497076065</c:v>
                </c:pt>
                <c:pt idx="544">
                  <c:v>0.31871345029239767</c:v>
                </c:pt>
                <c:pt idx="545">
                  <c:v>0.31929824561403508</c:v>
                </c:pt>
                <c:pt idx="546">
                  <c:v>0.31988304093567288</c:v>
                </c:pt>
                <c:pt idx="547">
                  <c:v>0.32046783625731012</c:v>
                </c:pt>
                <c:pt idx="548">
                  <c:v>0.32105263157894753</c:v>
                </c:pt>
                <c:pt idx="549">
                  <c:v>0.32163742690058472</c:v>
                </c:pt>
                <c:pt idx="550">
                  <c:v>0.32222222222222247</c:v>
                </c:pt>
                <c:pt idx="551">
                  <c:v>0.32280701754385993</c:v>
                </c:pt>
                <c:pt idx="552">
                  <c:v>0.32339181286549717</c:v>
                </c:pt>
                <c:pt idx="553">
                  <c:v>0.32397660818713464</c:v>
                </c:pt>
                <c:pt idx="554">
                  <c:v>0.32456140350877188</c:v>
                </c:pt>
                <c:pt idx="555">
                  <c:v>0.32514619883040946</c:v>
                </c:pt>
                <c:pt idx="556">
                  <c:v>0.32573099415204693</c:v>
                </c:pt>
                <c:pt idx="557">
                  <c:v>0.3263157894736845</c:v>
                </c:pt>
                <c:pt idx="558">
                  <c:v>0.32690058479532164</c:v>
                </c:pt>
                <c:pt idx="559">
                  <c:v>0.32748538011695916</c:v>
                </c:pt>
                <c:pt idx="560">
                  <c:v>0.32807017543859651</c:v>
                </c:pt>
                <c:pt idx="561">
                  <c:v>0.32865497076023398</c:v>
                </c:pt>
                <c:pt idx="562">
                  <c:v>0.32923976608187128</c:v>
                </c:pt>
                <c:pt idx="563">
                  <c:v>0.32982456140350896</c:v>
                </c:pt>
                <c:pt idx="564">
                  <c:v>0.33040935672514588</c:v>
                </c:pt>
                <c:pt idx="565">
                  <c:v>0.33099415204678334</c:v>
                </c:pt>
                <c:pt idx="566">
                  <c:v>0.3315789473684212</c:v>
                </c:pt>
                <c:pt idx="567">
                  <c:v>0.33216374269005833</c:v>
                </c:pt>
                <c:pt idx="568">
                  <c:v>0.33274853801169552</c:v>
                </c:pt>
                <c:pt idx="569">
                  <c:v>0.33333333333333298</c:v>
                </c:pt>
                <c:pt idx="570">
                  <c:v>0.33391812865497078</c:v>
                </c:pt>
                <c:pt idx="571">
                  <c:v>0.3345029239766083</c:v>
                </c:pt>
                <c:pt idx="572">
                  <c:v>0.33508771929824577</c:v>
                </c:pt>
                <c:pt idx="573">
                  <c:v>0.33567251461988307</c:v>
                </c:pt>
                <c:pt idx="574">
                  <c:v>0.33625730994151998</c:v>
                </c:pt>
                <c:pt idx="575">
                  <c:v>0.33684210526315783</c:v>
                </c:pt>
                <c:pt idx="576">
                  <c:v>0.3374269005847953</c:v>
                </c:pt>
                <c:pt idx="577">
                  <c:v>0.33801169590643254</c:v>
                </c:pt>
                <c:pt idx="578">
                  <c:v>0.33859649122807012</c:v>
                </c:pt>
                <c:pt idx="579">
                  <c:v>0.33918128654970742</c:v>
                </c:pt>
                <c:pt idx="580">
                  <c:v>0.33976608187134488</c:v>
                </c:pt>
                <c:pt idx="581">
                  <c:v>0.34035087719298229</c:v>
                </c:pt>
                <c:pt idx="582">
                  <c:v>0.34093567251461931</c:v>
                </c:pt>
                <c:pt idx="583">
                  <c:v>0.34152046783625711</c:v>
                </c:pt>
                <c:pt idx="584">
                  <c:v>0.34210526315789441</c:v>
                </c:pt>
                <c:pt idx="585">
                  <c:v>0.34269005847953121</c:v>
                </c:pt>
                <c:pt idx="586">
                  <c:v>0.3432748538011689</c:v>
                </c:pt>
                <c:pt idx="587">
                  <c:v>0.34385964912280653</c:v>
                </c:pt>
                <c:pt idx="588">
                  <c:v>0.34444444444444394</c:v>
                </c:pt>
                <c:pt idx="589">
                  <c:v>0.3450292397660813</c:v>
                </c:pt>
                <c:pt idx="590">
                  <c:v>0.34561403508771876</c:v>
                </c:pt>
                <c:pt idx="591">
                  <c:v>0.34619883040935595</c:v>
                </c:pt>
                <c:pt idx="592">
                  <c:v>0.34678362573099336</c:v>
                </c:pt>
                <c:pt idx="593">
                  <c:v>0.34736842105263116</c:v>
                </c:pt>
                <c:pt idx="594">
                  <c:v>0.34795321637426846</c:v>
                </c:pt>
                <c:pt idx="595">
                  <c:v>0.34853801169590581</c:v>
                </c:pt>
                <c:pt idx="596">
                  <c:v>0.34912280701754345</c:v>
                </c:pt>
                <c:pt idx="597">
                  <c:v>0.34970760233918041</c:v>
                </c:pt>
                <c:pt idx="598">
                  <c:v>0.35029239766081782</c:v>
                </c:pt>
                <c:pt idx="599">
                  <c:v>0.35087719298245573</c:v>
                </c:pt>
                <c:pt idx="600">
                  <c:v>0.35146198830409298</c:v>
                </c:pt>
                <c:pt idx="601">
                  <c:v>0.35204678362573028</c:v>
                </c:pt>
                <c:pt idx="602">
                  <c:v>0.35263157894736746</c:v>
                </c:pt>
                <c:pt idx="603">
                  <c:v>0.35321637426900526</c:v>
                </c:pt>
                <c:pt idx="604">
                  <c:v>0.35380116959064273</c:v>
                </c:pt>
                <c:pt idx="605">
                  <c:v>0.35438596491228019</c:v>
                </c:pt>
                <c:pt idx="606">
                  <c:v>0.35497076023391755</c:v>
                </c:pt>
                <c:pt idx="607">
                  <c:v>0.35555555555555451</c:v>
                </c:pt>
                <c:pt idx="608">
                  <c:v>0.35614035087719176</c:v>
                </c:pt>
                <c:pt idx="609">
                  <c:v>0.35672514619882933</c:v>
                </c:pt>
                <c:pt idx="610">
                  <c:v>0.35730994152046702</c:v>
                </c:pt>
                <c:pt idx="611">
                  <c:v>0.35789473684210432</c:v>
                </c:pt>
                <c:pt idx="612">
                  <c:v>0.35847953216374184</c:v>
                </c:pt>
                <c:pt idx="613">
                  <c:v>0.35906432748537898</c:v>
                </c:pt>
                <c:pt idx="614">
                  <c:v>0.35964912280701639</c:v>
                </c:pt>
                <c:pt idx="615">
                  <c:v>0.3602339181286538</c:v>
                </c:pt>
                <c:pt idx="616">
                  <c:v>0.36081871345029154</c:v>
                </c:pt>
                <c:pt idx="617">
                  <c:v>0.36140350877192862</c:v>
                </c:pt>
                <c:pt idx="618">
                  <c:v>0.36198830409356642</c:v>
                </c:pt>
                <c:pt idx="619">
                  <c:v>0.36257309941520366</c:v>
                </c:pt>
                <c:pt idx="620">
                  <c:v>0.36315789473684107</c:v>
                </c:pt>
                <c:pt idx="621">
                  <c:v>0.36374269005847831</c:v>
                </c:pt>
                <c:pt idx="622">
                  <c:v>0.36432748538011611</c:v>
                </c:pt>
                <c:pt idx="623">
                  <c:v>0.36491228070175341</c:v>
                </c:pt>
                <c:pt idx="624">
                  <c:v>0.36549707602339049</c:v>
                </c:pt>
                <c:pt idx="625">
                  <c:v>0.3660818713450284</c:v>
                </c:pt>
                <c:pt idx="626">
                  <c:v>0.36666666666666553</c:v>
                </c:pt>
                <c:pt idx="627">
                  <c:v>0.36725146198830294</c:v>
                </c:pt>
                <c:pt idx="628">
                  <c:v>0.36783625730994063</c:v>
                </c:pt>
                <c:pt idx="629">
                  <c:v>0.36842105263157754</c:v>
                </c:pt>
                <c:pt idx="630">
                  <c:v>0.36900584795321517</c:v>
                </c:pt>
                <c:pt idx="631">
                  <c:v>0.36959064327485286</c:v>
                </c:pt>
                <c:pt idx="632">
                  <c:v>0.37017543859648977</c:v>
                </c:pt>
                <c:pt idx="633">
                  <c:v>0.37076023391812718</c:v>
                </c:pt>
                <c:pt idx="634">
                  <c:v>0.37134502923976492</c:v>
                </c:pt>
                <c:pt idx="635">
                  <c:v>0.37192982456140222</c:v>
                </c:pt>
                <c:pt idx="636">
                  <c:v>0.37251461988303963</c:v>
                </c:pt>
                <c:pt idx="637">
                  <c:v>0.37309941520467715</c:v>
                </c:pt>
                <c:pt idx="638">
                  <c:v>0.37368421052631434</c:v>
                </c:pt>
                <c:pt idx="639">
                  <c:v>0.37426900584795197</c:v>
                </c:pt>
                <c:pt idx="640">
                  <c:v>0.37485380116958944</c:v>
                </c:pt>
                <c:pt idx="641">
                  <c:v>0.37543859649122646</c:v>
                </c:pt>
                <c:pt idx="642">
                  <c:v>0.37602339181286443</c:v>
                </c:pt>
                <c:pt idx="643">
                  <c:v>0.37660818713450173</c:v>
                </c:pt>
                <c:pt idx="644">
                  <c:v>0.37719298245613869</c:v>
                </c:pt>
                <c:pt idx="645">
                  <c:v>0.37777777777777644</c:v>
                </c:pt>
                <c:pt idx="646">
                  <c:v>0.37836257309941418</c:v>
                </c:pt>
                <c:pt idx="647">
                  <c:v>0.37894736842105092</c:v>
                </c:pt>
                <c:pt idx="648">
                  <c:v>0.37953216374268878</c:v>
                </c:pt>
                <c:pt idx="649">
                  <c:v>0.38011695906432602</c:v>
                </c:pt>
                <c:pt idx="650">
                  <c:v>0.38070175438596332</c:v>
                </c:pt>
                <c:pt idx="651">
                  <c:v>0.38128654970760106</c:v>
                </c:pt>
                <c:pt idx="652">
                  <c:v>0.38187134502923836</c:v>
                </c:pt>
                <c:pt idx="653">
                  <c:v>0.38245614035087577</c:v>
                </c:pt>
                <c:pt idx="654">
                  <c:v>0.38304093567251307</c:v>
                </c:pt>
                <c:pt idx="655">
                  <c:v>0.38362573099415054</c:v>
                </c:pt>
                <c:pt idx="656">
                  <c:v>0.38421052631578789</c:v>
                </c:pt>
                <c:pt idx="657">
                  <c:v>0.38479532163742508</c:v>
                </c:pt>
                <c:pt idx="658">
                  <c:v>0.3853801169590631</c:v>
                </c:pt>
                <c:pt idx="659">
                  <c:v>0.38596491228070029</c:v>
                </c:pt>
                <c:pt idx="660">
                  <c:v>0.38654970760233731</c:v>
                </c:pt>
                <c:pt idx="661">
                  <c:v>0.38713450292397489</c:v>
                </c:pt>
                <c:pt idx="662">
                  <c:v>0.38771929824561241</c:v>
                </c:pt>
                <c:pt idx="663">
                  <c:v>0.3883040935672501</c:v>
                </c:pt>
                <c:pt idx="664">
                  <c:v>0.38888888888888762</c:v>
                </c:pt>
                <c:pt idx="665">
                  <c:v>0.38947368421052453</c:v>
                </c:pt>
                <c:pt idx="666">
                  <c:v>0.39005847953216216</c:v>
                </c:pt>
                <c:pt idx="667">
                  <c:v>0.39064327485379918</c:v>
                </c:pt>
                <c:pt idx="668">
                  <c:v>0.39122807017543693</c:v>
                </c:pt>
                <c:pt idx="669">
                  <c:v>0.39181286549707461</c:v>
                </c:pt>
                <c:pt idx="670">
                  <c:v>0.39239766081871158</c:v>
                </c:pt>
                <c:pt idx="671">
                  <c:v>0.39298245614034916</c:v>
                </c:pt>
                <c:pt idx="672">
                  <c:v>0.39356725146198618</c:v>
                </c:pt>
                <c:pt idx="673">
                  <c:v>0.39415204678362381</c:v>
                </c:pt>
                <c:pt idx="674">
                  <c:v>0.39473684210526122</c:v>
                </c:pt>
                <c:pt idx="675">
                  <c:v>0.39532163742689863</c:v>
                </c:pt>
                <c:pt idx="676">
                  <c:v>0.39590643274853582</c:v>
                </c:pt>
                <c:pt idx="677">
                  <c:v>0.39649122807017328</c:v>
                </c:pt>
                <c:pt idx="678">
                  <c:v>0.39707602339181119</c:v>
                </c:pt>
                <c:pt idx="679">
                  <c:v>0.39766081871344844</c:v>
                </c:pt>
                <c:pt idx="680">
                  <c:v>0.39824561403508546</c:v>
                </c:pt>
                <c:pt idx="681">
                  <c:v>0.39883040935672326</c:v>
                </c:pt>
                <c:pt idx="682">
                  <c:v>0.3994152046783605</c:v>
                </c:pt>
                <c:pt idx="683">
                  <c:v>0.39999999999999819</c:v>
                </c:pt>
                <c:pt idx="684">
                  <c:v>0.40058479532163543</c:v>
                </c:pt>
                <c:pt idx="685">
                  <c:v>0.40116959064327251</c:v>
                </c:pt>
                <c:pt idx="686">
                  <c:v>0.40175438596491025</c:v>
                </c:pt>
                <c:pt idx="687">
                  <c:v>0.40233918128654755</c:v>
                </c:pt>
                <c:pt idx="688">
                  <c:v>0.4029239766081848</c:v>
                </c:pt>
                <c:pt idx="689">
                  <c:v>0.40350877192982276</c:v>
                </c:pt>
                <c:pt idx="690">
                  <c:v>0.40409356725145984</c:v>
                </c:pt>
                <c:pt idx="691">
                  <c:v>0.40467836257309697</c:v>
                </c:pt>
                <c:pt idx="692">
                  <c:v>0.40526315789473433</c:v>
                </c:pt>
                <c:pt idx="693">
                  <c:v>0.40584795321637185</c:v>
                </c:pt>
                <c:pt idx="694">
                  <c:v>0.4064327485380092</c:v>
                </c:pt>
                <c:pt idx="695">
                  <c:v>0.40701754385964706</c:v>
                </c:pt>
                <c:pt idx="696">
                  <c:v>0.40760233918128402</c:v>
                </c:pt>
                <c:pt idx="697">
                  <c:v>0.40818713450292143</c:v>
                </c:pt>
                <c:pt idx="698">
                  <c:v>0.40877192982455907</c:v>
                </c:pt>
                <c:pt idx="699">
                  <c:v>0.40935672514619631</c:v>
                </c:pt>
                <c:pt idx="700">
                  <c:v>0.40994152046783366</c:v>
                </c:pt>
                <c:pt idx="701">
                  <c:v>0.41052631578947157</c:v>
                </c:pt>
                <c:pt idx="702">
                  <c:v>0.41111111111110843</c:v>
                </c:pt>
                <c:pt idx="703">
                  <c:v>0.4116959064327459</c:v>
                </c:pt>
                <c:pt idx="704">
                  <c:v>0.41228070175438353</c:v>
                </c:pt>
                <c:pt idx="705">
                  <c:v>0.41286549707602088</c:v>
                </c:pt>
                <c:pt idx="706">
                  <c:v>0.41345029239765868</c:v>
                </c:pt>
                <c:pt idx="707">
                  <c:v>0.41403508771929576</c:v>
                </c:pt>
                <c:pt idx="708">
                  <c:v>0.41461988304093317</c:v>
                </c:pt>
                <c:pt idx="709">
                  <c:v>0.41520467836257058</c:v>
                </c:pt>
                <c:pt idx="710">
                  <c:v>0.41578947368420816</c:v>
                </c:pt>
                <c:pt idx="711">
                  <c:v>0.41637426900584584</c:v>
                </c:pt>
                <c:pt idx="712">
                  <c:v>0.41695906432748292</c:v>
                </c:pt>
                <c:pt idx="713">
                  <c:v>0.41754385964912</c:v>
                </c:pt>
                <c:pt idx="714">
                  <c:v>0.41812865497075763</c:v>
                </c:pt>
                <c:pt idx="715">
                  <c:v>0.41871345029239476</c:v>
                </c:pt>
                <c:pt idx="716">
                  <c:v>0.41929824561403228</c:v>
                </c:pt>
                <c:pt idx="717">
                  <c:v>0.41988304093566997</c:v>
                </c:pt>
                <c:pt idx="718">
                  <c:v>0.42046783625730727</c:v>
                </c:pt>
                <c:pt idx="719">
                  <c:v>0.42105263157894474</c:v>
                </c:pt>
                <c:pt idx="720">
                  <c:v>0.42163742690058176</c:v>
                </c:pt>
                <c:pt idx="721">
                  <c:v>0.4222222222222195</c:v>
                </c:pt>
                <c:pt idx="722">
                  <c:v>0.42280701754385697</c:v>
                </c:pt>
                <c:pt idx="723">
                  <c:v>0.42339181286549432</c:v>
                </c:pt>
                <c:pt idx="724">
                  <c:v>0.42397660818713173</c:v>
                </c:pt>
                <c:pt idx="725">
                  <c:v>0.42456140350876892</c:v>
                </c:pt>
                <c:pt idx="726">
                  <c:v>0.42514619883040655</c:v>
                </c:pt>
                <c:pt idx="727">
                  <c:v>0.42573099415204402</c:v>
                </c:pt>
                <c:pt idx="728">
                  <c:v>0.42631578947368154</c:v>
                </c:pt>
                <c:pt idx="729">
                  <c:v>0.42690058479531884</c:v>
                </c:pt>
                <c:pt idx="730">
                  <c:v>0.42748538011695636</c:v>
                </c:pt>
                <c:pt idx="731">
                  <c:v>0.42807017543859338</c:v>
                </c:pt>
                <c:pt idx="732">
                  <c:v>0.42865497076023107</c:v>
                </c:pt>
                <c:pt idx="733">
                  <c:v>0.42923976608186831</c:v>
                </c:pt>
                <c:pt idx="734">
                  <c:v>0.42982456140350606</c:v>
                </c:pt>
                <c:pt idx="735">
                  <c:v>0.43040935672514302</c:v>
                </c:pt>
                <c:pt idx="736">
                  <c:v>0.43099415204678043</c:v>
                </c:pt>
                <c:pt idx="737">
                  <c:v>0.43157894736841829</c:v>
                </c:pt>
                <c:pt idx="738">
                  <c:v>0.43216374269005531</c:v>
                </c:pt>
                <c:pt idx="739">
                  <c:v>0.43274853801169266</c:v>
                </c:pt>
                <c:pt idx="740">
                  <c:v>0.43333333333333007</c:v>
                </c:pt>
                <c:pt idx="741">
                  <c:v>0.43391812865496787</c:v>
                </c:pt>
                <c:pt idx="742">
                  <c:v>0.43450292397660539</c:v>
                </c:pt>
                <c:pt idx="743">
                  <c:v>0.43508771929824286</c:v>
                </c:pt>
                <c:pt idx="744">
                  <c:v>0.43567251461988005</c:v>
                </c:pt>
                <c:pt idx="745">
                  <c:v>0.43625730994151712</c:v>
                </c:pt>
                <c:pt idx="746">
                  <c:v>0.43684210526315492</c:v>
                </c:pt>
                <c:pt idx="747">
                  <c:v>0.43742690058479239</c:v>
                </c:pt>
                <c:pt idx="748">
                  <c:v>0.43801169590642958</c:v>
                </c:pt>
                <c:pt idx="749">
                  <c:v>0.43859649122806715</c:v>
                </c:pt>
                <c:pt idx="750">
                  <c:v>0.43918128654970445</c:v>
                </c:pt>
                <c:pt idx="751">
                  <c:v>0.43976608187134192</c:v>
                </c:pt>
                <c:pt idx="752">
                  <c:v>0.44035087719297944</c:v>
                </c:pt>
                <c:pt idx="753">
                  <c:v>0.44093567251461641</c:v>
                </c:pt>
                <c:pt idx="754">
                  <c:v>0.44152046783625415</c:v>
                </c:pt>
                <c:pt idx="755">
                  <c:v>0.4421052631578915</c:v>
                </c:pt>
                <c:pt idx="756">
                  <c:v>0.44269005847952825</c:v>
                </c:pt>
                <c:pt idx="757">
                  <c:v>0.44327485380116605</c:v>
                </c:pt>
                <c:pt idx="758">
                  <c:v>0.44385964912280368</c:v>
                </c:pt>
                <c:pt idx="759">
                  <c:v>0.44444444444444087</c:v>
                </c:pt>
                <c:pt idx="760">
                  <c:v>0.44502923976607828</c:v>
                </c:pt>
                <c:pt idx="761">
                  <c:v>0.4456140350877158</c:v>
                </c:pt>
                <c:pt idx="762">
                  <c:v>0.4461988304093531</c:v>
                </c:pt>
                <c:pt idx="763">
                  <c:v>0.44678362573099051</c:v>
                </c:pt>
                <c:pt idx="764">
                  <c:v>0.44736842105262825</c:v>
                </c:pt>
                <c:pt idx="765">
                  <c:v>0.44795321637426538</c:v>
                </c:pt>
                <c:pt idx="766">
                  <c:v>0.44853801169590285</c:v>
                </c:pt>
                <c:pt idx="767">
                  <c:v>0.44912280701754054</c:v>
                </c:pt>
                <c:pt idx="768">
                  <c:v>0.44970760233917756</c:v>
                </c:pt>
                <c:pt idx="769">
                  <c:v>0.45029239766081497</c:v>
                </c:pt>
                <c:pt idx="770">
                  <c:v>0.45087719298245277</c:v>
                </c:pt>
                <c:pt idx="771">
                  <c:v>0.45146198830409007</c:v>
                </c:pt>
                <c:pt idx="772">
                  <c:v>0.45204678362572731</c:v>
                </c:pt>
                <c:pt idx="773">
                  <c:v>0.45263157894736461</c:v>
                </c:pt>
                <c:pt idx="774">
                  <c:v>0.45321637426900235</c:v>
                </c:pt>
                <c:pt idx="775">
                  <c:v>0.45380116959063965</c:v>
                </c:pt>
                <c:pt idx="776">
                  <c:v>0.45438596491227728</c:v>
                </c:pt>
                <c:pt idx="777">
                  <c:v>0.45497076023391453</c:v>
                </c:pt>
                <c:pt idx="778">
                  <c:v>0.45555555555555166</c:v>
                </c:pt>
                <c:pt idx="779">
                  <c:v>0.45614035087718885</c:v>
                </c:pt>
                <c:pt idx="780">
                  <c:v>0.45672514619882643</c:v>
                </c:pt>
                <c:pt idx="781">
                  <c:v>0.45730994152046411</c:v>
                </c:pt>
                <c:pt idx="782">
                  <c:v>0.4578947368421013</c:v>
                </c:pt>
                <c:pt idx="783">
                  <c:v>0.45847953216373871</c:v>
                </c:pt>
                <c:pt idx="784">
                  <c:v>0.45906432748537612</c:v>
                </c:pt>
                <c:pt idx="785">
                  <c:v>0.45964912280701353</c:v>
                </c:pt>
                <c:pt idx="786">
                  <c:v>0.46023391812865094</c:v>
                </c:pt>
                <c:pt idx="787">
                  <c:v>0.46081871345028858</c:v>
                </c:pt>
                <c:pt idx="788">
                  <c:v>0.46140350877192576</c:v>
                </c:pt>
                <c:pt idx="789">
                  <c:v>0.46198830409356345</c:v>
                </c:pt>
                <c:pt idx="790">
                  <c:v>0.46257309941520058</c:v>
                </c:pt>
                <c:pt idx="791">
                  <c:v>0.46315789473683799</c:v>
                </c:pt>
                <c:pt idx="792">
                  <c:v>0.4637426900584754</c:v>
                </c:pt>
                <c:pt idx="793">
                  <c:v>0.46432748538011315</c:v>
                </c:pt>
                <c:pt idx="794">
                  <c:v>0.46491228070175045</c:v>
                </c:pt>
                <c:pt idx="795">
                  <c:v>0.46549707602338763</c:v>
                </c:pt>
                <c:pt idx="796">
                  <c:v>0.46608187134502543</c:v>
                </c:pt>
                <c:pt idx="797">
                  <c:v>0.46666666666666268</c:v>
                </c:pt>
                <c:pt idx="798">
                  <c:v>0.46725146198829987</c:v>
                </c:pt>
                <c:pt idx="799">
                  <c:v>0.4678362573099375</c:v>
                </c:pt>
                <c:pt idx="800">
                  <c:v>0.46842105263157469</c:v>
                </c:pt>
                <c:pt idx="801">
                  <c:v>0.46900584795321232</c:v>
                </c:pt>
                <c:pt idx="802">
                  <c:v>0.46959064327485001</c:v>
                </c:pt>
                <c:pt idx="803">
                  <c:v>0.47017543859648675</c:v>
                </c:pt>
                <c:pt idx="804">
                  <c:v>0.47076023391812433</c:v>
                </c:pt>
                <c:pt idx="805">
                  <c:v>0.47134502923976201</c:v>
                </c:pt>
                <c:pt idx="806">
                  <c:v>0.47192982456139915</c:v>
                </c:pt>
                <c:pt idx="807">
                  <c:v>0.47251461988303678</c:v>
                </c:pt>
                <c:pt idx="808">
                  <c:v>0.47309941520467425</c:v>
                </c:pt>
                <c:pt idx="809">
                  <c:v>0.47368421052631127</c:v>
                </c:pt>
                <c:pt idx="810">
                  <c:v>0.47426900584794907</c:v>
                </c:pt>
                <c:pt idx="811">
                  <c:v>0.47485380116958648</c:v>
                </c:pt>
                <c:pt idx="812">
                  <c:v>0.47543859649122361</c:v>
                </c:pt>
                <c:pt idx="813">
                  <c:v>0.47602339181286152</c:v>
                </c:pt>
                <c:pt idx="814">
                  <c:v>0.47660818713449887</c:v>
                </c:pt>
                <c:pt idx="815">
                  <c:v>0.47719298245613573</c:v>
                </c:pt>
                <c:pt idx="816">
                  <c:v>0.47777777777777353</c:v>
                </c:pt>
                <c:pt idx="817">
                  <c:v>0.47836257309941133</c:v>
                </c:pt>
                <c:pt idx="818">
                  <c:v>0.47894736842104807</c:v>
                </c:pt>
                <c:pt idx="819">
                  <c:v>0.47953216374268587</c:v>
                </c:pt>
                <c:pt idx="820">
                  <c:v>0.48011695906432311</c:v>
                </c:pt>
                <c:pt idx="821">
                  <c:v>0.4807017543859603</c:v>
                </c:pt>
                <c:pt idx="822">
                  <c:v>0.48128654970759782</c:v>
                </c:pt>
                <c:pt idx="823">
                  <c:v>0.4818713450292354</c:v>
                </c:pt>
                <c:pt idx="824">
                  <c:v>0.48245614035087292</c:v>
                </c:pt>
                <c:pt idx="825">
                  <c:v>0.48304093567251016</c:v>
                </c:pt>
                <c:pt idx="826">
                  <c:v>0.48362573099414757</c:v>
                </c:pt>
                <c:pt idx="827">
                  <c:v>0.48421052631578482</c:v>
                </c:pt>
                <c:pt idx="828">
                  <c:v>0.48479532163742217</c:v>
                </c:pt>
                <c:pt idx="829">
                  <c:v>0.48538011695906008</c:v>
                </c:pt>
                <c:pt idx="830">
                  <c:v>0.48596491228069744</c:v>
                </c:pt>
                <c:pt idx="831">
                  <c:v>0.4865497076023344</c:v>
                </c:pt>
                <c:pt idx="832">
                  <c:v>0.48713450292397181</c:v>
                </c:pt>
                <c:pt idx="833">
                  <c:v>0.48771929824560944</c:v>
                </c:pt>
                <c:pt idx="834">
                  <c:v>0.48830409356724713</c:v>
                </c:pt>
                <c:pt idx="835">
                  <c:v>0.48888888888888465</c:v>
                </c:pt>
                <c:pt idx="836">
                  <c:v>0.48947368421052168</c:v>
                </c:pt>
                <c:pt idx="837">
                  <c:v>0.49005847953215914</c:v>
                </c:pt>
                <c:pt idx="838">
                  <c:v>0.49064327485379627</c:v>
                </c:pt>
                <c:pt idx="839">
                  <c:v>0.49122807017543396</c:v>
                </c:pt>
                <c:pt idx="840">
                  <c:v>0.49181286549707176</c:v>
                </c:pt>
                <c:pt idx="841">
                  <c:v>0.49239766081870873</c:v>
                </c:pt>
                <c:pt idx="842">
                  <c:v>0.49298245614034625</c:v>
                </c:pt>
                <c:pt idx="843">
                  <c:v>0.49356725146198333</c:v>
                </c:pt>
                <c:pt idx="844">
                  <c:v>0.49415204678362085</c:v>
                </c:pt>
                <c:pt idx="845">
                  <c:v>0.49473684210525831</c:v>
                </c:pt>
                <c:pt idx="846">
                  <c:v>0.49532163742689578</c:v>
                </c:pt>
                <c:pt idx="847">
                  <c:v>0.49590643274853297</c:v>
                </c:pt>
                <c:pt idx="848">
                  <c:v>0.49649122807017027</c:v>
                </c:pt>
                <c:pt idx="849">
                  <c:v>0.49707602339180829</c:v>
                </c:pt>
                <c:pt idx="850">
                  <c:v>0.49766081871344547</c:v>
                </c:pt>
                <c:pt idx="851">
                  <c:v>0.49824561403508261</c:v>
                </c:pt>
                <c:pt idx="852">
                  <c:v>0.49883040935672035</c:v>
                </c:pt>
                <c:pt idx="853">
                  <c:v>0.49941520467835748</c:v>
                </c:pt>
                <c:pt idx="854">
                  <c:v>0.49999999999999528</c:v>
                </c:pt>
                <c:pt idx="855">
                  <c:v>0.50058479532163147</c:v>
                </c:pt>
                <c:pt idx="856">
                  <c:v>0.50116959064326949</c:v>
                </c:pt>
                <c:pt idx="857">
                  <c:v>0.50175438596490662</c:v>
                </c:pt>
                <c:pt idx="858">
                  <c:v>0.50233918128654409</c:v>
                </c:pt>
                <c:pt idx="859">
                  <c:v>0.502923976608183</c:v>
                </c:pt>
                <c:pt idx="860">
                  <c:v>0.50350877192981958</c:v>
                </c:pt>
                <c:pt idx="861">
                  <c:v>0.5040935672514566</c:v>
                </c:pt>
                <c:pt idx="862">
                  <c:v>0.50467836257309506</c:v>
                </c:pt>
                <c:pt idx="863">
                  <c:v>0.50526315789473142</c:v>
                </c:pt>
                <c:pt idx="864">
                  <c:v>0.50584795321636944</c:v>
                </c:pt>
                <c:pt idx="865">
                  <c:v>0.50643274853800657</c:v>
                </c:pt>
                <c:pt idx="866">
                  <c:v>0.5070175438596437</c:v>
                </c:pt>
                <c:pt idx="867">
                  <c:v>0.5076023391812815</c:v>
                </c:pt>
                <c:pt idx="868">
                  <c:v>0.50818713450291886</c:v>
                </c:pt>
                <c:pt idx="869">
                  <c:v>0.50877192982455677</c:v>
                </c:pt>
                <c:pt idx="870">
                  <c:v>0.50935672514619379</c:v>
                </c:pt>
                <c:pt idx="871">
                  <c:v>0.5099415204678317</c:v>
                </c:pt>
                <c:pt idx="872">
                  <c:v>0.51052631578946839</c:v>
                </c:pt>
                <c:pt idx="873">
                  <c:v>0.51111111111110652</c:v>
                </c:pt>
                <c:pt idx="874">
                  <c:v>0.51169590643274454</c:v>
                </c:pt>
                <c:pt idx="875">
                  <c:v>0.51228070175438156</c:v>
                </c:pt>
                <c:pt idx="876">
                  <c:v>0.51286549707601903</c:v>
                </c:pt>
                <c:pt idx="877">
                  <c:v>0.51345029239765649</c:v>
                </c:pt>
                <c:pt idx="878">
                  <c:v>0.51403508771929396</c:v>
                </c:pt>
                <c:pt idx="879">
                  <c:v>0.51461988304093143</c:v>
                </c:pt>
                <c:pt idx="880">
                  <c:v>0.51520467836256889</c:v>
                </c:pt>
                <c:pt idx="881">
                  <c:v>0.51578947368420702</c:v>
                </c:pt>
                <c:pt idx="882">
                  <c:v>0.51637426900584349</c:v>
                </c:pt>
                <c:pt idx="883">
                  <c:v>0.51695906432748162</c:v>
                </c:pt>
                <c:pt idx="884">
                  <c:v>0.51754385964911875</c:v>
                </c:pt>
                <c:pt idx="885">
                  <c:v>0.51812865497075622</c:v>
                </c:pt>
                <c:pt idx="886">
                  <c:v>0.51871345029239369</c:v>
                </c:pt>
                <c:pt idx="887">
                  <c:v>0.51929824561403115</c:v>
                </c:pt>
                <c:pt idx="888">
                  <c:v>0.51988304093566806</c:v>
                </c:pt>
                <c:pt idx="889">
                  <c:v>0.52046783625730608</c:v>
                </c:pt>
                <c:pt idx="890">
                  <c:v>0.52105263157894355</c:v>
                </c:pt>
                <c:pt idx="891">
                  <c:v>0.52163742690058146</c:v>
                </c:pt>
                <c:pt idx="892">
                  <c:v>0.52222222222221848</c:v>
                </c:pt>
                <c:pt idx="893">
                  <c:v>0.52280701754385672</c:v>
                </c:pt>
                <c:pt idx="894">
                  <c:v>0.52339181286549408</c:v>
                </c:pt>
                <c:pt idx="895">
                  <c:v>0.52397660818713088</c:v>
                </c:pt>
                <c:pt idx="896">
                  <c:v>0.52456140350876834</c:v>
                </c:pt>
                <c:pt idx="897">
                  <c:v>0.52514619883040559</c:v>
                </c:pt>
                <c:pt idx="898">
                  <c:v>0.52573099415204327</c:v>
                </c:pt>
                <c:pt idx="899">
                  <c:v>0.52631578947368052</c:v>
                </c:pt>
                <c:pt idx="900">
                  <c:v>0.52690058479531776</c:v>
                </c:pt>
                <c:pt idx="901">
                  <c:v>0.52748538011695478</c:v>
                </c:pt>
                <c:pt idx="902">
                  <c:v>0.5280701754385938</c:v>
                </c:pt>
                <c:pt idx="903">
                  <c:v>0.52865497076023049</c:v>
                </c:pt>
                <c:pt idx="904">
                  <c:v>0.52923976608186807</c:v>
                </c:pt>
                <c:pt idx="905">
                  <c:v>0.52982456140350564</c:v>
                </c:pt>
                <c:pt idx="906">
                  <c:v>0.530409356725143</c:v>
                </c:pt>
                <c:pt idx="907">
                  <c:v>0.53099415204678102</c:v>
                </c:pt>
                <c:pt idx="908">
                  <c:v>0.53157894736841793</c:v>
                </c:pt>
                <c:pt idx="909">
                  <c:v>0.5321637426900554</c:v>
                </c:pt>
                <c:pt idx="910">
                  <c:v>0.53274853801169331</c:v>
                </c:pt>
                <c:pt idx="911">
                  <c:v>0.53333333333333033</c:v>
                </c:pt>
                <c:pt idx="912">
                  <c:v>0.53391812865496757</c:v>
                </c:pt>
                <c:pt idx="913">
                  <c:v>0.53450292397660448</c:v>
                </c:pt>
                <c:pt idx="914">
                  <c:v>0.5350877192982425</c:v>
                </c:pt>
                <c:pt idx="915">
                  <c:v>0.53567251461988086</c:v>
                </c:pt>
                <c:pt idx="916">
                  <c:v>0.53625730994151721</c:v>
                </c:pt>
                <c:pt idx="917">
                  <c:v>0.53684210526315512</c:v>
                </c:pt>
                <c:pt idx="918">
                  <c:v>0.5374269005847927</c:v>
                </c:pt>
                <c:pt idx="919">
                  <c:v>0.53801169590642961</c:v>
                </c:pt>
                <c:pt idx="920">
                  <c:v>0.53859649122806752</c:v>
                </c:pt>
                <c:pt idx="921">
                  <c:v>0.53918128654970543</c:v>
                </c:pt>
                <c:pt idx="922">
                  <c:v>0.53976608187134156</c:v>
                </c:pt>
                <c:pt idx="923">
                  <c:v>0.54035087719297992</c:v>
                </c:pt>
                <c:pt idx="924">
                  <c:v>0.54093567251461794</c:v>
                </c:pt>
                <c:pt idx="925">
                  <c:v>0.54152046783625418</c:v>
                </c:pt>
                <c:pt idx="926">
                  <c:v>0.54210526315789265</c:v>
                </c:pt>
                <c:pt idx="927">
                  <c:v>0.54269005847953067</c:v>
                </c:pt>
                <c:pt idx="928">
                  <c:v>0.54327485380116725</c:v>
                </c:pt>
                <c:pt idx="929">
                  <c:v>0.54385964912280471</c:v>
                </c:pt>
                <c:pt idx="930">
                  <c:v>0.54444444444444262</c:v>
                </c:pt>
                <c:pt idx="931">
                  <c:v>0.54502923976607964</c:v>
                </c:pt>
                <c:pt idx="932">
                  <c:v>0.54561403508771711</c:v>
                </c:pt>
                <c:pt idx="933">
                  <c:v>0.54619883040935513</c:v>
                </c:pt>
                <c:pt idx="934">
                  <c:v>0.5467836257309916</c:v>
                </c:pt>
                <c:pt idx="935">
                  <c:v>0.54736842105262906</c:v>
                </c:pt>
                <c:pt idx="936">
                  <c:v>0.54795321637426742</c:v>
                </c:pt>
                <c:pt idx="937">
                  <c:v>0.54853801169590444</c:v>
                </c:pt>
                <c:pt idx="938">
                  <c:v>0.5491228070175419</c:v>
                </c:pt>
                <c:pt idx="939">
                  <c:v>0.54970760233918037</c:v>
                </c:pt>
                <c:pt idx="940">
                  <c:v>0.55029239766081683</c:v>
                </c:pt>
                <c:pt idx="941">
                  <c:v>0.5508771929824543</c:v>
                </c:pt>
                <c:pt idx="942">
                  <c:v>0.55146198830409177</c:v>
                </c:pt>
                <c:pt idx="943">
                  <c:v>0.55204678362572923</c:v>
                </c:pt>
                <c:pt idx="944">
                  <c:v>0.55263157894736659</c:v>
                </c:pt>
                <c:pt idx="945">
                  <c:v>0.55321637426900416</c:v>
                </c:pt>
                <c:pt idx="946">
                  <c:v>0.55380116959064152</c:v>
                </c:pt>
                <c:pt idx="947">
                  <c:v>0.55438596491227865</c:v>
                </c:pt>
                <c:pt idx="948">
                  <c:v>0.55497076023391667</c:v>
                </c:pt>
                <c:pt idx="949">
                  <c:v>0.55555555555555403</c:v>
                </c:pt>
                <c:pt idx="950">
                  <c:v>0.5561403508771916</c:v>
                </c:pt>
                <c:pt idx="951">
                  <c:v>0.55672514619882973</c:v>
                </c:pt>
                <c:pt idx="952">
                  <c:v>0.55730994152046642</c:v>
                </c:pt>
                <c:pt idx="953">
                  <c:v>0.55789473684210433</c:v>
                </c:pt>
                <c:pt idx="954">
                  <c:v>0.55847953216374191</c:v>
                </c:pt>
                <c:pt idx="955">
                  <c:v>0.55906432748537882</c:v>
                </c:pt>
                <c:pt idx="956">
                  <c:v>0.55964912280701662</c:v>
                </c:pt>
                <c:pt idx="957">
                  <c:v>0.56023391812865353</c:v>
                </c:pt>
                <c:pt idx="958">
                  <c:v>0.56081871345029166</c:v>
                </c:pt>
                <c:pt idx="959">
                  <c:v>0.56140350877192791</c:v>
                </c:pt>
                <c:pt idx="960">
                  <c:v>0.56198830409356615</c:v>
                </c:pt>
                <c:pt idx="961">
                  <c:v>0.5625730994152035</c:v>
                </c:pt>
                <c:pt idx="962">
                  <c:v>0.56315789473684108</c:v>
                </c:pt>
                <c:pt idx="963">
                  <c:v>0.56374269005847943</c:v>
                </c:pt>
                <c:pt idx="964">
                  <c:v>0.56432748538011601</c:v>
                </c:pt>
                <c:pt idx="965">
                  <c:v>0.56491228070175292</c:v>
                </c:pt>
                <c:pt idx="966">
                  <c:v>0.56549707602339161</c:v>
                </c:pt>
                <c:pt idx="967">
                  <c:v>0.56608187134502863</c:v>
                </c:pt>
                <c:pt idx="968">
                  <c:v>0.56666666666666587</c:v>
                </c:pt>
                <c:pt idx="969">
                  <c:v>0.56725146198830334</c:v>
                </c:pt>
                <c:pt idx="970">
                  <c:v>0.56783625730994081</c:v>
                </c:pt>
                <c:pt idx="971">
                  <c:v>0.56842105263157927</c:v>
                </c:pt>
                <c:pt idx="972">
                  <c:v>0.56900584795321574</c:v>
                </c:pt>
                <c:pt idx="973">
                  <c:v>0.56959064327485365</c:v>
                </c:pt>
                <c:pt idx="974">
                  <c:v>0.57017543859649156</c:v>
                </c:pt>
                <c:pt idx="975">
                  <c:v>0.5707602339181288</c:v>
                </c:pt>
                <c:pt idx="976">
                  <c:v>0.5713450292397656</c:v>
                </c:pt>
                <c:pt idx="977">
                  <c:v>0.57192982456140384</c:v>
                </c:pt>
                <c:pt idx="978">
                  <c:v>0.57251461988304053</c:v>
                </c:pt>
                <c:pt idx="979">
                  <c:v>0.57309941520467889</c:v>
                </c:pt>
                <c:pt idx="980">
                  <c:v>0.57368421052631602</c:v>
                </c:pt>
                <c:pt idx="981">
                  <c:v>0.57426900584795226</c:v>
                </c:pt>
                <c:pt idx="982">
                  <c:v>0.57485380116959095</c:v>
                </c:pt>
                <c:pt idx="983">
                  <c:v>0.57543859649122786</c:v>
                </c:pt>
                <c:pt idx="984">
                  <c:v>0.57602339181286488</c:v>
                </c:pt>
                <c:pt idx="985">
                  <c:v>0.57660818713450324</c:v>
                </c:pt>
                <c:pt idx="986">
                  <c:v>0.5771929824561407</c:v>
                </c:pt>
                <c:pt idx="987">
                  <c:v>0.57777777777777772</c:v>
                </c:pt>
                <c:pt idx="988">
                  <c:v>0.57836257309941519</c:v>
                </c:pt>
                <c:pt idx="989">
                  <c:v>0.57894736842105254</c:v>
                </c:pt>
                <c:pt idx="990">
                  <c:v>0.57953216374268923</c:v>
                </c:pt>
                <c:pt idx="991">
                  <c:v>0.58011695906432703</c:v>
                </c:pt>
                <c:pt idx="992">
                  <c:v>0.58070175438596461</c:v>
                </c:pt>
                <c:pt idx="993">
                  <c:v>0.58128654970760107</c:v>
                </c:pt>
                <c:pt idx="994">
                  <c:v>0.58187134502923943</c:v>
                </c:pt>
                <c:pt idx="995">
                  <c:v>0.58245614035087701</c:v>
                </c:pt>
                <c:pt idx="996">
                  <c:v>0.58304093567251492</c:v>
                </c:pt>
                <c:pt idx="997">
                  <c:v>0.5836257309941526</c:v>
                </c:pt>
                <c:pt idx="998">
                  <c:v>0.58421052631578951</c:v>
                </c:pt>
                <c:pt idx="999">
                  <c:v>0.58479532163742731</c:v>
                </c:pt>
                <c:pt idx="1000">
                  <c:v>0.58538011695906456</c:v>
                </c:pt>
                <c:pt idx="1001">
                  <c:v>0.58596491228070224</c:v>
                </c:pt>
                <c:pt idx="1002">
                  <c:v>0.58654970760233949</c:v>
                </c:pt>
                <c:pt idx="1003">
                  <c:v>0.58713450292397718</c:v>
                </c:pt>
                <c:pt idx="1004">
                  <c:v>0.58771929824561453</c:v>
                </c:pt>
                <c:pt idx="1005">
                  <c:v>0.58830409356725166</c:v>
                </c:pt>
                <c:pt idx="1006">
                  <c:v>0.58888888888888968</c:v>
                </c:pt>
                <c:pt idx="1007">
                  <c:v>0.58947368421052659</c:v>
                </c:pt>
                <c:pt idx="1008">
                  <c:v>0.5900584795321645</c:v>
                </c:pt>
                <c:pt idx="1009">
                  <c:v>0.59064327485380241</c:v>
                </c:pt>
                <c:pt idx="1010">
                  <c:v>0.59122807017543944</c:v>
                </c:pt>
                <c:pt idx="1011">
                  <c:v>0.59181286549707657</c:v>
                </c:pt>
                <c:pt idx="1012">
                  <c:v>0.59239766081871437</c:v>
                </c:pt>
                <c:pt idx="1013">
                  <c:v>0.5929824561403515</c:v>
                </c:pt>
                <c:pt idx="1014">
                  <c:v>0.59356725146198885</c:v>
                </c:pt>
                <c:pt idx="1015">
                  <c:v>0.59415204678362621</c:v>
                </c:pt>
                <c:pt idx="1016">
                  <c:v>0.59473684210526379</c:v>
                </c:pt>
                <c:pt idx="1017">
                  <c:v>0.5953216374269017</c:v>
                </c:pt>
                <c:pt idx="1018">
                  <c:v>0.59590643274853961</c:v>
                </c:pt>
                <c:pt idx="1019">
                  <c:v>0.59649122807017663</c:v>
                </c:pt>
                <c:pt idx="1020">
                  <c:v>0.59707602339181409</c:v>
                </c:pt>
                <c:pt idx="1021">
                  <c:v>0.59766081871345167</c:v>
                </c:pt>
                <c:pt idx="1022">
                  <c:v>0.59824561403508958</c:v>
                </c:pt>
                <c:pt idx="1023">
                  <c:v>0.59883040935672649</c:v>
                </c:pt>
                <c:pt idx="1024">
                  <c:v>0.59941520467836396</c:v>
                </c:pt>
                <c:pt idx="1025">
                  <c:v>0.60000000000000164</c:v>
                </c:pt>
                <c:pt idx="1026">
                  <c:v>0.60058479532163844</c:v>
                </c:pt>
                <c:pt idx="1027">
                  <c:v>0.60116959064327691</c:v>
                </c:pt>
                <c:pt idx="1028">
                  <c:v>0.60175438596491349</c:v>
                </c:pt>
                <c:pt idx="1029">
                  <c:v>0.60233918128655128</c:v>
                </c:pt>
                <c:pt idx="1030">
                  <c:v>0.60292397660818986</c:v>
                </c:pt>
                <c:pt idx="1031">
                  <c:v>0.60350877192982622</c:v>
                </c:pt>
                <c:pt idx="1032">
                  <c:v>0.60409356725146368</c:v>
                </c:pt>
                <c:pt idx="1033">
                  <c:v>0.60467836257310215</c:v>
                </c:pt>
                <c:pt idx="1034">
                  <c:v>0.6052631578947385</c:v>
                </c:pt>
                <c:pt idx="1035">
                  <c:v>0.60584795321637686</c:v>
                </c:pt>
                <c:pt idx="1036">
                  <c:v>0.60643274853801354</c:v>
                </c:pt>
                <c:pt idx="1037">
                  <c:v>0.60701754385965057</c:v>
                </c:pt>
                <c:pt idx="1038">
                  <c:v>0.6076023391812887</c:v>
                </c:pt>
                <c:pt idx="1039">
                  <c:v>0.6081871345029255</c:v>
                </c:pt>
                <c:pt idx="1040">
                  <c:v>0.60877192982456363</c:v>
                </c:pt>
                <c:pt idx="1041">
                  <c:v>0.60935672514620032</c:v>
                </c:pt>
                <c:pt idx="1042">
                  <c:v>0.60994152046783889</c:v>
                </c:pt>
                <c:pt idx="1043">
                  <c:v>0.6105263157894758</c:v>
                </c:pt>
                <c:pt idx="1044">
                  <c:v>0.6111111111111136</c:v>
                </c:pt>
                <c:pt idx="1045">
                  <c:v>0.6116959064327514</c:v>
                </c:pt>
                <c:pt idx="1046">
                  <c:v>0.6122807017543882</c:v>
                </c:pt>
                <c:pt idx="1047">
                  <c:v>0.61286549707602611</c:v>
                </c:pt>
                <c:pt idx="1048">
                  <c:v>0.61345029239766313</c:v>
                </c:pt>
                <c:pt idx="1049">
                  <c:v>0.6140350877193006</c:v>
                </c:pt>
                <c:pt idx="1050">
                  <c:v>0.61461988304093851</c:v>
                </c:pt>
                <c:pt idx="1051">
                  <c:v>0.61520467836257631</c:v>
                </c:pt>
                <c:pt idx="1052">
                  <c:v>0.61578947368421388</c:v>
                </c:pt>
                <c:pt idx="1053">
                  <c:v>0.61637426900585068</c:v>
                </c:pt>
                <c:pt idx="1054">
                  <c:v>0.61695906432748848</c:v>
                </c:pt>
                <c:pt idx="1055">
                  <c:v>0.61754385964912595</c:v>
                </c:pt>
                <c:pt idx="1056">
                  <c:v>0.6181286549707633</c:v>
                </c:pt>
                <c:pt idx="1057">
                  <c:v>0.61871345029240077</c:v>
                </c:pt>
                <c:pt idx="1058">
                  <c:v>0.61929824561403823</c:v>
                </c:pt>
                <c:pt idx="1059">
                  <c:v>0.6198830409356757</c:v>
                </c:pt>
                <c:pt idx="1060">
                  <c:v>0.62046783625731272</c:v>
                </c:pt>
                <c:pt idx="1061">
                  <c:v>0.62105263157895063</c:v>
                </c:pt>
                <c:pt idx="1062">
                  <c:v>0.62163742690058843</c:v>
                </c:pt>
                <c:pt idx="1063">
                  <c:v>0.62222222222222512</c:v>
                </c:pt>
                <c:pt idx="1064">
                  <c:v>0.62280701754386369</c:v>
                </c:pt>
                <c:pt idx="1065">
                  <c:v>0.62339181286550105</c:v>
                </c:pt>
                <c:pt idx="1066">
                  <c:v>0.62397660818713763</c:v>
                </c:pt>
                <c:pt idx="1067">
                  <c:v>0.62456140350877576</c:v>
                </c:pt>
                <c:pt idx="1068">
                  <c:v>0.62514619883041245</c:v>
                </c:pt>
                <c:pt idx="1069">
                  <c:v>0.62573099415204991</c:v>
                </c:pt>
                <c:pt idx="1070">
                  <c:v>0.6263157894736876</c:v>
                </c:pt>
                <c:pt idx="1071">
                  <c:v>0.62690058479532451</c:v>
                </c:pt>
                <c:pt idx="1072">
                  <c:v>0.62748538011696187</c:v>
                </c:pt>
                <c:pt idx="1073">
                  <c:v>0.62807017543860033</c:v>
                </c:pt>
                <c:pt idx="1074">
                  <c:v>0.62865497076023724</c:v>
                </c:pt>
                <c:pt idx="1075">
                  <c:v>0.62923976608187515</c:v>
                </c:pt>
                <c:pt idx="1076">
                  <c:v>0.62982456140351284</c:v>
                </c:pt>
                <c:pt idx="1077">
                  <c:v>0.63040935672514964</c:v>
                </c:pt>
                <c:pt idx="1078">
                  <c:v>0.63099415204678799</c:v>
                </c:pt>
                <c:pt idx="1079">
                  <c:v>0.63157894736842513</c:v>
                </c:pt>
                <c:pt idx="1080">
                  <c:v>0.63216374269006204</c:v>
                </c:pt>
                <c:pt idx="1081">
                  <c:v>0.63274853801170006</c:v>
                </c:pt>
                <c:pt idx="1082">
                  <c:v>0.63333333333333741</c:v>
                </c:pt>
                <c:pt idx="1083">
                  <c:v>0.63391812865497488</c:v>
                </c:pt>
                <c:pt idx="1084">
                  <c:v>0.63450292397661157</c:v>
                </c:pt>
                <c:pt idx="1085">
                  <c:v>0.6350877192982497</c:v>
                </c:pt>
                <c:pt idx="1086">
                  <c:v>0.63567251461988783</c:v>
                </c:pt>
                <c:pt idx="1087">
                  <c:v>0.6362573099415243</c:v>
                </c:pt>
                <c:pt idx="1088">
                  <c:v>0.63684210526316221</c:v>
                </c:pt>
                <c:pt idx="1089">
                  <c:v>0.63742690058479978</c:v>
                </c:pt>
                <c:pt idx="1090">
                  <c:v>0.63801169590643669</c:v>
                </c:pt>
                <c:pt idx="1091">
                  <c:v>0.63859649122807483</c:v>
                </c:pt>
                <c:pt idx="1092">
                  <c:v>0.63918128654971218</c:v>
                </c:pt>
                <c:pt idx="1093">
                  <c:v>0.63976608187134865</c:v>
                </c:pt>
                <c:pt idx="1094">
                  <c:v>0.64035087719298711</c:v>
                </c:pt>
                <c:pt idx="1095">
                  <c:v>0.64093567251462502</c:v>
                </c:pt>
                <c:pt idx="1096">
                  <c:v>0.64152046783626149</c:v>
                </c:pt>
                <c:pt idx="1097">
                  <c:v>0.64210526315789973</c:v>
                </c:pt>
                <c:pt idx="1098">
                  <c:v>0.64269005847953764</c:v>
                </c:pt>
                <c:pt idx="1099">
                  <c:v>0.64327485380117477</c:v>
                </c:pt>
                <c:pt idx="1100">
                  <c:v>0.64385964912281191</c:v>
                </c:pt>
                <c:pt idx="1101">
                  <c:v>0.64444444444444926</c:v>
                </c:pt>
                <c:pt idx="1102">
                  <c:v>0.64502923976608695</c:v>
                </c:pt>
                <c:pt idx="1103">
                  <c:v>0.64561403508772375</c:v>
                </c:pt>
                <c:pt idx="1104">
                  <c:v>0.6461988304093621</c:v>
                </c:pt>
                <c:pt idx="1105">
                  <c:v>0.64678362573099868</c:v>
                </c:pt>
                <c:pt idx="1106">
                  <c:v>0.6473684210526357</c:v>
                </c:pt>
                <c:pt idx="1107">
                  <c:v>0.64795321637427461</c:v>
                </c:pt>
                <c:pt idx="1108">
                  <c:v>0.64853801169591152</c:v>
                </c:pt>
                <c:pt idx="1109">
                  <c:v>0.64912280701754865</c:v>
                </c:pt>
                <c:pt idx="1110">
                  <c:v>0.64970760233918734</c:v>
                </c:pt>
                <c:pt idx="1111">
                  <c:v>0.65029239766082403</c:v>
                </c:pt>
                <c:pt idx="1112">
                  <c:v>0.65087719298246094</c:v>
                </c:pt>
                <c:pt idx="1113">
                  <c:v>0.65146198830409863</c:v>
                </c:pt>
                <c:pt idx="1114">
                  <c:v>0.65204678362573631</c:v>
                </c:pt>
                <c:pt idx="1115">
                  <c:v>0.65263157894737389</c:v>
                </c:pt>
                <c:pt idx="1116">
                  <c:v>0.6532163742690108</c:v>
                </c:pt>
                <c:pt idx="1117">
                  <c:v>0.6538011695906486</c:v>
                </c:pt>
                <c:pt idx="1118">
                  <c:v>0.65438596491228551</c:v>
                </c:pt>
                <c:pt idx="1119">
                  <c:v>0.65497076023392364</c:v>
                </c:pt>
                <c:pt idx="1120">
                  <c:v>0.65555555555556111</c:v>
                </c:pt>
                <c:pt idx="1121">
                  <c:v>0.65614035087719869</c:v>
                </c:pt>
                <c:pt idx="1122">
                  <c:v>0.6567251461988366</c:v>
                </c:pt>
                <c:pt idx="1123">
                  <c:v>0.65730994152047384</c:v>
                </c:pt>
                <c:pt idx="1124">
                  <c:v>0.65789473684211131</c:v>
                </c:pt>
                <c:pt idx="1125">
                  <c:v>0.65847953216374888</c:v>
                </c:pt>
                <c:pt idx="1126">
                  <c:v>0.65906432748538601</c:v>
                </c:pt>
                <c:pt idx="1127">
                  <c:v>0.65964912280702348</c:v>
                </c:pt>
                <c:pt idx="1128">
                  <c:v>0.66023391812866061</c:v>
                </c:pt>
                <c:pt idx="1129">
                  <c:v>0.66081871345029874</c:v>
                </c:pt>
                <c:pt idx="1130">
                  <c:v>0.66140350877193488</c:v>
                </c:pt>
                <c:pt idx="1131">
                  <c:v>0.66198830409357368</c:v>
                </c:pt>
                <c:pt idx="1132">
                  <c:v>0.66257309941521025</c:v>
                </c:pt>
                <c:pt idx="1133">
                  <c:v>0.66315789473684772</c:v>
                </c:pt>
                <c:pt idx="1134">
                  <c:v>0.66374269005848641</c:v>
                </c:pt>
                <c:pt idx="1135">
                  <c:v>0.66432748538012265</c:v>
                </c:pt>
                <c:pt idx="1136">
                  <c:v>0.66491228070175967</c:v>
                </c:pt>
                <c:pt idx="1137">
                  <c:v>0.66549707602339869</c:v>
                </c:pt>
                <c:pt idx="1138">
                  <c:v>0.66608187134503571</c:v>
                </c:pt>
                <c:pt idx="1139">
                  <c:v>0.66666666666667318</c:v>
                </c:pt>
                <c:pt idx="1140">
                  <c:v>0.66725146198831042</c:v>
                </c:pt>
                <c:pt idx="1141">
                  <c:v>0.667836257309948</c:v>
                </c:pt>
                <c:pt idx="1142">
                  <c:v>0.66842105263158635</c:v>
                </c:pt>
                <c:pt idx="1143">
                  <c:v>0.66900584795322293</c:v>
                </c:pt>
                <c:pt idx="1144">
                  <c:v>0.66959064327486051</c:v>
                </c:pt>
                <c:pt idx="1145">
                  <c:v>0.67017543859649853</c:v>
                </c:pt>
                <c:pt idx="1146">
                  <c:v>0.67076023391813566</c:v>
                </c:pt>
                <c:pt idx="1147">
                  <c:v>0.67134502923977324</c:v>
                </c:pt>
                <c:pt idx="1148">
                  <c:v>0.6719298245614107</c:v>
                </c:pt>
                <c:pt idx="1149">
                  <c:v>0.67251461988304762</c:v>
                </c:pt>
                <c:pt idx="1150">
                  <c:v>0.67309941520468586</c:v>
                </c:pt>
                <c:pt idx="1151">
                  <c:v>0.67368421052632299</c:v>
                </c:pt>
                <c:pt idx="1152">
                  <c:v>0.67426900584795957</c:v>
                </c:pt>
                <c:pt idx="1153">
                  <c:v>0.67485380116959814</c:v>
                </c:pt>
                <c:pt idx="1154">
                  <c:v>0.67543859649123461</c:v>
                </c:pt>
                <c:pt idx="1155">
                  <c:v>0.67602339181287241</c:v>
                </c:pt>
                <c:pt idx="1156">
                  <c:v>0.67660818713451021</c:v>
                </c:pt>
                <c:pt idx="1157">
                  <c:v>0.67719298245614734</c:v>
                </c:pt>
                <c:pt idx="1158">
                  <c:v>0.67777777777778503</c:v>
                </c:pt>
                <c:pt idx="1159">
                  <c:v>0.67836257309942183</c:v>
                </c:pt>
                <c:pt idx="1160">
                  <c:v>0.67894736842105963</c:v>
                </c:pt>
                <c:pt idx="1161">
                  <c:v>0.6795321637426962</c:v>
                </c:pt>
                <c:pt idx="1162">
                  <c:v>0.68011695906433378</c:v>
                </c:pt>
                <c:pt idx="1163">
                  <c:v>0.68070175438597214</c:v>
                </c:pt>
                <c:pt idx="1164">
                  <c:v>0.68128654970760805</c:v>
                </c:pt>
                <c:pt idx="1165">
                  <c:v>0.68187134502924651</c:v>
                </c:pt>
                <c:pt idx="1166">
                  <c:v>0.68245614035088409</c:v>
                </c:pt>
                <c:pt idx="1167">
                  <c:v>0.683040935672522</c:v>
                </c:pt>
                <c:pt idx="1168">
                  <c:v>0.68362573099415946</c:v>
                </c:pt>
                <c:pt idx="1169">
                  <c:v>0.6842105263157966</c:v>
                </c:pt>
                <c:pt idx="1170">
                  <c:v>0.68479532163743395</c:v>
                </c:pt>
                <c:pt idx="1171">
                  <c:v>0.68538011695907164</c:v>
                </c:pt>
                <c:pt idx="1172">
                  <c:v>0.68596491228070933</c:v>
                </c:pt>
                <c:pt idx="1173">
                  <c:v>0.68654970760234635</c:v>
                </c:pt>
                <c:pt idx="1174">
                  <c:v>0.68713450292398381</c:v>
                </c:pt>
                <c:pt idx="1175">
                  <c:v>0.68771929824562161</c:v>
                </c:pt>
                <c:pt idx="1176">
                  <c:v>0.68830409356725852</c:v>
                </c:pt>
                <c:pt idx="1177">
                  <c:v>0.68888888888889666</c:v>
                </c:pt>
                <c:pt idx="1178">
                  <c:v>0.68947368421053368</c:v>
                </c:pt>
                <c:pt idx="1179">
                  <c:v>0.69005847953217181</c:v>
                </c:pt>
                <c:pt idx="1180">
                  <c:v>0.69064327485380905</c:v>
                </c:pt>
                <c:pt idx="1181">
                  <c:v>0.69122807017544652</c:v>
                </c:pt>
                <c:pt idx="1182">
                  <c:v>0.69181286549708354</c:v>
                </c:pt>
                <c:pt idx="1183">
                  <c:v>0.69239766081872101</c:v>
                </c:pt>
                <c:pt idx="1184">
                  <c:v>0.69298245614035869</c:v>
                </c:pt>
                <c:pt idx="1185">
                  <c:v>0.69356725146199549</c:v>
                </c:pt>
                <c:pt idx="1186">
                  <c:v>0.6941520467836334</c:v>
                </c:pt>
                <c:pt idx="1187">
                  <c:v>0.69473684210527131</c:v>
                </c:pt>
                <c:pt idx="1188">
                  <c:v>0.69532163742690889</c:v>
                </c:pt>
                <c:pt idx="1189">
                  <c:v>0.69590643274854624</c:v>
                </c:pt>
                <c:pt idx="1190">
                  <c:v>0.69649122807018393</c:v>
                </c:pt>
                <c:pt idx="1191">
                  <c:v>0.69707602339182073</c:v>
                </c:pt>
                <c:pt idx="1192">
                  <c:v>0.69766081871345864</c:v>
                </c:pt>
                <c:pt idx="1193">
                  <c:v>0.69824561403509655</c:v>
                </c:pt>
                <c:pt idx="1194">
                  <c:v>0.69883040935673313</c:v>
                </c:pt>
                <c:pt idx="1195">
                  <c:v>0.69941520467837115</c:v>
                </c:pt>
                <c:pt idx="1196">
                  <c:v>0.7000000000000085</c:v>
                </c:pt>
                <c:pt idx="1197">
                  <c:v>0.70058479532164508</c:v>
                </c:pt>
                <c:pt idx="1198">
                  <c:v>0.70116959064328344</c:v>
                </c:pt>
                <c:pt idx="1199">
                  <c:v>0.70175438596492046</c:v>
                </c:pt>
                <c:pt idx="1200">
                  <c:v>0.70233918128655759</c:v>
                </c:pt>
                <c:pt idx="1201">
                  <c:v>0.7029239766081965</c:v>
                </c:pt>
                <c:pt idx="1202">
                  <c:v>0.70350877192983252</c:v>
                </c:pt>
                <c:pt idx="1203">
                  <c:v>0.70409356725147065</c:v>
                </c:pt>
                <c:pt idx="1204">
                  <c:v>0.70467836257310867</c:v>
                </c:pt>
                <c:pt idx="1205">
                  <c:v>0.70526315789474481</c:v>
                </c:pt>
                <c:pt idx="1206">
                  <c:v>0.70584795321638316</c:v>
                </c:pt>
                <c:pt idx="1207">
                  <c:v>0.70643274853802018</c:v>
                </c:pt>
                <c:pt idx="1208">
                  <c:v>0.70701754385965709</c:v>
                </c:pt>
                <c:pt idx="1209">
                  <c:v>0.70760233918129511</c:v>
                </c:pt>
                <c:pt idx="1210">
                  <c:v>0.70818713450293258</c:v>
                </c:pt>
                <c:pt idx="1211">
                  <c:v>0.70877192982457071</c:v>
                </c:pt>
                <c:pt idx="1212">
                  <c:v>0.70935672514620707</c:v>
                </c:pt>
                <c:pt idx="1213">
                  <c:v>0.70994152046784542</c:v>
                </c:pt>
                <c:pt idx="1214">
                  <c:v>0.71052631578948244</c:v>
                </c:pt>
                <c:pt idx="1215">
                  <c:v>0.71111111111111991</c:v>
                </c:pt>
                <c:pt idx="1216">
                  <c:v>0.71169590643275793</c:v>
                </c:pt>
                <c:pt idx="1217">
                  <c:v>0.71228070175439451</c:v>
                </c:pt>
                <c:pt idx="1218">
                  <c:v>0.71286549707603264</c:v>
                </c:pt>
                <c:pt idx="1219">
                  <c:v>0.71345029239766977</c:v>
                </c:pt>
                <c:pt idx="1220">
                  <c:v>0.71403508771930724</c:v>
                </c:pt>
                <c:pt idx="1221">
                  <c:v>0.7146198830409447</c:v>
                </c:pt>
                <c:pt idx="1222">
                  <c:v>0.71520467836258284</c:v>
                </c:pt>
                <c:pt idx="1223">
                  <c:v>0.7157894736842203</c:v>
                </c:pt>
                <c:pt idx="1224">
                  <c:v>0.7163742690058571</c:v>
                </c:pt>
                <c:pt idx="1225">
                  <c:v>0.71695906432749512</c:v>
                </c:pt>
                <c:pt idx="1226">
                  <c:v>0.71754385964913259</c:v>
                </c:pt>
                <c:pt idx="1227">
                  <c:v>0.71812865497076961</c:v>
                </c:pt>
                <c:pt idx="1228">
                  <c:v>0.71871345029240741</c:v>
                </c:pt>
                <c:pt idx="1229">
                  <c:v>0.71929824561404465</c:v>
                </c:pt>
                <c:pt idx="1230">
                  <c:v>0.71988304093568189</c:v>
                </c:pt>
                <c:pt idx="1231">
                  <c:v>0.72046783625731969</c:v>
                </c:pt>
                <c:pt idx="1232">
                  <c:v>0.72105263157895683</c:v>
                </c:pt>
                <c:pt idx="1233">
                  <c:v>0.72163742690059496</c:v>
                </c:pt>
                <c:pt idx="1234">
                  <c:v>0.72222222222223176</c:v>
                </c:pt>
                <c:pt idx="1235">
                  <c:v>0.72280701754387011</c:v>
                </c:pt>
                <c:pt idx="1236">
                  <c:v>0.72339181286550769</c:v>
                </c:pt>
                <c:pt idx="1237">
                  <c:v>0.72397660818714415</c:v>
                </c:pt>
                <c:pt idx="1238">
                  <c:v>0.72456140350878206</c:v>
                </c:pt>
                <c:pt idx="1239">
                  <c:v>0.72514619883041909</c:v>
                </c:pt>
                <c:pt idx="1240">
                  <c:v>0.72573099415205655</c:v>
                </c:pt>
                <c:pt idx="1241">
                  <c:v>0.72631578947369402</c:v>
                </c:pt>
                <c:pt idx="1242">
                  <c:v>0.72690058479533148</c:v>
                </c:pt>
                <c:pt idx="1243">
                  <c:v>0.72748538011696828</c:v>
                </c:pt>
                <c:pt idx="1244">
                  <c:v>0.72807017543860664</c:v>
                </c:pt>
                <c:pt idx="1245">
                  <c:v>0.72865497076024388</c:v>
                </c:pt>
                <c:pt idx="1246">
                  <c:v>0.7292397660818819</c:v>
                </c:pt>
                <c:pt idx="1247">
                  <c:v>0.72982456140351926</c:v>
                </c:pt>
                <c:pt idx="1248">
                  <c:v>0.73040935672515661</c:v>
                </c:pt>
                <c:pt idx="1249">
                  <c:v>0.73099415204679441</c:v>
                </c:pt>
                <c:pt idx="1250">
                  <c:v>0.73157894736843165</c:v>
                </c:pt>
                <c:pt idx="1251">
                  <c:v>0.73216374269006868</c:v>
                </c:pt>
                <c:pt idx="1252">
                  <c:v>0.73274853801170681</c:v>
                </c:pt>
                <c:pt idx="1253">
                  <c:v>0.73333333333334361</c:v>
                </c:pt>
                <c:pt idx="1254">
                  <c:v>0.73391812865498152</c:v>
                </c:pt>
                <c:pt idx="1255">
                  <c:v>0.73450292397661809</c:v>
                </c:pt>
                <c:pt idx="1256">
                  <c:v>0.735087719298256</c:v>
                </c:pt>
                <c:pt idx="1257">
                  <c:v>0.73567251461989447</c:v>
                </c:pt>
                <c:pt idx="1258">
                  <c:v>0.73625730994153049</c:v>
                </c:pt>
                <c:pt idx="1259">
                  <c:v>0.73684210526316862</c:v>
                </c:pt>
                <c:pt idx="1260">
                  <c:v>0.73742690058480631</c:v>
                </c:pt>
                <c:pt idx="1261">
                  <c:v>0.73801169590644333</c:v>
                </c:pt>
                <c:pt idx="1262">
                  <c:v>0.73859649122808124</c:v>
                </c:pt>
                <c:pt idx="1263">
                  <c:v>0.73918128654971893</c:v>
                </c:pt>
                <c:pt idx="1264">
                  <c:v>0.73976608187135517</c:v>
                </c:pt>
                <c:pt idx="1265">
                  <c:v>0.74035087719299364</c:v>
                </c:pt>
                <c:pt idx="1266">
                  <c:v>0.74093567251463155</c:v>
                </c:pt>
                <c:pt idx="1267">
                  <c:v>0.74152046783626768</c:v>
                </c:pt>
                <c:pt idx="1268">
                  <c:v>0.7421052631579057</c:v>
                </c:pt>
                <c:pt idx="1269">
                  <c:v>0.74269005847954417</c:v>
                </c:pt>
                <c:pt idx="1270">
                  <c:v>0.7432748538011813</c:v>
                </c:pt>
                <c:pt idx="1271">
                  <c:v>0.74385964912281843</c:v>
                </c:pt>
                <c:pt idx="1272">
                  <c:v>0.74444444444445601</c:v>
                </c:pt>
                <c:pt idx="1273">
                  <c:v>0.74502923976609337</c:v>
                </c:pt>
                <c:pt idx="1274">
                  <c:v>0.74561403508773061</c:v>
                </c:pt>
                <c:pt idx="1275">
                  <c:v>0.74619883040936863</c:v>
                </c:pt>
                <c:pt idx="1276">
                  <c:v>0.74678362573100532</c:v>
                </c:pt>
                <c:pt idx="1277">
                  <c:v>0.74736842105264256</c:v>
                </c:pt>
                <c:pt idx="1278">
                  <c:v>0.74795321637428125</c:v>
                </c:pt>
                <c:pt idx="1279">
                  <c:v>0.74853801169591772</c:v>
                </c:pt>
                <c:pt idx="1280">
                  <c:v>0.74912280701755563</c:v>
                </c:pt>
                <c:pt idx="1281">
                  <c:v>0.74970760233919387</c:v>
                </c:pt>
                <c:pt idx="1282">
                  <c:v>0.75029239766083056</c:v>
                </c:pt>
                <c:pt idx="1283">
                  <c:v>0.75087719298246769</c:v>
                </c:pt>
                <c:pt idx="1284">
                  <c:v>0.75146198830410504</c:v>
                </c:pt>
                <c:pt idx="1285">
                  <c:v>0.75204678362574262</c:v>
                </c:pt>
                <c:pt idx="1286">
                  <c:v>0.75263157894738042</c:v>
                </c:pt>
                <c:pt idx="1287">
                  <c:v>0.75321637426901744</c:v>
                </c:pt>
                <c:pt idx="1288">
                  <c:v>0.75380116959065491</c:v>
                </c:pt>
                <c:pt idx="1289">
                  <c:v>0.75438596491229237</c:v>
                </c:pt>
                <c:pt idx="1290">
                  <c:v>0.75497076023392984</c:v>
                </c:pt>
                <c:pt idx="1291">
                  <c:v>0.75555555555556764</c:v>
                </c:pt>
                <c:pt idx="1292">
                  <c:v>0.75614035087720477</c:v>
                </c:pt>
                <c:pt idx="1293">
                  <c:v>0.75672514619884323</c:v>
                </c:pt>
                <c:pt idx="1294">
                  <c:v>0.75730994152048015</c:v>
                </c:pt>
                <c:pt idx="1295">
                  <c:v>0.75789473684211783</c:v>
                </c:pt>
                <c:pt idx="1296">
                  <c:v>0.75847953216375519</c:v>
                </c:pt>
                <c:pt idx="1297">
                  <c:v>0.75906432748539254</c:v>
                </c:pt>
                <c:pt idx="1298">
                  <c:v>0.75964912280703012</c:v>
                </c:pt>
                <c:pt idx="1299">
                  <c:v>0.76023391812866703</c:v>
                </c:pt>
                <c:pt idx="1300">
                  <c:v>0.76081871345030505</c:v>
                </c:pt>
                <c:pt idx="1301">
                  <c:v>0.7614035087719413</c:v>
                </c:pt>
                <c:pt idx="1302">
                  <c:v>0.7619883040935802</c:v>
                </c:pt>
                <c:pt idx="1303">
                  <c:v>0.76257309941521689</c:v>
                </c:pt>
                <c:pt idx="1304">
                  <c:v>0.76315789473685469</c:v>
                </c:pt>
                <c:pt idx="1305">
                  <c:v>0.76374269005849282</c:v>
                </c:pt>
                <c:pt idx="1306">
                  <c:v>0.76432748538012962</c:v>
                </c:pt>
                <c:pt idx="1307">
                  <c:v>0.7649122807017662</c:v>
                </c:pt>
                <c:pt idx="1308">
                  <c:v>0.76549707602340511</c:v>
                </c:pt>
                <c:pt idx="1309">
                  <c:v>0.76608187134504213</c:v>
                </c:pt>
                <c:pt idx="1310">
                  <c:v>0.76666666666667982</c:v>
                </c:pt>
                <c:pt idx="1311">
                  <c:v>0.76725146198831662</c:v>
                </c:pt>
                <c:pt idx="1312">
                  <c:v>0.76783625730995453</c:v>
                </c:pt>
                <c:pt idx="1313">
                  <c:v>0.76842105263159288</c:v>
                </c:pt>
                <c:pt idx="1314">
                  <c:v>0.76900584795322946</c:v>
                </c:pt>
                <c:pt idx="1315">
                  <c:v>0.76959064327486704</c:v>
                </c:pt>
                <c:pt idx="1316">
                  <c:v>0.77017543859650506</c:v>
                </c:pt>
                <c:pt idx="1317">
                  <c:v>0.77076023391814208</c:v>
                </c:pt>
                <c:pt idx="1318">
                  <c:v>0.77134502923977977</c:v>
                </c:pt>
                <c:pt idx="1319">
                  <c:v>0.77192982456141734</c:v>
                </c:pt>
                <c:pt idx="1320">
                  <c:v>0.77251461988305381</c:v>
                </c:pt>
                <c:pt idx="1321">
                  <c:v>0.77309941520469228</c:v>
                </c:pt>
                <c:pt idx="1322">
                  <c:v>0.77368421052632941</c:v>
                </c:pt>
                <c:pt idx="1323">
                  <c:v>0.77426900584796576</c:v>
                </c:pt>
                <c:pt idx="1324">
                  <c:v>0.77485380116960412</c:v>
                </c:pt>
                <c:pt idx="1325">
                  <c:v>0.77543859649124114</c:v>
                </c:pt>
                <c:pt idx="1326">
                  <c:v>0.7760233918128786</c:v>
                </c:pt>
                <c:pt idx="1327">
                  <c:v>0.77660818713451685</c:v>
                </c:pt>
                <c:pt idx="1328">
                  <c:v>0.77719298245615365</c:v>
                </c:pt>
                <c:pt idx="1329">
                  <c:v>0.77777777777779145</c:v>
                </c:pt>
                <c:pt idx="1330">
                  <c:v>0.77836257309942869</c:v>
                </c:pt>
                <c:pt idx="1331">
                  <c:v>0.77894736842106593</c:v>
                </c:pt>
                <c:pt idx="1332">
                  <c:v>0.77953216374270295</c:v>
                </c:pt>
                <c:pt idx="1333">
                  <c:v>0.78011695906434031</c:v>
                </c:pt>
                <c:pt idx="1334">
                  <c:v>0.78070175438597877</c:v>
                </c:pt>
                <c:pt idx="1335">
                  <c:v>0.78128654970761457</c:v>
                </c:pt>
                <c:pt idx="1336">
                  <c:v>0.78187134502925326</c:v>
                </c:pt>
                <c:pt idx="1337">
                  <c:v>0.78245614035089051</c:v>
                </c:pt>
                <c:pt idx="1338">
                  <c:v>0.78304093567252864</c:v>
                </c:pt>
                <c:pt idx="1339">
                  <c:v>0.7836257309941661</c:v>
                </c:pt>
                <c:pt idx="1340">
                  <c:v>0.78421052631580312</c:v>
                </c:pt>
                <c:pt idx="1341">
                  <c:v>0.7847953216374407</c:v>
                </c:pt>
                <c:pt idx="1342">
                  <c:v>0.7853801169590785</c:v>
                </c:pt>
                <c:pt idx="1343">
                  <c:v>0.78596491228071563</c:v>
                </c:pt>
                <c:pt idx="1344">
                  <c:v>0.78654970760235299</c:v>
                </c:pt>
                <c:pt idx="1345">
                  <c:v>0.78713450292399045</c:v>
                </c:pt>
                <c:pt idx="1346">
                  <c:v>0.78771929824562792</c:v>
                </c:pt>
                <c:pt idx="1347">
                  <c:v>0.78830409356726538</c:v>
                </c:pt>
                <c:pt idx="1348">
                  <c:v>0.78888888888890252</c:v>
                </c:pt>
                <c:pt idx="1349">
                  <c:v>0.78947368421054032</c:v>
                </c:pt>
                <c:pt idx="1350">
                  <c:v>0.79005847953217823</c:v>
                </c:pt>
                <c:pt idx="1351">
                  <c:v>0.79064327485381591</c:v>
                </c:pt>
                <c:pt idx="1352">
                  <c:v>0.79122807017545271</c:v>
                </c:pt>
                <c:pt idx="1353">
                  <c:v>0.79181286549709018</c:v>
                </c:pt>
                <c:pt idx="1354">
                  <c:v>0.79239766081872753</c:v>
                </c:pt>
                <c:pt idx="1355">
                  <c:v>0.79298245614036511</c:v>
                </c:pt>
                <c:pt idx="1356">
                  <c:v>0.79356725146200258</c:v>
                </c:pt>
                <c:pt idx="1357">
                  <c:v>0.7941520467836396</c:v>
                </c:pt>
                <c:pt idx="1358">
                  <c:v>0.79473684210527762</c:v>
                </c:pt>
                <c:pt idx="1359">
                  <c:v>0.79532163742691542</c:v>
                </c:pt>
                <c:pt idx="1360">
                  <c:v>0.79590643274855288</c:v>
                </c:pt>
                <c:pt idx="1361">
                  <c:v>0.79649122807019035</c:v>
                </c:pt>
                <c:pt idx="1362">
                  <c:v>0.7970760233918277</c:v>
                </c:pt>
                <c:pt idx="1363">
                  <c:v>0.79766081871346484</c:v>
                </c:pt>
                <c:pt idx="1364">
                  <c:v>0.79824561403510308</c:v>
                </c:pt>
                <c:pt idx="1365">
                  <c:v>0.79883040935673977</c:v>
                </c:pt>
                <c:pt idx="1366">
                  <c:v>0.79941520467837779</c:v>
                </c:pt>
                <c:pt idx="1367">
                  <c:v>0.8000000000000147</c:v>
                </c:pt>
                <c:pt idx="1368">
                  <c:v>0.80058479532165139</c:v>
                </c:pt>
                <c:pt idx="1369">
                  <c:v>0.80116959064328963</c:v>
                </c:pt>
                <c:pt idx="1370">
                  <c:v>0.80175438596492665</c:v>
                </c:pt>
                <c:pt idx="1371">
                  <c:v>0.80233918128656456</c:v>
                </c:pt>
                <c:pt idx="1372">
                  <c:v>0.80292397660820258</c:v>
                </c:pt>
                <c:pt idx="1373">
                  <c:v>0.80350877192983949</c:v>
                </c:pt>
                <c:pt idx="1374">
                  <c:v>0.8040935672514774</c:v>
                </c:pt>
                <c:pt idx="1375">
                  <c:v>0.8046783625731152</c:v>
                </c:pt>
                <c:pt idx="1376">
                  <c:v>0.80526315789475156</c:v>
                </c:pt>
                <c:pt idx="1377">
                  <c:v>0.80584795321639002</c:v>
                </c:pt>
                <c:pt idx="1378">
                  <c:v>0.80643274853802649</c:v>
                </c:pt>
                <c:pt idx="1379">
                  <c:v>0.80701754385966373</c:v>
                </c:pt>
                <c:pt idx="1380">
                  <c:v>0.80760233918130153</c:v>
                </c:pt>
                <c:pt idx="1381">
                  <c:v>0.80818713450293878</c:v>
                </c:pt>
                <c:pt idx="1382">
                  <c:v>0.80877192982457713</c:v>
                </c:pt>
                <c:pt idx="1383">
                  <c:v>0.80935672514621337</c:v>
                </c:pt>
                <c:pt idx="1384">
                  <c:v>0.80994152046785162</c:v>
                </c:pt>
                <c:pt idx="1385">
                  <c:v>0.81052631578948908</c:v>
                </c:pt>
                <c:pt idx="1386">
                  <c:v>0.81111111111112655</c:v>
                </c:pt>
                <c:pt idx="1387">
                  <c:v>0.81169590643276446</c:v>
                </c:pt>
                <c:pt idx="1388">
                  <c:v>0.81228070175440148</c:v>
                </c:pt>
                <c:pt idx="1389">
                  <c:v>0.81286549707603895</c:v>
                </c:pt>
                <c:pt idx="1390">
                  <c:v>0.81345029239767663</c:v>
                </c:pt>
                <c:pt idx="1391">
                  <c:v>0.81403508771931388</c:v>
                </c:pt>
                <c:pt idx="1392">
                  <c:v>0.81461988304095134</c:v>
                </c:pt>
                <c:pt idx="1393">
                  <c:v>0.81520467836258925</c:v>
                </c:pt>
                <c:pt idx="1394">
                  <c:v>0.81578947368422694</c:v>
                </c:pt>
                <c:pt idx="1395">
                  <c:v>0.81637426900586352</c:v>
                </c:pt>
                <c:pt idx="1396">
                  <c:v>0.81695906432750165</c:v>
                </c:pt>
                <c:pt idx="1397">
                  <c:v>0.81754385964913912</c:v>
                </c:pt>
                <c:pt idx="1398">
                  <c:v>0.8181286549707768</c:v>
                </c:pt>
                <c:pt idx="1399">
                  <c:v>0.8187134502924136</c:v>
                </c:pt>
                <c:pt idx="1400">
                  <c:v>0.81929824561405151</c:v>
                </c:pt>
                <c:pt idx="1401">
                  <c:v>0.81988304093568853</c:v>
                </c:pt>
                <c:pt idx="1402">
                  <c:v>0.820467836257326</c:v>
                </c:pt>
                <c:pt idx="1403">
                  <c:v>0.82105263157896369</c:v>
                </c:pt>
                <c:pt idx="1404">
                  <c:v>0.82163742690060093</c:v>
                </c:pt>
                <c:pt idx="1405">
                  <c:v>0.8222222222222384</c:v>
                </c:pt>
                <c:pt idx="1406">
                  <c:v>0.82280701754387719</c:v>
                </c:pt>
                <c:pt idx="1407">
                  <c:v>0.82339181286551422</c:v>
                </c:pt>
                <c:pt idx="1408">
                  <c:v>0.82397660818715079</c:v>
                </c:pt>
                <c:pt idx="1409">
                  <c:v>0.82456140350878893</c:v>
                </c:pt>
                <c:pt idx="1410">
                  <c:v>0.8251461988304255</c:v>
                </c:pt>
                <c:pt idx="1411">
                  <c:v>0.82573099415206319</c:v>
                </c:pt>
                <c:pt idx="1412">
                  <c:v>0.82631578947370066</c:v>
                </c:pt>
                <c:pt idx="1413">
                  <c:v>0.82690058479533768</c:v>
                </c:pt>
                <c:pt idx="1414">
                  <c:v>0.82748538011697559</c:v>
                </c:pt>
                <c:pt idx="1415">
                  <c:v>0.82807017543861305</c:v>
                </c:pt>
                <c:pt idx="1416">
                  <c:v>0.82865497076025052</c:v>
                </c:pt>
                <c:pt idx="1417">
                  <c:v>0.82923976608188843</c:v>
                </c:pt>
                <c:pt idx="1418">
                  <c:v>0.82982456140352601</c:v>
                </c:pt>
                <c:pt idx="1419">
                  <c:v>0.83040935672516292</c:v>
                </c:pt>
                <c:pt idx="1420">
                  <c:v>0.83099415204680094</c:v>
                </c:pt>
                <c:pt idx="1421">
                  <c:v>0.83157894736843785</c:v>
                </c:pt>
                <c:pt idx="1422">
                  <c:v>0.83216374269007565</c:v>
                </c:pt>
                <c:pt idx="1423">
                  <c:v>0.83274853801171322</c:v>
                </c:pt>
                <c:pt idx="1424">
                  <c:v>0.83333333333335025</c:v>
                </c:pt>
                <c:pt idx="1425">
                  <c:v>0.83391812865498771</c:v>
                </c:pt>
                <c:pt idx="1426">
                  <c:v>0.83450292397662462</c:v>
                </c:pt>
                <c:pt idx="1427">
                  <c:v>0.83508771929826253</c:v>
                </c:pt>
                <c:pt idx="1428">
                  <c:v>0.83567251461990055</c:v>
                </c:pt>
                <c:pt idx="1429">
                  <c:v>0.83625730994153757</c:v>
                </c:pt>
                <c:pt idx="1430">
                  <c:v>0.83684210526317571</c:v>
                </c:pt>
                <c:pt idx="1431">
                  <c:v>0.83742690058481262</c:v>
                </c:pt>
                <c:pt idx="1432">
                  <c:v>0.83801169590644997</c:v>
                </c:pt>
                <c:pt idx="1433">
                  <c:v>0.83859649122808788</c:v>
                </c:pt>
                <c:pt idx="1434">
                  <c:v>0.83918128654972535</c:v>
                </c:pt>
                <c:pt idx="1435">
                  <c:v>0.8397660818713617</c:v>
                </c:pt>
                <c:pt idx="1436">
                  <c:v>0.84035087719299983</c:v>
                </c:pt>
                <c:pt idx="1437">
                  <c:v>0.84093567251463808</c:v>
                </c:pt>
                <c:pt idx="1438">
                  <c:v>0.84152046783627477</c:v>
                </c:pt>
                <c:pt idx="1439">
                  <c:v>0.84210526315791223</c:v>
                </c:pt>
                <c:pt idx="1440">
                  <c:v>0.8426900584795507</c:v>
                </c:pt>
                <c:pt idx="1441">
                  <c:v>0.84327485380118783</c:v>
                </c:pt>
                <c:pt idx="1442">
                  <c:v>0.84385964912282463</c:v>
                </c:pt>
                <c:pt idx="1443">
                  <c:v>0.84444444444446254</c:v>
                </c:pt>
                <c:pt idx="1444">
                  <c:v>0.84502923976610012</c:v>
                </c:pt>
                <c:pt idx="1445">
                  <c:v>0.84561403508773703</c:v>
                </c:pt>
                <c:pt idx="1446">
                  <c:v>0.8461988304093756</c:v>
                </c:pt>
                <c:pt idx="1447">
                  <c:v>0.84678362573101196</c:v>
                </c:pt>
                <c:pt idx="1448">
                  <c:v>0.84736842105264898</c:v>
                </c:pt>
                <c:pt idx="1449">
                  <c:v>0.84795321637428789</c:v>
                </c:pt>
                <c:pt idx="1450">
                  <c:v>0.84853801169592435</c:v>
                </c:pt>
                <c:pt idx="1451">
                  <c:v>0.84912280701756182</c:v>
                </c:pt>
                <c:pt idx="1452">
                  <c:v>0.84970760233920029</c:v>
                </c:pt>
                <c:pt idx="1453">
                  <c:v>0.85029239766083675</c:v>
                </c:pt>
                <c:pt idx="1454">
                  <c:v>0.85087719298247466</c:v>
                </c:pt>
                <c:pt idx="1455">
                  <c:v>0.85146198830411168</c:v>
                </c:pt>
                <c:pt idx="1456">
                  <c:v>0.85204678362574915</c:v>
                </c:pt>
                <c:pt idx="1457">
                  <c:v>0.85263157894738661</c:v>
                </c:pt>
                <c:pt idx="1458">
                  <c:v>0.85321637426902408</c:v>
                </c:pt>
                <c:pt idx="1459">
                  <c:v>0.85380116959066155</c:v>
                </c:pt>
                <c:pt idx="1460">
                  <c:v>0.85438596491229857</c:v>
                </c:pt>
                <c:pt idx="1461">
                  <c:v>0.8549707602339367</c:v>
                </c:pt>
                <c:pt idx="1462">
                  <c:v>0.85555555555557461</c:v>
                </c:pt>
                <c:pt idx="1463">
                  <c:v>0.85614035087721141</c:v>
                </c:pt>
                <c:pt idx="1464">
                  <c:v>0.85672514619884976</c:v>
                </c:pt>
                <c:pt idx="1465">
                  <c:v>0.8573099415204869</c:v>
                </c:pt>
                <c:pt idx="1466">
                  <c:v>0.85789473684212425</c:v>
                </c:pt>
                <c:pt idx="1467">
                  <c:v>0.85847953216376194</c:v>
                </c:pt>
                <c:pt idx="1468">
                  <c:v>0.85906432748539874</c:v>
                </c:pt>
                <c:pt idx="1469">
                  <c:v>0.85964912280703665</c:v>
                </c:pt>
                <c:pt idx="1470">
                  <c:v>0.86023391812867411</c:v>
                </c:pt>
                <c:pt idx="1471">
                  <c:v>0.8608187134503118</c:v>
                </c:pt>
                <c:pt idx="1472">
                  <c:v>0.86140350877194805</c:v>
                </c:pt>
                <c:pt idx="1473">
                  <c:v>0.86198830409358684</c:v>
                </c:pt>
                <c:pt idx="1474">
                  <c:v>0.86257309941522353</c:v>
                </c:pt>
                <c:pt idx="1475">
                  <c:v>0.863157894736861</c:v>
                </c:pt>
                <c:pt idx="1476">
                  <c:v>0.86374269005849946</c:v>
                </c:pt>
                <c:pt idx="1477">
                  <c:v>0.86432748538013593</c:v>
                </c:pt>
                <c:pt idx="1478">
                  <c:v>0.86491228070177339</c:v>
                </c:pt>
                <c:pt idx="1479">
                  <c:v>0.86549707602341175</c:v>
                </c:pt>
                <c:pt idx="1480">
                  <c:v>0.86608187134504877</c:v>
                </c:pt>
                <c:pt idx="1481">
                  <c:v>0.86666666666668624</c:v>
                </c:pt>
                <c:pt idx="1482">
                  <c:v>0.8672514619883237</c:v>
                </c:pt>
                <c:pt idx="1483">
                  <c:v>0.86783625730996072</c:v>
                </c:pt>
                <c:pt idx="1484">
                  <c:v>0.86842105263159952</c:v>
                </c:pt>
                <c:pt idx="1485">
                  <c:v>0.8690058479532361</c:v>
                </c:pt>
                <c:pt idx="1486">
                  <c:v>0.86959064327487412</c:v>
                </c:pt>
                <c:pt idx="1487">
                  <c:v>0.8701754385965117</c:v>
                </c:pt>
                <c:pt idx="1488">
                  <c:v>0.87076023391814872</c:v>
                </c:pt>
                <c:pt idx="1489">
                  <c:v>0.87134502923978618</c:v>
                </c:pt>
                <c:pt idx="1490">
                  <c:v>0.87192982456142376</c:v>
                </c:pt>
                <c:pt idx="1491">
                  <c:v>0.87251461988306045</c:v>
                </c:pt>
                <c:pt idx="1492">
                  <c:v>0.87309941520469891</c:v>
                </c:pt>
                <c:pt idx="1493">
                  <c:v>0.87368421052633594</c:v>
                </c:pt>
                <c:pt idx="1494">
                  <c:v>0.87426900584797251</c:v>
                </c:pt>
                <c:pt idx="1495">
                  <c:v>0.87485380116961065</c:v>
                </c:pt>
                <c:pt idx="1496">
                  <c:v>0.87543859649124778</c:v>
                </c:pt>
                <c:pt idx="1497">
                  <c:v>0.87602339181288524</c:v>
                </c:pt>
                <c:pt idx="1498">
                  <c:v>0.87660818713452315</c:v>
                </c:pt>
                <c:pt idx="1499">
                  <c:v>0.87719298245616062</c:v>
                </c:pt>
                <c:pt idx="1500">
                  <c:v>0.87777777777779764</c:v>
                </c:pt>
                <c:pt idx="1501">
                  <c:v>0.87836257309943511</c:v>
                </c:pt>
                <c:pt idx="1502">
                  <c:v>0.87894736842107313</c:v>
                </c:pt>
                <c:pt idx="1503">
                  <c:v>0.87953216374270937</c:v>
                </c:pt>
                <c:pt idx="1504">
                  <c:v>0.88011695906434706</c:v>
                </c:pt>
                <c:pt idx="1505">
                  <c:v>0.88070175438598541</c:v>
                </c:pt>
                <c:pt idx="1506">
                  <c:v>0.8812865497076211</c:v>
                </c:pt>
                <c:pt idx="1507">
                  <c:v>0.88187134502925957</c:v>
                </c:pt>
                <c:pt idx="1508">
                  <c:v>0.88245614035089737</c:v>
                </c:pt>
                <c:pt idx="1509">
                  <c:v>0.88304093567253483</c:v>
                </c:pt>
                <c:pt idx="1510">
                  <c:v>0.88362573099417296</c:v>
                </c:pt>
                <c:pt idx="1511">
                  <c:v>0.88421052631580976</c:v>
                </c:pt>
                <c:pt idx="1512">
                  <c:v>0.88479532163744723</c:v>
                </c:pt>
                <c:pt idx="1513">
                  <c:v>0.8853801169590847</c:v>
                </c:pt>
                <c:pt idx="1514">
                  <c:v>0.88596491228072261</c:v>
                </c:pt>
                <c:pt idx="1515">
                  <c:v>0.88654970760235952</c:v>
                </c:pt>
                <c:pt idx="1516">
                  <c:v>0.88713450292399709</c:v>
                </c:pt>
                <c:pt idx="1517">
                  <c:v>0.88771929824563467</c:v>
                </c:pt>
                <c:pt idx="1518">
                  <c:v>0.88830409356727202</c:v>
                </c:pt>
                <c:pt idx="1519">
                  <c:v>0.88888888888890949</c:v>
                </c:pt>
                <c:pt idx="1520">
                  <c:v>0.88947368421054696</c:v>
                </c:pt>
                <c:pt idx="1521">
                  <c:v>0.89005847953218464</c:v>
                </c:pt>
                <c:pt idx="1522">
                  <c:v>0.89064327485382233</c:v>
                </c:pt>
                <c:pt idx="1523">
                  <c:v>0.89122807017545935</c:v>
                </c:pt>
                <c:pt idx="1524">
                  <c:v>0.89181286549709649</c:v>
                </c:pt>
                <c:pt idx="1525">
                  <c:v>0.89239766081873428</c:v>
                </c:pt>
                <c:pt idx="1526">
                  <c:v>0.89298245614037175</c:v>
                </c:pt>
                <c:pt idx="1527">
                  <c:v>0.89356725146200877</c:v>
                </c:pt>
                <c:pt idx="1528">
                  <c:v>0.89415204678364657</c:v>
                </c:pt>
                <c:pt idx="1529">
                  <c:v>0.89473684210528415</c:v>
                </c:pt>
                <c:pt idx="1530">
                  <c:v>0.89532163742692161</c:v>
                </c:pt>
                <c:pt idx="1531">
                  <c:v>0.89590643274855952</c:v>
                </c:pt>
                <c:pt idx="1532">
                  <c:v>0.89649122807019699</c:v>
                </c:pt>
                <c:pt idx="1533">
                  <c:v>0.89707602339183401</c:v>
                </c:pt>
                <c:pt idx="1534">
                  <c:v>0.89766081871347203</c:v>
                </c:pt>
                <c:pt idx="1535">
                  <c:v>0.89824561403510961</c:v>
                </c:pt>
                <c:pt idx="1536">
                  <c:v>0.89883040935674641</c:v>
                </c:pt>
                <c:pt idx="1537">
                  <c:v>0.89941520467838432</c:v>
                </c:pt>
                <c:pt idx="1538">
                  <c:v>0.90000000000002134</c:v>
                </c:pt>
                <c:pt idx="1539">
                  <c:v>0.90058479532165825</c:v>
                </c:pt>
                <c:pt idx="1540">
                  <c:v>0.9011695906432966</c:v>
                </c:pt>
                <c:pt idx="1541">
                  <c:v>0.90175438596493318</c:v>
                </c:pt>
                <c:pt idx="1542">
                  <c:v>0.9023391812865712</c:v>
                </c:pt>
                <c:pt idx="1543">
                  <c:v>0.90292397660820911</c:v>
                </c:pt>
                <c:pt idx="1544">
                  <c:v>0.90350877192984569</c:v>
                </c:pt>
                <c:pt idx="1545">
                  <c:v>0.9040935672514836</c:v>
                </c:pt>
                <c:pt idx="1546">
                  <c:v>0.90467836257312184</c:v>
                </c:pt>
                <c:pt idx="1547">
                  <c:v>0.90526315789475809</c:v>
                </c:pt>
                <c:pt idx="1548">
                  <c:v>0.90584795321639644</c:v>
                </c:pt>
                <c:pt idx="1549">
                  <c:v>0.90643274853803346</c:v>
                </c:pt>
                <c:pt idx="1550">
                  <c:v>0.90701754385967059</c:v>
                </c:pt>
                <c:pt idx="1551">
                  <c:v>0.90760233918130839</c:v>
                </c:pt>
                <c:pt idx="1552">
                  <c:v>0.9081871345029453</c:v>
                </c:pt>
                <c:pt idx="1553">
                  <c:v>0.90877192982458377</c:v>
                </c:pt>
                <c:pt idx="1554">
                  <c:v>0.90935672514622012</c:v>
                </c:pt>
                <c:pt idx="1555">
                  <c:v>0.9099415204678587</c:v>
                </c:pt>
                <c:pt idx="1556">
                  <c:v>0.9105263157894955</c:v>
                </c:pt>
                <c:pt idx="1557">
                  <c:v>0.91111111111113319</c:v>
                </c:pt>
                <c:pt idx="1558">
                  <c:v>0.91169590643277143</c:v>
                </c:pt>
                <c:pt idx="1559">
                  <c:v>0.91228070175440767</c:v>
                </c:pt>
                <c:pt idx="1560">
                  <c:v>0.9128654970760457</c:v>
                </c:pt>
                <c:pt idx="1561">
                  <c:v>0.91345029239768305</c:v>
                </c:pt>
                <c:pt idx="1562">
                  <c:v>0.91403508771932052</c:v>
                </c:pt>
                <c:pt idx="1563">
                  <c:v>0.91461988304095798</c:v>
                </c:pt>
                <c:pt idx="1564">
                  <c:v>0.915204678362596</c:v>
                </c:pt>
                <c:pt idx="1565">
                  <c:v>0.91578947368423336</c:v>
                </c:pt>
                <c:pt idx="1566">
                  <c:v>0.9163742690058706</c:v>
                </c:pt>
                <c:pt idx="1567">
                  <c:v>0.91695906432750784</c:v>
                </c:pt>
                <c:pt idx="1568">
                  <c:v>0.91754385964914564</c:v>
                </c:pt>
                <c:pt idx="1569">
                  <c:v>0.91812865497078322</c:v>
                </c:pt>
                <c:pt idx="1570">
                  <c:v>0.91871345029242024</c:v>
                </c:pt>
                <c:pt idx="1571">
                  <c:v>0.91929824561405771</c:v>
                </c:pt>
                <c:pt idx="1572">
                  <c:v>0.91988304093569517</c:v>
                </c:pt>
                <c:pt idx="1573">
                  <c:v>0.92046783625733253</c:v>
                </c:pt>
                <c:pt idx="1574">
                  <c:v>0.92105263157897055</c:v>
                </c:pt>
                <c:pt idx="1575">
                  <c:v>0.92163742690060768</c:v>
                </c:pt>
                <c:pt idx="1576">
                  <c:v>0.92222222222224459</c:v>
                </c:pt>
                <c:pt idx="1577">
                  <c:v>0.92280701754388372</c:v>
                </c:pt>
                <c:pt idx="1578">
                  <c:v>0.92339181286552074</c:v>
                </c:pt>
                <c:pt idx="1579">
                  <c:v>0.92397660818715743</c:v>
                </c:pt>
                <c:pt idx="1580">
                  <c:v>0.92456140350879534</c:v>
                </c:pt>
                <c:pt idx="1581">
                  <c:v>0.92514619883043236</c:v>
                </c:pt>
                <c:pt idx="1582">
                  <c:v>0.9257309941520695</c:v>
                </c:pt>
                <c:pt idx="1583">
                  <c:v>0.9263157894737073</c:v>
                </c:pt>
                <c:pt idx="1584">
                  <c:v>0.92690058479534421</c:v>
                </c:pt>
                <c:pt idx="1585">
                  <c:v>0.92748538011698178</c:v>
                </c:pt>
                <c:pt idx="1586">
                  <c:v>0.92807017543861969</c:v>
                </c:pt>
                <c:pt idx="1587">
                  <c:v>0.92865497076025716</c:v>
                </c:pt>
                <c:pt idx="1588">
                  <c:v>0.92923976608189462</c:v>
                </c:pt>
                <c:pt idx="1589">
                  <c:v>0.92982456140353253</c:v>
                </c:pt>
                <c:pt idx="1590">
                  <c:v>0.93040935672516967</c:v>
                </c:pt>
                <c:pt idx="1591">
                  <c:v>0.93099415204680758</c:v>
                </c:pt>
                <c:pt idx="1592">
                  <c:v>0.9315789473684446</c:v>
                </c:pt>
                <c:pt idx="1593">
                  <c:v>0.93216374269008195</c:v>
                </c:pt>
                <c:pt idx="1594">
                  <c:v>0.93274853801171964</c:v>
                </c:pt>
                <c:pt idx="1595">
                  <c:v>0.93333333333335688</c:v>
                </c:pt>
                <c:pt idx="1596">
                  <c:v>0.93391812865499435</c:v>
                </c:pt>
                <c:pt idx="1597">
                  <c:v>0.93450292397663126</c:v>
                </c:pt>
                <c:pt idx="1598">
                  <c:v>0.93508771929826928</c:v>
                </c:pt>
                <c:pt idx="1599">
                  <c:v>0.93567251461990675</c:v>
                </c:pt>
                <c:pt idx="1600">
                  <c:v>0.93625730994154377</c:v>
                </c:pt>
                <c:pt idx="1601">
                  <c:v>0.93684210526318212</c:v>
                </c:pt>
                <c:pt idx="1602">
                  <c:v>0.93742690058481914</c:v>
                </c:pt>
                <c:pt idx="1603">
                  <c:v>0.9380116959064565</c:v>
                </c:pt>
                <c:pt idx="1604">
                  <c:v>0.93859649122809452</c:v>
                </c:pt>
                <c:pt idx="1605">
                  <c:v>0.93918128654973165</c:v>
                </c:pt>
                <c:pt idx="1606">
                  <c:v>0.93976608187136823</c:v>
                </c:pt>
                <c:pt idx="1607">
                  <c:v>0.94035087719300703</c:v>
                </c:pt>
                <c:pt idx="1608">
                  <c:v>0.94093567251464461</c:v>
                </c:pt>
                <c:pt idx="1609">
                  <c:v>0.94152046783628141</c:v>
                </c:pt>
                <c:pt idx="1610">
                  <c:v>0.94210526315791887</c:v>
                </c:pt>
                <c:pt idx="1611">
                  <c:v>0.94269005847955734</c:v>
                </c:pt>
                <c:pt idx="1612">
                  <c:v>0.94327485380119425</c:v>
                </c:pt>
                <c:pt idx="1613">
                  <c:v>0.9438596491228316</c:v>
                </c:pt>
                <c:pt idx="1614">
                  <c:v>0.94444444444446873</c:v>
                </c:pt>
                <c:pt idx="1615">
                  <c:v>0.94502923976610664</c:v>
                </c:pt>
                <c:pt idx="1616">
                  <c:v>0.94561403508774367</c:v>
                </c:pt>
                <c:pt idx="1617">
                  <c:v>0.94619883040938213</c:v>
                </c:pt>
                <c:pt idx="1618">
                  <c:v>0.94678362573101849</c:v>
                </c:pt>
                <c:pt idx="1619">
                  <c:v>0.9473684210526554</c:v>
                </c:pt>
                <c:pt idx="1620">
                  <c:v>0.94795321637429431</c:v>
                </c:pt>
                <c:pt idx="1621">
                  <c:v>0.94853801169593099</c:v>
                </c:pt>
                <c:pt idx="1622">
                  <c:v>0.94912280701756868</c:v>
                </c:pt>
                <c:pt idx="1623">
                  <c:v>0.94970760233920648</c:v>
                </c:pt>
                <c:pt idx="1624">
                  <c:v>0.95029239766084361</c:v>
                </c:pt>
                <c:pt idx="1625">
                  <c:v>0.9508771929824813</c:v>
                </c:pt>
                <c:pt idx="1626">
                  <c:v>0.95146198830411832</c:v>
                </c:pt>
                <c:pt idx="1627">
                  <c:v>0.95204678362575579</c:v>
                </c:pt>
                <c:pt idx="1628">
                  <c:v>0.95263157894739325</c:v>
                </c:pt>
                <c:pt idx="1629">
                  <c:v>0.9532163742690305</c:v>
                </c:pt>
                <c:pt idx="1630">
                  <c:v>0.95380116959066819</c:v>
                </c:pt>
                <c:pt idx="1631">
                  <c:v>0.9543859649123051</c:v>
                </c:pt>
                <c:pt idx="1632">
                  <c:v>0.95497076023394312</c:v>
                </c:pt>
                <c:pt idx="1633">
                  <c:v>0.95555555555558114</c:v>
                </c:pt>
                <c:pt idx="1634">
                  <c:v>0.9561403508772176</c:v>
                </c:pt>
                <c:pt idx="1635">
                  <c:v>0.95672514619885618</c:v>
                </c:pt>
                <c:pt idx="1636">
                  <c:v>0.95730994152049342</c:v>
                </c:pt>
                <c:pt idx="1637">
                  <c:v>0.957894736842131</c:v>
                </c:pt>
                <c:pt idx="1638">
                  <c:v>0.95847953216376836</c:v>
                </c:pt>
                <c:pt idx="1639">
                  <c:v>0.9590643274854056</c:v>
                </c:pt>
                <c:pt idx="1640">
                  <c:v>0.95964912280704284</c:v>
                </c:pt>
                <c:pt idx="1641">
                  <c:v>0.96023391812868064</c:v>
                </c:pt>
                <c:pt idx="1642">
                  <c:v>0.96081871345031822</c:v>
                </c:pt>
                <c:pt idx="1643">
                  <c:v>0.96140350877195446</c:v>
                </c:pt>
                <c:pt idx="1644">
                  <c:v>0.96198830409359315</c:v>
                </c:pt>
                <c:pt idx="1645">
                  <c:v>0.96257309941523017</c:v>
                </c:pt>
                <c:pt idx="1646">
                  <c:v>0.96315789473686753</c:v>
                </c:pt>
                <c:pt idx="1647">
                  <c:v>0.96374269005850599</c:v>
                </c:pt>
                <c:pt idx="1648">
                  <c:v>0.96432748538014268</c:v>
                </c:pt>
                <c:pt idx="1649">
                  <c:v>0.96491228070177959</c:v>
                </c:pt>
                <c:pt idx="1650">
                  <c:v>0.96549707602341805</c:v>
                </c:pt>
                <c:pt idx="1651">
                  <c:v>0.96608187134505541</c:v>
                </c:pt>
                <c:pt idx="1652">
                  <c:v>0.96666666666669265</c:v>
                </c:pt>
                <c:pt idx="1653">
                  <c:v>0.9672514619883299</c:v>
                </c:pt>
                <c:pt idx="1654">
                  <c:v>0.9678362573099677</c:v>
                </c:pt>
                <c:pt idx="1655">
                  <c:v>0.96842105263160538</c:v>
                </c:pt>
                <c:pt idx="1656">
                  <c:v>0.96900584795324263</c:v>
                </c:pt>
                <c:pt idx="1657">
                  <c:v>0.96959064327488065</c:v>
                </c:pt>
                <c:pt idx="1658">
                  <c:v>0.97017543859651811</c:v>
                </c:pt>
                <c:pt idx="1659">
                  <c:v>0.97076023391815514</c:v>
                </c:pt>
                <c:pt idx="1660">
                  <c:v>0.97134502923979282</c:v>
                </c:pt>
                <c:pt idx="1661">
                  <c:v>0.97192982456143018</c:v>
                </c:pt>
                <c:pt idx="1662">
                  <c:v>0.97251461988306709</c:v>
                </c:pt>
                <c:pt idx="1663">
                  <c:v>0.97309941520470544</c:v>
                </c:pt>
                <c:pt idx="1664">
                  <c:v>0.97368421052634246</c:v>
                </c:pt>
                <c:pt idx="1665">
                  <c:v>0.97426900584797949</c:v>
                </c:pt>
                <c:pt idx="1666">
                  <c:v>0.97485380116961695</c:v>
                </c:pt>
                <c:pt idx="1667">
                  <c:v>0.97543859649125442</c:v>
                </c:pt>
                <c:pt idx="1668">
                  <c:v>0.97602339181289188</c:v>
                </c:pt>
                <c:pt idx="1669">
                  <c:v>0.9766081871345299</c:v>
                </c:pt>
                <c:pt idx="1670">
                  <c:v>0.97719298245616681</c:v>
                </c:pt>
                <c:pt idx="1671">
                  <c:v>0.97777777777780461</c:v>
                </c:pt>
                <c:pt idx="1672">
                  <c:v>0.97836257309944152</c:v>
                </c:pt>
                <c:pt idx="1673">
                  <c:v>0.97894736842107966</c:v>
                </c:pt>
                <c:pt idx="1674">
                  <c:v>0.9795321637427159</c:v>
                </c:pt>
                <c:pt idx="1675">
                  <c:v>0.98011695906435337</c:v>
                </c:pt>
                <c:pt idx="1676">
                  <c:v>0.98070175438599161</c:v>
                </c:pt>
                <c:pt idx="1677">
                  <c:v>0.98128654970762763</c:v>
                </c:pt>
                <c:pt idx="1678">
                  <c:v>0.9818713450292661</c:v>
                </c:pt>
                <c:pt idx="1679">
                  <c:v>0.98245614035090323</c:v>
                </c:pt>
                <c:pt idx="1680">
                  <c:v>0.98304093567254169</c:v>
                </c:pt>
                <c:pt idx="1681">
                  <c:v>0.9836257309941796</c:v>
                </c:pt>
                <c:pt idx="1682">
                  <c:v>0.9842105263158164</c:v>
                </c:pt>
                <c:pt idx="1683">
                  <c:v>0.98479532163745387</c:v>
                </c:pt>
                <c:pt idx="1684">
                  <c:v>0.98538011695909133</c:v>
                </c:pt>
                <c:pt idx="1685">
                  <c:v>0.9859649122807288</c:v>
                </c:pt>
                <c:pt idx="1686">
                  <c:v>0.98654970760236627</c:v>
                </c:pt>
                <c:pt idx="1687">
                  <c:v>0.98713450292400351</c:v>
                </c:pt>
                <c:pt idx="1688">
                  <c:v>0.9877192982456412</c:v>
                </c:pt>
                <c:pt idx="1689">
                  <c:v>0.98830409356727866</c:v>
                </c:pt>
                <c:pt idx="1690">
                  <c:v>0.98888888888891568</c:v>
                </c:pt>
                <c:pt idx="1691">
                  <c:v>0.98947368421055359</c:v>
                </c:pt>
                <c:pt idx="1692">
                  <c:v>0.9900584795321915</c:v>
                </c:pt>
                <c:pt idx="1693">
                  <c:v>0.99064327485382864</c:v>
                </c:pt>
                <c:pt idx="1694">
                  <c:v>0.99122807017546599</c:v>
                </c:pt>
                <c:pt idx="1695">
                  <c:v>0.99181286549710346</c:v>
                </c:pt>
                <c:pt idx="1696">
                  <c:v>0.99239766081874059</c:v>
                </c:pt>
                <c:pt idx="1697">
                  <c:v>0.99298245614037861</c:v>
                </c:pt>
                <c:pt idx="1698">
                  <c:v>0.99356725146201519</c:v>
                </c:pt>
                <c:pt idx="1699">
                  <c:v>0.99415204678365288</c:v>
                </c:pt>
                <c:pt idx="1700">
                  <c:v>0.99473684210529079</c:v>
                </c:pt>
                <c:pt idx="1701">
                  <c:v>0.99532163742692825</c:v>
                </c:pt>
                <c:pt idx="1702">
                  <c:v>0.99590643274856572</c:v>
                </c:pt>
                <c:pt idx="1703">
                  <c:v>0.99649122807020318</c:v>
                </c:pt>
                <c:pt idx="1704">
                  <c:v>0.99707602339184054</c:v>
                </c:pt>
                <c:pt idx="1705">
                  <c:v>0.99766081871347856</c:v>
                </c:pt>
                <c:pt idx="1706">
                  <c:v>0.99824561403511614</c:v>
                </c:pt>
                <c:pt idx="1707">
                  <c:v>0.9988304093567526</c:v>
                </c:pt>
                <c:pt idx="1708">
                  <c:v>0.99941520467839062</c:v>
                </c:pt>
                <c:pt idx="1709">
                  <c:v>1.000000000000028</c:v>
                </c:pt>
              </c:numCache>
            </c:numRef>
          </c:yVal>
        </c:ser>
        <c:axId val="94897664"/>
        <c:axId val="94899200"/>
      </c:scatterChart>
      <c:valAx>
        <c:axId val="94897664"/>
        <c:scaling>
          <c:orientation val="minMax"/>
        </c:scaling>
        <c:axPos val="b"/>
        <c:numFmt formatCode="General" sourceLinked="1"/>
        <c:tickLblPos val="nextTo"/>
        <c:crossAx val="94899200"/>
        <c:crosses val="autoZero"/>
        <c:crossBetween val="midCat"/>
      </c:valAx>
      <c:valAx>
        <c:axId val="94899200"/>
        <c:scaling>
          <c:orientation val="minMax"/>
        </c:scaling>
        <c:axPos val="l"/>
        <c:majorGridlines/>
        <c:numFmt formatCode="General" sourceLinked="1"/>
        <c:tickLblPos val="nextTo"/>
        <c:crossAx val="9489766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'SS3-2'!$F$1</c:f>
              <c:strCache>
                <c:ptCount val="1"/>
                <c:pt idx="0">
                  <c:v>eSINR</c:v>
                </c:pt>
              </c:strCache>
            </c:strRef>
          </c:tx>
          <c:marker>
            <c:symbol val="none"/>
          </c:marker>
          <c:xVal>
            <c:numRef>
              <c:f>'SS3-2'!$E$2:$E$2317</c:f>
              <c:numCache>
                <c:formatCode>General</c:formatCode>
                <c:ptCount val="2316"/>
                <c:pt idx="0">
                  <c:v>-1.9200000000000008</c:v>
                </c:pt>
                <c:pt idx="1">
                  <c:v>-1.8800000000000001</c:v>
                </c:pt>
                <c:pt idx="2">
                  <c:v>-1.86</c:v>
                </c:pt>
                <c:pt idx="3">
                  <c:v>-1.8</c:v>
                </c:pt>
                <c:pt idx="4">
                  <c:v>-1.8</c:v>
                </c:pt>
                <c:pt idx="5">
                  <c:v>-1.74</c:v>
                </c:pt>
                <c:pt idx="6">
                  <c:v>-1.72</c:v>
                </c:pt>
                <c:pt idx="7">
                  <c:v>-1.7</c:v>
                </c:pt>
                <c:pt idx="8">
                  <c:v>-1.7</c:v>
                </c:pt>
                <c:pt idx="9">
                  <c:v>-1.6400000000000001</c:v>
                </c:pt>
                <c:pt idx="10">
                  <c:v>-1.6400000000000001</c:v>
                </c:pt>
                <c:pt idx="11">
                  <c:v>-1.6</c:v>
                </c:pt>
                <c:pt idx="12">
                  <c:v>-1.58</c:v>
                </c:pt>
                <c:pt idx="13">
                  <c:v>-1.52</c:v>
                </c:pt>
                <c:pt idx="14">
                  <c:v>-1.48</c:v>
                </c:pt>
                <c:pt idx="15">
                  <c:v>-1.48</c:v>
                </c:pt>
                <c:pt idx="16">
                  <c:v>-1.48</c:v>
                </c:pt>
                <c:pt idx="17">
                  <c:v>-1.46</c:v>
                </c:pt>
                <c:pt idx="18">
                  <c:v>-1.44</c:v>
                </c:pt>
                <c:pt idx="19">
                  <c:v>-1.44</c:v>
                </c:pt>
                <c:pt idx="20">
                  <c:v>-1.42</c:v>
                </c:pt>
                <c:pt idx="21">
                  <c:v>-1.42</c:v>
                </c:pt>
                <c:pt idx="22">
                  <c:v>-1.36</c:v>
                </c:pt>
                <c:pt idx="23">
                  <c:v>-1.34</c:v>
                </c:pt>
                <c:pt idx="24">
                  <c:v>-1.3</c:v>
                </c:pt>
                <c:pt idx="25">
                  <c:v>-1.28</c:v>
                </c:pt>
                <c:pt idx="26">
                  <c:v>-1.26</c:v>
                </c:pt>
                <c:pt idx="27">
                  <c:v>-1.22</c:v>
                </c:pt>
                <c:pt idx="28">
                  <c:v>-1.22</c:v>
                </c:pt>
                <c:pt idx="29">
                  <c:v>-1.2</c:v>
                </c:pt>
                <c:pt idx="30">
                  <c:v>-1.159999999999999</c:v>
                </c:pt>
                <c:pt idx="31">
                  <c:v>-1.159999999999999</c:v>
                </c:pt>
                <c:pt idx="32">
                  <c:v>-1.1200000000000001</c:v>
                </c:pt>
                <c:pt idx="33">
                  <c:v>-1.1000000000000001</c:v>
                </c:pt>
                <c:pt idx="34">
                  <c:v>-1.1000000000000001</c:v>
                </c:pt>
                <c:pt idx="35">
                  <c:v>-1.1000000000000001</c:v>
                </c:pt>
                <c:pt idx="36">
                  <c:v>-1.06</c:v>
                </c:pt>
                <c:pt idx="37">
                  <c:v>-1.04</c:v>
                </c:pt>
                <c:pt idx="38">
                  <c:v>-1.04</c:v>
                </c:pt>
                <c:pt idx="39">
                  <c:v>-1.02</c:v>
                </c:pt>
                <c:pt idx="40">
                  <c:v>-1</c:v>
                </c:pt>
                <c:pt idx="41">
                  <c:v>-1</c:v>
                </c:pt>
                <c:pt idx="42">
                  <c:v>-0.96000000000000041</c:v>
                </c:pt>
                <c:pt idx="43">
                  <c:v>-0.94000000000000039</c:v>
                </c:pt>
                <c:pt idx="44">
                  <c:v>-0.9</c:v>
                </c:pt>
                <c:pt idx="45">
                  <c:v>-0.86000000000000043</c:v>
                </c:pt>
                <c:pt idx="46">
                  <c:v>-0.84000000000000041</c:v>
                </c:pt>
                <c:pt idx="47">
                  <c:v>-0.8200000000000004</c:v>
                </c:pt>
                <c:pt idx="48">
                  <c:v>-0.7000000000000004</c:v>
                </c:pt>
                <c:pt idx="49">
                  <c:v>-0.7000000000000004</c:v>
                </c:pt>
                <c:pt idx="50">
                  <c:v>-0.66000000000000059</c:v>
                </c:pt>
                <c:pt idx="51">
                  <c:v>-0.66000000000000059</c:v>
                </c:pt>
                <c:pt idx="52">
                  <c:v>-0.64000000000000046</c:v>
                </c:pt>
                <c:pt idx="53">
                  <c:v>-0.62000000000000044</c:v>
                </c:pt>
                <c:pt idx="54">
                  <c:v>-0.60000000000000042</c:v>
                </c:pt>
                <c:pt idx="55">
                  <c:v>-0.58000000000000007</c:v>
                </c:pt>
                <c:pt idx="56">
                  <c:v>-0.54</c:v>
                </c:pt>
                <c:pt idx="57">
                  <c:v>-0.54</c:v>
                </c:pt>
                <c:pt idx="58">
                  <c:v>-0.54</c:v>
                </c:pt>
                <c:pt idx="59">
                  <c:v>-0.52</c:v>
                </c:pt>
                <c:pt idx="60">
                  <c:v>-0.4800000000000002</c:v>
                </c:pt>
                <c:pt idx="61">
                  <c:v>-0.4800000000000002</c:v>
                </c:pt>
                <c:pt idx="62">
                  <c:v>-0.4800000000000002</c:v>
                </c:pt>
                <c:pt idx="63">
                  <c:v>-0.46</c:v>
                </c:pt>
                <c:pt idx="64">
                  <c:v>-0.44</c:v>
                </c:pt>
                <c:pt idx="65">
                  <c:v>-0.38000000000000023</c:v>
                </c:pt>
                <c:pt idx="66">
                  <c:v>-0.34</c:v>
                </c:pt>
                <c:pt idx="67">
                  <c:v>-0.32000000000000023</c:v>
                </c:pt>
                <c:pt idx="68">
                  <c:v>-0.30000000000000021</c:v>
                </c:pt>
                <c:pt idx="69">
                  <c:v>-0.28000000000000008</c:v>
                </c:pt>
                <c:pt idx="70">
                  <c:v>-0.26</c:v>
                </c:pt>
                <c:pt idx="71">
                  <c:v>-0.26</c:v>
                </c:pt>
                <c:pt idx="72">
                  <c:v>-0.26</c:v>
                </c:pt>
                <c:pt idx="73">
                  <c:v>-0.2400000000000001</c:v>
                </c:pt>
                <c:pt idx="74">
                  <c:v>-0.2400000000000001</c:v>
                </c:pt>
                <c:pt idx="75">
                  <c:v>-0.2400000000000001</c:v>
                </c:pt>
                <c:pt idx="76">
                  <c:v>-0.2</c:v>
                </c:pt>
                <c:pt idx="77">
                  <c:v>-0.1800000000000001</c:v>
                </c:pt>
                <c:pt idx="78">
                  <c:v>-0.1800000000000001</c:v>
                </c:pt>
                <c:pt idx="79">
                  <c:v>-0.16</c:v>
                </c:pt>
                <c:pt idx="80">
                  <c:v>-0.14000000000000001</c:v>
                </c:pt>
                <c:pt idx="81">
                  <c:v>-0.14000000000000001</c:v>
                </c:pt>
                <c:pt idx="82">
                  <c:v>-0.14000000000000001</c:v>
                </c:pt>
                <c:pt idx="83">
                  <c:v>-2.0000000000000011E-2</c:v>
                </c:pt>
                <c:pt idx="84">
                  <c:v>-2.0000000000000011E-2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2.0000000000000011E-2</c:v>
                </c:pt>
                <c:pt idx="165">
                  <c:v>2.0000000000000011E-2</c:v>
                </c:pt>
                <c:pt idx="166">
                  <c:v>6.0000000000000032E-2</c:v>
                </c:pt>
                <c:pt idx="167">
                  <c:v>6.0000000000000032E-2</c:v>
                </c:pt>
                <c:pt idx="168">
                  <c:v>8.0000000000000043E-2</c:v>
                </c:pt>
                <c:pt idx="169">
                  <c:v>8.0000000000000043E-2</c:v>
                </c:pt>
                <c:pt idx="170">
                  <c:v>0.14000000000000001</c:v>
                </c:pt>
                <c:pt idx="171">
                  <c:v>0.1800000000000001</c:v>
                </c:pt>
                <c:pt idx="172">
                  <c:v>0.2</c:v>
                </c:pt>
                <c:pt idx="173">
                  <c:v>0.2</c:v>
                </c:pt>
                <c:pt idx="174">
                  <c:v>0.22</c:v>
                </c:pt>
                <c:pt idx="175">
                  <c:v>0.22</c:v>
                </c:pt>
                <c:pt idx="176">
                  <c:v>0.2400000000000001</c:v>
                </c:pt>
                <c:pt idx="177">
                  <c:v>0.26</c:v>
                </c:pt>
                <c:pt idx="178">
                  <c:v>0.26</c:v>
                </c:pt>
                <c:pt idx="179">
                  <c:v>0.30000000000000021</c:v>
                </c:pt>
                <c:pt idx="180">
                  <c:v>0.32000000000000023</c:v>
                </c:pt>
                <c:pt idx="181">
                  <c:v>0.32000000000000023</c:v>
                </c:pt>
                <c:pt idx="182">
                  <c:v>0.34</c:v>
                </c:pt>
                <c:pt idx="183">
                  <c:v>0.36000000000000021</c:v>
                </c:pt>
                <c:pt idx="184">
                  <c:v>0.38000000000000023</c:v>
                </c:pt>
                <c:pt idx="185">
                  <c:v>0.4</c:v>
                </c:pt>
                <c:pt idx="186">
                  <c:v>0.4</c:v>
                </c:pt>
                <c:pt idx="187">
                  <c:v>0.4</c:v>
                </c:pt>
                <c:pt idx="188">
                  <c:v>0.42000000000000021</c:v>
                </c:pt>
                <c:pt idx="189">
                  <c:v>0.42000000000000021</c:v>
                </c:pt>
                <c:pt idx="190">
                  <c:v>0.42000000000000021</c:v>
                </c:pt>
                <c:pt idx="191">
                  <c:v>0.44</c:v>
                </c:pt>
                <c:pt idx="192">
                  <c:v>0.46</c:v>
                </c:pt>
                <c:pt idx="193">
                  <c:v>0.46</c:v>
                </c:pt>
                <c:pt idx="194">
                  <c:v>0.46</c:v>
                </c:pt>
                <c:pt idx="195">
                  <c:v>0.46</c:v>
                </c:pt>
                <c:pt idx="196">
                  <c:v>0.52</c:v>
                </c:pt>
                <c:pt idx="197">
                  <c:v>0.52</c:v>
                </c:pt>
                <c:pt idx="198">
                  <c:v>0.56000000000000005</c:v>
                </c:pt>
                <c:pt idx="199">
                  <c:v>0.62000000000000044</c:v>
                </c:pt>
                <c:pt idx="200">
                  <c:v>0.64000000000000046</c:v>
                </c:pt>
                <c:pt idx="201">
                  <c:v>0.66000000000000059</c:v>
                </c:pt>
                <c:pt idx="202">
                  <c:v>0.68</c:v>
                </c:pt>
                <c:pt idx="203">
                  <c:v>0.76000000000000045</c:v>
                </c:pt>
                <c:pt idx="204">
                  <c:v>0.78</c:v>
                </c:pt>
                <c:pt idx="205">
                  <c:v>0.8</c:v>
                </c:pt>
                <c:pt idx="206">
                  <c:v>0.8</c:v>
                </c:pt>
                <c:pt idx="207">
                  <c:v>0.9</c:v>
                </c:pt>
                <c:pt idx="208">
                  <c:v>1.02</c:v>
                </c:pt>
                <c:pt idx="209">
                  <c:v>2</c:v>
                </c:pt>
                <c:pt idx="210">
                  <c:v>2.02</c:v>
                </c:pt>
                <c:pt idx="211">
                  <c:v>2.04</c:v>
                </c:pt>
                <c:pt idx="212">
                  <c:v>2.06</c:v>
                </c:pt>
                <c:pt idx="213">
                  <c:v>2.06</c:v>
                </c:pt>
                <c:pt idx="214">
                  <c:v>2.06</c:v>
                </c:pt>
                <c:pt idx="215">
                  <c:v>2.12</c:v>
                </c:pt>
                <c:pt idx="216">
                  <c:v>2.14</c:v>
                </c:pt>
                <c:pt idx="217">
                  <c:v>2.14</c:v>
                </c:pt>
                <c:pt idx="218">
                  <c:v>2.14</c:v>
                </c:pt>
                <c:pt idx="219">
                  <c:v>2.16</c:v>
                </c:pt>
                <c:pt idx="220">
                  <c:v>2.16</c:v>
                </c:pt>
                <c:pt idx="221">
                  <c:v>2.16</c:v>
                </c:pt>
                <c:pt idx="222">
                  <c:v>2.1800000000000002</c:v>
                </c:pt>
                <c:pt idx="223">
                  <c:v>2.1800000000000002</c:v>
                </c:pt>
                <c:pt idx="224">
                  <c:v>2.1800000000000002</c:v>
                </c:pt>
                <c:pt idx="225">
                  <c:v>2.2000000000000002</c:v>
                </c:pt>
                <c:pt idx="226">
                  <c:v>2.2000000000000002</c:v>
                </c:pt>
                <c:pt idx="227">
                  <c:v>2.2400000000000002</c:v>
                </c:pt>
                <c:pt idx="228">
                  <c:v>2.2400000000000002</c:v>
                </c:pt>
                <c:pt idx="229">
                  <c:v>2.2400000000000002</c:v>
                </c:pt>
                <c:pt idx="230">
                  <c:v>2.2799999999999998</c:v>
                </c:pt>
                <c:pt idx="231">
                  <c:v>2.2999999999999998</c:v>
                </c:pt>
                <c:pt idx="232">
                  <c:v>2.34</c:v>
                </c:pt>
                <c:pt idx="233">
                  <c:v>2.36</c:v>
                </c:pt>
                <c:pt idx="234">
                  <c:v>2.36</c:v>
                </c:pt>
                <c:pt idx="235">
                  <c:v>2.38</c:v>
                </c:pt>
                <c:pt idx="236">
                  <c:v>2.4</c:v>
                </c:pt>
                <c:pt idx="237">
                  <c:v>2.42</c:v>
                </c:pt>
                <c:pt idx="238">
                  <c:v>2.42</c:v>
                </c:pt>
                <c:pt idx="239">
                  <c:v>2.44</c:v>
                </c:pt>
                <c:pt idx="240">
                  <c:v>2.44</c:v>
                </c:pt>
                <c:pt idx="241">
                  <c:v>2.44</c:v>
                </c:pt>
                <c:pt idx="242">
                  <c:v>2.46</c:v>
                </c:pt>
                <c:pt idx="243">
                  <c:v>2.46</c:v>
                </c:pt>
                <c:pt idx="244">
                  <c:v>2.48</c:v>
                </c:pt>
                <c:pt idx="245">
                  <c:v>2.48</c:v>
                </c:pt>
                <c:pt idx="246">
                  <c:v>2.48</c:v>
                </c:pt>
                <c:pt idx="247">
                  <c:v>2.5</c:v>
                </c:pt>
                <c:pt idx="248">
                  <c:v>2.5</c:v>
                </c:pt>
                <c:pt idx="249">
                  <c:v>2.5</c:v>
                </c:pt>
                <c:pt idx="250">
                  <c:v>2.5</c:v>
                </c:pt>
                <c:pt idx="251">
                  <c:v>2.5</c:v>
                </c:pt>
                <c:pt idx="252">
                  <c:v>2.54</c:v>
                </c:pt>
                <c:pt idx="253">
                  <c:v>2.54</c:v>
                </c:pt>
                <c:pt idx="254">
                  <c:v>2.56</c:v>
                </c:pt>
                <c:pt idx="255">
                  <c:v>2.56</c:v>
                </c:pt>
                <c:pt idx="256">
                  <c:v>2.56</c:v>
                </c:pt>
                <c:pt idx="257">
                  <c:v>2.58</c:v>
                </c:pt>
                <c:pt idx="258">
                  <c:v>2.6</c:v>
                </c:pt>
                <c:pt idx="259">
                  <c:v>2.62</c:v>
                </c:pt>
                <c:pt idx="260">
                  <c:v>2.64</c:v>
                </c:pt>
                <c:pt idx="261">
                  <c:v>2.64</c:v>
                </c:pt>
                <c:pt idx="262">
                  <c:v>2.66</c:v>
                </c:pt>
                <c:pt idx="263">
                  <c:v>2.66</c:v>
                </c:pt>
                <c:pt idx="264">
                  <c:v>2.66</c:v>
                </c:pt>
                <c:pt idx="265">
                  <c:v>2.68</c:v>
                </c:pt>
                <c:pt idx="266">
                  <c:v>2.68</c:v>
                </c:pt>
                <c:pt idx="267">
                  <c:v>2.7</c:v>
                </c:pt>
                <c:pt idx="268">
                  <c:v>2.72</c:v>
                </c:pt>
                <c:pt idx="269">
                  <c:v>2.74</c:v>
                </c:pt>
                <c:pt idx="270">
                  <c:v>2.7600000000000002</c:v>
                </c:pt>
                <c:pt idx="271">
                  <c:v>2.8</c:v>
                </c:pt>
                <c:pt idx="272">
                  <c:v>2.8</c:v>
                </c:pt>
                <c:pt idx="273">
                  <c:v>2.82</c:v>
                </c:pt>
                <c:pt idx="274">
                  <c:v>2.82</c:v>
                </c:pt>
                <c:pt idx="275">
                  <c:v>2.82</c:v>
                </c:pt>
                <c:pt idx="276">
                  <c:v>2.82</c:v>
                </c:pt>
                <c:pt idx="277">
                  <c:v>2.82</c:v>
                </c:pt>
                <c:pt idx="278">
                  <c:v>2.84</c:v>
                </c:pt>
                <c:pt idx="279">
                  <c:v>2.84</c:v>
                </c:pt>
                <c:pt idx="280">
                  <c:v>2.84</c:v>
                </c:pt>
                <c:pt idx="281">
                  <c:v>2.86</c:v>
                </c:pt>
                <c:pt idx="282">
                  <c:v>2.86</c:v>
                </c:pt>
                <c:pt idx="283">
                  <c:v>2.88</c:v>
                </c:pt>
                <c:pt idx="284">
                  <c:v>2.88</c:v>
                </c:pt>
                <c:pt idx="285">
                  <c:v>2.88</c:v>
                </c:pt>
                <c:pt idx="286">
                  <c:v>2.9</c:v>
                </c:pt>
                <c:pt idx="287">
                  <c:v>2.9</c:v>
                </c:pt>
                <c:pt idx="288">
                  <c:v>2.9</c:v>
                </c:pt>
                <c:pt idx="289">
                  <c:v>2.92</c:v>
                </c:pt>
                <c:pt idx="290">
                  <c:v>2.94</c:v>
                </c:pt>
                <c:pt idx="291">
                  <c:v>2.94</c:v>
                </c:pt>
                <c:pt idx="292">
                  <c:v>2.94</c:v>
                </c:pt>
                <c:pt idx="293">
                  <c:v>2.94</c:v>
                </c:pt>
                <c:pt idx="294">
                  <c:v>2.94</c:v>
                </c:pt>
                <c:pt idx="295">
                  <c:v>2.96</c:v>
                </c:pt>
                <c:pt idx="296">
                  <c:v>2.96</c:v>
                </c:pt>
                <c:pt idx="297">
                  <c:v>2.98</c:v>
                </c:pt>
                <c:pt idx="298">
                  <c:v>2.98</c:v>
                </c:pt>
                <c:pt idx="299">
                  <c:v>3</c:v>
                </c:pt>
                <c:pt idx="300">
                  <c:v>3.04</c:v>
                </c:pt>
                <c:pt idx="301">
                  <c:v>3.04</c:v>
                </c:pt>
                <c:pt idx="302">
                  <c:v>3.06</c:v>
                </c:pt>
                <c:pt idx="303">
                  <c:v>3.08</c:v>
                </c:pt>
                <c:pt idx="304">
                  <c:v>3.08</c:v>
                </c:pt>
                <c:pt idx="305">
                  <c:v>3.1</c:v>
                </c:pt>
                <c:pt idx="306">
                  <c:v>3.1</c:v>
                </c:pt>
                <c:pt idx="307">
                  <c:v>3.1</c:v>
                </c:pt>
                <c:pt idx="308">
                  <c:v>3.12</c:v>
                </c:pt>
                <c:pt idx="309">
                  <c:v>3.12</c:v>
                </c:pt>
                <c:pt idx="310">
                  <c:v>3.12</c:v>
                </c:pt>
                <c:pt idx="311">
                  <c:v>3.16</c:v>
                </c:pt>
                <c:pt idx="312">
                  <c:v>3.16</c:v>
                </c:pt>
                <c:pt idx="313">
                  <c:v>3.16</c:v>
                </c:pt>
                <c:pt idx="314">
                  <c:v>3.18</c:v>
                </c:pt>
                <c:pt idx="315">
                  <c:v>3.18</c:v>
                </c:pt>
                <c:pt idx="316">
                  <c:v>3.18</c:v>
                </c:pt>
                <c:pt idx="317">
                  <c:v>3.2</c:v>
                </c:pt>
                <c:pt idx="318">
                  <c:v>3.2</c:v>
                </c:pt>
                <c:pt idx="319">
                  <c:v>3.22</c:v>
                </c:pt>
                <c:pt idx="320">
                  <c:v>3.22</c:v>
                </c:pt>
                <c:pt idx="321">
                  <c:v>3.24</c:v>
                </c:pt>
                <c:pt idx="322">
                  <c:v>3.24</c:v>
                </c:pt>
                <c:pt idx="323">
                  <c:v>3.2600000000000002</c:v>
                </c:pt>
                <c:pt idx="324">
                  <c:v>3.2600000000000002</c:v>
                </c:pt>
                <c:pt idx="325">
                  <c:v>3.2800000000000002</c:v>
                </c:pt>
                <c:pt idx="326">
                  <c:v>3.2800000000000002</c:v>
                </c:pt>
                <c:pt idx="327">
                  <c:v>3.2800000000000002</c:v>
                </c:pt>
                <c:pt idx="328">
                  <c:v>3.2800000000000002</c:v>
                </c:pt>
                <c:pt idx="329">
                  <c:v>3.2800000000000002</c:v>
                </c:pt>
                <c:pt idx="330">
                  <c:v>3.3</c:v>
                </c:pt>
                <c:pt idx="331">
                  <c:v>3.3</c:v>
                </c:pt>
                <c:pt idx="332">
                  <c:v>3.32</c:v>
                </c:pt>
                <c:pt idx="333">
                  <c:v>3.32</c:v>
                </c:pt>
                <c:pt idx="334">
                  <c:v>3.34</c:v>
                </c:pt>
                <c:pt idx="335">
                  <c:v>3.34</c:v>
                </c:pt>
                <c:pt idx="336">
                  <c:v>3.38</c:v>
                </c:pt>
                <c:pt idx="337">
                  <c:v>3.38</c:v>
                </c:pt>
                <c:pt idx="338">
                  <c:v>3.38</c:v>
                </c:pt>
                <c:pt idx="339">
                  <c:v>3.38</c:v>
                </c:pt>
                <c:pt idx="340">
                  <c:v>3.38</c:v>
                </c:pt>
                <c:pt idx="341">
                  <c:v>3.4</c:v>
                </c:pt>
                <c:pt idx="342">
                  <c:v>3.4</c:v>
                </c:pt>
                <c:pt idx="343">
                  <c:v>3.4</c:v>
                </c:pt>
                <c:pt idx="344">
                  <c:v>3.4</c:v>
                </c:pt>
                <c:pt idx="345">
                  <c:v>3.42</c:v>
                </c:pt>
                <c:pt idx="346">
                  <c:v>3.42</c:v>
                </c:pt>
                <c:pt idx="347">
                  <c:v>3.42</c:v>
                </c:pt>
                <c:pt idx="348">
                  <c:v>3.44</c:v>
                </c:pt>
                <c:pt idx="349">
                  <c:v>3.44</c:v>
                </c:pt>
                <c:pt idx="350">
                  <c:v>3.46</c:v>
                </c:pt>
                <c:pt idx="351">
                  <c:v>3.46</c:v>
                </c:pt>
                <c:pt idx="352">
                  <c:v>3.48</c:v>
                </c:pt>
                <c:pt idx="353">
                  <c:v>3.5</c:v>
                </c:pt>
                <c:pt idx="354">
                  <c:v>3.52</c:v>
                </c:pt>
                <c:pt idx="355">
                  <c:v>3.52</c:v>
                </c:pt>
                <c:pt idx="356">
                  <c:v>3.54</c:v>
                </c:pt>
                <c:pt idx="357">
                  <c:v>3.54</c:v>
                </c:pt>
                <c:pt idx="358">
                  <c:v>3.56</c:v>
                </c:pt>
                <c:pt idx="359">
                  <c:v>3.58</c:v>
                </c:pt>
                <c:pt idx="360">
                  <c:v>3.58</c:v>
                </c:pt>
                <c:pt idx="361">
                  <c:v>3.6</c:v>
                </c:pt>
                <c:pt idx="362">
                  <c:v>3.62</c:v>
                </c:pt>
                <c:pt idx="363">
                  <c:v>3.62</c:v>
                </c:pt>
                <c:pt idx="364">
                  <c:v>3.62</c:v>
                </c:pt>
                <c:pt idx="365">
                  <c:v>3.62</c:v>
                </c:pt>
                <c:pt idx="366">
                  <c:v>3.64</c:v>
                </c:pt>
                <c:pt idx="367">
                  <c:v>3.66</c:v>
                </c:pt>
                <c:pt idx="368">
                  <c:v>3.68</c:v>
                </c:pt>
                <c:pt idx="369">
                  <c:v>3.68</c:v>
                </c:pt>
                <c:pt idx="370">
                  <c:v>3.68</c:v>
                </c:pt>
                <c:pt idx="371">
                  <c:v>3.68</c:v>
                </c:pt>
                <c:pt idx="372">
                  <c:v>3.7</c:v>
                </c:pt>
                <c:pt idx="373">
                  <c:v>3.7</c:v>
                </c:pt>
                <c:pt idx="374">
                  <c:v>3.7</c:v>
                </c:pt>
                <c:pt idx="375">
                  <c:v>3.7</c:v>
                </c:pt>
                <c:pt idx="376">
                  <c:v>3.72</c:v>
                </c:pt>
                <c:pt idx="377">
                  <c:v>3.72</c:v>
                </c:pt>
                <c:pt idx="378">
                  <c:v>3.72</c:v>
                </c:pt>
                <c:pt idx="379">
                  <c:v>3.74</c:v>
                </c:pt>
                <c:pt idx="380">
                  <c:v>3.74</c:v>
                </c:pt>
                <c:pt idx="381">
                  <c:v>3.74</c:v>
                </c:pt>
                <c:pt idx="382">
                  <c:v>3.7600000000000002</c:v>
                </c:pt>
                <c:pt idx="383">
                  <c:v>3.7600000000000002</c:v>
                </c:pt>
                <c:pt idx="384">
                  <c:v>3.7600000000000002</c:v>
                </c:pt>
                <c:pt idx="385">
                  <c:v>3.7600000000000002</c:v>
                </c:pt>
                <c:pt idx="386">
                  <c:v>3.7800000000000002</c:v>
                </c:pt>
                <c:pt idx="387">
                  <c:v>3.8</c:v>
                </c:pt>
                <c:pt idx="388">
                  <c:v>3.82</c:v>
                </c:pt>
                <c:pt idx="389">
                  <c:v>3.82</c:v>
                </c:pt>
                <c:pt idx="390">
                  <c:v>3.82</c:v>
                </c:pt>
                <c:pt idx="391">
                  <c:v>3.82</c:v>
                </c:pt>
                <c:pt idx="392">
                  <c:v>3.84</c:v>
                </c:pt>
                <c:pt idx="393">
                  <c:v>3.84</c:v>
                </c:pt>
                <c:pt idx="394">
                  <c:v>3.84</c:v>
                </c:pt>
                <c:pt idx="395">
                  <c:v>3.86</c:v>
                </c:pt>
                <c:pt idx="396">
                  <c:v>3.86</c:v>
                </c:pt>
                <c:pt idx="397">
                  <c:v>3.86</c:v>
                </c:pt>
                <c:pt idx="398">
                  <c:v>3.88</c:v>
                </c:pt>
                <c:pt idx="399">
                  <c:v>3.88</c:v>
                </c:pt>
                <c:pt idx="400">
                  <c:v>3.88</c:v>
                </c:pt>
                <c:pt idx="401">
                  <c:v>3.88</c:v>
                </c:pt>
                <c:pt idx="402">
                  <c:v>3.92</c:v>
                </c:pt>
                <c:pt idx="403">
                  <c:v>3.94</c:v>
                </c:pt>
                <c:pt idx="404">
                  <c:v>3.96</c:v>
                </c:pt>
                <c:pt idx="405">
                  <c:v>3.96</c:v>
                </c:pt>
                <c:pt idx="406">
                  <c:v>3.98</c:v>
                </c:pt>
                <c:pt idx="407">
                  <c:v>4</c:v>
                </c:pt>
                <c:pt idx="408">
                  <c:v>4.0199999999999996</c:v>
                </c:pt>
                <c:pt idx="409">
                  <c:v>4.0199999999999996</c:v>
                </c:pt>
                <c:pt idx="410">
                  <c:v>4.0199999999999996</c:v>
                </c:pt>
                <c:pt idx="411">
                  <c:v>4.0199999999999996</c:v>
                </c:pt>
                <c:pt idx="412">
                  <c:v>4.0199999999999996</c:v>
                </c:pt>
                <c:pt idx="413">
                  <c:v>4.0599999999999996</c:v>
                </c:pt>
                <c:pt idx="414">
                  <c:v>4.0599999999999996</c:v>
                </c:pt>
                <c:pt idx="415">
                  <c:v>4.0599999999999996</c:v>
                </c:pt>
                <c:pt idx="416">
                  <c:v>4.0599999999999996</c:v>
                </c:pt>
                <c:pt idx="417">
                  <c:v>4.08</c:v>
                </c:pt>
                <c:pt idx="418">
                  <c:v>4.08</c:v>
                </c:pt>
                <c:pt idx="419">
                  <c:v>4.08</c:v>
                </c:pt>
                <c:pt idx="420">
                  <c:v>4.0999999999999996</c:v>
                </c:pt>
                <c:pt idx="421">
                  <c:v>4.1199999999999966</c:v>
                </c:pt>
                <c:pt idx="422">
                  <c:v>4.1199999999999966</c:v>
                </c:pt>
                <c:pt idx="423">
                  <c:v>4.1199999999999966</c:v>
                </c:pt>
                <c:pt idx="424">
                  <c:v>4.1399999999999997</c:v>
                </c:pt>
                <c:pt idx="425">
                  <c:v>4.1399999999999997</c:v>
                </c:pt>
                <c:pt idx="426">
                  <c:v>4.1399999999999997</c:v>
                </c:pt>
                <c:pt idx="427">
                  <c:v>4.18</c:v>
                </c:pt>
                <c:pt idx="428">
                  <c:v>4.18</c:v>
                </c:pt>
                <c:pt idx="429">
                  <c:v>4.18</c:v>
                </c:pt>
                <c:pt idx="430">
                  <c:v>4.18</c:v>
                </c:pt>
                <c:pt idx="431">
                  <c:v>4.2</c:v>
                </c:pt>
                <c:pt idx="432">
                  <c:v>4.2</c:v>
                </c:pt>
                <c:pt idx="433">
                  <c:v>4.22</c:v>
                </c:pt>
                <c:pt idx="434">
                  <c:v>4.22</c:v>
                </c:pt>
                <c:pt idx="435">
                  <c:v>4.22</c:v>
                </c:pt>
                <c:pt idx="436">
                  <c:v>4.24</c:v>
                </c:pt>
                <c:pt idx="437">
                  <c:v>4.24</c:v>
                </c:pt>
                <c:pt idx="438">
                  <c:v>4.26</c:v>
                </c:pt>
                <c:pt idx="439">
                  <c:v>4.26</c:v>
                </c:pt>
                <c:pt idx="440">
                  <c:v>4.26</c:v>
                </c:pt>
                <c:pt idx="441">
                  <c:v>4.26</c:v>
                </c:pt>
                <c:pt idx="442">
                  <c:v>4.26</c:v>
                </c:pt>
                <c:pt idx="443">
                  <c:v>4.26</c:v>
                </c:pt>
                <c:pt idx="444">
                  <c:v>4.26</c:v>
                </c:pt>
                <c:pt idx="445">
                  <c:v>4.26</c:v>
                </c:pt>
                <c:pt idx="446">
                  <c:v>4.26</c:v>
                </c:pt>
                <c:pt idx="447">
                  <c:v>4.28</c:v>
                </c:pt>
                <c:pt idx="448">
                  <c:v>4.28</c:v>
                </c:pt>
                <c:pt idx="449">
                  <c:v>4.3</c:v>
                </c:pt>
                <c:pt idx="450">
                  <c:v>4.3</c:v>
                </c:pt>
                <c:pt idx="451">
                  <c:v>4.3</c:v>
                </c:pt>
                <c:pt idx="452">
                  <c:v>4.3</c:v>
                </c:pt>
                <c:pt idx="453">
                  <c:v>4.3199999999999985</c:v>
                </c:pt>
                <c:pt idx="454">
                  <c:v>4.3199999999999985</c:v>
                </c:pt>
                <c:pt idx="455">
                  <c:v>4.34</c:v>
                </c:pt>
                <c:pt idx="456">
                  <c:v>4.34</c:v>
                </c:pt>
                <c:pt idx="457">
                  <c:v>4.34</c:v>
                </c:pt>
                <c:pt idx="458">
                  <c:v>4.34</c:v>
                </c:pt>
                <c:pt idx="459">
                  <c:v>4.3599999999999985</c:v>
                </c:pt>
                <c:pt idx="460">
                  <c:v>4.3599999999999985</c:v>
                </c:pt>
                <c:pt idx="461">
                  <c:v>4.3599999999999985</c:v>
                </c:pt>
                <c:pt idx="462">
                  <c:v>4.38</c:v>
                </c:pt>
                <c:pt idx="463">
                  <c:v>4.38</c:v>
                </c:pt>
                <c:pt idx="464">
                  <c:v>4.4000000000000004</c:v>
                </c:pt>
                <c:pt idx="465">
                  <c:v>4.4000000000000004</c:v>
                </c:pt>
                <c:pt idx="466">
                  <c:v>4.42</c:v>
                </c:pt>
                <c:pt idx="467">
                  <c:v>4.42</c:v>
                </c:pt>
                <c:pt idx="468">
                  <c:v>4.42</c:v>
                </c:pt>
                <c:pt idx="469">
                  <c:v>4.4400000000000004</c:v>
                </c:pt>
                <c:pt idx="470">
                  <c:v>4.4400000000000004</c:v>
                </c:pt>
                <c:pt idx="471">
                  <c:v>4.4400000000000004</c:v>
                </c:pt>
                <c:pt idx="472">
                  <c:v>4.46</c:v>
                </c:pt>
                <c:pt idx="473">
                  <c:v>4.46</c:v>
                </c:pt>
                <c:pt idx="474">
                  <c:v>4.4800000000000004</c:v>
                </c:pt>
                <c:pt idx="475">
                  <c:v>4.4800000000000004</c:v>
                </c:pt>
                <c:pt idx="476">
                  <c:v>4.4800000000000004</c:v>
                </c:pt>
                <c:pt idx="477">
                  <c:v>4.4800000000000004</c:v>
                </c:pt>
                <c:pt idx="478">
                  <c:v>4.5</c:v>
                </c:pt>
                <c:pt idx="479">
                  <c:v>4.5</c:v>
                </c:pt>
                <c:pt idx="480">
                  <c:v>4.5</c:v>
                </c:pt>
                <c:pt idx="481">
                  <c:v>4.5</c:v>
                </c:pt>
                <c:pt idx="482">
                  <c:v>4.5199999999999996</c:v>
                </c:pt>
                <c:pt idx="483">
                  <c:v>4.5199999999999996</c:v>
                </c:pt>
                <c:pt idx="484">
                  <c:v>4.5199999999999996</c:v>
                </c:pt>
                <c:pt idx="485">
                  <c:v>4.5199999999999996</c:v>
                </c:pt>
                <c:pt idx="486">
                  <c:v>4.54</c:v>
                </c:pt>
                <c:pt idx="487">
                  <c:v>4.54</c:v>
                </c:pt>
                <c:pt idx="488">
                  <c:v>4.5599999999999996</c:v>
                </c:pt>
                <c:pt idx="489">
                  <c:v>4.5599999999999996</c:v>
                </c:pt>
                <c:pt idx="490">
                  <c:v>4.5599999999999996</c:v>
                </c:pt>
                <c:pt idx="491">
                  <c:v>4.5599999999999996</c:v>
                </c:pt>
                <c:pt idx="492">
                  <c:v>4.5599999999999996</c:v>
                </c:pt>
                <c:pt idx="493">
                  <c:v>4.5599999999999996</c:v>
                </c:pt>
                <c:pt idx="494">
                  <c:v>4.58</c:v>
                </c:pt>
                <c:pt idx="495">
                  <c:v>4.58</c:v>
                </c:pt>
                <c:pt idx="496">
                  <c:v>4.58</c:v>
                </c:pt>
                <c:pt idx="497">
                  <c:v>4.58</c:v>
                </c:pt>
                <c:pt idx="498">
                  <c:v>4.5999999999999996</c:v>
                </c:pt>
                <c:pt idx="499">
                  <c:v>4.5999999999999996</c:v>
                </c:pt>
                <c:pt idx="500">
                  <c:v>4.5999999999999996</c:v>
                </c:pt>
                <c:pt idx="501">
                  <c:v>4.5999999999999996</c:v>
                </c:pt>
                <c:pt idx="502">
                  <c:v>4.6199999999999966</c:v>
                </c:pt>
                <c:pt idx="503">
                  <c:v>4.6199999999999966</c:v>
                </c:pt>
                <c:pt idx="504">
                  <c:v>4.6199999999999966</c:v>
                </c:pt>
                <c:pt idx="505">
                  <c:v>4.6199999999999966</c:v>
                </c:pt>
                <c:pt idx="506">
                  <c:v>4.6199999999999966</c:v>
                </c:pt>
                <c:pt idx="507">
                  <c:v>4.6199999999999966</c:v>
                </c:pt>
                <c:pt idx="508">
                  <c:v>4.6399999999999997</c:v>
                </c:pt>
                <c:pt idx="509">
                  <c:v>4.6399999999999997</c:v>
                </c:pt>
                <c:pt idx="510">
                  <c:v>4.6599999999999975</c:v>
                </c:pt>
                <c:pt idx="511">
                  <c:v>4.6599999999999975</c:v>
                </c:pt>
                <c:pt idx="512">
                  <c:v>4.6599999999999975</c:v>
                </c:pt>
                <c:pt idx="513">
                  <c:v>4.68</c:v>
                </c:pt>
                <c:pt idx="514">
                  <c:v>4.68</c:v>
                </c:pt>
                <c:pt idx="515">
                  <c:v>4.68</c:v>
                </c:pt>
                <c:pt idx="516">
                  <c:v>4.68</c:v>
                </c:pt>
                <c:pt idx="517">
                  <c:v>4.7</c:v>
                </c:pt>
                <c:pt idx="518">
                  <c:v>4.7</c:v>
                </c:pt>
                <c:pt idx="519">
                  <c:v>4.72</c:v>
                </c:pt>
                <c:pt idx="520">
                  <c:v>4.72</c:v>
                </c:pt>
                <c:pt idx="521">
                  <c:v>4.76</c:v>
                </c:pt>
                <c:pt idx="522">
                  <c:v>4.76</c:v>
                </c:pt>
                <c:pt idx="523">
                  <c:v>4.76</c:v>
                </c:pt>
                <c:pt idx="524">
                  <c:v>4.78</c:v>
                </c:pt>
                <c:pt idx="525">
                  <c:v>4.78</c:v>
                </c:pt>
                <c:pt idx="526">
                  <c:v>4.78</c:v>
                </c:pt>
                <c:pt idx="527">
                  <c:v>4.78</c:v>
                </c:pt>
                <c:pt idx="528">
                  <c:v>4.8</c:v>
                </c:pt>
                <c:pt idx="529">
                  <c:v>4.8</c:v>
                </c:pt>
                <c:pt idx="530">
                  <c:v>4.8199999999999985</c:v>
                </c:pt>
                <c:pt idx="531">
                  <c:v>4.8199999999999985</c:v>
                </c:pt>
                <c:pt idx="532">
                  <c:v>4.84</c:v>
                </c:pt>
                <c:pt idx="533">
                  <c:v>4.84</c:v>
                </c:pt>
                <c:pt idx="534">
                  <c:v>4.84</c:v>
                </c:pt>
                <c:pt idx="535">
                  <c:v>4.8599999999999985</c:v>
                </c:pt>
                <c:pt idx="536">
                  <c:v>4.8599999999999985</c:v>
                </c:pt>
                <c:pt idx="537">
                  <c:v>4.88</c:v>
                </c:pt>
                <c:pt idx="538">
                  <c:v>4.88</c:v>
                </c:pt>
                <c:pt idx="539">
                  <c:v>4.9000000000000004</c:v>
                </c:pt>
                <c:pt idx="540">
                  <c:v>4.9000000000000004</c:v>
                </c:pt>
                <c:pt idx="541">
                  <c:v>4.92</c:v>
                </c:pt>
                <c:pt idx="542">
                  <c:v>4.92</c:v>
                </c:pt>
                <c:pt idx="543">
                  <c:v>4.92</c:v>
                </c:pt>
                <c:pt idx="544">
                  <c:v>4.9400000000000004</c:v>
                </c:pt>
                <c:pt idx="545">
                  <c:v>4.96</c:v>
                </c:pt>
                <c:pt idx="546">
                  <c:v>4.96</c:v>
                </c:pt>
                <c:pt idx="547">
                  <c:v>4.96</c:v>
                </c:pt>
                <c:pt idx="548">
                  <c:v>4.96</c:v>
                </c:pt>
                <c:pt idx="549">
                  <c:v>4.9800000000000004</c:v>
                </c:pt>
                <c:pt idx="550">
                  <c:v>4.9800000000000004</c:v>
                </c:pt>
                <c:pt idx="551">
                  <c:v>4.9800000000000004</c:v>
                </c:pt>
                <c:pt idx="552">
                  <c:v>5</c:v>
                </c:pt>
                <c:pt idx="553">
                  <c:v>5.0199999999999996</c:v>
                </c:pt>
                <c:pt idx="554">
                  <c:v>5.0599999999999996</c:v>
                </c:pt>
                <c:pt idx="555">
                  <c:v>5.08</c:v>
                </c:pt>
                <c:pt idx="556">
                  <c:v>5.08</c:v>
                </c:pt>
                <c:pt idx="557">
                  <c:v>5.0999999999999996</c:v>
                </c:pt>
                <c:pt idx="558">
                  <c:v>5.0999999999999996</c:v>
                </c:pt>
                <c:pt idx="559">
                  <c:v>5.1199999999999966</c:v>
                </c:pt>
                <c:pt idx="560">
                  <c:v>5.14</c:v>
                </c:pt>
                <c:pt idx="561">
                  <c:v>5.14</c:v>
                </c:pt>
                <c:pt idx="562">
                  <c:v>5.18</c:v>
                </c:pt>
                <c:pt idx="563">
                  <c:v>5.2</c:v>
                </c:pt>
                <c:pt idx="564">
                  <c:v>5.22</c:v>
                </c:pt>
                <c:pt idx="565">
                  <c:v>5.22</c:v>
                </c:pt>
                <c:pt idx="566">
                  <c:v>5.3</c:v>
                </c:pt>
                <c:pt idx="567">
                  <c:v>5.3</c:v>
                </c:pt>
                <c:pt idx="568">
                  <c:v>5.34</c:v>
                </c:pt>
                <c:pt idx="569">
                  <c:v>5.34</c:v>
                </c:pt>
                <c:pt idx="570">
                  <c:v>5.3599999999999985</c:v>
                </c:pt>
                <c:pt idx="571">
                  <c:v>5.5</c:v>
                </c:pt>
                <c:pt idx="572">
                  <c:v>5.6599999999999975</c:v>
                </c:pt>
                <c:pt idx="573">
                  <c:v>7.4</c:v>
                </c:pt>
                <c:pt idx="574">
                  <c:v>7.44</c:v>
                </c:pt>
                <c:pt idx="575">
                  <c:v>7.58</c:v>
                </c:pt>
                <c:pt idx="576">
                  <c:v>7.58</c:v>
                </c:pt>
                <c:pt idx="577">
                  <c:v>7.6</c:v>
                </c:pt>
                <c:pt idx="578">
                  <c:v>7.6</c:v>
                </c:pt>
                <c:pt idx="579">
                  <c:v>7.64</c:v>
                </c:pt>
                <c:pt idx="580">
                  <c:v>7.64</c:v>
                </c:pt>
                <c:pt idx="581">
                  <c:v>7.64</c:v>
                </c:pt>
                <c:pt idx="582">
                  <c:v>7.64</c:v>
                </c:pt>
                <c:pt idx="583">
                  <c:v>7.64</c:v>
                </c:pt>
                <c:pt idx="584">
                  <c:v>7.64</c:v>
                </c:pt>
                <c:pt idx="585">
                  <c:v>7.64</c:v>
                </c:pt>
                <c:pt idx="586">
                  <c:v>7.6599999999999975</c:v>
                </c:pt>
                <c:pt idx="587">
                  <c:v>7.68</c:v>
                </c:pt>
                <c:pt idx="588">
                  <c:v>7.7</c:v>
                </c:pt>
                <c:pt idx="589">
                  <c:v>7.7</c:v>
                </c:pt>
                <c:pt idx="590">
                  <c:v>7.7</c:v>
                </c:pt>
                <c:pt idx="591">
                  <c:v>7.72</c:v>
                </c:pt>
                <c:pt idx="592">
                  <c:v>7.72</c:v>
                </c:pt>
                <c:pt idx="593">
                  <c:v>7.72</c:v>
                </c:pt>
                <c:pt idx="594">
                  <c:v>7.74</c:v>
                </c:pt>
                <c:pt idx="595">
                  <c:v>7.76</c:v>
                </c:pt>
                <c:pt idx="596">
                  <c:v>7.76</c:v>
                </c:pt>
                <c:pt idx="597">
                  <c:v>7.76</c:v>
                </c:pt>
                <c:pt idx="598">
                  <c:v>7.76</c:v>
                </c:pt>
                <c:pt idx="599">
                  <c:v>7.78</c:v>
                </c:pt>
                <c:pt idx="600">
                  <c:v>7.78</c:v>
                </c:pt>
                <c:pt idx="601">
                  <c:v>7.8199999999999985</c:v>
                </c:pt>
                <c:pt idx="602">
                  <c:v>7.8199999999999985</c:v>
                </c:pt>
                <c:pt idx="603">
                  <c:v>7.8199999999999985</c:v>
                </c:pt>
                <c:pt idx="604">
                  <c:v>7.8199999999999985</c:v>
                </c:pt>
                <c:pt idx="605">
                  <c:v>7.8199999999999985</c:v>
                </c:pt>
                <c:pt idx="606">
                  <c:v>7.8199999999999985</c:v>
                </c:pt>
                <c:pt idx="607">
                  <c:v>7.8199999999999985</c:v>
                </c:pt>
                <c:pt idx="608">
                  <c:v>7.84</c:v>
                </c:pt>
                <c:pt idx="609">
                  <c:v>7.84</c:v>
                </c:pt>
                <c:pt idx="610">
                  <c:v>7.8599999999999985</c:v>
                </c:pt>
                <c:pt idx="611">
                  <c:v>7.8599999999999985</c:v>
                </c:pt>
                <c:pt idx="612">
                  <c:v>7.8599999999999985</c:v>
                </c:pt>
                <c:pt idx="613">
                  <c:v>7.8599999999999985</c:v>
                </c:pt>
                <c:pt idx="614">
                  <c:v>7.88</c:v>
                </c:pt>
                <c:pt idx="615">
                  <c:v>7.88</c:v>
                </c:pt>
                <c:pt idx="616">
                  <c:v>7.88</c:v>
                </c:pt>
                <c:pt idx="617">
                  <c:v>7.9</c:v>
                </c:pt>
                <c:pt idx="618">
                  <c:v>7.9</c:v>
                </c:pt>
                <c:pt idx="619">
                  <c:v>7.92</c:v>
                </c:pt>
                <c:pt idx="620">
                  <c:v>7.92</c:v>
                </c:pt>
                <c:pt idx="621">
                  <c:v>7.92</c:v>
                </c:pt>
                <c:pt idx="622">
                  <c:v>7.94</c:v>
                </c:pt>
                <c:pt idx="623">
                  <c:v>7.96</c:v>
                </c:pt>
                <c:pt idx="624">
                  <c:v>7.96</c:v>
                </c:pt>
                <c:pt idx="625">
                  <c:v>7.96</c:v>
                </c:pt>
                <c:pt idx="626">
                  <c:v>7.96</c:v>
                </c:pt>
                <c:pt idx="627">
                  <c:v>7.98</c:v>
                </c:pt>
                <c:pt idx="628">
                  <c:v>7.98</c:v>
                </c:pt>
                <c:pt idx="629">
                  <c:v>8</c:v>
                </c:pt>
                <c:pt idx="630">
                  <c:v>8.02</c:v>
                </c:pt>
                <c:pt idx="631">
                  <c:v>8.0400000000000009</c:v>
                </c:pt>
                <c:pt idx="632">
                  <c:v>8.0400000000000009</c:v>
                </c:pt>
                <c:pt idx="633">
                  <c:v>8.0400000000000009</c:v>
                </c:pt>
                <c:pt idx="634">
                  <c:v>8.06</c:v>
                </c:pt>
                <c:pt idx="635">
                  <c:v>8.08</c:v>
                </c:pt>
                <c:pt idx="636">
                  <c:v>8.08</c:v>
                </c:pt>
                <c:pt idx="637">
                  <c:v>8.08</c:v>
                </c:pt>
                <c:pt idx="638">
                  <c:v>8.08</c:v>
                </c:pt>
                <c:pt idx="639">
                  <c:v>8.1</c:v>
                </c:pt>
                <c:pt idx="640">
                  <c:v>8.1</c:v>
                </c:pt>
                <c:pt idx="641">
                  <c:v>8.120000000000001</c:v>
                </c:pt>
                <c:pt idx="642">
                  <c:v>8.14</c:v>
                </c:pt>
                <c:pt idx="643">
                  <c:v>8.14</c:v>
                </c:pt>
                <c:pt idx="644">
                  <c:v>8.14</c:v>
                </c:pt>
                <c:pt idx="645">
                  <c:v>8.14</c:v>
                </c:pt>
                <c:pt idx="646">
                  <c:v>8.14</c:v>
                </c:pt>
                <c:pt idx="647">
                  <c:v>8.16</c:v>
                </c:pt>
                <c:pt idx="648">
                  <c:v>8.16</c:v>
                </c:pt>
                <c:pt idx="649">
                  <c:v>8.16</c:v>
                </c:pt>
                <c:pt idx="650">
                  <c:v>8.16</c:v>
                </c:pt>
                <c:pt idx="651">
                  <c:v>8.16</c:v>
                </c:pt>
                <c:pt idx="652">
                  <c:v>8.18</c:v>
                </c:pt>
                <c:pt idx="653">
                  <c:v>8.18</c:v>
                </c:pt>
                <c:pt idx="654">
                  <c:v>8.18</c:v>
                </c:pt>
                <c:pt idx="655">
                  <c:v>8.18</c:v>
                </c:pt>
                <c:pt idx="656">
                  <c:v>8.2000000000000011</c:v>
                </c:pt>
                <c:pt idx="657">
                  <c:v>8.2000000000000011</c:v>
                </c:pt>
                <c:pt idx="658">
                  <c:v>8.2000000000000011</c:v>
                </c:pt>
                <c:pt idx="659">
                  <c:v>8.2199999999999989</c:v>
                </c:pt>
                <c:pt idx="660">
                  <c:v>8.2199999999999989</c:v>
                </c:pt>
                <c:pt idx="661">
                  <c:v>8.2199999999999989</c:v>
                </c:pt>
                <c:pt idx="662">
                  <c:v>8.24</c:v>
                </c:pt>
                <c:pt idx="663">
                  <c:v>8.26</c:v>
                </c:pt>
                <c:pt idx="664">
                  <c:v>8.26</c:v>
                </c:pt>
                <c:pt idx="665">
                  <c:v>8.26</c:v>
                </c:pt>
                <c:pt idx="666">
                  <c:v>8.2800000000000011</c:v>
                </c:pt>
                <c:pt idx="667">
                  <c:v>8.2800000000000011</c:v>
                </c:pt>
                <c:pt idx="668">
                  <c:v>8.2800000000000011</c:v>
                </c:pt>
                <c:pt idx="669">
                  <c:v>8.2800000000000011</c:v>
                </c:pt>
                <c:pt idx="670">
                  <c:v>8.2800000000000011</c:v>
                </c:pt>
                <c:pt idx="671">
                  <c:v>8.3000000000000007</c:v>
                </c:pt>
                <c:pt idx="672">
                  <c:v>8.32</c:v>
                </c:pt>
                <c:pt idx="673">
                  <c:v>8.32</c:v>
                </c:pt>
                <c:pt idx="674">
                  <c:v>8.34</c:v>
                </c:pt>
                <c:pt idx="675">
                  <c:v>8.3800000000000008</c:v>
                </c:pt>
                <c:pt idx="676">
                  <c:v>8.4</c:v>
                </c:pt>
                <c:pt idx="677">
                  <c:v>8.4</c:v>
                </c:pt>
                <c:pt idx="678">
                  <c:v>8.4</c:v>
                </c:pt>
                <c:pt idx="679">
                  <c:v>8.4</c:v>
                </c:pt>
                <c:pt idx="680">
                  <c:v>8.42</c:v>
                </c:pt>
                <c:pt idx="681">
                  <c:v>8.42</c:v>
                </c:pt>
                <c:pt idx="682">
                  <c:v>8.42</c:v>
                </c:pt>
                <c:pt idx="683">
                  <c:v>8.42</c:v>
                </c:pt>
                <c:pt idx="684">
                  <c:v>8.44</c:v>
                </c:pt>
                <c:pt idx="685">
                  <c:v>8.44</c:v>
                </c:pt>
                <c:pt idx="686">
                  <c:v>8.44</c:v>
                </c:pt>
                <c:pt idx="687">
                  <c:v>8.4600000000000026</c:v>
                </c:pt>
                <c:pt idx="688">
                  <c:v>8.5</c:v>
                </c:pt>
                <c:pt idx="689">
                  <c:v>8.5</c:v>
                </c:pt>
                <c:pt idx="690">
                  <c:v>8.5</c:v>
                </c:pt>
                <c:pt idx="691">
                  <c:v>8.5</c:v>
                </c:pt>
                <c:pt idx="692">
                  <c:v>8.5</c:v>
                </c:pt>
                <c:pt idx="693">
                  <c:v>8.5</c:v>
                </c:pt>
                <c:pt idx="694">
                  <c:v>8.52</c:v>
                </c:pt>
                <c:pt idx="695">
                  <c:v>8.52</c:v>
                </c:pt>
                <c:pt idx="696">
                  <c:v>8.52</c:v>
                </c:pt>
                <c:pt idx="697">
                  <c:v>8.5400000000000009</c:v>
                </c:pt>
                <c:pt idx="698">
                  <c:v>8.5400000000000009</c:v>
                </c:pt>
                <c:pt idx="699">
                  <c:v>8.5400000000000009</c:v>
                </c:pt>
                <c:pt idx="700">
                  <c:v>8.5400000000000009</c:v>
                </c:pt>
                <c:pt idx="701">
                  <c:v>8.5400000000000009</c:v>
                </c:pt>
                <c:pt idx="702">
                  <c:v>8.56</c:v>
                </c:pt>
                <c:pt idx="703">
                  <c:v>8.56</c:v>
                </c:pt>
                <c:pt idx="704">
                  <c:v>8.56</c:v>
                </c:pt>
                <c:pt idx="705">
                  <c:v>8.56</c:v>
                </c:pt>
                <c:pt idx="706">
                  <c:v>8.58</c:v>
                </c:pt>
                <c:pt idx="707">
                  <c:v>8.58</c:v>
                </c:pt>
                <c:pt idx="708">
                  <c:v>8.6</c:v>
                </c:pt>
                <c:pt idx="709">
                  <c:v>8.6</c:v>
                </c:pt>
                <c:pt idx="710">
                  <c:v>8.6</c:v>
                </c:pt>
                <c:pt idx="711">
                  <c:v>8.620000000000001</c:v>
                </c:pt>
                <c:pt idx="712">
                  <c:v>8.64</c:v>
                </c:pt>
                <c:pt idx="713">
                  <c:v>8.64</c:v>
                </c:pt>
                <c:pt idx="714">
                  <c:v>8.64</c:v>
                </c:pt>
                <c:pt idx="715">
                  <c:v>8.64</c:v>
                </c:pt>
                <c:pt idx="716">
                  <c:v>8.64</c:v>
                </c:pt>
                <c:pt idx="717">
                  <c:v>8.66</c:v>
                </c:pt>
                <c:pt idx="718">
                  <c:v>8.66</c:v>
                </c:pt>
                <c:pt idx="719">
                  <c:v>8.66</c:v>
                </c:pt>
                <c:pt idx="720">
                  <c:v>8.68</c:v>
                </c:pt>
                <c:pt idx="721">
                  <c:v>8.68</c:v>
                </c:pt>
                <c:pt idx="722">
                  <c:v>8.68</c:v>
                </c:pt>
                <c:pt idx="723">
                  <c:v>8.68</c:v>
                </c:pt>
                <c:pt idx="724">
                  <c:v>8.68</c:v>
                </c:pt>
                <c:pt idx="725">
                  <c:v>8.68</c:v>
                </c:pt>
                <c:pt idx="726">
                  <c:v>8.7000000000000011</c:v>
                </c:pt>
                <c:pt idx="727">
                  <c:v>8.7000000000000011</c:v>
                </c:pt>
                <c:pt idx="728">
                  <c:v>8.7000000000000011</c:v>
                </c:pt>
                <c:pt idx="729">
                  <c:v>8.7000000000000011</c:v>
                </c:pt>
                <c:pt idx="730">
                  <c:v>8.7199999999999989</c:v>
                </c:pt>
                <c:pt idx="731">
                  <c:v>8.7199999999999989</c:v>
                </c:pt>
                <c:pt idx="732">
                  <c:v>8.7199999999999989</c:v>
                </c:pt>
                <c:pt idx="733">
                  <c:v>8.7199999999999989</c:v>
                </c:pt>
                <c:pt idx="734">
                  <c:v>8.74</c:v>
                </c:pt>
                <c:pt idx="735">
                  <c:v>8.74</c:v>
                </c:pt>
                <c:pt idx="736">
                  <c:v>8.76</c:v>
                </c:pt>
                <c:pt idx="737">
                  <c:v>8.76</c:v>
                </c:pt>
                <c:pt idx="738">
                  <c:v>8.7800000000000011</c:v>
                </c:pt>
                <c:pt idx="739">
                  <c:v>8.7800000000000011</c:v>
                </c:pt>
                <c:pt idx="740">
                  <c:v>8.7800000000000011</c:v>
                </c:pt>
                <c:pt idx="741">
                  <c:v>8.7800000000000011</c:v>
                </c:pt>
                <c:pt idx="742">
                  <c:v>8.7800000000000011</c:v>
                </c:pt>
                <c:pt idx="743">
                  <c:v>8.7800000000000011</c:v>
                </c:pt>
                <c:pt idx="744">
                  <c:v>8.7800000000000011</c:v>
                </c:pt>
                <c:pt idx="745">
                  <c:v>8.8000000000000007</c:v>
                </c:pt>
                <c:pt idx="746">
                  <c:v>8.82</c:v>
                </c:pt>
                <c:pt idx="747">
                  <c:v>8.82</c:v>
                </c:pt>
                <c:pt idx="748">
                  <c:v>8.82</c:v>
                </c:pt>
                <c:pt idx="749">
                  <c:v>8.82</c:v>
                </c:pt>
                <c:pt idx="750">
                  <c:v>8.82</c:v>
                </c:pt>
                <c:pt idx="751">
                  <c:v>8.82</c:v>
                </c:pt>
                <c:pt idx="752">
                  <c:v>8.84</c:v>
                </c:pt>
                <c:pt idx="753">
                  <c:v>8.84</c:v>
                </c:pt>
                <c:pt idx="754">
                  <c:v>8.84</c:v>
                </c:pt>
                <c:pt idx="755">
                  <c:v>8.8600000000000048</c:v>
                </c:pt>
                <c:pt idx="756">
                  <c:v>8.8600000000000048</c:v>
                </c:pt>
                <c:pt idx="757">
                  <c:v>8.8600000000000048</c:v>
                </c:pt>
                <c:pt idx="758">
                  <c:v>8.8800000000000008</c:v>
                </c:pt>
                <c:pt idx="759">
                  <c:v>8.8800000000000008</c:v>
                </c:pt>
                <c:pt idx="760">
                  <c:v>8.9</c:v>
                </c:pt>
                <c:pt idx="761">
                  <c:v>8.9</c:v>
                </c:pt>
                <c:pt idx="762">
                  <c:v>8.9</c:v>
                </c:pt>
                <c:pt idx="763">
                  <c:v>8.9</c:v>
                </c:pt>
                <c:pt idx="764">
                  <c:v>8.9</c:v>
                </c:pt>
                <c:pt idx="765">
                  <c:v>8.9</c:v>
                </c:pt>
                <c:pt idx="766">
                  <c:v>8.92</c:v>
                </c:pt>
                <c:pt idx="767">
                  <c:v>8.92</c:v>
                </c:pt>
                <c:pt idx="768">
                  <c:v>8.92</c:v>
                </c:pt>
                <c:pt idx="769">
                  <c:v>8.94</c:v>
                </c:pt>
                <c:pt idx="770">
                  <c:v>8.94</c:v>
                </c:pt>
                <c:pt idx="771">
                  <c:v>8.94</c:v>
                </c:pt>
                <c:pt idx="772">
                  <c:v>8.94</c:v>
                </c:pt>
                <c:pt idx="773">
                  <c:v>8.94</c:v>
                </c:pt>
                <c:pt idx="774">
                  <c:v>8.9600000000000026</c:v>
                </c:pt>
                <c:pt idx="775">
                  <c:v>8.9600000000000026</c:v>
                </c:pt>
                <c:pt idx="776">
                  <c:v>8.98</c:v>
                </c:pt>
                <c:pt idx="777">
                  <c:v>8.98</c:v>
                </c:pt>
                <c:pt idx="778">
                  <c:v>8.98</c:v>
                </c:pt>
                <c:pt idx="779">
                  <c:v>8.98</c:v>
                </c:pt>
                <c:pt idx="780">
                  <c:v>8.98</c:v>
                </c:pt>
                <c:pt idx="781">
                  <c:v>9</c:v>
                </c:pt>
                <c:pt idx="782">
                  <c:v>9</c:v>
                </c:pt>
                <c:pt idx="783">
                  <c:v>9</c:v>
                </c:pt>
                <c:pt idx="784">
                  <c:v>9</c:v>
                </c:pt>
                <c:pt idx="785">
                  <c:v>9.0400000000000009</c:v>
                </c:pt>
                <c:pt idx="786">
                  <c:v>9.0400000000000009</c:v>
                </c:pt>
                <c:pt idx="787">
                  <c:v>9.0400000000000009</c:v>
                </c:pt>
                <c:pt idx="788">
                  <c:v>9.0400000000000009</c:v>
                </c:pt>
                <c:pt idx="789">
                  <c:v>9.0400000000000009</c:v>
                </c:pt>
                <c:pt idx="790">
                  <c:v>9.06</c:v>
                </c:pt>
                <c:pt idx="791">
                  <c:v>9.06</c:v>
                </c:pt>
                <c:pt idx="792">
                  <c:v>9.06</c:v>
                </c:pt>
                <c:pt idx="793">
                  <c:v>9.08</c:v>
                </c:pt>
                <c:pt idx="794">
                  <c:v>9.08</c:v>
                </c:pt>
                <c:pt idx="795">
                  <c:v>9.08</c:v>
                </c:pt>
                <c:pt idx="796">
                  <c:v>9.1</c:v>
                </c:pt>
                <c:pt idx="797">
                  <c:v>9.120000000000001</c:v>
                </c:pt>
                <c:pt idx="798">
                  <c:v>9.120000000000001</c:v>
                </c:pt>
                <c:pt idx="799">
                  <c:v>9.120000000000001</c:v>
                </c:pt>
                <c:pt idx="800">
                  <c:v>9.14</c:v>
                </c:pt>
                <c:pt idx="801">
                  <c:v>9.14</c:v>
                </c:pt>
                <c:pt idx="802">
                  <c:v>9.16</c:v>
                </c:pt>
                <c:pt idx="803">
                  <c:v>9.16</c:v>
                </c:pt>
                <c:pt idx="804">
                  <c:v>9.16</c:v>
                </c:pt>
                <c:pt idx="805">
                  <c:v>9.18</c:v>
                </c:pt>
                <c:pt idx="806">
                  <c:v>9.2000000000000011</c:v>
                </c:pt>
                <c:pt idx="807">
                  <c:v>9.2000000000000011</c:v>
                </c:pt>
                <c:pt idx="808">
                  <c:v>9.2000000000000011</c:v>
                </c:pt>
                <c:pt idx="809">
                  <c:v>9.2000000000000011</c:v>
                </c:pt>
                <c:pt idx="810">
                  <c:v>9.2000000000000011</c:v>
                </c:pt>
                <c:pt idx="811">
                  <c:v>9.2199999999999989</c:v>
                </c:pt>
                <c:pt idx="812">
                  <c:v>9.2199999999999989</c:v>
                </c:pt>
                <c:pt idx="813">
                  <c:v>9.2199999999999989</c:v>
                </c:pt>
                <c:pt idx="814">
                  <c:v>9.24</c:v>
                </c:pt>
                <c:pt idx="815">
                  <c:v>9.26</c:v>
                </c:pt>
                <c:pt idx="816">
                  <c:v>9.2800000000000011</c:v>
                </c:pt>
                <c:pt idx="817">
                  <c:v>9.3000000000000007</c:v>
                </c:pt>
                <c:pt idx="818">
                  <c:v>9.3000000000000007</c:v>
                </c:pt>
                <c:pt idx="819">
                  <c:v>9.3000000000000007</c:v>
                </c:pt>
                <c:pt idx="820">
                  <c:v>9.32</c:v>
                </c:pt>
                <c:pt idx="821">
                  <c:v>9.32</c:v>
                </c:pt>
                <c:pt idx="822">
                  <c:v>9.32</c:v>
                </c:pt>
                <c:pt idx="823">
                  <c:v>9.32</c:v>
                </c:pt>
                <c:pt idx="824">
                  <c:v>9.32</c:v>
                </c:pt>
                <c:pt idx="825">
                  <c:v>9.34</c:v>
                </c:pt>
                <c:pt idx="826">
                  <c:v>9.3600000000000048</c:v>
                </c:pt>
                <c:pt idx="827">
                  <c:v>9.3600000000000048</c:v>
                </c:pt>
                <c:pt idx="828">
                  <c:v>9.3600000000000048</c:v>
                </c:pt>
                <c:pt idx="829">
                  <c:v>9.3600000000000048</c:v>
                </c:pt>
                <c:pt idx="830">
                  <c:v>9.3600000000000048</c:v>
                </c:pt>
                <c:pt idx="831">
                  <c:v>9.3800000000000008</c:v>
                </c:pt>
                <c:pt idx="832">
                  <c:v>9.3800000000000008</c:v>
                </c:pt>
                <c:pt idx="833">
                  <c:v>9.3800000000000008</c:v>
                </c:pt>
                <c:pt idx="834">
                  <c:v>9.4</c:v>
                </c:pt>
                <c:pt idx="835">
                  <c:v>9.4</c:v>
                </c:pt>
                <c:pt idx="836">
                  <c:v>9.4</c:v>
                </c:pt>
                <c:pt idx="837">
                  <c:v>9.42</c:v>
                </c:pt>
                <c:pt idx="838">
                  <c:v>9.42</c:v>
                </c:pt>
                <c:pt idx="839">
                  <c:v>9.44</c:v>
                </c:pt>
                <c:pt idx="840">
                  <c:v>9.44</c:v>
                </c:pt>
                <c:pt idx="841">
                  <c:v>9.44</c:v>
                </c:pt>
                <c:pt idx="842">
                  <c:v>9.4600000000000026</c:v>
                </c:pt>
                <c:pt idx="843">
                  <c:v>9.4600000000000026</c:v>
                </c:pt>
                <c:pt idx="844">
                  <c:v>9.4600000000000026</c:v>
                </c:pt>
                <c:pt idx="845">
                  <c:v>9.48</c:v>
                </c:pt>
                <c:pt idx="846">
                  <c:v>9.48</c:v>
                </c:pt>
                <c:pt idx="847">
                  <c:v>9.48</c:v>
                </c:pt>
                <c:pt idx="848">
                  <c:v>9.48</c:v>
                </c:pt>
                <c:pt idx="849">
                  <c:v>9.48</c:v>
                </c:pt>
                <c:pt idx="850">
                  <c:v>9.48</c:v>
                </c:pt>
                <c:pt idx="851">
                  <c:v>9.5</c:v>
                </c:pt>
                <c:pt idx="852">
                  <c:v>9.5</c:v>
                </c:pt>
                <c:pt idx="853">
                  <c:v>9.52</c:v>
                </c:pt>
                <c:pt idx="854">
                  <c:v>9.52</c:v>
                </c:pt>
                <c:pt idx="855">
                  <c:v>9.52</c:v>
                </c:pt>
                <c:pt idx="856">
                  <c:v>9.52</c:v>
                </c:pt>
                <c:pt idx="857">
                  <c:v>9.52</c:v>
                </c:pt>
                <c:pt idx="858">
                  <c:v>9.52</c:v>
                </c:pt>
                <c:pt idx="859">
                  <c:v>9.5400000000000009</c:v>
                </c:pt>
                <c:pt idx="860">
                  <c:v>9.5400000000000009</c:v>
                </c:pt>
                <c:pt idx="861">
                  <c:v>9.5400000000000009</c:v>
                </c:pt>
                <c:pt idx="862">
                  <c:v>9.5400000000000009</c:v>
                </c:pt>
                <c:pt idx="863">
                  <c:v>9.5400000000000009</c:v>
                </c:pt>
                <c:pt idx="864">
                  <c:v>9.56</c:v>
                </c:pt>
                <c:pt idx="865">
                  <c:v>9.58</c:v>
                </c:pt>
                <c:pt idx="866">
                  <c:v>9.58</c:v>
                </c:pt>
                <c:pt idx="867">
                  <c:v>9.58</c:v>
                </c:pt>
                <c:pt idx="868">
                  <c:v>9.58</c:v>
                </c:pt>
                <c:pt idx="869">
                  <c:v>9.6</c:v>
                </c:pt>
                <c:pt idx="870">
                  <c:v>9.6</c:v>
                </c:pt>
                <c:pt idx="871">
                  <c:v>9.6</c:v>
                </c:pt>
                <c:pt idx="872">
                  <c:v>9.620000000000001</c:v>
                </c:pt>
                <c:pt idx="873">
                  <c:v>9.620000000000001</c:v>
                </c:pt>
                <c:pt idx="874">
                  <c:v>9.620000000000001</c:v>
                </c:pt>
                <c:pt idx="875">
                  <c:v>9.620000000000001</c:v>
                </c:pt>
                <c:pt idx="876">
                  <c:v>9.64</c:v>
                </c:pt>
                <c:pt idx="877">
                  <c:v>9.64</c:v>
                </c:pt>
                <c:pt idx="878">
                  <c:v>9.64</c:v>
                </c:pt>
                <c:pt idx="879">
                  <c:v>9.64</c:v>
                </c:pt>
                <c:pt idx="880">
                  <c:v>9.64</c:v>
                </c:pt>
                <c:pt idx="881">
                  <c:v>9.66</c:v>
                </c:pt>
                <c:pt idx="882">
                  <c:v>9.66</c:v>
                </c:pt>
                <c:pt idx="883">
                  <c:v>9.66</c:v>
                </c:pt>
                <c:pt idx="884">
                  <c:v>9.66</c:v>
                </c:pt>
                <c:pt idx="885">
                  <c:v>9.66</c:v>
                </c:pt>
                <c:pt idx="886">
                  <c:v>9.66</c:v>
                </c:pt>
                <c:pt idx="887">
                  <c:v>9.66</c:v>
                </c:pt>
                <c:pt idx="888">
                  <c:v>9.68</c:v>
                </c:pt>
                <c:pt idx="889">
                  <c:v>9.68</c:v>
                </c:pt>
                <c:pt idx="890">
                  <c:v>9.68</c:v>
                </c:pt>
                <c:pt idx="891">
                  <c:v>9.68</c:v>
                </c:pt>
                <c:pt idx="892">
                  <c:v>9.68</c:v>
                </c:pt>
                <c:pt idx="893">
                  <c:v>9.7000000000000011</c:v>
                </c:pt>
                <c:pt idx="894">
                  <c:v>9.7000000000000011</c:v>
                </c:pt>
                <c:pt idx="895">
                  <c:v>9.7000000000000011</c:v>
                </c:pt>
                <c:pt idx="896">
                  <c:v>9.7000000000000011</c:v>
                </c:pt>
                <c:pt idx="897">
                  <c:v>9.7000000000000011</c:v>
                </c:pt>
                <c:pt idx="898">
                  <c:v>9.7199999999999989</c:v>
                </c:pt>
                <c:pt idx="899">
                  <c:v>9.7199999999999989</c:v>
                </c:pt>
                <c:pt idx="900">
                  <c:v>9.7199999999999989</c:v>
                </c:pt>
                <c:pt idx="901">
                  <c:v>9.7199999999999989</c:v>
                </c:pt>
                <c:pt idx="902">
                  <c:v>9.74</c:v>
                </c:pt>
                <c:pt idx="903">
                  <c:v>9.74</c:v>
                </c:pt>
                <c:pt idx="904">
                  <c:v>9.74</c:v>
                </c:pt>
                <c:pt idx="905">
                  <c:v>9.74</c:v>
                </c:pt>
                <c:pt idx="906">
                  <c:v>9.74</c:v>
                </c:pt>
                <c:pt idx="907">
                  <c:v>9.74</c:v>
                </c:pt>
                <c:pt idx="908">
                  <c:v>9.74</c:v>
                </c:pt>
                <c:pt idx="909">
                  <c:v>9.76</c:v>
                </c:pt>
                <c:pt idx="910">
                  <c:v>9.76</c:v>
                </c:pt>
                <c:pt idx="911">
                  <c:v>9.7800000000000011</c:v>
                </c:pt>
                <c:pt idx="912">
                  <c:v>9.7800000000000011</c:v>
                </c:pt>
                <c:pt idx="913">
                  <c:v>9.7800000000000011</c:v>
                </c:pt>
                <c:pt idx="914">
                  <c:v>9.7800000000000011</c:v>
                </c:pt>
                <c:pt idx="915">
                  <c:v>9.8000000000000007</c:v>
                </c:pt>
                <c:pt idx="916">
                  <c:v>9.8000000000000007</c:v>
                </c:pt>
                <c:pt idx="917">
                  <c:v>9.8000000000000007</c:v>
                </c:pt>
                <c:pt idx="918">
                  <c:v>9.82</c:v>
                </c:pt>
                <c:pt idx="919">
                  <c:v>9.82</c:v>
                </c:pt>
                <c:pt idx="920">
                  <c:v>9.82</c:v>
                </c:pt>
                <c:pt idx="921">
                  <c:v>9.82</c:v>
                </c:pt>
                <c:pt idx="922">
                  <c:v>9.84</c:v>
                </c:pt>
                <c:pt idx="923">
                  <c:v>9.84</c:v>
                </c:pt>
                <c:pt idx="924">
                  <c:v>9.84</c:v>
                </c:pt>
                <c:pt idx="925">
                  <c:v>9.8600000000000048</c:v>
                </c:pt>
                <c:pt idx="926">
                  <c:v>9.8600000000000048</c:v>
                </c:pt>
                <c:pt idx="927">
                  <c:v>9.8600000000000048</c:v>
                </c:pt>
                <c:pt idx="928">
                  <c:v>9.8600000000000048</c:v>
                </c:pt>
                <c:pt idx="929">
                  <c:v>9.8600000000000048</c:v>
                </c:pt>
                <c:pt idx="930">
                  <c:v>9.8800000000000008</c:v>
                </c:pt>
                <c:pt idx="931">
                  <c:v>9.8800000000000008</c:v>
                </c:pt>
                <c:pt idx="932">
                  <c:v>9.9</c:v>
                </c:pt>
                <c:pt idx="933">
                  <c:v>9.9</c:v>
                </c:pt>
                <c:pt idx="934">
                  <c:v>9.9</c:v>
                </c:pt>
                <c:pt idx="935">
                  <c:v>9.9</c:v>
                </c:pt>
                <c:pt idx="936">
                  <c:v>9.9</c:v>
                </c:pt>
                <c:pt idx="937">
                  <c:v>9.9</c:v>
                </c:pt>
                <c:pt idx="938">
                  <c:v>9.9</c:v>
                </c:pt>
                <c:pt idx="939">
                  <c:v>9.92</c:v>
                </c:pt>
                <c:pt idx="940">
                  <c:v>9.92</c:v>
                </c:pt>
                <c:pt idx="941">
                  <c:v>9.92</c:v>
                </c:pt>
                <c:pt idx="942">
                  <c:v>9.92</c:v>
                </c:pt>
                <c:pt idx="943">
                  <c:v>9.92</c:v>
                </c:pt>
                <c:pt idx="944">
                  <c:v>9.92</c:v>
                </c:pt>
                <c:pt idx="945">
                  <c:v>9.92</c:v>
                </c:pt>
                <c:pt idx="946">
                  <c:v>9.92</c:v>
                </c:pt>
                <c:pt idx="947">
                  <c:v>9.92</c:v>
                </c:pt>
                <c:pt idx="948">
                  <c:v>9.94</c:v>
                </c:pt>
                <c:pt idx="949">
                  <c:v>9.94</c:v>
                </c:pt>
                <c:pt idx="950">
                  <c:v>9.9600000000000026</c:v>
                </c:pt>
                <c:pt idx="951">
                  <c:v>9.9600000000000026</c:v>
                </c:pt>
                <c:pt idx="952">
                  <c:v>9.9600000000000026</c:v>
                </c:pt>
                <c:pt idx="953">
                  <c:v>9.9600000000000026</c:v>
                </c:pt>
                <c:pt idx="954">
                  <c:v>9.98</c:v>
                </c:pt>
                <c:pt idx="955">
                  <c:v>9.98</c:v>
                </c:pt>
                <c:pt idx="956">
                  <c:v>9.98</c:v>
                </c:pt>
                <c:pt idx="957">
                  <c:v>9.98</c:v>
                </c:pt>
                <c:pt idx="958">
                  <c:v>10</c:v>
                </c:pt>
                <c:pt idx="959">
                  <c:v>10</c:v>
                </c:pt>
                <c:pt idx="960">
                  <c:v>10.02</c:v>
                </c:pt>
                <c:pt idx="961">
                  <c:v>10.02</c:v>
                </c:pt>
                <c:pt idx="962">
                  <c:v>10.02</c:v>
                </c:pt>
                <c:pt idx="963">
                  <c:v>10.02</c:v>
                </c:pt>
                <c:pt idx="964">
                  <c:v>10.02</c:v>
                </c:pt>
                <c:pt idx="965">
                  <c:v>10.02</c:v>
                </c:pt>
                <c:pt idx="966">
                  <c:v>10.040000000000001</c:v>
                </c:pt>
                <c:pt idx="967">
                  <c:v>10.040000000000001</c:v>
                </c:pt>
                <c:pt idx="968">
                  <c:v>10.040000000000001</c:v>
                </c:pt>
                <c:pt idx="969">
                  <c:v>10.040000000000001</c:v>
                </c:pt>
                <c:pt idx="970">
                  <c:v>10.040000000000001</c:v>
                </c:pt>
                <c:pt idx="971">
                  <c:v>10.040000000000001</c:v>
                </c:pt>
                <c:pt idx="972">
                  <c:v>10.06</c:v>
                </c:pt>
                <c:pt idx="973">
                  <c:v>10.06</c:v>
                </c:pt>
                <c:pt idx="974">
                  <c:v>10.06</c:v>
                </c:pt>
                <c:pt idx="975">
                  <c:v>10.08</c:v>
                </c:pt>
                <c:pt idx="976">
                  <c:v>10.08</c:v>
                </c:pt>
                <c:pt idx="977">
                  <c:v>10.08</c:v>
                </c:pt>
                <c:pt idx="978">
                  <c:v>10.1</c:v>
                </c:pt>
                <c:pt idx="979">
                  <c:v>10.1</c:v>
                </c:pt>
                <c:pt idx="980">
                  <c:v>10.1</c:v>
                </c:pt>
                <c:pt idx="981">
                  <c:v>10.1</c:v>
                </c:pt>
                <c:pt idx="982">
                  <c:v>10.120000000000001</c:v>
                </c:pt>
                <c:pt idx="983">
                  <c:v>10.120000000000001</c:v>
                </c:pt>
                <c:pt idx="984">
                  <c:v>10.120000000000001</c:v>
                </c:pt>
                <c:pt idx="985">
                  <c:v>10.14</c:v>
                </c:pt>
                <c:pt idx="986">
                  <c:v>10.14</c:v>
                </c:pt>
                <c:pt idx="987">
                  <c:v>10.14</c:v>
                </c:pt>
                <c:pt idx="988">
                  <c:v>10.14</c:v>
                </c:pt>
                <c:pt idx="989">
                  <c:v>10.14</c:v>
                </c:pt>
                <c:pt idx="990">
                  <c:v>10.16</c:v>
                </c:pt>
                <c:pt idx="991">
                  <c:v>10.16</c:v>
                </c:pt>
                <c:pt idx="992">
                  <c:v>10.16</c:v>
                </c:pt>
                <c:pt idx="993">
                  <c:v>10.18</c:v>
                </c:pt>
                <c:pt idx="994">
                  <c:v>10.18</c:v>
                </c:pt>
                <c:pt idx="995">
                  <c:v>10.18</c:v>
                </c:pt>
                <c:pt idx="996">
                  <c:v>10.18</c:v>
                </c:pt>
                <c:pt idx="997">
                  <c:v>10.18</c:v>
                </c:pt>
                <c:pt idx="998">
                  <c:v>10.200000000000001</c:v>
                </c:pt>
                <c:pt idx="999">
                  <c:v>10.200000000000001</c:v>
                </c:pt>
                <c:pt idx="1000">
                  <c:v>10.200000000000001</c:v>
                </c:pt>
                <c:pt idx="1001">
                  <c:v>10.200000000000001</c:v>
                </c:pt>
                <c:pt idx="1002">
                  <c:v>10.200000000000001</c:v>
                </c:pt>
                <c:pt idx="1003">
                  <c:v>10.200000000000001</c:v>
                </c:pt>
                <c:pt idx="1004">
                  <c:v>10.220000000000001</c:v>
                </c:pt>
                <c:pt idx="1005">
                  <c:v>10.24</c:v>
                </c:pt>
                <c:pt idx="1006">
                  <c:v>10.24</c:v>
                </c:pt>
                <c:pt idx="1007">
                  <c:v>10.24</c:v>
                </c:pt>
                <c:pt idx="1008">
                  <c:v>10.24</c:v>
                </c:pt>
                <c:pt idx="1009">
                  <c:v>10.24</c:v>
                </c:pt>
                <c:pt idx="1010">
                  <c:v>10.24</c:v>
                </c:pt>
                <c:pt idx="1011">
                  <c:v>10.24</c:v>
                </c:pt>
                <c:pt idx="1012">
                  <c:v>10.26</c:v>
                </c:pt>
                <c:pt idx="1013">
                  <c:v>10.26</c:v>
                </c:pt>
                <c:pt idx="1014">
                  <c:v>10.26</c:v>
                </c:pt>
                <c:pt idx="1015">
                  <c:v>10.26</c:v>
                </c:pt>
                <c:pt idx="1016">
                  <c:v>10.26</c:v>
                </c:pt>
                <c:pt idx="1017">
                  <c:v>10.28</c:v>
                </c:pt>
                <c:pt idx="1018">
                  <c:v>10.28</c:v>
                </c:pt>
                <c:pt idx="1019">
                  <c:v>10.28</c:v>
                </c:pt>
                <c:pt idx="1020">
                  <c:v>10.28</c:v>
                </c:pt>
                <c:pt idx="1021">
                  <c:v>10.28</c:v>
                </c:pt>
                <c:pt idx="1022">
                  <c:v>10.28</c:v>
                </c:pt>
                <c:pt idx="1023">
                  <c:v>10.28</c:v>
                </c:pt>
                <c:pt idx="1024">
                  <c:v>10.3</c:v>
                </c:pt>
                <c:pt idx="1025">
                  <c:v>10.3</c:v>
                </c:pt>
                <c:pt idx="1026">
                  <c:v>10.3</c:v>
                </c:pt>
                <c:pt idx="1027">
                  <c:v>10.3</c:v>
                </c:pt>
                <c:pt idx="1028">
                  <c:v>10.3</c:v>
                </c:pt>
                <c:pt idx="1029">
                  <c:v>10.3</c:v>
                </c:pt>
                <c:pt idx="1030">
                  <c:v>10.3</c:v>
                </c:pt>
                <c:pt idx="1031">
                  <c:v>10.3</c:v>
                </c:pt>
                <c:pt idx="1032">
                  <c:v>10.3</c:v>
                </c:pt>
                <c:pt idx="1033">
                  <c:v>10.32</c:v>
                </c:pt>
                <c:pt idx="1034">
                  <c:v>10.32</c:v>
                </c:pt>
                <c:pt idx="1035">
                  <c:v>10.32</c:v>
                </c:pt>
                <c:pt idx="1036">
                  <c:v>10.32</c:v>
                </c:pt>
                <c:pt idx="1037">
                  <c:v>10.34</c:v>
                </c:pt>
                <c:pt idx="1038">
                  <c:v>10.34</c:v>
                </c:pt>
                <c:pt idx="1039">
                  <c:v>10.34</c:v>
                </c:pt>
                <c:pt idx="1040">
                  <c:v>10.34</c:v>
                </c:pt>
                <c:pt idx="1041">
                  <c:v>10.360000000000007</c:v>
                </c:pt>
                <c:pt idx="1042">
                  <c:v>10.360000000000007</c:v>
                </c:pt>
                <c:pt idx="1043">
                  <c:v>10.360000000000007</c:v>
                </c:pt>
                <c:pt idx="1044">
                  <c:v>10.360000000000007</c:v>
                </c:pt>
                <c:pt idx="1045">
                  <c:v>10.360000000000007</c:v>
                </c:pt>
                <c:pt idx="1046">
                  <c:v>10.360000000000007</c:v>
                </c:pt>
                <c:pt idx="1047">
                  <c:v>10.38</c:v>
                </c:pt>
                <c:pt idx="1048">
                  <c:v>10.38</c:v>
                </c:pt>
                <c:pt idx="1049">
                  <c:v>10.38</c:v>
                </c:pt>
                <c:pt idx="1050">
                  <c:v>10.38</c:v>
                </c:pt>
                <c:pt idx="1051">
                  <c:v>10.4</c:v>
                </c:pt>
                <c:pt idx="1052">
                  <c:v>10.4</c:v>
                </c:pt>
                <c:pt idx="1053">
                  <c:v>10.4</c:v>
                </c:pt>
                <c:pt idx="1054">
                  <c:v>10.4</c:v>
                </c:pt>
                <c:pt idx="1055">
                  <c:v>10.4</c:v>
                </c:pt>
                <c:pt idx="1056">
                  <c:v>10.4</c:v>
                </c:pt>
                <c:pt idx="1057">
                  <c:v>10.42</c:v>
                </c:pt>
                <c:pt idx="1058">
                  <c:v>10.42</c:v>
                </c:pt>
                <c:pt idx="1059">
                  <c:v>10.42</c:v>
                </c:pt>
                <c:pt idx="1060">
                  <c:v>10.42</c:v>
                </c:pt>
                <c:pt idx="1061">
                  <c:v>10.44</c:v>
                </c:pt>
                <c:pt idx="1062">
                  <c:v>10.44</c:v>
                </c:pt>
                <c:pt idx="1063">
                  <c:v>10.44</c:v>
                </c:pt>
                <c:pt idx="1064">
                  <c:v>10.46</c:v>
                </c:pt>
                <c:pt idx="1065">
                  <c:v>10.46</c:v>
                </c:pt>
                <c:pt idx="1066">
                  <c:v>10.46</c:v>
                </c:pt>
                <c:pt idx="1067">
                  <c:v>10.46</c:v>
                </c:pt>
                <c:pt idx="1068">
                  <c:v>10.48</c:v>
                </c:pt>
                <c:pt idx="1069">
                  <c:v>10.48</c:v>
                </c:pt>
                <c:pt idx="1070">
                  <c:v>10.48</c:v>
                </c:pt>
                <c:pt idx="1071">
                  <c:v>10.48</c:v>
                </c:pt>
                <c:pt idx="1072">
                  <c:v>10.48</c:v>
                </c:pt>
                <c:pt idx="1073">
                  <c:v>10.48</c:v>
                </c:pt>
                <c:pt idx="1074">
                  <c:v>10.48</c:v>
                </c:pt>
                <c:pt idx="1075">
                  <c:v>10.5</c:v>
                </c:pt>
                <c:pt idx="1076">
                  <c:v>10.5</c:v>
                </c:pt>
                <c:pt idx="1077">
                  <c:v>10.5</c:v>
                </c:pt>
                <c:pt idx="1078">
                  <c:v>10.5</c:v>
                </c:pt>
                <c:pt idx="1079">
                  <c:v>10.5</c:v>
                </c:pt>
                <c:pt idx="1080">
                  <c:v>10.5</c:v>
                </c:pt>
                <c:pt idx="1081">
                  <c:v>10.5</c:v>
                </c:pt>
                <c:pt idx="1082">
                  <c:v>10.5</c:v>
                </c:pt>
                <c:pt idx="1083">
                  <c:v>10.5</c:v>
                </c:pt>
                <c:pt idx="1084">
                  <c:v>10.5</c:v>
                </c:pt>
                <c:pt idx="1085">
                  <c:v>10.52</c:v>
                </c:pt>
                <c:pt idx="1086">
                  <c:v>10.52</c:v>
                </c:pt>
                <c:pt idx="1087">
                  <c:v>10.52</c:v>
                </c:pt>
                <c:pt idx="1088">
                  <c:v>10.52</c:v>
                </c:pt>
                <c:pt idx="1089">
                  <c:v>10.52</c:v>
                </c:pt>
                <c:pt idx="1090">
                  <c:v>10.54</c:v>
                </c:pt>
                <c:pt idx="1091">
                  <c:v>10.54</c:v>
                </c:pt>
                <c:pt idx="1092">
                  <c:v>10.54</c:v>
                </c:pt>
                <c:pt idx="1093">
                  <c:v>10.56</c:v>
                </c:pt>
                <c:pt idx="1094">
                  <c:v>10.56</c:v>
                </c:pt>
                <c:pt idx="1095">
                  <c:v>10.56</c:v>
                </c:pt>
                <c:pt idx="1096">
                  <c:v>10.56</c:v>
                </c:pt>
                <c:pt idx="1097">
                  <c:v>10.56</c:v>
                </c:pt>
                <c:pt idx="1098">
                  <c:v>10.56</c:v>
                </c:pt>
                <c:pt idx="1099">
                  <c:v>10.56</c:v>
                </c:pt>
                <c:pt idx="1100">
                  <c:v>10.56</c:v>
                </c:pt>
                <c:pt idx="1101">
                  <c:v>10.56</c:v>
                </c:pt>
                <c:pt idx="1102">
                  <c:v>10.58</c:v>
                </c:pt>
                <c:pt idx="1103">
                  <c:v>10.58</c:v>
                </c:pt>
                <c:pt idx="1104">
                  <c:v>10.58</c:v>
                </c:pt>
                <c:pt idx="1105">
                  <c:v>10.58</c:v>
                </c:pt>
                <c:pt idx="1106">
                  <c:v>10.58</c:v>
                </c:pt>
                <c:pt idx="1107">
                  <c:v>10.6</c:v>
                </c:pt>
                <c:pt idx="1108">
                  <c:v>10.6</c:v>
                </c:pt>
                <c:pt idx="1109">
                  <c:v>10.6</c:v>
                </c:pt>
                <c:pt idx="1110">
                  <c:v>10.62</c:v>
                </c:pt>
                <c:pt idx="1111">
                  <c:v>10.62</c:v>
                </c:pt>
                <c:pt idx="1112">
                  <c:v>10.62</c:v>
                </c:pt>
                <c:pt idx="1113">
                  <c:v>10.62</c:v>
                </c:pt>
                <c:pt idx="1114">
                  <c:v>10.62</c:v>
                </c:pt>
                <c:pt idx="1115">
                  <c:v>10.62</c:v>
                </c:pt>
                <c:pt idx="1116">
                  <c:v>10.62</c:v>
                </c:pt>
                <c:pt idx="1117">
                  <c:v>10.62</c:v>
                </c:pt>
                <c:pt idx="1118">
                  <c:v>10.64</c:v>
                </c:pt>
                <c:pt idx="1119">
                  <c:v>10.64</c:v>
                </c:pt>
                <c:pt idx="1120">
                  <c:v>10.64</c:v>
                </c:pt>
                <c:pt idx="1121">
                  <c:v>10.66</c:v>
                </c:pt>
                <c:pt idx="1122">
                  <c:v>10.66</c:v>
                </c:pt>
                <c:pt idx="1123">
                  <c:v>10.66</c:v>
                </c:pt>
                <c:pt idx="1124">
                  <c:v>10.66</c:v>
                </c:pt>
                <c:pt idx="1125">
                  <c:v>10.66</c:v>
                </c:pt>
                <c:pt idx="1126">
                  <c:v>10.66</c:v>
                </c:pt>
                <c:pt idx="1127">
                  <c:v>10.66</c:v>
                </c:pt>
                <c:pt idx="1128">
                  <c:v>10.68</c:v>
                </c:pt>
                <c:pt idx="1129">
                  <c:v>10.68</c:v>
                </c:pt>
                <c:pt idx="1130">
                  <c:v>10.68</c:v>
                </c:pt>
                <c:pt idx="1131">
                  <c:v>10.68</c:v>
                </c:pt>
                <c:pt idx="1132">
                  <c:v>10.68</c:v>
                </c:pt>
                <c:pt idx="1133">
                  <c:v>10.68</c:v>
                </c:pt>
                <c:pt idx="1134">
                  <c:v>10.68</c:v>
                </c:pt>
                <c:pt idx="1135">
                  <c:v>10.7</c:v>
                </c:pt>
                <c:pt idx="1136">
                  <c:v>10.7</c:v>
                </c:pt>
                <c:pt idx="1137">
                  <c:v>10.7</c:v>
                </c:pt>
                <c:pt idx="1138">
                  <c:v>10.7</c:v>
                </c:pt>
                <c:pt idx="1139">
                  <c:v>10.72</c:v>
                </c:pt>
                <c:pt idx="1140">
                  <c:v>10.72</c:v>
                </c:pt>
                <c:pt idx="1141">
                  <c:v>10.72</c:v>
                </c:pt>
                <c:pt idx="1142">
                  <c:v>10.72</c:v>
                </c:pt>
                <c:pt idx="1143">
                  <c:v>10.72</c:v>
                </c:pt>
                <c:pt idx="1144">
                  <c:v>10.72</c:v>
                </c:pt>
                <c:pt idx="1145">
                  <c:v>10.72</c:v>
                </c:pt>
                <c:pt idx="1146">
                  <c:v>10.72</c:v>
                </c:pt>
                <c:pt idx="1147">
                  <c:v>10.74</c:v>
                </c:pt>
                <c:pt idx="1148">
                  <c:v>10.74</c:v>
                </c:pt>
                <c:pt idx="1149">
                  <c:v>10.74</c:v>
                </c:pt>
                <c:pt idx="1150">
                  <c:v>10.74</c:v>
                </c:pt>
                <c:pt idx="1151">
                  <c:v>10.76</c:v>
                </c:pt>
                <c:pt idx="1152">
                  <c:v>10.76</c:v>
                </c:pt>
                <c:pt idx="1153">
                  <c:v>10.76</c:v>
                </c:pt>
                <c:pt idx="1154">
                  <c:v>10.76</c:v>
                </c:pt>
                <c:pt idx="1155">
                  <c:v>10.76</c:v>
                </c:pt>
                <c:pt idx="1156">
                  <c:v>10.78</c:v>
                </c:pt>
                <c:pt idx="1157">
                  <c:v>10.78</c:v>
                </c:pt>
                <c:pt idx="1158">
                  <c:v>10.78</c:v>
                </c:pt>
                <c:pt idx="1159">
                  <c:v>10.78</c:v>
                </c:pt>
                <c:pt idx="1160">
                  <c:v>10.8</c:v>
                </c:pt>
                <c:pt idx="1161">
                  <c:v>10.8</c:v>
                </c:pt>
                <c:pt idx="1162">
                  <c:v>10.8</c:v>
                </c:pt>
                <c:pt idx="1163">
                  <c:v>10.82</c:v>
                </c:pt>
                <c:pt idx="1164">
                  <c:v>10.82</c:v>
                </c:pt>
                <c:pt idx="1165">
                  <c:v>10.82</c:v>
                </c:pt>
                <c:pt idx="1166">
                  <c:v>10.82</c:v>
                </c:pt>
                <c:pt idx="1167">
                  <c:v>10.82</c:v>
                </c:pt>
                <c:pt idx="1168">
                  <c:v>10.84</c:v>
                </c:pt>
                <c:pt idx="1169">
                  <c:v>10.84</c:v>
                </c:pt>
                <c:pt idx="1170">
                  <c:v>10.84</c:v>
                </c:pt>
                <c:pt idx="1171">
                  <c:v>10.860000000000007</c:v>
                </c:pt>
                <c:pt idx="1172">
                  <c:v>10.860000000000007</c:v>
                </c:pt>
                <c:pt idx="1173">
                  <c:v>10.88</c:v>
                </c:pt>
                <c:pt idx="1174">
                  <c:v>10.88</c:v>
                </c:pt>
                <c:pt idx="1175">
                  <c:v>10.88</c:v>
                </c:pt>
                <c:pt idx="1176">
                  <c:v>10.88</c:v>
                </c:pt>
                <c:pt idx="1177">
                  <c:v>10.9</c:v>
                </c:pt>
                <c:pt idx="1178">
                  <c:v>10.9</c:v>
                </c:pt>
                <c:pt idx="1179">
                  <c:v>10.9</c:v>
                </c:pt>
                <c:pt idx="1180">
                  <c:v>10.9</c:v>
                </c:pt>
                <c:pt idx="1181">
                  <c:v>10.9</c:v>
                </c:pt>
                <c:pt idx="1182">
                  <c:v>10.9</c:v>
                </c:pt>
                <c:pt idx="1183">
                  <c:v>10.9</c:v>
                </c:pt>
                <c:pt idx="1184">
                  <c:v>10.92</c:v>
                </c:pt>
                <c:pt idx="1185">
                  <c:v>10.92</c:v>
                </c:pt>
                <c:pt idx="1186">
                  <c:v>10.94</c:v>
                </c:pt>
                <c:pt idx="1187">
                  <c:v>10.94</c:v>
                </c:pt>
                <c:pt idx="1188">
                  <c:v>10.94</c:v>
                </c:pt>
                <c:pt idx="1189">
                  <c:v>10.94</c:v>
                </c:pt>
                <c:pt idx="1190">
                  <c:v>10.96</c:v>
                </c:pt>
                <c:pt idx="1191">
                  <c:v>10.96</c:v>
                </c:pt>
                <c:pt idx="1192">
                  <c:v>10.96</c:v>
                </c:pt>
                <c:pt idx="1193">
                  <c:v>10.96</c:v>
                </c:pt>
                <c:pt idx="1194">
                  <c:v>10.96</c:v>
                </c:pt>
                <c:pt idx="1195">
                  <c:v>10.96</c:v>
                </c:pt>
                <c:pt idx="1196">
                  <c:v>10.96</c:v>
                </c:pt>
                <c:pt idx="1197">
                  <c:v>10.96</c:v>
                </c:pt>
                <c:pt idx="1198">
                  <c:v>10.96</c:v>
                </c:pt>
                <c:pt idx="1199">
                  <c:v>10.96</c:v>
                </c:pt>
                <c:pt idx="1200">
                  <c:v>10.96</c:v>
                </c:pt>
                <c:pt idx="1201">
                  <c:v>10.98</c:v>
                </c:pt>
                <c:pt idx="1202">
                  <c:v>10.98</c:v>
                </c:pt>
                <c:pt idx="1203">
                  <c:v>10.98</c:v>
                </c:pt>
                <c:pt idx="1204">
                  <c:v>10.98</c:v>
                </c:pt>
                <c:pt idx="1205">
                  <c:v>11</c:v>
                </c:pt>
                <c:pt idx="1206">
                  <c:v>11</c:v>
                </c:pt>
                <c:pt idx="1207">
                  <c:v>11</c:v>
                </c:pt>
                <c:pt idx="1208">
                  <c:v>11</c:v>
                </c:pt>
                <c:pt idx="1209">
                  <c:v>11.02</c:v>
                </c:pt>
                <c:pt idx="1210">
                  <c:v>11.02</c:v>
                </c:pt>
                <c:pt idx="1211">
                  <c:v>11.02</c:v>
                </c:pt>
                <c:pt idx="1212">
                  <c:v>11.04</c:v>
                </c:pt>
                <c:pt idx="1213">
                  <c:v>11.04</c:v>
                </c:pt>
                <c:pt idx="1214">
                  <c:v>11.04</c:v>
                </c:pt>
                <c:pt idx="1215">
                  <c:v>11.04</c:v>
                </c:pt>
                <c:pt idx="1216">
                  <c:v>11.04</c:v>
                </c:pt>
                <c:pt idx="1217">
                  <c:v>11.04</c:v>
                </c:pt>
                <c:pt idx="1218">
                  <c:v>11.06</c:v>
                </c:pt>
                <c:pt idx="1219">
                  <c:v>11.06</c:v>
                </c:pt>
                <c:pt idx="1220">
                  <c:v>11.06</c:v>
                </c:pt>
                <c:pt idx="1221">
                  <c:v>11.06</c:v>
                </c:pt>
                <c:pt idx="1222">
                  <c:v>11.06</c:v>
                </c:pt>
                <c:pt idx="1223">
                  <c:v>11.08</c:v>
                </c:pt>
                <c:pt idx="1224">
                  <c:v>11.1</c:v>
                </c:pt>
                <c:pt idx="1225">
                  <c:v>11.1</c:v>
                </c:pt>
                <c:pt idx="1226">
                  <c:v>11.1</c:v>
                </c:pt>
                <c:pt idx="1227">
                  <c:v>11.12</c:v>
                </c:pt>
                <c:pt idx="1228">
                  <c:v>11.12</c:v>
                </c:pt>
                <c:pt idx="1229">
                  <c:v>11.14</c:v>
                </c:pt>
                <c:pt idx="1230">
                  <c:v>11.14</c:v>
                </c:pt>
                <c:pt idx="1231">
                  <c:v>11.14</c:v>
                </c:pt>
                <c:pt idx="1232">
                  <c:v>11.14</c:v>
                </c:pt>
                <c:pt idx="1233">
                  <c:v>11.14</c:v>
                </c:pt>
                <c:pt idx="1234">
                  <c:v>11.16</c:v>
                </c:pt>
                <c:pt idx="1235">
                  <c:v>11.16</c:v>
                </c:pt>
                <c:pt idx="1236">
                  <c:v>11.16</c:v>
                </c:pt>
                <c:pt idx="1237">
                  <c:v>11.18</c:v>
                </c:pt>
                <c:pt idx="1238">
                  <c:v>11.18</c:v>
                </c:pt>
                <c:pt idx="1239">
                  <c:v>11.18</c:v>
                </c:pt>
                <c:pt idx="1240">
                  <c:v>11.18</c:v>
                </c:pt>
                <c:pt idx="1241">
                  <c:v>11.2</c:v>
                </c:pt>
                <c:pt idx="1242">
                  <c:v>11.2</c:v>
                </c:pt>
                <c:pt idx="1243">
                  <c:v>11.2</c:v>
                </c:pt>
                <c:pt idx="1244">
                  <c:v>11.2</c:v>
                </c:pt>
                <c:pt idx="1245">
                  <c:v>11.22</c:v>
                </c:pt>
                <c:pt idx="1246">
                  <c:v>11.22</c:v>
                </c:pt>
                <c:pt idx="1247">
                  <c:v>11.22</c:v>
                </c:pt>
                <c:pt idx="1248">
                  <c:v>11.24</c:v>
                </c:pt>
                <c:pt idx="1249">
                  <c:v>11.24</c:v>
                </c:pt>
                <c:pt idx="1250">
                  <c:v>11.24</c:v>
                </c:pt>
                <c:pt idx="1251">
                  <c:v>11.26</c:v>
                </c:pt>
                <c:pt idx="1252">
                  <c:v>11.26</c:v>
                </c:pt>
                <c:pt idx="1253">
                  <c:v>11.26</c:v>
                </c:pt>
                <c:pt idx="1254">
                  <c:v>11.26</c:v>
                </c:pt>
                <c:pt idx="1255">
                  <c:v>11.28</c:v>
                </c:pt>
                <c:pt idx="1256">
                  <c:v>11.28</c:v>
                </c:pt>
                <c:pt idx="1257">
                  <c:v>11.28</c:v>
                </c:pt>
                <c:pt idx="1258">
                  <c:v>11.28</c:v>
                </c:pt>
                <c:pt idx="1259">
                  <c:v>11.28</c:v>
                </c:pt>
                <c:pt idx="1260">
                  <c:v>11.28</c:v>
                </c:pt>
                <c:pt idx="1261">
                  <c:v>11.28</c:v>
                </c:pt>
                <c:pt idx="1262">
                  <c:v>11.3</c:v>
                </c:pt>
                <c:pt idx="1263">
                  <c:v>11.3</c:v>
                </c:pt>
                <c:pt idx="1264">
                  <c:v>11.3</c:v>
                </c:pt>
                <c:pt idx="1265">
                  <c:v>11.3</c:v>
                </c:pt>
                <c:pt idx="1266">
                  <c:v>11.3</c:v>
                </c:pt>
                <c:pt idx="1267">
                  <c:v>11.3</c:v>
                </c:pt>
                <c:pt idx="1268">
                  <c:v>11.32</c:v>
                </c:pt>
                <c:pt idx="1269">
                  <c:v>11.32</c:v>
                </c:pt>
                <c:pt idx="1270">
                  <c:v>11.32</c:v>
                </c:pt>
                <c:pt idx="1271">
                  <c:v>11.32</c:v>
                </c:pt>
                <c:pt idx="1272">
                  <c:v>11.32</c:v>
                </c:pt>
                <c:pt idx="1273">
                  <c:v>11.32</c:v>
                </c:pt>
                <c:pt idx="1274">
                  <c:v>11.32</c:v>
                </c:pt>
                <c:pt idx="1275">
                  <c:v>11.34</c:v>
                </c:pt>
                <c:pt idx="1276">
                  <c:v>11.34</c:v>
                </c:pt>
                <c:pt idx="1277">
                  <c:v>11.34</c:v>
                </c:pt>
                <c:pt idx="1278">
                  <c:v>11.34</c:v>
                </c:pt>
                <c:pt idx="1279">
                  <c:v>11.34</c:v>
                </c:pt>
                <c:pt idx="1280">
                  <c:v>11.360000000000007</c:v>
                </c:pt>
                <c:pt idx="1281">
                  <c:v>11.360000000000007</c:v>
                </c:pt>
                <c:pt idx="1282">
                  <c:v>11.360000000000007</c:v>
                </c:pt>
                <c:pt idx="1283">
                  <c:v>11.360000000000007</c:v>
                </c:pt>
                <c:pt idx="1284">
                  <c:v>11.360000000000007</c:v>
                </c:pt>
                <c:pt idx="1285">
                  <c:v>11.38</c:v>
                </c:pt>
                <c:pt idx="1286">
                  <c:v>11.38</c:v>
                </c:pt>
                <c:pt idx="1287">
                  <c:v>11.38</c:v>
                </c:pt>
                <c:pt idx="1288">
                  <c:v>11.4</c:v>
                </c:pt>
                <c:pt idx="1289">
                  <c:v>11.4</c:v>
                </c:pt>
                <c:pt idx="1290">
                  <c:v>11.4</c:v>
                </c:pt>
                <c:pt idx="1291">
                  <c:v>11.4</c:v>
                </c:pt>
                <c:pt idx="1292">
                  <c:v>11.4</c:v>
                </c:pt>
                <c:pt idx="1293">
                  <c:v>11.42</c:v>
                </c:pt>
                <c:pt idx="1294">
                  <c:v>11.42</c:v>
                </c:pt>
                <c:pt idx="1295">
                  <c:v>11.42</c:v>
                </c:pt>
                <c:pt idx="1296">
                  <c:v>11.42</c:v>
                </c:pt>
                <c:pt idx="1297">
                  <c:v>11.42</c:v>
                </c:pt>
                <c:pt idx="1298">
                  <c:v>11.42</c:v>
                </c:pt>
                <c:pt idx="1299">
                  <c:v>11.42</c:v>
                </c:pt>
                <c:pt idx="1300">
                  <c:v>11.42</c:v>
                </c:pt>
                <c:pt idx="1301">
                  <c:v>11.44</c:v>
                </c:pt>
                <c:pt idx="1302">
                  <c:v>11.44</c:v>
                </c:pt>
                <c:pt idx="1303">
                  <c:v>11.44</c:v>
                </c:pt>
                <c:pt idx="1304">
                  <c:v>11.44</c:v>
                </c:pt>
                <c:pt idx="1305">
                  <c:v>11.46</c:v>
                </c:pt>
                <c:pt idx="1306">
                  <c:v>11.46</c:v>
                </c:pt>
                <c:pt idx="1307">
                  <c:v>11.46</c:v>
                </c:pt>
                <c:pt idx="1308">
                  <c:v>11.48</c:v>
                </c:pt>
                <c:pt idx="1309">
                  <c:v>11.48</c:v>
                </c:pt>
                <c:pt idx="1310">
                  <c:v>11.48</c:v>
                </c:pt>
                <c:pt idx="1311">
                  <c:v>11.48</c:v>
                </c:pt>
                <c:pt idx="1312">
                  <c:v>11.5</c:v>
                </c:pt>
                <c:pt idx="1313">
                  <c:v>11.52</c:v>
                </c:pt>
                <c:pt idx="1314">
                  <c:v>11.52</c:v>
                </c:pt>
                <c:pt idx="1315">
                  <c:v>11.52</c:v>
                </c:pt>
                <c:pt idx="1316">
                  <c:v>11.52</c:v>
                </c:pt>
                <c:pt idx="1317">
                  <c:v>11.54</c:v>
                </c:pt>
                <c:pt idx="1318">
                  <c:v>11.54</c:v>
                </c:pt>
                <c:pt idx="1319">
                  <c:v>11.54</c:v>
                </c:pt>
                <c:pt idx="1320">
                  <c:v>11.54</c:v>
                </c:pt>
                <c:pt idx="1321">
                  <c:v>11.54</c:v>
                </c:pt>
                <c:pt idx="1322">
                  <c:v>11.54</c:v>
                </c:pt>
                <c:pt idx="1323">
                  <c:v>11.56</c:v>
                </c:pt>
                <c:pt idx="1324">
                  <c:v>11.56</c:v>
                </c:pt>
                <c:pt idx="1325">
                  <c:v>11.56</c:v>
                </c:pt>
                <c:pt idx="1326">
                  <c:v>11.56</c:v>
                </c:pt>
                <c:pt idx="1327">
                  <c:v>11.56</c:v>
                </c:pt>
                <c:pt idx="1328">
                  <c:v>11.56</c:v>
                </c:pt>
                <c:pt idx="1329">
                  <c:v>11.56</c:v>
                </c:pt>
                <c:pt idx="1330">
                  <c:v>11.58</c:v>
                </c:pt>
                <c:pt idx="1331">
                  <c:v>11.58</c:v>
                </c:pt>
                <c:pt idx="1332">
                  <c:v>11.58</c:v>
                </c:pt>
                <c:pt idx="1333">
                  <c:v>11.58</c:v>
                </c:pt>
                <c:pt idx="1334">
                  <c:v>11.58</c:v>
                </c:pt>
                <c:pt idx="1335">
                  <c:v>11.6</c:v>
                </c:pt>
                <c:pt idx="1336">
                  <c:v>11.6</c:v>
                </c:pt>
                <c:pt idx="1337">
                  <c:v>11.6</c:v>
                </c:pt>
                <c:pt idx="1338">
                  <c:v>11.6</c:v>
                </c:pt>
                <c:pt idx="1339">
                  <c:v>11.6</c:v>
                </c:pt>
                <c:pt idx="1340">
                  <c:v>11.6</c:v>
                </c:pt>
                <c:pt idx="1341">
                  <c:v>11.62</c:v>
                </c:pt>
                <c:pt idx="1342">
                  <c:v>11.62</c:v>
                </c:pt>
                <c:pt idx="1343">
                  <c:v>11.62</c:v>
                </c:pt>
                <c:pt idx="1344">
                  <c:v>11.62</c:v>
                </c:pt>
                <c:pt idx="1345">
                  <c:v>11.62</c:v>
                </c:pt>
                <c:pt idx="1346">
                  <c:v>11.62</c:v>
                </c:pt>
                <c:pt idx="1347">
                  <c:v>11.62</c:v>
                </c:pt>
                <c:pt idx="1348">
                  <c:v>11.62</c:v>
                </c:pt>
                <c:pt idx="1349">
                  <c:v>11.64</c:v>
                </c:pt>
                <c:pt idx="1350">
                  <c:v>11.64</c:v>
                </c:pt>
                <c:pt idx="1351">
                  <c:v>11.64</c:v>
                </c:pt>
                <c:pt idx="1352">
                  <c:v>11.66</c:v>
                </c:pt>
                <c:pt idx="1353">
                  <c:v>11.66</c:v>
                </c:pt>
                <c:pt idx="1354">
                  <c:v>11.66</c:v>
                </c:pt>
                <c:pt idx="1355">
                  <c:v>11.66</c:v>
                </c:pt>
                <c:pt idx="1356">
                  <c:v>11.68</c:v>
                </c:pt>
                <c:pt idx="1357">
                  <c:v>11.68</c:v>
                </c:pt>
                <c:pt idx="1358">
                  <c:v>11.68</c:v>
                </c:pt>
                <c:pt idx="1359">
                  <c:v>11.7</c:v>
                </c:pt>
                <c:pt idx="1360">
                  <c:v>11.7</c:v>
                </c:pt>
                <c:pt idx="1361">
                  <c:v>11.72</c:v>
                </c:pt>
                <c:pt idx="1362">
                  <c:v>11.72</c:v>
                </c:pt>
                <c:pt idx="1363">
                  <c:v>11.72</c:v>
                </c:pt>
                <c:pt idx="1364">
                  <c:v>11.72</c:v>
                </c:pt>
                <c:pt idx="1365">
                  <c:v>11.72</c:v>
                </c:pt>
                <c:pt idx="1366">
                  <c:v>11.74</c:v>
                </c:pt>
                <c:pt idx="1367">
                  <c:v>11.74</c:v>
                </c:pt>
                <c:pt idx="1368">
                  <c:v>11.74</c:v>
                </c:pt>
                <c:pt idx="1369">
                  <c:v>11.74</c:v>
                </c:pt>
                <c:pt idx="1370">
                  <c:v>11.76</c:v>
                </c:pt>
                <c:pt idx="1371">
                  <c:v>11.76</c:v>
                </c:pt>
                <c:pt idx="1372">
                  <c:v>11.76</c:v>
                </c:pt>
                <c:pt idx="1373">
                  <c:v>11.76</c:v>
                </c:pt>
                <c:pt idx="1374">
                  <c:v>11.76</c:v>
                </c:pt>
                <c:pt idx="1375">
                  <c:v>11.78</c:v>
                </c:pt>
                <c:pt idx="1376">
                  <c:v>11.78</c:v>
                </c:pt>
                <c:pt idx="1377">
                  <c:v>11.78</c:v>
                </c:pt>
                <c:pt idx="1378">
                  <c:v>11.78</c:v>
                </c:pt>
                <c:pt idx="1379">
                  <c:v>11.8</c:v>
                </c:pt>
                <c:pt idx="1380">
                  <c:v>11.8</c:v>
                </c:pt>
                <c:pt idx="1381">
                  <c:v>11.8</c:v>
                </c:pt>
                <c:pt idx="1382">
                  <c:v>11.8</c:v>
                </c:pt>
                <c:pt idx="1383">
                  <c:v>11.8</c:v>
                </c:pt>
                <c:pt idx="1384">
                  <c:v>11.82</c:v>
                </c:pt>
                <c:pt idx="1385">
                  <c:v>11.82</c:v>
                </c:pt>
                <c:pt idx="1386">
                  <c:v>11.82</c:v>
                </c:pt>
                <c:pt idx="1387">
                  <c:v>11.82</c:v>
                </c:pt>
                <c:pt idx="1388">
                  <c:v>11.84</c:v>
                </c:pt>
                <c:pt idx="1389">
                  <c:v>11.84</c:v>
                </c:pt>
                <c:pt idx="1390">
                  <c:v>11.84</c:v>
                </c:pt>
                <c:pt idx="1391">
                  <c:v>11.84</c:v>
                </c:pt>
                <c:pt idx="1392">
                  <c:v>11.84</c:v>
                </c:pt>
                <c:pt idx="1393">
                  <c:v>11.84</c:v>
                </c:pt>
                <c:pt idx="1394">
                  <c:v>11.84</c:v>
                </c:pt>
                <c:pt idx="1395">
                  <c:v>11.860000000000007</c:v>
                </c:pt>
                <c:pt idx="1396">
                  <c:v>11.860000000000007</c:v>
                </c:pt>
                <c:pt idx="1397">
                  <c:v>11.860000000000007</c:v>
                </c:pt>
                <c:pt idx="1398">
                  <c:v>11.88</c:v>
                </c:pt>
                <c:pt idx="1399">
                  <c:v>11.88</c:v>
                </c:pt>
                <c:pt idx="1400">
                  <c:v>11.88</c:v>
                </c:pt>
                <c:pt idx="1401">
                  <c:v>11.88</c:v>
                </c:pt>
                <c:pt idx="1402">
                  <c:v>11.88</c:v>
                </c:pt>
                <c:pt idx="1403">
                  <c:v>11.9</c:v>
                </c:pt>
                <c:pt idx="1404">
                  <c:v>11.9</c:v>
                </c:pt>
                <c:pt idx="1405">
                  <c:v>11.9</c:v>
                </c:pt>
                <c:pt idx="1406">
                  <c:v>11.9</c:v>
                </c:pt>
                <c:pt idx="1407">
                  <c:v>11.9</c:v>
                </c:pt>
                <c:pt idx="1408">
                  <c:v>11.9</c:v>
                </c:pt>
                <c:pt idx="1409">
                  <c:v>11.92</c:v>
                </c:pt>
                <c:pt idx="1410">
                  <c:v>11.92</c:v>
                </c:pt>
                <c:pt idx="1411">
                  <c:v>11.94</c:v>
                </c:pt>
                <c:pt idx="1412">
                  <c:v>11.94</c:v>
                </c:pt>
                <c:pt idx="1413">
                  <c:v>11.94</c:v>
                </c:pt>
                <c:pt idx="1414">
                  <c:v>11.94</c:v>
                </c:pt>
                <c:pt idx="1415">
                  <c:v>11.96</c:v>
                </c:pt>
                <c:pt idx="1416">
                  <c:v>11.96</c:v>
                </c:pt>
                <c:pt idx="1417">
                  <c:v>11.96</c:v>
                </c:pt>
                <c:pt idx="1418">
                  <c:v>11.96</c:v>
                </c:pt>
                <c:pt idx="1419">
                  <c:v>11.96</c:v>
                </c:pt>
                <c:pt idx="1420">
                  <c:v>11.96</c:v>
                </c:pt>
                <c:pt idx="1421">
                  <c:v>11.96</c:v>
                </c:pt>
                <c:pt idx="1422">
                  <c:v>11.96</c:v>
                </c:pt>
                <c:pt idx="1423">
                  <c:v>11.98</c:v>
                </c:pt>
                <c:pt idx="1424">
                  <c:v>11.98</c:v>
                </c:pt>
                <c:pt idx="1425">
                  <c:v>11.98</c:v>
                </c:pt>
                <c:pt idx="1426">
                  <c:v>11.98</c:v>
                </c:pt>
                <c:pt idx="1427">
                  <c:v>12</c:v>
                </c:pt>
                <c:pt idx="1428">
                  <c:v>12</c:v>
                </c:pt>
                <c:pt idx="1429">
                  <c:v>12</c:v>
                </c:pt>
                <c:pt idx="1430">
                  <c:v>12.02</c:v>
                </c:pt>
                <c:pt idx="1431">
                  <c:v>12.04</c:v>
                </c:pt>
                <c:pt idx="1432">
                  <c:v>12.04</c:v>
                </c:pt>
                <c:pt idx="1433">
                  <c:v>12.04</c:v>
                </c:pt>
                <c:pt idx="1434">
                  <c:v>12.04</c:v>
                </c:pt>
                <c:pt idx="1435">
                  <c:v>12.06</c:v>
                </c:pt>
                <c:pt idx="1436">
                  <c:v>12.08</c:v>
                </c:pt>
                <c:pt idx="1437">
                  <c:v>12.08</c:v>
                </c:pt>
                <c:pt idx="1438">
                  <c:v>12.1</c:v>
                </c:pt>
                <c:pt idx="1439">
                  <c:v>12.1</c:v>
                </c:pt>
                <c:pt idx="1440">
                  <c:v>12.1</c:v>
                </c:pt>
                <c:pt idx="1441">
                  <c:v>12.1</c:v>
                </c:pt>
                <c:pt idx="1442">
                  <c:v>12.1</c:v>
                </c:pt>
                <c:pt idx="1443">
                  <c:v>12.1</c:v>
                </c:pt>
                <c:pt idx="1444">
                  <c:v>12.12</c:v>
                </c:pt>
                <c:pt idx="1445">
                  <c:v>12.14</c:v>
                </c:pt>
                <c:pt idx="1446">
                  <c:v>12.14</c:v>
                </c:pt>
                <c:pt idx="1447">
                  <c:v>12.16</c:v>
                </c:pt>
                <c:pt idx="1448">
                  <c:v>12.18</c:v>
                </c:pt>
                <c:pt idx="1449">
                  <c:v>12.18</c:v>
                </c:pt>
                <c:pt idx="1450">
                  <c:v>12.18</c:v>
                </c:pt>
                <c:pt idx="1451">
                  <c:v>12.18</c:v>
                </c:pt>
                <c:pt idx="1452">
                  <c:v>12.18</c:v>
                </c:pt>
                <c:pt idx="1453">
                  <c:v>12.2</c:v>
                </c:pt>
                <c:pt idx="1454">
                  <c:v>12.2</c:v>
                </c:pt>
                <c:pt idx="1455">
                  <c:v>12.2</c:v>
                </c:pt>
                <c:pt idx="1456">
                  <c:v>12.2</c:v>
                </c:pt>
                <c:pt idx="1457">
                  <c:v>12.2</c:v>
                </c:pt>
                <c:pt idx="1458">
                  <c:v>12.24</c:v>
                </c:pt>
                <c:pt idx="1459">
                  <c:v>12.24</c:v>
                </c:pt>
                <c:pt idx="1460">
                  <c:v>12.24</c:v>
                </c:pt>
                <c:pt idx="1461">
                  <c:v>12.24</c:v>
                </c:pt>
                <c:pt idx="1462">
                  <c:v>12.26</c:v>
                </c:pt>
                <c:pt idx="1463">
                  <c:v>12.26</c:v>
                </c:pt>
                <c:pt idx="1464">
                  <c:v>12.26</c:v>
                </c:pt>
                <c:pt idx="1465">
                  <c:v>12.28</c:v>
                </c:pt>
                <c:pt idx="1466">
                  <c:v>12.28</c:v>
                </c:pt>
                <c:pt idx="1467">
                  <c:v>12.28</c:v>
                </c:pt>
                <c:pt idx="1468">
                  <c:v>12.32</c:v>
                </c:pt>
                <c:pt idx="1469">
                  <c:v>12.32</c:v>
                </c:pt>
                <c:pt idx="1470">
                  <c:v>12.32</c:v>
                </c:pt>
                <c:pt idx="1471">
                  <c:v>12.360000000000007</c:v>
                </c:pt>
                <c:pt idx="1472">
                  <c:v>12.38</c:v>
                </c:pt>
                <c:pt idx="1473">
                  <c:v>12.4</c:v>
                </c:pt>
                <c:pt idx="1474">
                  <c:v>12.4</c:v>
                </c:pt>
                <c:pt idx="1475">
                  <c:v>12.44</c:v>
                </c:pt>
                <c:pt idx="1476">
                  <c:v>12.44</c:v>
                </c:pt>
                <c:pt idx="1477">
                  <c:v>12.46</c:v>
                </c:pt>
                <c:pt idx="1478">
                  <c:v>12.46</c:v>
                </c:pt>
                <c:pt idx="1479">
                  <c:v>12.48</c:v>
                </c:pt>
                <c:pt idx="1480">
                  <c:v>12.52</c:v>
                </c:pt>
                <c:pt idx="1481">
                  <c:v>12.54</c:v>
                </c:pt>
                <c:pt idx="1482">
                  <c:v>12.56</c:v>
                </c:pt>
                <c:pt idx="1483">
                  <c:v>12.56</c:v>
                </c:pt>
                <c:pt idx="1484">
                  <c:v>12.58</c:v>
                </c:pt>
                <c:pt idx="1485">
                  <c:v>12.6</c:v>
                </c:pt>
                <c:pt idx="1486">
                  <c:v>12.6</c:v>
                </c:pt>
                <c:pt idx="1487">
                  <c:v>12.62</c:v>
                </c:pt>
                <c:pt idx="1488">
                  <c:v>12.62</c:v>
                </c:pt>
                <c:pt idx="1489">
                  <c:v>12.64</c:v>
                </c:pt>
                <c:pt idx="1490">
                  <c:v>12.64</c:v>
                </c:pt>
                <c:pt idx="1491">
                  <c:v>12.68</c:v>
                </c:pt>
                <c:pt idx="1492">
                  <c:v>12.72</c:v>
                </c:pt>
                <c:pt idx="1493">
                  <c:v>12.72</c:v>
                </c:pt>
                <c:pt idx="1494">
                  <c:v>12.72</c:v>
                </c:pt>
                <c:pt idx="1495">
                  <c:v>12.92</c:v>
                </c:pt>
                <c:pt idx="1496">
                  <c:v>12.92</c:v>
                </c:pt>
                <c:pt idx="1497">
                  <c:v>12.92</c:v>
                </c:pt>
                <c:pt idx="1498">
                  <c:v>13.06</c:v>
                </c:pt>
                <c:pt idx="1499">
                  <c:v>14.9</c:v>
                </c:pt>
                <c:pt idx="1500">
                  <c:v>14.9</c:v>
                </c:pt>
                <c:pt idx="1501">
                  <c:v>14.9</c:v>
                </c:pt>
                <c:pt idx="1502">
                  <c:v>14.9</c:v>
                </c:pt>
                <c:pt idx="1503">
                  <c:v>14.92</c:v>
                </c:pt>
                <c:pt idx="1504">
                  <c:v>14.92</c:v>
                </c:pt>
                <c:pt idx="1505">
                  <c:v>14.94</c:v>
                </c:pt>
                <c:pt idx="1506">
                  <c:v>14.94</c:v>
                </c:pt>
                <c:pt idx="1507">
                  <c:v>14.94</c:v>
                </c:pt>
                <c:pt idx="1508">
                  <c:v>14.96</c:v>
                </c:pt>
                <c:pt idx="1509">
                  <c:v>14.96</c:v>
                </c:pt>
                <c:pt idx="1510">
                  <c:v>14.98</c:v>
                </c:pt>
                <c:pt idx="1511">
                  <c:v>14.98</c:v>
                </c:pt>
                <c:pt idx="1512">
                  <c:v>14.98</c:v>
                </c:pt>
                <c:pt idx="1513">
                  <c:v>15</c:v>
                </c:pt>
                <c:pt idx="1514">
                  <c:v>15</c:v>
                </c:pt>
                <c:pt idx="1515">
                  <c:v>15</c:v>
                </c:pt>
                <c:pt idx="1516">
                  <c:v>15</c:v>
                </c:pt>
                <c:pt idx="1517">
                  <c:v>15.02</c:v>
                </c:pt>
                <c:pt idx="1518">
                  <c:v>15.02</c:v>
                </c:pt>
                <c:pt idx="1519">
                  <c:v>15.02</c:v>
                </c:pt>
                <c:pt idx="1520">
                  <c:v>15.02</c:v>
                </c:pt>
                <c:pt idx="1521">
                  <c:v>15.02</c:v>
                </c:pt>
                <c:pt idx="1522">
                  <c:v>15.04</c:v>
                </c:pt>
                <c:pt idx="1523">
                  <c:v>15.04</c:v>
                </c:pt>
                <c:pt idx="1524">
                  <c:v>15.04</c:v>
                </c:pt>
                <c:pt idx="1525">
                  <c:v>15.06</c:v>
                </c:pt>
                <c:pt idx="1526">
                  <c:v>15.06</c:v>
                </c:pt>
                <c:pt idx="1527">
                  <c:v>15.06</c:v>
                </c:pt>
                <c:pt idx="1528">
                  <c:v>15.06</c:v>
                </c:pt>
                <c:pt idx="1529">
                  <c:v>15.06</c:v>
                </c:pt>
                <c:pt idx="1530">
                  <c:v>15.06</c:v>
                </c:pt>
                <c:pt idx="1531">
                  <c:v>15.08</c:v>
                </c:pt>
                <c:pt idx="1532">
                  <c:v>15.08</c:v>
                </c:pt>
                <c:pt idx="1533">
                  <c:v>15.08</c:v>
                </c:pt>
                <c:pt idx="1534">
                  <c:v>15.1</c:v>
                </c:pt>
                <c:pt idx="1535">
                  <c:v>15.1</c:v>
                </c:pt>
                <c:pt idx="1536">
                  <c:v>15.12</c:v>
                </c:pt>
                <c:pt idx="1537">
                  <c:v>15.12</c:v>
                </c:pt>
                <c:pt idx="1538">
                  <c:v>15.14</c:v>
                </c:pt>
                <c:pt idx="1539">
                  <c:v>15.14</c:v>
                </c:pt>
                <c:pt idx="1540">
                  <c:v>15.14</c:v>
                </c:pt>
                <c:pt idx="1541">
                  <c:v>15.14</c:v>
                </c:pt>
                <c:pt idx="1542">
                  <c:v>15.16</c:v>
                </c:pt>
                <c:pt idx="1543">
                  <c:v>15.16</c:v>
                </c:pt>
                <c:pt idx="1544">
                  <c:v>15.16</c:v>
                </c:pt>
                <c:pt idx="1545">
                  <c:v>15.16</c:v>
                </c:pt>
                <c:pt idx="1546">
                  <c:v>15.18</c:v>
                </c:pt>
                <c:pt idx="1547">
                  <c:v>15.18</c:v>
                </c:pt>
                <c:pt idx="1548">
                  <c:v>15.18</c:v>
                </c:pt>
                <c:pt idx="1549">
                  <c:v>15.2</c:v>
                </c:pt>
                <c:pt idx="1550">
                  <c:v>15.22</c:v>
                </c:pt>
                <c:pt idx="1551">
                  <c:v>15.22</c:v>
                </c:pt>
                <c:pt idx="1552">
                  <c:v>15.22</c:v>
                </c:pt>
                <c:pt idx="1553">
                  <c:v>15.22</c:v>
                </c:pt>
                <c:pt idx="1554">
                  <c:v>15.24</c:v>
                </c:pt>
                <c:pt idx="1555">
                  <c:v>15.24</c:v>
                </c:pt>
                <c:pt idx="1556">
                  <c:v>15.24</c:v>
                </c:pt>
                <c:pt idx="1557">
                  <c:v>15.26</c:v>
                </c:pt>
                <c:pt idx="1558">
                  <c:v>15.26</c:v>
                </c:pt>
                <c:pt idx="1559">
                  <c:v>15.28</c:v>
                </c:pt>
                <c:pt idx="1560">
                  <c:v>15.28</c:v>
                </c:pt>
                <c:pt idx="1561">
                  <c:v>15.28</c:v>
                </c:pt>
                <c:pt idx="1562">
                  <c:v>15.28</c:v>
                </c:pt>
                <c:pt idx="1563">
                  <c:v>15.3</c:v>
                </c:pt>
                <c:pt idx="1564">
                  <c:v>15.3</c:v>
                </c:pt>
                <c:pt idx="1565">
                  <c:v>15.32</c:v>
                </c:pt>
                <c:pt idx="1566">
                  <c:v>15.32</c:v>
                </c:pt>
                <c:pt idx="1567">
                  <c:v>15.32</c:v>
                </c:pt>
                <c:pt idx="1568">
                  <c:v>15.32</c:v>
                </c:pt>
                <c:pt idx="1569">
                  <c:v>15.32</c:v>
                </c:pt>
                <c:pt idx="1570">
                  <c:v>15.34</c:v>
                </c:pt>
                <c:pt idx="1571">
                  <c:v>15.34</c:v>
                </c:pt>
                <c:pt idx="1572">
                  <c:v>15.360000000000007</c:v>
                </c:pt>
                <c:pt idx="1573">
                  <c:v>15.360000000000007</c:v>
                </c:pt>
                <c:pt idx="1574">
                  <c:v>15.360000000000007</c:v>
                </c:pt>
                <c:pt idx="1575">
                  <c:v>15.360000000000007</c:v>
                </c:pt>
                <c:pt idx="1576">
                  <c:v>15.38</c:v>
                </c:pt>
                <c:pt idx="1577">
                  <c:v>15.38</c:v>
                </c:pt>
                <c:pt idx="1578">
                  <c:v>15.38</c:v>
                </c:pt>
                <c:pt idx="1579">
                  <c:v>15.38</c:v>
                </c:pt>
                <c:pt idx="1580">
                  <c:v>15.38</c:v>
                </c:pt>
                <c:pt idx="1581">
                  <c:v>15.38</c:v>
                </c:pt>
                <c:pt idx="1582">
                  <c:v>15.38</c:v>
                </c:pt>
                <c:pt idx="1583">
                  <c:v>15.4</c:v>
                </c:pt>
                <c:pt idx="1584">
                  <c:v>15.4</c:v>
                </c:pt>
                <c:pt idx="1585">
                  <c:v>15.4</c:v>
                </c:pt>
                <c:pt idx="1586">
                  <c:v>15.42</c:v>
                </c:pt>
                <c:pt idx="1587">
                  <c:v>15.42</c:v>
                </c:pt>
                <c:pt idx="1588">
                  <c:v>15.42</c:v>
                </c:pt>
                <c:pt idx="1589">
                  <c:v>15.44</c:v>
                </c:pt>
                <c:pt idx="1590">
                  <c:v>15.44</c:v>
                </c:pt>
                <c:pt idx="1591">
                  <c:v>15.44</c:v>
                </c:pt>
                <c:pt idx="1592">
                  <c:v>15.44</c:v>
                </c:pt>
                <c:pt idx="1593">
                  <c:v>15.46</c:v>
                </c:pt>
                <c:pt idx="1594">
                  <c:v>15.46</c:v>
                </c:pt>
                <c:pt idx="1595">
                  <c:v>15.46</c:v>
                </c:pt>
                <c:pt idx="1596">
                  <c:v>15.46</c:v>
                </c:pt>
                <c:pt idx="1597">
                  <c:v>15.46</c:v>
                </c:pt>
                <c:pt idx="1598">
                  <c:v>15.46</c:v>
                </c:pt>
                <c:pt idx="1599">
                  <c:v>15.46</c:v>
                </c:pt>
                <c:pt idx="1600">
                  <c:v>15.48</c:v>
                </c:pt>
                <c:pt idx="1601">
                  <c:v>15.48</c:v>
                </c:pt>
                <c:pt idx="1602">
                  <c:v>15.48</c:v>
                </c:pt>
                <c:pt idx="1603">
                  <c:v>15.5</c:v>
                </c:pt>
                <c:pt idx="1604">
                  <c:v>15.5</c:v>
                </c:pt>
                <c:pt idx="1605">
                  <c:v>15.52</c:v>
                </c:pt>
                <c:pt idx="1606">
                  <c:v>15.54</c:v>
                </c:pt>
                <c:pt idx="1607">
                  <c:v>15.54</c:v>
                </c:pt>
                <c:pt idx="1608">
                  <c:v>15.54</c:v>
                </c:pt>
                <c:pt idx="1609">
                  <c:v>15.56</c:v>
                </c:pt>
                <c:pt idx="1610">
                  <c:v>15.58</c:v>
                </c:pt>
                <c:pt idx="1611">
                  <c:v>15.58</c:v>
                </c:pt>
                <c:pt idx="1612">
                  <c:v>15.58</c:v>
                </c:pt>
                <c:pt idx="1613">
                  <c:v>15.6</c:v>
                </c:pt>
                <c:pt idx="1614">
                  <c:v>15.62</c:v>
                </c:pt>
                <c:pt idx="1615">
                  <c:v>15.62</c:v>
                </c:pt>
                <c:pt idx="1616">
                  <c:v>15.64</c:v>
                </c:pt>
                <c:pt idx="1617">
                  <c:v>15.64</c:v>
                </c:pt>
                <c:pt idx="1618">
                  <c:v>15.64</c:v>
                </c:pt>
                <c:pt idx="1619">
                  <c:v>15.64</c:v>
                </c:pt>
                <c:pt idx="1620">
                  <c:v>15.66</c:v>
                </c:pt>
                <c:pt idx="1621">
                  <c:v>15.66</c:v>
                </c:pt>
                <c:pt idx="1622">
                  <c:v>15.66</c:v>
                </c:pt>
                <c:pt idx="1623">
                  <c:v>15.66</c:v>
                </c:pt>
                <c:pt idx="1624">
                  <c:v>15.68</c:v>
                </c:pt>
                <c:pt idx="1625">
                  <c:v>15.68</c:v>
                </c:pt>
                <c:pt idx="1626">
                  <c:v>15.68</c:v>
                </c:pt>
                <c:pt idx="1627">
                  <c:v>15.68</c:v>
                </c:pt>
                <c:pt idx="1628">
                  <c:v>15.68</c:v>
                </c:pt>
                <c:pt idx="1629">
                  <c:v>15.68</c:v>
                </c:pt>
                <c:pt idx="1630">
                  <c:v>15.7</c:v>
                </c:pt>
                <c:pt idx="1631">
                  <c:v>15.7</c:v>
                </c:pt>
                <c:pt idx="1632">
                  <c:v>15.72</c:v>
                </c:pt>
                <c:pt idx="1633">
                  <c:v>15.72</c:v>
                </c:pt>
                <c:pt idx="1634">
                  <c:v>15.72</c:v>
                </c:pt>
                <c:pt idx="1635">
                  <c:v>15.74</c:v>
                </c:pt>
                <c:pt idx="1636">
                  <c:v>15.74</c:v>
                </c:pt>
                <c:pt idx="1637">
                  <c:v>15.74</c:v>
                </c:pt>
                <c:pt idx="1638">
                  <c:v>15.74</c:v>
                </c:pt>
                <c:pt idx="1639">
                  <c:v>15.74</c:v>
                </c:pt>
                <c:pt idx="1640">
                  <c:v>15.74</c:v>
                </c:pt>
                <c:pt idx="1641">
                  <c:v>15.74</c:v>
                </c:pt>
                <c:pt idx="1642">
                  <c:v>15.74</c:v>
                </c:pt>
                <c:pt idx="1643">
                  <c:v>15.76</c:v>
                </c:pt>
                <c:pt idx="1644">
                  <c:v>15.76</c:v>
                </c:pt>
                <c:pt idx="1645">
                  <c:v>15.78</c:v>
                </c:pt>
                <c:pt idx="1646">
                  <c:v>15.78</c:v>
                </c:pt>
                <c:pt idx="1647">
                  <c:v>15.8</c:v>
                </c:pt>
                <c:pt idx="1648">
                  <c:v>15.8</c:v>
                </c:pt>
                <c:pt idx="1649">
                  <c:v>15.8</c:v>
                </c:pt>
                <c:pt idx="1650">
                  <c:v>15.8</c:v>
                </c:pt>
                <c:pt idx="1651">
                  <c:v>15.84</c:v>
                </c:pt>
                <c:pt idx="1652">
                  <c:v>15.860000000000007</c:v>
                </c:pt>
                <c:pt idx="1653">
                  <c:v>15.860000000000007</c:v>
                </c:pt>
                <c:pt idx="1654">
                  <c:v>15.860000000000007</c:v>
                </c:pt>
                <c:pt idx="1655">
                  <c:v>15.860000000000007</c:v>
                </c:pt>
                <c:pt idx="1656">
                  <c:v>15.88</c:v>
                </c:pt>
                <c:pt idx="1657">
                  <c:v>15.88</c:v>
                </c:pt>
                <c:pt idx="1658">
                  <c:v>15.88</c:v>
                </c:pt>
                <c:pt idx="1659">
                  <c:v>15.88</c:v>
                </c:pt>
                <c:pt idx="1660">
                  <c:v>15.88</c:v>
                </c:pt>
                <c:pt idx="1661">
                  <c:v>15.88</c:v>
                </c:pt>
                <c:pt idx="1662">
                  <c:v>15.88</c:v>
                </c:pt>
                <c:pt idx="1663">
                  <c:v>15.9</c:v>
                </c:pt>
                <c:pt idx="1664">
                  <c:v>15.9</c:v>
                </c:pt>
                <c:pt idx="1665">
                  <c:v>15.92</c:v>
                </c:pt>
                <c:pt idx="1666">
                  <c:v>15.92</c:v>
                </c:pt>
                <c:pt idx="1667">
                  <c:v>15.92</c:v>
                </c:pt>
                <c:pt idx="1668">
                  <c:v>15.96</c:v>
                </c:pt>
                <c:pt idx="1669">
                  <c:v>15.96</c:v>
                </c:pt>
                <c:pt idx="1670">
                  <c:v>16</c:v>
                </c:pt>
                <c:pt idx="1671">
                  <c:v>16.02</c:v>
                </c:pt>
                <c:pt idx="1672">
                  <c:v>16.02</c:v>
                </c:pt>
                <c:pt idx="1673">
                  <c:v>16.02</c:v>
                </c:pt>
                <c:pt idx="1674">
                  <c:v>16.04</c:v>
                </c:pt>
                <c:pt idx="1675">
                  <c:v>16.04</c:v>
                </c:pt>
                <c:pt idx="1676">
                  <c:v>16.04</c:v>
                </c:pt>
                <c:pt idx="1677">
                  <c:v>16.04</c:v>
                </c:pt>
                <c:pt idx="1678">
                  <c:v>16.04</c:v>
                </c:pt>
                <c:pt idx="1679">
                  <c:v>16.059999999999999</c:v>
                </c:pt>
                <c:pt idx="1680">
                  <c:v>16.059999999999999</c:v>
                </c:pt>
                <c:pt idx="1681">
                  <c:v>16.059999999999999</c:v>
                </c:pt>
                <c:pt idx="1682">
                  <c:v>16.079999999999988</c:v>
                </c:pt>
                <c:pt idx="1683">
                  <c:v>16.100000000000001</c:v>
                </c:pt>
                <c:pt idx="1684">
                  <c:v>16.100000000000001</c:v>
                </c:pt>
                <c:pt idx="1685">
                  <c:v>16.100000000000001</c:v>
                </c:pt>
                <c:pt idx="1686">
                  <c:v>16.12</c:v>
                </c:pt>
                <c:pt idx="1687">
                  <c:v>16.12</c:v>
                </c:pt>
                <c:pt idx="1688">
                  <c:v>16.12</c:v>
                </c:pt>
                <c:pt idx="1689">
                  <c:v>16.12</c:v>
                </c:pt>
                <c:pt idx="1690">
                  <c:v>16.12</c:v>
                </c:pt>
                <c:pt idx="1691">
                  <c:v>16.14</c:v>
                </c:pt>
                <c:pt idx="1692">
                  <c:v>16.14</c:v>
                </c:pt>
                <c:pt idx="1693">
                  <c:v>16.14</c:v>
                </c:pt>
                <c:pt idx="1694">
                  <c:v>16.14</c:v>
                </c:pt>
                <c:pt idx="1695">
                  <c:v>16.16</c:v>
                </c:pt>
                <c:pt idx="1696">
                  <c:v>16.16</c:v>
                </c:pt>
                <c:pt idx="1697">
                  <c:v>16.16</c:v>
                </c:pt>
                <c:pt idx="1698">
                  <c:v>16.18</c:v>
                </c:pt>
                <c:pt idx="1699">
                  <c:v>16.18</c:v>
                </c:pt>
                <c:pt idx="1700">
                  <c:v>16.2</c:v>
                </c:pt>
                <c:pt idx="1701">
                  <c:v>16.2</c:v>
                </c:pt>
                <c:pt idx="1702">
                  <c:v>16.2</c:v>
                </c:pt>
                <c:pt idx="1703">
                  <c:v>16.22</c:v>
                </c:pt>
                <c:pt idx="1704">
                  <c:v>16.22</c:v>
                </c:pt>
                <c:pt idx="1705">
                  <c:v>16.22</c:v>
                </c:pt>
                <c:pt idx="1706">
                  <c:v>16.22</c:v>
                </c:pt>
                <c:pt idx="1707">
                  <c:v>16.22</c:v>
                </c:pt>
                <c:pt idx="1708">
                  <c:v>16.239999999999988</c:v>
                </c:pt>
                <c:pt idx="1709">
                  <c:v>16.239999999999988</c:v>
                </c:pt>
                <c:pt idx="1710">
                  <c:v>16.239999999999988</c:v>
                </c:pt>
                <c:pt idx="1711">
                  <c:v>16.239999999999988</c:v>
                </c:pt>
                <c:pt idx="1712">
                  <c:v>16.260000000000002</c:v>
                </c:pt>
                <c:pt idx="1713">
                  <c:v>16.260000000000002</c:v>
                </c:pt>
                <c:pt idx="1714">
                  <c:v>16.260000000000002</c:v>
                </c:pt>
                <c:pt idx="1715">
                  <c:v>16.260000000000002</c:v>
                </c:pt>
                <c:pt idx="1716">
                  <c:v>16.279999999999987</c:v>
                </c:pt>
                <c:pt idx="1717">
                  <c:v>16.279999999999987</c:v>
                </c:pt>
                <c:pt idx="1718">
                  <c:v>16.3</c:v>
                </c:pt>
                <c:pt idx="1719">
                  <c:v>16.3</c:v>
                </c:pt>
                <c:pt idx="1720">
                  <c:v>16.3</c:v>
                </c:pt>
                <c:pt idx="1721">
                  <c:v>16.32</c:v>
                </c:pt>
                <c:pt idx="1722">
                  <c:v>16.32</c:v>
                </c:pt>
                <c:pt idx="1723">
                  <c:v>16.32</c:v>
                </c:pt>
                <c:pt idx="1724">
                  <c:v>16.34</c:v>
                </c:pt>
                <c:pt idx="1725">
                  <c:v>16.34</c:v>
                </c:pt>
                <c:pt idx="1726">
                  <c:v>16.36</c:v>
                </c:pt>
                <c:pt idx="1727">
                  <c:v>16.36</c:v>
                </c:pt>
                <c:pt idx="1728">
                  <c:v>16.36</c:v>
                </c:pt>
                <c:pt idx="1729">
                  <c:v>16.38</c:v>
                </c:pt>
                <c:pt idx="1730">
                  <c:v>16.38</c:v>
                </c:pt>
                <c:pt idx="1731">
                  <c:v>16.38</c:v>
                </c:pt>
                <c:pt idx="1732">
                  <c:v>16.399999999999999</c:v>
                </c:pt>
                <c:pt idx="1733">
                  <c:v>16.399999999999999</c:v>
                </c:pt>
                <c:pt idx="1734">
                  <c:v>16.399999999999999</c:v>
                </c:pt>
                <c:pt idx="1735">
                  <c:v>16.420000000000002</c:v>
                </c:pt>
                <c:pt idx="1736">
                  <c:v>16.420000000000002</c:v>
                </c:pt>
                <c:pt idx="1737">
                  <c:v>16.420000000000002</c:v>
                </c:pt>
                <c:pt idx="1738">
                  <c:v>16.420000000000002</c:v>
                </c:pt>
                <c:pt idx="1739">
                  <c:v>16.420000000000002</c:v>
                </c:pt>
                <c:pt idx="1740">
                  <c:v>16.439999999999987</c:v>
                </c:pt>
                <c:pt idx="1741">
                  <c:v>16.439999999999987</c:v>
                </c:pt>
                <c:pt idx="1742">
                  <c:v>16.439999999999987</c:v>
                </c:pt>
                <c:pt idx="1743">
                  <c:v>16.439999999999987</c:v>
                </c:pt>
                <c:pt idx="1744">
                  <c:v>16.459999999999987</c:v>
                </c:pt>
                <c:pt idx="1745">
                  <c:v>16.459999999999987</c:v>
                </c:pt>
                <c:pt idx="1746">
                  <c:v>16.459999999999987</c:v>
                </c:pt>
                <c:pt idx="1747">
                  <c:v>16.479999999999986</c:v>
                </c:pt>
                <c:pt idx="1748">
                  <c:v>16.479999999999986</c:v>
                </c:pt>
                <c:pt idx="1749">
                  <c:v>16.5</c:v>
                </c:pt>
                <c:pt idx="1750">
                  <c:v>16.5</c:v>
                </c:pt>
                <c:pt idx="1751">
                  <c:v>16.5</c:v>
                </c:pt>
                <c:pt idx="1752">
                  <c:v>16.52</c:v>
                </c:pt>
                <c:pt idx="1753">
                  <c:v>16.54</c:v>
                </c:pt>
                <c:pt idx="1754">
                  <c:v>16.54</c:v>
                </c:pt>
                <c:pt idx="1755">
                  <c:v>16.54</c:v>
                </c:pt>
                <c:pt idx="1756">
                  <c:v>16.54</c:v>
                </c:pt>
                <c:pt idx="1757">
                  <c:v>16.559999999999999</c:v>
                </c:pt>
                <c:pt idx="1758">
                  <c:v>16.559999999999999</c:v>
                </c:pt>
                <c:pt idx="1759">
                  <c:v>16.559999999999999</c:v>
                </c:pt>
                <c:pt idx="1760">
                  <c:v>16.559999999999999</c:v>
                </c:pt>
                <c:pt idx="1761">
                  <c:v>16.559999999999999</c:v>
                </c:pt>
                <c:pt idx="1762">
                  <c:v>16.579999999999988</c:v>
                </c:pt>
                <c:pt idx="1763">
                  <c:v>16.600000000000001</c:v>
                </c:pt>
                <c:pt idx="1764">
                  <c:v>16.600000000000001</c:v>
                </c:pt>
                <c:pt idx="1765">
                  <c:v>16.600000000000001</c:v>
                </c:pt>
                <c:pt idx="1766">
                  <c:v>16.600000000000001</c:v>
                </c:pt>
                <c:pt idx="1767">
                  <c:v>16.600000000000001</c:v>
                </c:pt>
                <c:pt idx="1768">
                  <c:v>16.600000000000001</c:v>
                </c:pt>
                <c:pt idx="1769">
                  <c:v>16.600000000000001</c:v>
                </c:pt>
                <c:pt idx="1770">
                  <c:v>16.62</c:v>
                </c:pt>
                <c:pt idx="1771">
                  <c:v>16.64</c:v>
                </c:pt>
                <c:pt idx="1772">
                  <c:v>16.64</c:v>
                </c:pt>
                <c:pt idx="1773">
                  <c:v>16.66</c:v>
                </c:pt>
                <c:pt idx="1774">
                  <c:v>16.66</c:v>
                </c:pt>
                <c:pt idx="1775">
                  <c:v>16.66</c:v>
                </c:pt>
                <c:pt idx="1776">
                  <c:v>16.66</c:v>
                </c:pt>
                <c:pt idx="1777">
                  <c:v>16.66</c:v>
                </c:pt>
                <c:pt idx="1778">
                  <c:v>16.66</c:v>
                </c:pt>
                <c:pt idx="1779">
                  <c:v>16.66</c:v>
                </c:pt>
                <c:pt idx="1780">
                  <c:v>16.68</c:v>
                </c:pt>
                <c:pt idx="1781">
                  <c:v>16.68</c:v>
                </c:pt>
                <c:pt idx="1782">
                  <c:v>16.7</c:v>
                </c:pt>
                <c:pt idx="1783">
                  <c:v>16.72</c:v>
                </c:pt>
                <c:pt idx="1784">
                  <c:v>16.72</c:v>
                </c:pt>
                <c:pt idx="1785">
                  <c:v>16.72</c:v>
                </c:pt>
                <c:pt idx="1786">
                  <c:v>16.72</c:v>
                </c:pt>
                <c:pt idx="1787">
                  <c:v>16.739999999999988</c:v>
                </c:pt>
                <c:pt idx="1788">
                  <c:v>16.760000000000002</c:v>
                </c:pt>
                <c:pt idx="1789">
                  <c:v>16.779999999999987</c:v>
                </c:pt>
                <c:pt idx="1790">
                  <c:v>16.779999999999987</c:v>
                </c:pt>
                <c:pt idx="1791">
                  <c:v>16.779999999999987</c:v>
                </c:pt>
                <c:pt idx="1792">
                  <c:v>16.779999999999987</c:v>
                </c:pt>
                <c:pt idx="1793">
                  <c:v>16.779999999999987</c:v>
                </c:pt>
                <c:pt idx="1794">
                  <c:v>16.779999999999987</c:v>
                </c:pt>
                <c:pt idx="1795">
                  <c:v>16.779999999999987</c:v>
                </c:pt>
                <c:pt idx="1796">
                  <c:v>16.779999999999987</c:v>
                </c:pt>
                <c:pt idx="1797">
                  <c:v>16.8</c:v>
                </c:pt>
                <c:pt idx="1798">
                  <c:v>16.8</c:v>
                </c:pt>
                <c:pt idx="1799">
                  <c:v>16.82</c:v>
                </c:pt>
                <c:pt idx="1800">
                  <c:v>16.82</c:v>
                </c:pt>
                <c:pt idx="1801">
                  <c:v>16.82</c:v>
                </c:pt>
                <c:pt idx="1802">
                  <c:v>16.82</c:v>
                </c:pt>
                <c:pt idx="1803">
                  <c:v>16.82</c:v>
                </c:pt>
                <c:pt idx="1804">
                  <c:v>16.84</c:v>
                </c:pt>
                <c:pt idx="1805">
                  <c:v>16.84</c:v>
                </c:pt>
                <c:pt idx="1806">
                  <c:v>16.84</c:v>
                </c:pt>
                <c:pt idx="1807">
                  <c:v>16.86</c:v>
                </c:pt>
                <c:pt idx="1808">
                  <c:v>16.86</c:v>
                </c:pt>
                <c:pt idx="1809">
                  <c:v>16.88</c:v>
                </c:pt>
                <c:pt idx="1810">
                  <c:v>16.920000000000002</c:v>
                </c:pt>
                <c:pt idx="1811">
                  <c:v>16.920000000000002</c:v>
                </c:pt>
                <c:pt idx="1812">
                  <c:v>16.939999999999987</c:v>
                </c:pt>
                <c:pt idx="1813">
                  <c:v>16.939999999999987</c:v>
                </c:pt>
                <c:pt idx="1814">
                  <c:v>16.939999999999987</c:v>
                </c:pt>
                <c:pt idx="1815">
                  <c:v>16.939999999999987</c:v>
                </c:pt>
                <c:pt idx="1816">
                  <c:v>16.959999999999987</c:v>
                </c:pt>
                <c:pt idx="1817">
                  <c:v>16.959999999999987</c:v>
                </c:pt>
                <c:pt idx="1818">
                  <c:v>16.959999999999987</c:v>
                </c:pt>
                <c:pt idx="1819">
                  <c:v>16.959999999999987</c:v>
                </c:pt>
                <c:pt idx="1820">
                  <c:v>16.959999999999987</c:v>
                </c:pt>
                <c:pt idx="1821">
                  <c:v>16.979999999999986</c:v>
                </c:pt>
                <c:pt idx="1822">
                  <c:v>16.979999999999986</c:v>
                </c:pt>
                <c:pt idx="1823">
                  <c:v>16.979999999999986</c:v>
                </c:pt>
                <c:pt idx="1824">
                  <c:v>17</c:v>
                </c:pt>
                <c:pt idx="1825">
                  <c:v>17</c:v>
                </c:pt>
                <c:pt idx="1826">
                  <c:v>17</c:v>
                </c:pt>
                <c:pt idx="1827">
                  <c:v>17.02</c:v>
                </c:pt>
                <c:pt idx="1828">
                  <c:v>17.02</c:v>
                </c:pt>
                <c:pt idx="1829">
                  <c:v>17.02</c:v>
                </c:pt>
                <c:pt idx="1830">
                  <c:v>17.02</c:v>
                </c:pt>
                <c:pt idx="1831">
                  <c:v>17.02</c:v>
                </c:pt>
                <c:pt idx="1832">
                  <c:v>17.02</c:v>
                </c:pt>
                <c:pt idx="1833">
                  <c:v>17.02</c:v>
                </c:pt>
                <c:pt idx="1834">
                  <c:v>17.059999999999999</c:v>
                </c:pt>
                <c:pt idx="1835">
                  <c:v>17.079999999999988</c:v>
                </c:pt>
                <c:pt idx="1836">
                  <c:v>17.079999999999988</c:v>
                </c:pt>
                <c:pt idx="1837">
                  <c:v>17.079999999999988</c:v>
                </c:pt>
                <c:pt idx="1838">
                  <c:v>17.079999999999988</c:v>
                </c:pt>
                <c:pt idx="1839">
                  <c:v>17.100000000000001</c:v>
                </c:pt>
                <c:pt idx="1840">
                  <c:v>17.12</c:v>
                </c:pt>
                <c:pt idx="1841">
                  <c:v>17.12</c:v>
                </c:pt>
                <c:pt idx="1842">
                  <c:v>17.12</c:v>
                </c:pt>
                <c:pt idx="1843">
                  <c:v>17.12</c:v>
                </c:pt>
                <c:pt idx="1844">
                  <c:v>17.14</c:v>
                </c:pt>
                <c:pt idx="1845">
                  <c:v>17.14</c:v>
                </c:pt>
                <c:pt idx="1846">
                  <c:v>17.14</c:v>
                </c:pt>
                <c:pt idx="1847">
                  <c:v>17.16</c:v>
                </c:pt>
                <c:pt idx="1848">
                  <c:v>17.16</c:v>
                </c:pt>
                <c:pt idx="1849">
                  <c:v>17.16</c:v>
                </c:pt>
                <c:pt idx="1850">
                  <c:v>17.18</c:v>
                </c:pt>
                <c:pt idx="1851">
                  <c:v>17.18</c:v>
                </c:pt>
                <c:pt idx="1852">
                  <c:v>17.18</c:v>
                </c:pt>
                <c:pt idx="1853">
                  <c:v>17.2</c:v>
                </c:pt>
                <c:pt idx="1854">
                  <c:v>17.2</c:v>
                </c:pt>
                <c:pt idx="1855">
                  <c:v>17.2</c:v>
                </c:pt>
                <c:pt idx="1856">
                  <c:v>17.2</c:v>
                </c:pt>
                <c:pt idx="1857">
                  <c:v>17.2</c:v>
                </c:pt>
                <c:pt idx="1858">
                  <c:v>17.2</c:v>
                </c:pt>
                <c:pt idx="1859">
                  <c:v>17.22</c:v>
                </c:pt>
                <c:pt idx="1860">
                  <c:v>17.22</c:v>
                </c:pt>
                <c:pt idx="1861">
                  <c:v>17.22</c:v>
                </c:pt>
                <c:pt idx="1862">
                  <c:v>17.22</c:v>
                </c:pt>
                <c:pt idx="1863">
                  <c:v>17.22</c:v>
                </c:pt>
                <c:pt idx="1864">
                  <c:v>17.239999999999988</c:v>
                </c:pt>
                <c:pt idx="1865">
                  <c:v>17.239999999999988</c:v>
                </c:pt>
                <c:pt idx="1866">
                  <c:v>17.239999999999988</c:v>
                </c:pt>
                <c:pt idx="1867">
                  <c:v>17.239999999999988</c:v>
                </c:pt>
                <c:pt idx="1868">
                  <c:v>17.239999999999988</c:v>
                </c:pt>
                <c:pt idx="1869">
                  <c:v>17.239999999999988</c:v>
                </c:pt>
                <c:pt idx="1870">
                  <c:v>17.279999999999987</c:v>
                </c:pt>
                <c:pt idx="1871">
                  <c:v>17.279999999999987</c:v>
                </c:pt>
                <c:pt idx="1872">
                  <c:v>17.3</c:v>
                </c:pt>
                <c:pt idx="1873">
                  <c:v>17.3</c:v>
                </c:pt>
                <c:pt idx="1874">
                  <c:v>17.3</c:v>
                </c:pt>
                <c:pt idx="1875">
                  <c:v>17.3</c:v>
                </c:pt>
                <c:pt idx="1876">
                  <c:v>17.3</c:v>
                </c:pt>
                <c:pt idx="1877">
                  <c:v>17.3</c:v>
                </c:pt>
                <c:pt idx="1878">
                  <c:v>17.32</c:v>
                </c:pt>
                <c:pt idx="1879">
                  <c:v>17.32</c:v>
                </c:pt>
                <c:pt idx="1880">
                  <c:v>17.34</c:v>
                </c:pt>
                <c:pt idx="1881">
                  <c:v>17.34</c:v>
                </c:pt>
                <c:pt idx="1882">
                  <c:v>17.34</c:v>
                </c:pt>
                <c:pt idx="1883">
                  <c:v>17.36</c:v>
                </c:pt>
                <c:pt idx="1884">
                  <c:v>17.38</c:v>
                </c:pt>
                <c:pt idx="1885">
                  <c:v>17.38</c:v>
                </c:pt>
                <c:pt idx="1886">
                  <c:v>17.38</c:v>
                </c:pt>
                <c:pt idx="1887">
                  <c:v>17.38</c:v>
                </c:pt>
                <c:pt idx="1888">
                  <c:v>17.38</c:v>
                </c:pt>
                <c:pt idx="1889">
                  <c:v>17.399999999999999</c:v>
                </c:pt>
                <c:pt idx="1890">
                  <c:v>17.399999999999999</c:v>
                </c:pt>
                <c:pt idx="1891">
                  <c:v>17.399999999999999</c:v>
                </c:pt>
                <c:pt idx="1892">
                  <c:v>17.420000000000002</c:v>
                </c:pt>
                <c:pt idx="1893">
                  <c:v>17.420000000000002</c:v>
                </c:pt>
                <c:pt idx="1894">
                  <c:v>17.420000000000002</c:v>
                </c:pt>
                <c:pt idx="1895">
                  <c:v>17.439999999999987</c:v>
                </c:pt>
                <c:pt idx="1896">
                  <c:v>17.439999999999987</c:v>
                </c:pt>
                <c:pt idx="1897">
                  <c:v>17.459999999999987</c:v>
                </c:pt>
                <c:pt idx="1898">
                  <c:v>17.479999999999986</c:v>
                </c:pt>
                <c:pt idx="1899">
                  <c:v>17.479999999999986</c:v>
                </c:pt>
                <c:pt idx="1900">
                  <c:v>17.479999999999986</c:v>
                </c:pt>
                <c:pt idx="1901">
                  <c:v>17.479999999999986</c:v>
                </c:pt>
                <c:pt idx="1902">
                  <c:v>17.52</c:v>
                </c:pt>
                <c:pt idx="1903">
                  <c:v>17.52</c:v>
                </c:pt>
                <c:pt idx="1904">
                  <c:v>17.54</c:v>
                </c:pt>
                <c:pt idx="1905">
                  <c:v>17.54</c:v>
                </c:pt>
                <c:pt idx="1906">
                  <c:v>17.54</c:v>
                </c:pt>
                <c:pt idx="1907">
                  <c:v>17.54</c:v>
                </c:pt>
                <c:pt idx="1908">
                  <c:v>17.579999999999988</c:v>
                </c:pt>
                <c:pt idx="1909">
                  <c:v>17.579999999999988</c:v>
                </c:pt>
                <c:pt idx="1910">
                  <c:v>17.600000000000001</c:v>
                </c:pt>
                <c:pt idx="1911">
                  <c:v>17.600000000000001</c:v>
                </c:pt>
                <c:pt idx="1912">
                  <c:v>17.600000000000001</c:v>
                </c:pt>
                <c:pt idx="1913">
                  <c:v>17.600000000000001</c:v>
                </c:pt>
                <c:pt idx="1914">
                  <c:v>17.600000000000001</c:v>
                </c:pt>
                <c:pt idx="1915">
                  <c:v>17.600000000000001</c:v>
                </c:pt>
                <c:pt idx="1916">
                  <c:v>17.600000000000001</c:v>
                </c:pt>
                <c:pt idx="1917">
                  <c:v>17.600000000000001</c:v>
                </c:pt>
                <c:pt idx="1918">
                  <c:v>17.62</c:v>
                </c:pt>
                <c:pt idx="1919">
                  <c:v>17.62</c:v>
                </c:pt>
                <c:pt idx="1920">
                  <c:v>17.62</c:v>
                </c:pt>
                <c:pt idx="1921">
                  <c:v>17.62</c:v>
                </c:pt>
                <c:pt idx="1922">
                  <c:v>17.62</c:v>
                </c:pt>
                <c:pt idx="1923">
                  <c:v>17.62</c:v>
                </c:pt>
                <c:pt idx="1924">
                  <c:v>17.62</c:v>
                </c:pt>
                <c:pt idx="1925">
                  <c:v>17.64</c:v>
                </c:pt>
                <c:pt idx="1926">
                  <c:v>17.64</c:v>
                </c:pt>
                <c:pt idx="1927">
                  <c:v>17.64</c:v>
                </c:pt>
                <c:pt idx="1928">
                  <c:v>17.64</c:v>
                </c:pt>
                <c:pt idx="1929">
                  <c:v>17.66</c:v>
                </c:pt>
                <c:pt idx="1930">
                  <c:v>17.68</c:v>
                </c:pt>
                <c:pt idx="1931">
                  <c:v>17.68</c:v>
                </c:pt>
                <c:pt idx="1932">
                  <c:v>17.68</c:v>
                </c:pt>
                <c:pt idx="1933">
                  <c:v>17.68</c:v>
                </c:pt>
                <c:pt idx="1934">
                  <c:v>17.7</c:v>
                </c:pt>
                <c:pt idx="1935">
                  <c:v>17.7</c:v>
                </c:pt>
                <c:pt idx="1936">
                  <c:v>17.7</c:v>
                </c:pt>
                <c:pt idx="1937">
                  <c:v>17.72</c:v>
                </c:pt>
                <c:pt idx="1938">
                  <c:v>17.72</c:v>
                </c:pt>
                <c:pt idx="1939">
                  <c:v>17.72</c:v>
                </c:pt>
                <c:pt idx="1940">
                  <c:v>17.72</c:v>
                </c:pt>
                <c:pt idx="1941">
                  <c:v>17.739999999999988</c:v>
                </c:pt>
                <c:pt idx="1942">
                  <c:v>17.739999999999988</c:v>
                </c:pt>
                <c:pt idx="1943">
                  <c:v>17.739999999999988</c:v>
                </c:pt>
                <c:pt idx="1944">
                  <c:v>17.760000000000002</c:v>
                </c:pt>
                <c:pt idx="1945">
                  <c:v>17.760000000000002</c:v>
                </c:pt>
                <c:pt idx="1946">
                  <c:v>17.760000000000002</c:v>
                </c:pt>
                <c:pt idx="1947">
                  <c:v>17.760000000000002</c:v>
                </c:pt>
                <c:pt idx="1948">
                  <c:v>17.779999999999987</c:v>
                </c:pt>
                <c:pt idx="1949">
                  <c:v>17.779999999999987</c:v>
                </c:pt>
                <c:pt idx="1950">
                  <c:v>17.779999999999987</c:v>
                </c:pt>
                <c:pt idx="1951">
                  <c:v>17.779999999999987</c:v>
                </c:pt>
                <c:pt idx="1952">
                  <c:v>17.8</c:v>
                </c:pt>
                <c:pt idx="1953">
                  <c:v>17.8</c:v>
                </c:pt>
                <c:pt idx="1954">
                  <c:v>17.82</c:v>
                </c:pt>
                <c:pt idx="1955">
                  <c:v>17.82</c:v>
                </c:pt>
                <c:pt idx="1956">
                  <c:v>17.82</c:v>
                </c:pt>
                <c:pt idx="1957">
                  <c:v>17.84</c:v>
                </c:pt>
                <c:pt idx="1958">
                  <c:v>17.84</c:v>
                </c:pt>
                <c:pt idx="1959">
                  <c:v>17.84</c:v>
                </c:pt>
                <c:pt idx="1960">
                  <c:v>17.86</c:v>
                </c:pt>
                <c:pt idx="1961">
                  <c:v>17.86</c:v>
                </c:pt>
                <c:pt idx="1962">
                  <c:v>17.86</c:v>
                </c:pt>
                <c:pt idx="1963">
                  <c:v>17.86</c:v>
                </c:pt>
                <c:pt idx="1964">
                  <c:v>17.88</c:v>
                </c:pt>
                <c:pt idx="1965">
                  <c:v>17.88</c:v>
                </c:pt>
                <c:pt idx="1966">
                  <c:v>17.88</c:v>
                </c:pt>
                <c:pt idx="1967">
                  <c:v>17.88</c:v>
                </c:pt>
                <c:pt idx="1968">
                  <c:v>17.88</c:v>
                </c:pt>
                <c:pt idx="1969">
                  <c:v>17.899999999999999</c:v>
                </c:pt>
                <c:pt idx="1970">
                  <c:v>17.899999999999999</c:v>
                </c:pt>
                <c:pt idx="1971">
                  <c:v>17.920000000000002</c:v>
                </c:pt>
                <c:pt idx="1972">
                  <c:v>17.920000000000002</c:v>
                </c:pt>
                <c:pt idx="1973">
                  <c:v>17.920000000000002</c:v>
                </c:pt>
                <c:pt idx="1974">
                  <c:v>17.920000000000002</c:v>
                </c:pt>
                <c:pt idx="1975">
                  <c:v>17.920000000000002</c:v>
                </c:pt>
                <c:pt idx="1976">
                  <c:v>17.920000000000002</c:v>
                </c:pt>
                <c:pt idx="1977">
                  <c:v>17.959999999999987</c:v>
                </c:pt>
                <c:pt idx="1978">
                  <c:v>17.959999999999987</c:v>
                </c:pt>
                <c:pt idx="1979">
                  <c:v>17.959999999999987</c:v>
                </c:pt>
                <c:pt idx="1980">
                  <c:v>17.959999999999987</c:v>
                </c:pt>
                <c:pt idx="1981">
                  <c:v>17.979999999999986</c:v>
                </c:pt>
                <c:pt idx="1982">
                  <c:v>17.979999999999986</c:v>
                </c:pt>
                <c:pt idx="1983">
                  <c:v>17.979999999999986</c:v>
                </c:pt>
                <c:pt idx="1984">
                  <c:v>17.979999999999986</c:v>
                </c:pt>
                <c:pt idx="1985">
                  <c:v>18</c:v>
                </c:pt>
                <c:pt idx="1986">
                  <c:v>18</c:v>
                </c:pt>
                <c:pt idx="1987">
                  <c:v>18</c:v>
                </c:pt>
                <c:pt idx="1988">
                  <c:v>18</c:v>
                </c:pt>
                <c:pt idx="1989">
                  <c:v>18.02</c:v>
                </c:pt>
                <c:pt idx="1990">
                  <c:v>18.02</c:v>
                </c:pt>
                <c:pt idx="1991">
                  <c:v>18.02</c:v>
                </c:pt>
                <c:pt idx="1992">
                  <c:v>18.02</c:v>
                </c:pt>
                <c:pt idx="1993">
                  <c:v>18.02</c:v>
                </c:pt>
                <c:pt idx="1994">
                  <c:v>18.02</c:v>
                </c:pt>
                <c:pt idx="1995">
                  <c:v>18.04</c:v>
                </c:pt>
                <c:pt idx="1996">
                  <c:v>18.04</c:v>
                </c:pt>
                <c:pt idx="1997">
                  <c:v>18.04</c:v>
                </c:pt>
                <c:pt idx="1998">
                  <c:v>18.04</c:v>
                </c:pt>
                <c:pt idx="1999">
                  <c:v>18.059999999999999</c:v>
                </c:pt>
                <c:pt idx="2000">
                  <c:v>18.059999999999999</c:v>
                </c:pt>
                <c:pt idx="2001">
                  <c:v>18.059999999999999</c:v>
                </c:pt>
                <c:pt idx="2002">
                  <c:v>18.059999999999999</c:v>
                </c:pt>
                <c:pt idx="2003">
                  <c:v>18.059999999999999</c:v>
                </c:pt>
                <c:pt idx="2004">
                  <c:v>18.079999999999988</c:v>
                </c:pt>
                <c:pt idx="2005">
                  <c:v>18.079999999999988</c:v>
                </c:pt>
                <c:pt idx="2006">
                  <c:v>18.079999999999988</c:v>
                </c:pt>
                <c:pt idx="2007">
                  <c:v>18.100000000000001</c:v>
                </c:pt>
                <c:pt idx="2008">
                  <c:v>18.100000000000001</c:v>
                </c:pt>
                <c:pt idx="2009">
                  <c:v>18.100000000000001</c:v>
                </c:pt>
                <c:pt idx="2010">
                  <c:v>18.14</c:v>
                </c:pt>
                <c:pt idx="2011">
                  <c:v>18.16</c:v>
                </c:pt>
                <c:pt idx="2012">
                  <c:v>18.16</c:v>
                </c:pt>
                <c:pt idx="2013">
                  <c:v>18.16</c:v>
                </c:pt>
                <c:pt idx="2014">
                  <c:v>18.18</c:v>
                </c:pt>
                <c:pt idx="2015">
                  <c:v>18.18</c:v>
                </c:pt>
                <c:pt idx="2016">
                  <c:v>18.2</c:v>
                </c:pt>
                <c:pt idx="2017">
                  <c:v>18.2</c:v>
                </c:pt>
                <c:pt idx="2018">
                  <c:v>18.22</c:v>
                </c:pt>
                <c:pt idx="2019">
                  <c:v>18.22</c:v>
                </c:pt>
                <c:pt idx="2020">
                  <c:v>18.239999999999988</c:v>
                </c:pt>
                <c:pt idx="2021">
                  <c:v>18.239999999999988</c:v>
                </c:pt>
                <c:pt idx="2022">
                  <c:v>18.239999999999988</c:v>
                </c:pt>
                <c:pt idx="2023">
                  <c:v>18.239999999999988</c:v>
                </c:pt>
                <c:pt idx="2024">
                  <c:v>18.239999999999988</c:v>
                </c:pt>
                <c:pt idx="2025">
                  <c:v>18.260000000000002</c:v>
                </c:pt>
                <c:pt idx="2026">
                  <c:v>18.260000000000002</c:v>
                </c:pt>
                <c:pt idx="2027">
                  <c:v>18.260000000000002</c:v>
                </c:pt>
                <c:pt idx="2028">
                  <c:v>18.260000000000002</c:v>
                </c:pt>
                <c:pt idx="2029">
                  <c:v>18.279999999999987</c:v>
                </c:pt>
                <c:pt idx="2030">
                  <c:v>18.3</c:v>
                </c:pt>
                <c:pt idx="2031">
                  <c:v>18.3</c:v>
                </c:pt>
                <c:pt idx="2032">
                  <c:v>18.32</c:v>
                </c:pt>
                <c:pt idx="2033">
                  <c:v>18.32</c:v>
                </c:pt>
                <c:pt idx="2034">
                  <c:v>18.32</c:v>
                </c:pt>
                <c:pt idx="2035">
                  <c:v>18.32</c:v>
                </c:pt>
                <c:pt idx="2036">
                  <c:v>18.34</c:v>
                </c:pt>
                <c:pt idx="2037">
                  <c:v>18.34</c:v>
                </c:pt>
                <c:pt idx="2038">
                  <c:v>18.34</c:v>
                </c:pt>
                <c:pt idx="2039">
                  <c:v>18.36</c:v>
                </c:pt>
                <c:pt idx="2040">
                  <c:v>18.36</c:v>
                </c:pt>
                <c:pt idx="2041">
                  <c:v>18.38</c:v>
                </c:pt>
                <c:pt idx="2042">
                  <c:v>18.38</c:v>
                </c:pt>
                <c:pt idx="2043">
                  <c:v>18.38</c:v>
                </c:pt>
                <c:pt idx="2044">
                  <c:v>18.399999999999999</c:v>
                </c:pt>
                <c:pt idx="2045">
                  <c:v>18.399999999999999</c:v>
                </c:pt>
                <c:pt idx="2046">
                  <c:v>18.399999999999999</c:v>
                </c:pt>
                <c:pt idx="2047">
                  <c:v>18.420000000000002</c:v>
                </c:pt>
                <c:pt idx="2048">
                  <c:v>18.439999999999987</c:v>
                </c:pt>
                <c:pt idx="2049">
                  <c:v>18.459999999999987</c:v>
                </c:pt>
                <c:pt idx="2050">
                  <c:v>18.459999999999987</c:v>
                </c:pt>
                <c:pt idx="2051">
                  <c:v>18.459999999999987</c:v>
                </c:pt>
                <c:pt idx="2052">
                  <c:v>18.459999999999987</c:v>
                </c:pt>
                <c:pt idx="2053">
                  <c:v>18.479999999999986</c:v>
                </c:pt>
                <c:pt idx="2054">
                  <c:v>18.5</c:v>
                </c:pt>
                <c:pt idx="2055">
                  <c:v>18.5</c:v>
                </c:pt>
                <c:pt idx="2056">
                  <c:v>18.5</c:v>
                </c:pt>
                <c:pt idx="2057">
                  <c:v>18.52</c:v>
                </c:pt>
                <c:pt idx="2058">
                  <c:v>18.52</c:v>
                </c:pt>
                <c:pt idx="2059">
                  <c:v>18.54</c:v>
                </c:pt>
                <c:pt idx="2060">
                  <c:v>18.54</c:v>
                </c:pt>
                <c:pt idx="2061">
                  <c:v>18.559999999999999</c:v>
                </c:pt>
                <c:pt idx="2062">
                  <c:v>18.559999999999999</c:v>
                </c:pt>
                <c:pt idx="2063">
                  <c:v>18.559999999999999</c:v>
                </c:pt>
                <c:pt idx="2064">
                  <c:v>18.579999999999988</c:v>
                </c:pt>
                <c:pt idx="2065">
                  <c:v>18.579999999999988</c:v>
                </c:pt>
                <c:pt idx="2066">
                  <c:v>18.579999999999988</c:v>
                </c:pt>
                <c:pt idx="2067">
                  <c:v>18.579999999999988</c:v>
                </c:pt>
                <c:pt idx="2068">
                  <c:v>18.62</c:v>
                </c:pt>
                <c:pt idx="2069">
                  <c:v>18.64</c:v>
                </c:pt>
                <c:pt idx="2070">
                  <c:v>18.66</c:v>
                </c:pt>
                <c:pt idx="2071">
                  <c:v>18.66</c:v>
                </c:pt>
                <c:pt idx="2072">
                  <c:v>18.66</c:v>
                </c:pt>
                <c:pt idx="2073">
                  <c:v>18.66</c:v>
                </c:pt>
                <c:pt idx="2074">
                  <c:v>18.68</c:v>
                </c:pt>
                <c:pt idx="2075">
                  <c:v>18.68</c:v>
                </c:pt>
                <c:pt idx="2076">
                  <c:v>18.68</c:v>
                </c:pt>
                <c:pt idx="2077">
                  <c:v>18.68</c:v>
                </c:pt>
                <c:pt idx="2078">
                  <c:v>18.7</c:v>
                </c:pt>
                <c:pt idx="2079">
                  <c:v>18.72</c:v>
                </c:pt>
                <c:pt idx="2080">
                  <c:v>18.72</c:v>
                </c:pt>
                <c:pt idx="2081">
                  <c:v>18.72</c:v>
                </c:pt>
                <c:pt idx="2082">
                  <c:v>18.72</c:v>
                </c:pt>
                <c:pt idx="2083">
                  <c:v>18.72</c:v>
                </c:pt>
                <c:pt idx="2084">
                  <c:v>18.760000000000002</c:v>
                </c:pt>
                <c:pt idx="2085">
                  <c:v>18.760000000000002</c:v>
                </c:pt>
                <c:pt idx="2086">
                  <c:v>18.779999999999987</c:v>
                </c:pt>
                <c:pt idx="2087">
                  <c:v>18.8</c:v>
                </c:pt>
                <c:pt idx="2088">
                  <c:v>18.8</c:v>
                </c:pt>
                <c:pt idx="2089">
                  <c:v>18.84</c:v>
                </c:pt>
                <c:pt idx="2090">
                  <c:v>18.84</c:v>
                </c:pt>
                <c:pt idx="2091">
                  <c:v>18.88</c:v>
                </c:pt>
                <c:pt idx="2092">
                  <c:v>18.899999999999999</c:v>
                </c:pt>
                <c:pt idx="2093">
                  <c:v>18.920000000000002</c:v>
                </c:pt>
                <c:pt idx="2094">
                  <c:v>18.939999999999987</c:v>
                </c:pt>
                <c:pt idx="2095">
                  <c:v>18.959999999999987</c:v>
                </c:pt>
                <c:pt idx="2096">
                  <c:v>19.04</c:v>
                </c:pt>
                <c:pt idx="2097">
                  <c:v>19.04</c:v>
                </c:pt>
                <c:pt idx="2098">
                  <c:v>19.2</c:v>
                </c:pt>
                <c:pt idx="2099">
                  <c:v>19.260000000000002</c:v>
                </c:pt>
                <c:pt idx="2100">
                  <c:v>19.3</c:v>
                </c:pt>
                <c:pt idx="2101">
                  <c:v>19.600000000000001</c:v>
                </c:pt>
                <c:pt idx="2102">
                  <c:v>19.64</c:v>
                </c:pt>
                <c:pt idx="2103">
                  <c:v>19.739999999999988</c:v>
                </c:pt>
                <c:pt idx="2104">
                  <c:v>21.64</c:v>
                </c:pt>
                <c:pt idx="2105">
                  <c:v>21.64</c:v>
                </c:pt>
                <c:pt idx="2106">
                  <c:v>21.66</c:v>
                </c:pt>
                <c:pt idx="2107">
                  <c:v>21.68</c:v>
                </c:pt>
                <c:pt idx="2108">
                  <c:v>21.68</c:v>
                </c:pt>
                <c:pt idx="2109">
                  <c:v>21.7</c:v>
                </c:pt>
                <c:pt idx="2110">
                  <c:v>21.7</c:v>
                </c:pt>
                <c:pt idx="2111">
                  <c:v>21.72</c:v>
                </c:pt>
                <c:pt idx="2112">
                  <c:v>21.74</c:v>
                </c:pt>
                <c:pt idx="2113">
                  <c:v>21.74</c:v>
                </c:pt>
                <c:pt idx="2114">
                  <c:v>21.759999999999987</c:v>
                </c:pt>
                <c:pt idx="2115">
                  <c:v>21.759999999999987</c:v>
                </c:pt>
                <c:pt idx="2116">
                  <c:v>21.759999999999987</c:v>
                </c:pt>
                <c:pt idx="2117">
                  <c:v>21.759999999999987</c:v>
                </c:pt>
                <c:pt idx="2118">
                  <c:v>21.8</c:v>
                </c:pt>
                <c:pt idx="2119">
                  <c:v>21.82</c:v>
                </c:pt>
                <c:pt idx="2120">
                  <c:v>21.82</c:v>
                </c:pt>
                <c:pt idx="2121">
                  <c:v>21.82</c:v>
                </c:pt>
                <c:pt idx="2122">
                  <c:v>21.84</c:v>
                </c:pt>
                <c:pt idx="2123">
                  <c:v>21.88</c:v>
                </c:pt>
                <c:pt idx="2124">
                  <c:v>21.9</c:v>
                </c:pt>
                <c:pt idx="2125">
                  <c:v>21.939999999999987</c:v>
                </c:pt>
                <c:pt idx="2126">
                  <c:v>21.939999999999987</c:v>
                </c:pt>
                <c:pt idx="2127">
                  <c:v>21.959999999999987</c:v>
                </c:pt>
                <c:pt idx="2128">
                  <c:v>21.979999999999986</c:v>
                </c:pt>
                <c:pt idx="2129">
                  <c:v>22.02</c:v>
                </c:pt>
                <c:pt idx="2130">
                  <c:v>22.04</c:v>
                </c:pt>
                <c:pt idx="2131">
                  <c:v>22.06</c:v>
                </c:pt>
                <c:pt idx="2132">
                  <c:v>22.1</c:v>
                </c:pt>
                <c:pt idx="2133">
                  <c:v>22.1</c:v>
                </c:pt>
                <c:pt idx="2134">
                  <c:v>22.12</c:v>
                </c:pt>
                <c:pt idx="2135">
                  <c:v>22.12</c:v>
                </c:pt>
                <c:pt idx="2136">
                  <c:v>22.14</c:v>
                </c:pt>
                <c:pt idx="2137">
                  <c:v>22.16</c:v>
                </c:pt>
                <c:pt idx="2138">
                  <c:v>22.2</c:v>
                </c:pt>
                <c:pt idx="2139">
                  <c:v>22.2</c:v>
                </c:pt>
                <c:pt idx="2140">
                  <c:v>22.2</c:v>
                </c:pt>
                <c:pt idx="2141">
                  <c:v>22.2</c:v>
                </c:pt>
                <c:pt idx="2142">
                  <c:v>22.24</c:v>
                </c:pt>
                <c:pt idx="2143">
                  <c:v>22.259999999999987</c:v>
                </c:pt>
                <c:pt idx="2144">
                  <c:v>22.259999999999987</c:v>
                </c:pt>
                <c:pt idx="2145">
                  <c:v>22.259999999999987</c:v>
                </c:pt>
                <c:pt idx="2146">
                  <c:v>22.3</c:v>
                </c:pt>
                <c:pt idx="2147">
                  <c:v>22.3</c:v>
                </c:pt>
                <c:pt idx="2148">
                  <c:v>22.32</c:v>
                </c:pt>
                <c:pt idx="2149">
                  <c:v>22.36</c:v>
                </c:pt>
                <c:pt idx="2150">
                  <c:v>22.36</c:v>
                </c:pt>
                <c:pt idx="2151">
                  <c:v>22.38</c:v>
                </c:pt>
                <c:pt idx="2152">
                  <c:v>22.38</c:v>
                </c:pt>
                <c:pt idx="2153">
                  <c:v>22.4</c:v>
                </c:pt>
                <c:pt idx="2154">
                  <c:v>22.419999999999987</c:v>
                </c:pt>
                <c:pt idx="2155">
                  <c:v>22.419999999999987</c:v>
                </c:pt>
                <c:pt idx="2156">
                  <c:v>22.439999999999987</c:v>
                </c:pt>
                <c:pt idx="2157">
                  <c:v>22.439999999999987</c:v>
                </c:pt>
                <c:pt idx="2158">
                  <c:v>22.439999999999987</c:v>
                </c:pt>
                <c:pt idx="2159">
                  <c:v>22.459999999999987</c:v>
                </c:pt>
                <c:pt idx="2160">
                  <c:v>22.459999999999987</c:v>
                </c:pt>
                <c:pt idx="2161">
                  <c:v>22.479999999999986</c:v>
                </c:pt>
                <c:pt idx="2162">
                  <c:v>22.52</c:v>
                </c:pt>
                <c:pt idx="2163">
                  <c:v>22.52</c:v>
                </c:pt>
                <c:pt idx="2164">
                  <c:v>22.54</c:v>
                </c:pt>
                <c:pt idx="2165">
                  <c:v>22.58</c:v>
                </c:pt>
                <c:pt idx="2166">
                  <c:v>22.58</c:v>
                </c:pt>
                <c:pt idx="2167">
                  <c:v>22.6</c:v>
                </c:pt>
                <c:pt idx="2168">
                  <c:v>22.62</c:v>
                </c:pt>
                <c:pt idx="2169">
                  <c:v>22.64</c:v>
                </c:pt>
                <c:pt idx="2170">
                  <c:v>22.66</c:v>
                </c:pt>
                <c:pt idx="2171">
                  <c:v>22.66</c:v>
                </c:pt>
                <c:pt idx="2172">
                  <c:v>22.66</c:v>
                </c:pt>
                <c:pt idx="2173">
                  <c:v>22.66</c:v>
                </c:pt>
                <c:pt idx="2174">
                  <c:v>22.68</c:v>
                </c:pt>
                <c:pt idx="2175">
                  <c:v>22.68</c:v>
                </c:pt>
                <c:pt idx="2176">
                  <c:v>22.759999999999987</c:v>
                </c:pt>
                <c:pt idx="2177">
                  <c:v>22.759999999999987</c:v>
                </c:pt>
                <c:pt idx="2178">
                  <c:v>22.779999999999987</c:v>
                </c:pt>
                <c:pt idx="2179">
                  <c:v>22.779999999999987</c:v>
                </c:pt>
                <c:pt idx="2180">
                  <c:v>22.82</c:v>
                </c:pt>
                <c:pt idx="2181">
                  <c:v>22.84</c:v>
                </c:pt>
                <c:pt idx="2182">
                  <c:v>22.84</c:v>
                </c:pt>
                <c:pt idx="2183">
                  <c:v>22.84</c:v>
                </c:pt>
                <c:pt idx="2184">
                  <c:v>22.919999999999987</c:v>
                </c:pt>
                <c:pt idx="2185">
                  <c:v>22.919999999999987</c:v>
                </c:pt>
                <c:pt idx="2186">
                  <c:v>23</c:v>
                </c:pt>
                <c:pt idx="2187">
                  <c:v>23</c:v>
                </c:pt>
                <c:pt idx="2188">
                  <c:v>23.08</c:v>
                </c:pt>
                <c:pt idx="2189">
                  <c:v>23.08</c:v>
                </c:pt>
                <c:pt idx="2190">
                  <c:v>23.1</c:v>
                </c:pt>
                <c:pt idx="2191">
                  <c:v>23.1</c:v>
                </c:pt>
                <c:pt idx="2192">
                  <c:v>23.16</c:v>
                </c:pt>
                <c:pt idx="2193">
                  <c:v>23.18</c:v>
                </c:pt>
                <c:pt idx="2194">
                  <c:v>23.22</c:v>
                </c:pt>
                <c:pt idx="2195">
                  <c:v>23.22</c:v>
                </c:pt>
                <c:pt idx="2196">
                  <c:v>23.22</c:v>
                </c:pt>
                <c:pt idx="2197">
                  <c:v>23.24</c:v>
                </c:pt>
                <c:pt idx="2198">
                  <c:v>23.24</c:v>
                </c:pt>
                <c:pt idx="2199">
                  <c:v>23.259999999999987</c:v>
                </c:pt>
                <c:pt idx="2200">
                  <c:v>23.279999999999987</c:v>
                </c:pt>
                <c:pt idx="2201">
                  <c:v>23.3</c:v>
                </c:pt>
                <c:pt idx="2202">
                  <c:v>23.34</c:v>
                </c:pt>
                <c:pt idx="2203">
                  <c:v>23.36</c:v>
                </c:pt>
                <c:pt idx="2204">
                  <c:v>23.38</c:v>
                </c:pt>
                <c:pt idx="2205">
                  <c:v>23.38</c:v>
                </c:pt>
                <c:pt idx="2206">
                  <c:v>23.419999999999987</c:v>
                </c:pt>
                <c:pt idx="2207">
                  <c:v>23.479999999999986</c:v>
                </c:pt>
                <c:pt idx="2208">
                  <c:v>23.479999999999986</c:v>
                </c:pt>
                <c:pt idx="2209">
                  <c:v>23.479999999999986</c:v>
                </c:pt>
                <c:pt idx="2210">
                  <c:v>23.479999999999986</c:v>
                </c:pt>
                <c:pt idx="2211">
                  <c:v>23.5</c:v>
                </c:pt>
                <c:pt idx="2212">
                  <c:v>23.52</c:v>
                </c:pt>
                <c:pt idx="2213">
                  <c:v>23.58</c:v>
                </c:pt>
                <c:pt idx="2214">
                  <c:v>23.6</c:v>
                </c:pt>
                <c:pt idx="2215">
                  <c:v>23.6</c:v>
                </c:pt>
                <c:pt idx="2216">
                  <c:v>23.62</c:v>
                </c:pt>
                <c:pt idx="2217">
                  <c:v>23.64</c:v>
                </c:pt>
                <c:pt idx="2218">
                  <c:v>23.66</c:v>
                </c:pt>
                <c:pt idx="2219">
                  <c:v>23.68</c:v>
                </c:pt>
                <c:pt idx="2220">
                  <c:v>23.68</c:v>
                </c:pt>
                <c:pt idx="2221">
                  <c:v>23.7</c:v>
                </c:pt>
                <c:pt idx="2222">
                  <c:v>23.74</c:v>
                </c:pt>
                <c:pt idx="2223">
                  <c:v>23.74</c:v>
                </c:pt>
                <c:pt idx="2224">
                  <c:v>23.74</c:v>
                </c:pt>
                <c:pt idx="2225">
                  <c:v>23.759999999999987</c:v>
                </c:pt>
                <c:pt idx="2226">
                  <c:v>23.8</c:v>
                </c:pt>
                <c:pt idx="2227">
                  <c:v>23.82</c:v>
                </c:pt>
                <c:pt idx="2228">
                  <c:v>23.82</c:v>
                </c:pt>
                <c:pt idx="2229">
                  <c:v>23.82</c:v>
                </c:pt>
                <c:pt idx="2230">
                  <c:v>23.82</c:v>
                </c:pt>
                <c:pt idx="2231">
                  <c:v>23.88</c:v>
                </c:pt>
                <c:pt idx="2232">
                  <c:v>23.88</c:v>
                </c:pt>
                <c:pt idx="2233">
                  <c:v>23.88</c:v>
                </c:pt>
                <c:pt idx="2234">
                  <c:v>23.9</c:v>
                </c:pt>
                <c:pt idx="2235">
                  <c:v>23.9</c:v>
                </c:pt>
                <c:pt idx="2236">
                  <c:v>23.919999999999987</c:v>
                </c:pt>
                <c:pt idx="2237">
                  <c:v>23.939999999999987</c:v>
                </c:pt>
                <c:pt idx="2238">
                  <c:v>23.979999999999986</c:v>
                </c:pt>
                <c:pt idx="2239">
                  <c:v>24.04</c:v>
                </c:pt>
                <c:pt idx="2240">
                  <c:v>24.08</c:v>
                </c:pt>
                <c:pt idx="2241">
                  <c:v>24.08</c:v>
                </c:pt>
                <c:pt idx="2242">
                  <c:v>24.08</c:v>
                </c:pt>
                <c:pt idx="2243">
                  <c:v>24.1</c:v>
                </c:pt>
                <c:pt idx="2244">
                  <c:v>24.12</c:v>
                </c:pt>
                <c:pt idx="2245">
                  <c:v>24.14</c:v>
                </c:pt>
                <c:pt idx="2246">
                  <c:v>24.14</c:v>
                </c:pt>
                <c:pt idx="2247">
                  <c:v>24.16</c:v>
                </c:pt>
                <c:pt idx="2248">
                  <c:v>24.18</c:v>
                </c:pt>
                <c:pt idx="2249">
                  <c:v>24.2</c:v>
                </c:pt>
                <c:pt idx="2250">
                  <c:v>24.22</c:v>
                </c:pt>
                <c:pt idx="2251">
                  <c:v>24.24</c:v>
                </c:pt>
                <c:pt idx="2252">
                  <c:v>24.259999999999987</c:v>
                </c:pt>
                <c:pt idx="2253">
                  <c:v>24.279999999999987</c:v>
                </c:pt>
                <c:pt idx="2254">
                  <c:v>24.3</c:v>
                </c:pt>
                <c:pt idx="2255">
                  <c:v>24.36</c:v>
                </c:pt>
                <c:pt idx="2256">
                  <c:v>24.419999999999987</c:v>
                </c:pt>
                <c:pt idx="2257">
                  <c:v>24.419999999999987</c:v>
                </c:pt>
                <c:pt idx="2258">
                  <c:v>24.439999999999987</c:v>
                </c:pt>
                <c:pt idx="2259">
                  <c:v>24.479999999999986</c:v>
                </c:pt>
                <c:pt idx="2260">
                  <c:v>24.479999999999986</c:v>
                </c:pt>
                <c:pt idx="2261">
                  <c:v>24.479999999999986</c:v>
                </c:pt>
                <c:pt idx="2262">
                  <c:v>24.5</c:v>
                </c:pt>
                <c:pt idx="2263">
                  <c:v>24.5</c:v>
                </c:pt>
                <c:pt idx="2264">
                  <c:v>24.5</c:v>
                </c:pt>
                <c:pt idx="2265">
                  <c:v>24.52</c:v>
                </c:pt>
                <c:pt idx="2266">
                  <c:v>24.54</c:v>
                </c:pt>
                <c:pt idx="2267">
                  <c:v>24.58</c:v>
                </c:pt>
                <c:pt idx="2268">
                  <c:v>24.62</c:v>
                </c:pt>
                <c:pt idx="2269">
                  <c:v>24.62</c:v>
                </c:pt>
                <c:pt idx="2270">
                  <c:v>24.62</c:v>
                </c:pt>
                <c:pt idx="2271">
                  <c:v>24.64</c:v>
                </c:pt>
                <c:pt idx="2272">
                  <c:v>24.68</c:v>
                </c:pt>
                <c:pt idx="2273">
                  <c:v>24.68</c:v>
                </c:pt>
                <c:pt idx="2274">
                  <c:v>24.72</c:v>
                </c:pt>
                <c:pt idx="2275">
                  <c:v>24.72</c:v>
                </c:pt>
                <c:pt idx="2276">
                  <c:v>24.759999999999987</c:v>
                </c:pt>
                <c:pt idx="2277">
                  <c:v>24.779999999999987</c:v>
                </c:pt>
                <c:pt idx="2278">
                  <c:v>24.8</c:v>
                </c:pt>
                <c:pt idx="2279">
                  <c:v>24.8</c:v>
                </c:pt>
                <c:pt idx="2280">
                  <c:v>24.82</c:v>
                </c:pt>
                <c:pt idx="2281">
                  <c:v>24.84</c:v>
                </c:pt>
                <c:pt idx="2282">
                  <c:v>24.84</c:v>
                </c:pt>
                <c:pt idx="2283">
                  <c:v>24.9</c:v>
                </c:pt>
                <c:pt idx="2284">
                  <c:v>24.979999999999986</c:v>
                </c:pt>
                <c:pt idx="2285">
                  <c:v>25</c:v>
                </c:pt>
                <c:pt idx="2286">
                  <c:v>25.02</c:v>
                </c:pt>
                <c:pt idx="2287">
                  <c:v>25.12</c:v>
                </c:pt>
                <c:pt idx="2288">
                  <c:v>25.18</c:v>
                </c:pt>
                <c:pt idx="2289">
                  <c:v>25.22</c:v>
                </c:pt>
                <c:pt idx="2290">
                  <c:v>25.24</c:v>
                </c:pt>
                <c:pt idx="2291">
                  <c:v>25.32</c:v>
                </c:pt>
                <c:pt idx="2292">
                  <c:v>25.32</c:v>
                </c:pt>
                <c:pt idx="2293">
                  <c:v>25.34</c:v>
                </c:pt>
                <c:pt idx="2294">
                  <c:v>25.36</c:v>
                </c:pt>
                <c:pt idx="2295">
                  <c:v>25.38</c:v>
                </c:pt>
                <c:pt idx="2296">
                  <c:v>25.4</c:v>
                </c:pt>
                <c:pt idx="2297">
                  <c:v>25.479999999999986</c:v>
                </c:pt>
                <c:pt idx="2298">
                  <c:v>25.54</c:v>
                </c:pt>
                <c:pt idx="2299">
                  <c:v>25.56</c:v>
                </c:pt>
                <c:pt idx="2300">
                  <c:v>25.56</c:v>
                </c:pt>
                <c:pt idx="2301">
                  <c:v>25.64</c:v>
                </c:pt>
                <c:pt idx="2302">
                  <c:v>25.84</c:v>
                </c:pt>
                <c:pt idx="2303">
                  <c:v>25.9</c:v>
                </c:pt>
                <c:pt idx="2304">
                  <c:v>25.939999999999987</c:v>
                </c:pt>
                <c:pt idx="2305">
                  <c:v>26.04</c:v>
                </c:pt>
                <c:pt idx="2306">
                  <c:v>26.24</c:v>
                </c:pt>
                <c:pt idx="2307">
                  <c:v>26.64</c:v>
                </c:pt>
                <c:pt idx="2308">
                  <c:v>26.64</c:v>
                </c:pt>
                <c:pt idx="2309">
                  <c:v>26.66</c:v>
                </c:pt>
                <c:pt idx="2310">
                  <c:v>26.86</c:v>
                </c:pt>
                <c:pt idx="2311">
                  <c:v>27.02</c:v>
                </c:pt>
                <c:pt idx="2312">
                  <c:v>27.04</c:v>
                </c:pt>
                <c:pt idx="2313">
                  <c:v>27.12</c:v>
                </c:pt>
                <c:pt idx="2314">
                  <c:v>27.34</c:v>
                </c:pt>
                <c:pt idx="2315">
                  <c:v>27.979999999999986</c:v>
                </c:pt>
              </c:numCache>
            </c:numRef>
          </c:xVal>
          <c:yVal>
            <c:numRef>
              <c:f>'SS3-2'!$F$2:$F$2317</c:f>
              <c:numCache>
                <c:formatCode>General</c:formatCode>
                <c:ptCount val="2316"/>
                <c:pt idx="0">
                  <c:v>4.3177892918825592E-4</c:v>
                </c:pt>
                <c:pt idx="1">
                  <c:v>8.6355785837651205E-4</c:v>
                </c:pt>
                <c:pt idx="2">
                  <c:v>1.2953367875647658E-3</c:v>
                </c:pt>
                <c:pt idx="3">
                  <c:v>1.7271157167530241E-3</c:v>
                </c:pt>
                <c:pt idx="4">
                  <c:v>2.1588946459412802E-3</c:v>
                </c:pt>
                <c:pt idx="5">
                  <c:v>2.5906735751295359E-3</c:v>
                </c:pt>
                <c:pt idx="6">
                  <c:v>3.0224525043177895E-3</c:v>
                </c:pt>
                <c:pt idx="7">
                  <c:v>3.4542314335060452E-3</c:v>
                </c:pt>
                <c:pt idx="8">
                  <c:v>3.8860103626943043E-3</c:v>
                </c:pt>
                <c:pt idx="9">
                  <c:v>4.3177892918825561E-3</c:v>
                </c:pt>
                <c:pt idx="10">
                  <c:v>4.7495682210708171E-3</c:v>
                </c:pt>
                <c:pt idx="11">
                  <c:v>5.1813471502590754E-3</c:v>
                </c:pt>
                <c:pt idx="12">
                  <c:v>5.6131260794473233E-3</c:v>
                </c:pt>
                <c:pt idx="13">
                  <c:v>6.044905008635579E-3</c:v>
                </c:pt>
                <c:pt idx="14">
                  <c:v>6.4766839378238451E-3</c:v>
                </c:pt>
                <c:pt idx="15">
                  <c:v>6.9084628670120938E-3</c:v>
                </c:pt>
                <c:pt idx="16">
                  <c:v>7.3402417962003547E-3</c:v>
                </c:pt>
                <c:pt idx="17">
                  <c:v>7.7720207253886122E-3</c:v>
                </c:pt>
                <c:pt idx="18">
                  <c:v>8.2037996545768575E-3</c:v>
                </c:pt>
                <c:pt idx="19">
                  <c:v>8.6355785837651123E-3</c:v>
                </c:pt>
                <c:pt idx="20">
                  <c:v>9.0673575129533723E-3</c:v>
                </c:pt>
                <c:pt idx="21">
                  <c:v>9.4991364421416306E-3</c:v>
                </c:pt>
                <c:pt idx="22">
                  <c:v>9.9309153713298751E-3</c:v>
                </c:pt>
                <c:pt idx="23">
                  <c:v>1.0362694300518142E-2</c:v>
                </c:pt>
                <c:pt idx="24">
                  <c:v>1.0794473229706395E-2</c:v>
                </c:pt>
                <c:pt idx="25">
                  <c:v>1.1226252158894638E-2</c:v>
                </c:pt>
                <c:pt idx="26">
                  <c:v>1.1658031088082901E-2</c:v>
                </c:pt>
                <c:pt idx="27">
                  <c:v>1.2089810017271151E-2</c:v>
                </c:pt>
                <c:pt idx="28">
                  <c:v>1.2521588946459416E-2</c:v>
                </c:pt>
                <c:pt idx="29">
                  <c:v>1.2953367875647659E-2</c:v>
                </c:pt>
                <c:pt idx="30">
                  <c:v>1.3385146804835915E-2</c:v>
                </c:pt>
                <c:pt idx="31">
                  <c:v>1.3816925734024179E-2</c:v>
                </c:pt>
                <c:pt idx="32">
                  <c:v>1.4248704663212439E-2</c:v>
                </c:pt>
                <c:pt idx="33">
                  <c:v>1.4680483592400683E-2</c:v>
                </c:pt>
                <c:pt idx="34">
                  <c:v>1.5112262521588926E-2</c:v>
                </c:pt>
                <c:pt idx="35">
                  <c:v>1.5544041450777198E-2</c:v>
                </c:pt>
                <c:pt idx="36">
                  <c:v>1.597582037996546E-2</c:v>
                </c:pt>
                <c:pt idx="37">
                  <c:v>1.6407599309153715E-2</c:v>
                </c:pt>
                <c:pt idx="38">
                  <c:v>1.6839378238341963E-2</c:v>
                </c:pt>
                <c:pt idx="39">
                  <c:v>1.7271157167530221E-2</c:v>
                </c:pt>
                <c:pt idx="40">
                  <c:v>1.7702936096718479E-2</c:v>
                </c:pt>
                <c:pt idx="41">
                  <c:v>1.813471502590672E-2</c:v>
                </c:pt>
                <c:pt idx="42">
                  <c:v>1.8566493955094975E-2</c:v>
                </c:pt>
                <c:pt idx="43">
                  <c:v>1.899827288428323E-2</c:v>
                </c:pt>
                <c:pt idx="44">
                  <c:v>1.9430051813471499E-2</c:v>
                </c:pt>
                <c:pt idx="45">
                  <c:v>1.9861830742659764E-2</c:v>
                </c:pt>
                <c:pt idx="46">
                  <c:v>2.0293609671848001E-2</c:v>
                </c:pt>
                <c:pt idx="47">
                  <c:v>2.0725388601036249E-2</c:v>
                </c:pt>
                <c:pt idx="48">
                  <c:v>2.1157167530224535E-2</c:v>
                </c:pt>
                <c:pt idx="49">
                  <c:v>2.1588946459412787E-2</c:v>
                </c:pt>
                <c:pt idx="50">
                  <c:v>2.2020725388601014E-2</c:v>
                </c:pt>
                <c:pt idx="51">
                  <c:v>2.2452504317789272E-2</c:v>
                </c:pt>
                <c:pt idx="52">
                  <c:v>2.2884283246977544E-2</c:v>
                </c:pt>
                <c:pt idx="53">
                  <c:v>2.3316062176165782E-2</c:v>
                </c:pt>
                <c:pt idx="54">
                  <c:v>2.3747841105354051E-2</c:v>
                </c:pt>
                <c:pt idx="55">
                  <c:v>2.4179620034542271E-2</c:v>
                </c:pt>
                <c:pt idx="56">
                  <c:v>2.4611398963730564E-2</c:v>
                </c:pt>
                <c:pt idx="57">
                  <c:v>2.5043177892918819E-2</c:v>
                </c:pt>
                <c:pt idx="58">
                  <c:v>2.5474956822107056E-2</c:v>
                </c:pt>
                <c:pt idx="59">
                  <c:v>2.5906735751295311E-2</c:v>
                </c:pt>
                <c:pt idx="60">
                  <c:v>2.6338514680483587E-2</c:v>
                </c:pt>
                <c:pt idx="61">
                  <c:v>2.6770293609671845E-2</c:v>
                </c:pt>
                <c:pt idx="62">
                  <c:v>2.72020725388601E-2</c:v>
                </c:pt>
                <c:pt idx="63">
                  <c:v>2.7633851468048365E-2</c:v>
                </c:pt>
                <c:pt idx="64">
                  <c:v>2.8065630397236578E-2</c:v>
                </c:pt>
                <c:pt idx="65">
                  <c:v>2.8497409326424836E-2</c:v>
                </c:pt>
                <c:pt idx="66">
                  <c:v>2.8929188255613088E-2</c:v>
                </c:pt>
                <c:pt idx="67">
                  <c:v>2.9360967184801356E-2</c:v>
                </c:pt>
                <c:pt idx="68">
                  <c:v>2.9792746113989601E-2</c:v>
                </c:pt>
                <c:pt idx="69">
                  <c:v>3.0224525043177838E-2</c:v>
                </c:pt>
                <c:pt idx="70">
                  <c:v>3.0656303972366142E-2</c:v>
                </c:pt>
                <c:pt idx="71">
                  <c:v>3.1088082901554386E-2</c:v>
                </c:pt>
                <c:pt idx="72">
                  <c:v>3.1519861830742624E-2</c:v>
                </c:pt>
                <c:pt idx="73">
                  <c:v>3.1951640759930885E-2</c:v>
                </c:pt>
                <c:pt idx="74">
                  <c:v>3.2383419689119189E-2</c:v>
                </c:pt>
                <c:pt idx="75">
                  <c:v>3.2815198618307423E-2</c:v>
                </c:pt>
                <c:pt idx="76">
                  <c:v>3.3246977547495671E-2</c:v>
                </c:pt>
                <c:pt idx="77">
                  <c:v>3.3678756476683898E-2</c:v>
                </c:pt>
                <c:pt idx="78">
                  <c:v>3.411053540587218E-2</c:v>
                </c:pt>
                <c:pt idx="79">
                  <c:v>3.4542314335060408E-2</c:v>
                </c:pt>
                <c:pt idx="80">
                  <c:v>3.4974093264248662E-2</c:v>
                </c:pt>
                <c:pt idx="81">
                  <c:v>3.5405872193436945E-2</c:v>
                </c:pt>
                <c:pt idx="82">
                  <c:v>3.58376511226252E-2</c:v>
                </c:pt>
                <c:pt idx="83">
                  <c:v>3.6269430051813455E-2</c:v>
                </c:pt>
                <c:pt idx="84">
                  <c:v>3.6701208981001716E-2</c:v>
                </c:pt>
                <c:pt idx="85">
                  <c:v>3.7132987910189971E-2</c:v>
                </c:pt>
                <c:pt idx="86">
                  <c:v>3.7564766839378191E-2</c:v>
                </c:pt>
                <c:pt idx="87">
                  <c:v>3.7996545768566446E-2</c:v>
                </c:pt>
                <c:pt idx="88">
                  <c:v>3.8428324697754701E-2</c:v>
                </c:pt>
                <c:pt idx="89">
                  <c:v>3.8860103626942956E-2</c:v>
                </c:pt>
                <c:pt idx="90">
                  <c:v>3.9291882556131211E-2</c:v>
                </c:pt>
                <c:pt idx="91">
                  <c:v>3.9723661485319493E-2</c:v>
                </c:pt>
                <c:pt idx="92">
                  <c:v>4.0155440414507707E-2</c:v>
                </c:pt>
                <c:pt idx="93">
                  <c:v>4.0587219343695982E-2</c:v>
                </c:pt>
                <c:pt idx="94">
                  <c:v>4.1018998272884216E-2</c:v>
                </c:pt>
                <c:pt idx="95">
                  <c:v>4.1450777202072485E-2</c:v>
                </c:pt>
                <c:pt idx="96">
                  <c:v>4.1882556131260754E-2</c:v>
                </c:pt>
                <c:pt idx="97">
                  <c:v>4.2314335060449022E-2</c:v>
                </c:pt>
                <c:pt idx="98">
                  <c:v>4.2746113989637305E-2</c:v>
                </c:pt>
                <c:pt idx="99">
                  <c:v>4.3177892918825497E-2</c:v>
                </c:pt>
                <c:pt idx="100">
                  <c:v>4.3609671848013822E-2</c:v>
                </c:pt>
                <c:pt idx="101">
                  <c:v>4.4041450777201986E-2</c:v>
                </c:pt>
                <c:pt idx="102">
                  <c:v>4.447322970639031E-2</c:v>
                </c:pt>
                <c:pt idx="103">
                  <c:v>4.4905008635578517E-2</c:v>
                </c:pt>
                <c:pt idx="104">
                  <c:v>4.533678756476682E-2</c:v>
                </c:pt>
                <c:pt idx="105">
                  <c:v>4.5768566493955026E-2</c:v>
                </c:pt>
                <c:pt idx="106">
                  <c:v>4.6200345423143288E-2</c:v>
                </c:pt>
                <c:pt idx="107">
                  <c:v>4.6632124352331598E-2</c:v>
                </c:pt>
                <c:pt idx="108">
                  <c:v>4.7063903281519832E-2</c:v>
                </c:pt>
                <c:pt idx="109">
                  <c:v>4.7495682210708108E-2</c:v>
                </c:pt>
                <c:pt idx="110">
                  <c:v>4.7927461139896377E-2</c:v>
                </c:pt>
                <c:pt idx="111">
                  <c:v>4.8359240069084514E-2</c:v>
                </c:pt>
                <c:pt idx="112">
                  <c:v>4.8791018998272817E-2</c:v>
                </c:pt>
                <c:pt idx="113">
                  <c:v>4.9222797927461141E-2</c:v>
                </c:pt>
                <c:pt idx="114">
                  <c:v>4.9654576856649396E-2</c:v>
                </c:pt>
                <c:pt idx="115">
                  <c:v>5.0086355785837575E-2</c:v>
                </c:pt>
                <c:pt idx="116">
                  <c:v>5.0518134715025871E-2</c:v>
                </c:pt>
                <c:pt idx="117">
                  <c:v>5.0949913644214077E-2</c:v>
                </c:pt>
                <c:pt idx="118">
                  <c:v>5.1381692573402353E-2</c:v>
                </c:pt>
                <c:pt idx="119">
                  <c:v>5.181347150259067E-2</c:v>
                </c:pt>
                <c:pt idx="120">
                  <c:v>5.2245250431778856E-2</c:v>
                </c:pt>
                <c:pt idx="121">
                  <c:v>5.2677029360967076E-2</c:v>
                </c:pt>
                <c:pt idx="122">
                  <c:v>5.3108808290155345E-2</c:v>
                </c:pt>
                <c:pt idx="123">
                  <c:v>5.3540587219343634E-2</c:v>
                </c:pt>
                <c:pt idx="124">
                  <c:v>5.3972366148531917E-2</c:v>
                </c:pt>
                <c:pt idx="125">
                  <c:v>5.4404145077720116E-2</c:v>
                </c:pt>
                <c:pt idx="126">
                  <c:v>5.4835924006908468E-2</c:v>
                </c:pt>
                <c:pt idx="127">
                  <c:v>5.5267702936096716E-2</c:v>
                </c:pt>
                <c:pt idx="128">
                  <c:v>5.5699481865284894E-2</c:v>
                </c:pt>
                <c:pt idx="129">
                  <c:v>5.6131260794473122E-2</c:v>
                </c:pt>
                <c:pt idx="130">
                  <c:v>5.6563039723661404E-2</c:v>
                </c:pt>
                <c:pt idx="131">
                  <c:v>5.6994818652849673E-2</c:v>
                </c:pt>
                <c:pt idx="132">
                  <c:v>5.7426597582037914E-2</c:v>
                </c:pt>
                <c:pt idx="133">
                  <c:v>5.7858376511226182E-2</c:v>
                </c:pt>
                <c:pt idx="134">
                  <c:v>5.8290155440414396E-2</c:v>
                </c:pt>
                <c:pt idx="135">
                  <c:v>5.8721934369602713E-2</c:v>
                </c:pt>
                <c:pt idx="136">
                  <c:v>5.9153713298790933E-2</c:v>
                </c:pt>
                <c:pt idx="137">
                  <c:v>5.9585492227979188E-2</c:v>
                </c:pt>
                <c:pt idx="138">
                  <c:v>6.0017271157167512E-2</c:v>
                </c:pt>
                <c:pt idx="139">
                  <c:v>6.0449050086355677E-2</c:v>
                </c:pt>
                <c:pt idx="140">
                  <c:v>6.0880829015543987E-2</c:v>
                </c:pt>
                <c:pt idx="141">
                  <c:v>6.1312607944732339E-2</c:v>
                </c:pt>
                <c:pt idx="142">
                  <c:v>6.1744386873920462E-2</c:v>
                </c:pt>
                <c:pt idx="143">
                  <c:v>6.2176165803108724E-2</c:v>
                </c:pt>
                <c:pt idx="144">
                  <c:v>6.2607944732296972E-2</c:v>
                </c:pt>
                <c:pt idx="145">
                  <c:v>6.3039723661485234E-2</c:v>
                </c:pt>
                <c:pt idx="146">
                  <c:v>6.3471502590673468E-2</c:v>
                </c:pt>
                <c:pt idx="147">
                  <c:v>6.3903281519861813E-2</c:v>
                </c:pt>
                <c:pt idx="148">
                  <c:v>6.4335060449050033E-2</c:v>
                </c:pt>
                <c:pt idx="149">
                  <c:v>6.4766839378238378E-2</c:v>
                </c:pt>
                <c:pt idx="150">
                  <c:v>6.5198618307426584E-2</c:v>
                </c:pt>
                <c:pt idx="151">
                  <c:v>6.5630397236614804E-2</c:v>
                </c:pt>
                <c:pt idx="152">
                  <c:v>6.606217616580308E-2</c:v>
                </c:pt>
                <c:pt idx="153">
                  <c:v>6.6493955094991383E-2</c:v>
                </c:pt>
                <c:pt idx="154">
                  <c:v>6.6925734024179589E-2</c:v>
                </c:pt>
                <c:pt idx="155">
                  <c:v>6.7357512953367907E-2</c:v>
                </c:pt>
                <c:pt idx="156">
                  <c:v>6.7789291882556182E-2</c:v>
                </c:pt>
                <c:pt idx="157">
                  <c:v>6.8221070811744389E-2</c:v>
                </c:pt>
                <c:pt idx="158">
                  <c:v>6.8652849740932637E-2</c:v>
                </c:pt>
                <c:pt idx="159">
                  <c:v>6.9084628670120912E-2</c:v>
                </c:pt>
                <c:pt idx="160">
                  <c:v>6.9516407599309216E-2</c:v>
                </c:pt>
                <c:pt idx="161">
                  <c:v>6.9948186528497422E-2</c:v>
                </c:pt>
                <c:pt idx="162">
                  <c:v>7.0379965457685684E-2</c:v>
                </c:pt>
                <c:pt idx="163">
                  <c:v>7.0811744386873959E-2</c:v>
                </c:pt>
                <c:pt idx="164">
                  <c:v>7.1243523316062207E-2</c:v>
                </c:pt>
                <c:pt idx="165">
                  <c:v>7.1675302245250455E-2</c:v>
                </c:pt>
                <c:pt idx="166">
                  <c:v>7.21070811744388E-2</c:v>
                </c:pt>
                <c:pt idx="167">
                  <c:v>7.2538860103626993E-2</c:v>
                </c:pt>
                <c:pt idx="168">
                  <c:v>7.2970639032815338E-2</c:v>
                </c:pt>
                <c:pt idx="169">
                  <c:v>7.3402417962003572E-2</c:v>
                </c:pt>
                <c:pt idx="170">
                  <c:v>7.3834196891191833E-2</c:v>
                </c:pt>
                <c:pt idx="171">
                  <c:v>7.4265975820380095E-2</c:v>
                </c:pt>
                <c:pt idx="172">
                  <c:v>7.4697754749568357E-2</c:v>
                </c:pt>
                <c:pt idx="173">
                  <c:v>7.5129533678756563E-2</c:v>
                </c:pt>
                <c:pt idx="174">
                  <c:v>7.5561312607944825E-2</c:v>
                </c:pt>
                <c:pt idx="175">
                  <c:v>7.599309153713317E-2</c:v>
                </c:pt>
                <c:pt idx="176">
                  <c:v>7.6424870466321349E-2</c:v>
                </c:pt>
                <c:pt idx="177">
                  <c:v>7.685664939550961E-2</c:v>
                </c:pt>
                <c:pt idx="178">
                  <c:v>7.7288428324697872E-2</c:v>
                </c:pt>
                <c:pt idx="179">
                  <c:v>7.7720207253886231E-2</c:v>
                </c:pt>
                <c:pt idx="180">
                  <c:v>7.8151986183074396E-2</c:v>
                </c:pt>
                <c:pt idx="181">
                  <c:v>7.8583765112262671E-2</c:v>
                </c:pt>
                <c:pt idx="182">
                  <c:v>7.9015544041450919E-2</c:v>
                </c:pt>
                <c:pt idx="183">
                  <c:v>7.9447322970639181E-2</c:v>
                </c:pt>
                <c:pt idx="184">
                  <c:v>7.9879101899827484E-2</c:v>
                </c:pt>
                <c:pt idx="185">
                  <c:v>8.0310880829015649E-2</c:v>
                </c:pt>
                <c:pt idx="186">
                  <c:v>8.0742659758203966E-2</c:v>
                </c:pt>
                <c:pt idx="187">
                  <c:v>8.1174438687392228E-2</c:v>
                </c:pt>
                <c:pt idx="188">
                  <c:v>8.160621761658049E-2</c:v>
                </c:pt>
                <c:pt idx="189">
                  <c:v>8.2037996545768752E-2</c:v>
                </c:pt>
                <c:pt idx="190">
                  <c:v>8.2469775474956999E-2</c:v>
                </c:pt>
                <c:pt idx="191">
                  <c:v>8.2901554404145136E-2</c:v>
                </c:pt>
                <c:pt idx="192">
                  <c:v>8.3333333333333565E-2</c:v>
                </c:pt>
                <c:pt idx="193">
                  <c:v>8.3765112262521826E-2</c:v>
                </c:pt>
                <c:pt idx="194">
                  <c:v>8.4196891191710185E-2</c:v>
                </c:pt>
                <c:pt idx="195">
                  <c:v>8.4628670120898475E-2</c:v>
                </c:pt>
                <c:pt idx="196">
                  <c:v>8.5060449050086723E-2</c:v>
                </c:pt>
                <c:pt idx="197">
                  <c:v>8.5492227979274832E-2</c:v>
                </c:pt>
                <c:pt idx="198">
                  <c:v>8.5924006908463232E-2</c:v>
                </c:pt>
                <c:pt idx="199">
                  <c:v>8.6355785837651369E-2</c:v>
                </c:pt>
                <c:pt idx="200">
                  <c:v>8.6787564766839728E-2</c:v>
                </c:pt>
                <c:pt idx="201">
                  <c:v>8.7219343696027893E-2</c:v>
                </c:pt>
                <c:pt idx="202">
                  <c:v>8.7651122625216252E-2</c:v>
                </c:pt>
                <c:pt idx="203">
                  <c:v>8.8082901554404444E-2</c:v>
                </c:pt>
                <c:pt idx="204">
                  <c:v>8.8514680483592761E-2</c:v>
                </c:pt>
                <c:pt idx="205">
                  <c:v>8.8946459412780968E-2</c:v>
                </c:pt>
                <c:pt idx="206">
                  <c:v>8.9378238341969202E-2</c:v>
                </c:pt>
                <c:pt idx="207">
                  <c:v>8.981001727115745E-2</c:v>
                </c:pt>
                <c:pt idx="208">
                  <c:v>9.0241796200345642E-2</c:v>
                </c:pt>
                <c:pt idx="209">
                  <c:v>9.0673575129534043E-2</c:v>
                </c:pt>
                <c:pt idx="210">
                  <c:v>9.1105354058722263E-2</c:v>
                </c:pt>
                <c:pt idx="211">
                  <c:v>9.1537132987910524E-2</c:v>
                </c:pt>
                <c:pt idx="212">
                  <c:v>9.1968911917098731E-2</c:v>
                </c:pt>
                <c:pt idx="213">
                  <c:v>9.2400690846287034E-2</c:v>
                </c:pt>
                <c:pt idx="214">
                  <c:v>9.2832469775475379E-2</c:v>
                </c:pt>
                <c:pt idx="215">
                  <c:v>9.3264248704663696E-2</c:v>
                </c:pt>
                <c:pt idx="216">
                  <c:v>9.369602763385193E-2</c:v>
                </c:pt>
                <c:pt idx="217">
                  <c:v>9.4127806563040234E-2</c:v>
                </c:pt>
                <c:pt idx="218">
                  <c:v>9.4559585492228454E-2</c:v>
                </c:pt>
                <c:pt idx="219">
                  <c:v>9.4991364421416716E-2</c:v>
                </c:pt>
                <c:pt idx="220">
                  <c:v>9.5423143350604867E-2</c:v>
                </c:pt>
                <c:pt idx="221">
                  <c:v>9.5854922279793295E-2</c:v>
                </c:pt>
                <c:pt idx="222">
                  <c:v>9.6286701208981279E-2</c:v>
                </c:pt>
                <c:pt idx="223">
                  <c:v>9.6718480138169666E-2</c:v>
                </c:pt>
                <c:pt idx="224">
                  <c:v>9.7150259067357927E-2</c:v>
                </c:pt>
                <c:pt idx="225">
                  <c:v>9.7582037996546175E-2</c:v>
                </c:pt>
                <c:pt idx="226">
                  <c:v>9.8013816925734437E-2</c:v>
                </c:pt>
                <c:pt idx="227">
                  <c:v>9.8445595854922727E-2</c:v>
                </c:pt>
                <c:pt idx="228">
                  <c:v>9.887737478411103E-2</c:v>
                </c:pt>
                <c:pt idx="229">
                  <c:v>9.9309153713299264E-2</c:v>
                </c:pt>
                <c:pt idx="230">
                  <c:v>9.9740932642487568E-2</c:v>
                </c:pt>
                <c:pt idx="231">
                  <c:v>0.10017271157167583</c:v>
                </c:pt>
                <c:pt idx="232">
                  <c:v>0.10060449050086401</c:v>
                </c:pt>
                <c:pt idx="233">
                  <c:v>0.10103626943005235</c:v>
                </c:pt>
                <c:pt idx="234">
                  <c:v>0.10146804835924053</c:v>
                </c:pt>
                <c:pt idx="235">
                  <c:v>0.10189982728842878</c:v>
                </c:pt>
                <c:pt idx="236">
                  <c:v>0.10233160621761711</c:v>
                </c:pt>
                <c:pt idx="237">
                  <c:v>0.10276338514680537</c:v>
                </c:pt>
                <c:pt idx="238">
                  <c:v>0.10319516407599368</c:v>
                </c:pt>
                <c:pt idx="239">
                  <c:v>0.10362694300518199</c:v>
                </c:pt>
                <c:pt idx="240">
                  <c:v>0.1040587219343701</c:v>
                </c:pt>
                <c:pt idx="241">
                  <c:v>0.10449050086355845</c:v>
                </c:pt>
                <c:pt idx="242">
                  <c:v>0.10492227979274663</c:v>
                </c:pt>
                <c:pt idx="243">
                  <c:v>0.10535405872193494</c:v>
                </c:pt>
                <c:pt idx="244">
                  <c:v>0.10578583765112316</c:v>
                </c:pt>
                <c:pt idx="245">
                  <c:v>0.10621761658031142</c:v>
                </c:pt>
                <c:pt idx="246">
                  <c:v>0.10664939550949962</c:v>
                </c:pt>
                <c:pt idx="247">
                  <c:v>0.10708117443868805</c:v>
                </c:pt>
                <c:pt idx="248">
                  <c:v>0.1075129533678762</c:v>
                </c:pt>
                <c:pt idx="249">
                  <c:v>0.10794473229706446</c:v>
                </c:pt>
                <c:pt idx="250">
                  <c:v>0.1083765112262528</c:v>
                </c:pt>
                <c:pt idx="251">
                  <c:v>0.10880829015544098</c:v>
                </c:pt>
                <c:pt idx="252">
                  <c:v>0.1092400690846293</c:v>
                </c:pt>
                <c:pt idx="253">
                  <c:v>0.10967184801381759</c:v>
                </c:pt>
                <c:pt idx="254">
                  <c:v>0.11010362694300579</c:v>
                </c:pt>
                <c:pt idx="255">
                  <c:v>0.11053540587219403</c:v>
                </c:pt>
                <c:pt idx="256">
                  <c:v>0.11096718480138228</c:v>
                </c:pt>
                <c:pt idx="257">
                  <c:v>0.11139896373057055</c:v>
                </c:pt>
                <c:pt idx="258">
                  <c:v>0.11183074265975881</c:v>
                </c:pt>
                <c:pt idx="259">
                  <c:v>0.11226252158894715</c:v>
                </c:pt>
                <c:pt idx="260">
                  <c:v>0.11269430051813543</c:v>
                </c:pt>
                <c:pt idx="261">
                  <c:v>0.11312607944732365</c:v>
                </c:pt>
                <c:pt idx="262">
                  <c:v>0.11355785837651186</c:v>
                </c:pt>
                <c:pt idx="263">
                  <c:v>0.11398963730570005</c:v>
                </c:pt>
                <c:pt idx="264">
                  <c:v>0.11442141623488838</c:v>
                </c:pt>
                <c:pt idx="265">
                  <c:v>0.11485319516407656</c:v>
                </c:pt>
                <c:pt idx="266">
                  <c:v>0.11528497409326492</c:v>
                </c:pt>
                <c:pt idx="267">
                  <c:v>0.11571675302245323</c:v>
                </c:pt>
                <c:pt idx="268">
                  <c:v>0.1161485319516415</c:v>
                </c:pt>
                <c:pt idx="269">
                  <c:v>0.11658031088082968</c:v>
                </c:pt>
                <c:pt idx="270">
                  <c:v>0.11701208981001796</c:v>
                </c:pt>
                <c:pt idx="271">
                  <c:v>0.11744386873920618</c:v>
                </c:pt>
                <c:pt idx="272">
                  <c:v>0.11787564766839449</c:v>
                </c:pt>
                <c:pt idx="273">
                  <c:v>0.11830742659758268</c:v>
                </c:pt>
                <c:pt idx="274">
                  <c:v>0.11873920552677106</c:v>
                </c:pt>
                <c:pt idx="275">
                  <c:v>0.11917098445595939</c:v>
                </c:pt>
                <c:pt idx="276">
                  <c:v>0.11960276338514758</c:v>
                </c:pt>
                <c:pt idx="277">
                  <c:v>0.12003454231433579</c:v>
                </c:pt>
                <c:pt idx="278">
                  <c:v>0.12046632124352413</c:v>
                </c:pt>
                <c:pt idx="279">
                  <c:v>0.12089810017271237</c:v>
                </c:pt>
                <c:pt idx="280">
                  <c:v>0.12132987910190057</c:v>
                </c:pt>
                <c:pt idx="281">
                  <c:v>0.12176165803108895</c:v>
                </c:pt>
                <c:pt idx="282">
                  <c:v>0.12219343696027719</c:v>
                </c:pt>
                <c:pt idx="283">
                  <c:v>0.12262521588946541</c:v>
                </c:pt>
                <c:pt idx="284">
                  <c:v>0.12305699481865362</c:v>
                </c:pt>
                <c:pt idx="285">
                  <c:v>0.12348877374784192</c:v>
                </c:pt>
                <c:pt idx="286">
                  <c:v>0.1239205526770302</c:v>
                </c:pt>
                <c:pt idx="287">
                  <c:v>0.12435233160621842</c:v>
                </c:pt>
                <c:pt idx="288">
                  <c:v>0.12478411053540669</c:v>
                </c:pt>
                <c:pt idx="289">
                  <c:v>0.12521588946459491</c:v>
                </c:pt>
                <c:pt idx="290">
                  <c:v>0.12564766839378305</c:v>
                </c:pt>
                <c:pt idx="291">
                  <c:v>0.12607944732297141</c:v>
                </c:pt>
                <c:pt idx="292">
                  <c:v>0.12651122625215966</c:v>
                </c:pt>
                <c:pt idx="293">
                  <c:v>0.12694300518134802</c:v>
                </c:pt>
                <c:pt idx="294">
                  <c:v>0.12737478411053615</c:v>
                </c:pt>
                <c:pt idx="295">
                  <c:v>0.12780656303972437</c:v>
                </c:pt>
                <c:pt idx="296">
                  <c:v>0.12823834196891271</c:v>
                </c:pt>
                <c:pt idx="297">
                  <c:v>0.12867012089810087</c:v>
                </c:pt>
                <c:pt idx="298">
                  <c:v>0.1291018998272892</c:v>
                </c:pt>
                <c:pt idx="299">
                  <c:v>0.12953367875647739</c:v>
                </c:pt>
                <c:pt idx="300">
                  <c:v>0.12996545768566578</c:v>
                </c:pt>
                <c:pt idx="301">
                  <c:v>0.13039723661485389</c:v>
                </c:pt>
                <c:pt idx="302">
                  <c:v>0.13082901554404214</c:v>
                </c:pt>
                <c:pt idx="303">
                  <c:v>0.13126079447323041</c:v>
                </c:pt>
                <c:pt idx="304">
                  <c:v>0.13169257340241863</c:v>
                </c:pt>
                <c:pt idx="305">
                  <c:v>0.13212435233160688</c:v>
                </c:pt>
                <c:pt idx="306">
                  <c:v>0.13255613126079521</c:v>
                </c:pt>
                <c:pt idx="307">
                  <c:v>0.1329879101899834</c:v>
                </c:pt>
                <c:pt idx="308">
                  <c:v>0.13341968911917179</c:v>
                </c:pt>
                <c:pt idx="309">
                  <c:v>0.13385146804835987</c:v>
                </c:pt>
                <c:pt idx="310">
                  <c:v>0.1342832469775482</c:v>
                </c:pt>
                <c:pt idx="311">
                  <c:v>0.1347150259067364</c:v>
                </c:pt>
                <c:pt idx="312">
                  <c:v>0.13514680483592478</c:v>
                </c:pt>
                <c:pt idx="313">
                  <c:v>0.13557858376511286</c:v>
                </c:pt>
                <c:pt idx="314">
                  <c:v>0.13601036269430125</c:v>
                </c:pt>
                <c:pt idx="315">
                  <c:v>0.13644214162348944</c:v>
                </c:pt>
                <c:pt idx="316">
                  <c:v>0.13687392055267761</c:v>
                </c:pt>
                <c:pt idx="317">
                  <c:v>0.13730569948186591</c:v>
                </c:pt>
                <c:pt idx="318">
                  <c:v>0.13773747841105421</c:v>
                </c:pt>
                <c:pt idx="319">
                  <c:v>0.13816925734024241</c:v>
                </c:pt>
                <c:pt idx="320">
                  <c:v>0.13860103626943071</c:v>
                </c:pt>
                <c:pt idx="321">
                  <c:v>0.13903281519861885</c:v>
                </c:pt>
                <c:pt idx="322">
                  <c:v>0.13946459412780726</c:v>
                </c:pt>
                <c:pt idx="323">
                  <c:v>0.13989637305699548</c:v>
                </c:pt>
                <c:pt idx="324">
                  <c:v>0.14032815198618359</c:v>
                </c:pt>
                <c:pt idx="325">
                  <c:v>0.14075993091537198</c:v>
                </c:pt>
                <c:pt idx="326">
                  <c:v>0.14119170984456009</c:v>
                </c:pt>
                <c:pt idx="327">
                  <c:v>0.14162348877374834</c:v>
                </c:pt>
                <c:pt idx="328">
                  <c:v>0.14205526770293672</c:v>
                </c:pt>
                <c:pt idx="329">
                  <c:v>0.14248704663212503</c:v>
                </c:pt>
                <c:pt idx="330">
                  <c:v>0.1429188255613133</c:v>
                </c:pt>
                <c:pt idx="331">
                  <c:v>0.14335060449050133</c:v>
                </c:pt>
                <c:pt idx="332">
                  <c:v>0.14378238341968969</c:v>
                </c:pt>
                <c:pt idx="333">
                  <c:v>0.14421416234887791</c:v>
                </c:pt>
                <c:pt idx="334">
                  <c:v>0.14464594127806618</c:v>
                </c:pt>
                <c:pt idx="335">
                  <c:v>0.14507772020725432</c:v>
                </c:pt>
                <c:pt idx="336">
                  <c:v>0.14550949913644284</c:v>
                </c:pt>
                <c:pt idx="337">
                  <c:v>0.14594127806563095</c:v>
                </c:pt>
                <c:pt idx="338">
                  <c:v>0.14637305699481895</c:v>
                </c:pt>
                <c:pt idx="339">
                  <c:v>0.14680483592400731</c:v>
                </c:pt>
                <c:pt idx="340">
                  <c:v>0.14723661485319567</c:v>
                </c:pt>
                <c:pt idx="341">
                  <c:v>0.14766839378238403</c:v>
                </c:pt>
                <c:pt idx="342">
                  <c:v>0.14810017271157205</c:v>
                </c:pt>
                <c:pt idx="343">
                  <c:v>0.14853195164076041</c:v>
                </c:pt>
                <c:pt idx="344">
                  <c:v>0.14896373056994877</c:v>
                </c:pt>
                <c:pt idx="345">
                  <c:v>0.14939550949913691</c:v>
                </c:pt>
                <c:pt idx="346">
                  <c:v>0.14982728842832524</c:v>
                </c:pt>
                <c:pt idx="347">
                  <c:v>0.15025906735751329</c:v>
                </c:pt>
                <c:pt idx="348">
                  <c:v>0.15069084628670154</c:v>
                </c:pt>
                <c:pt idx="349">
                  <c:v>0.15112262521588962</c:v>
                </c:pt>
                <c:pt idx="350">
                  <c:v>0.15155440414507818</c:v>
                </c:pt>
                <c:pt idx="351">
                  <c:v>0.15198618307426651</c:v>
                </c:pt>
                <c:pt idx="352">
                  <c:v>0.15241796200345467</c:v>
                </c:pt>
                <c:pt idx="353">
                  <c:v>0.15284974093264289</c:v>
                </c:pt>
                <c:pt idx="354">
                  <c:v>0.15328151986183114</c:v>
                </c:pt>
                <c:pt idx="355">
                  <c:v>0.15371329879101947</c:v>
                </c:pt>
                <c:pt idx="356">
                  <c:v>0.15414507772020763</c:v>
                </c:pt>
                <c:pt idx="357">
                  <c:v>0.15457685664939588</c:v>
                </c:pt>
                <c:pt idx="358">
                  <c:v>0.15500863557858413</c:v>
                </c:pt>
                <c:pt idx="359">
                  <c:v>0.15544041450777255</c:v>
                </c:pt>
                <c:pt idx="360">
                  <c:v>0.15587219343696074</c:v>
                </c:pt>
                <c:pt idx="361">
                  <c:v>0.15630397236614876</c:v>
                </c:pt>
                <c:pt idx="362">
                  <c:v>0.15673575129533718</c:v>
                </c:pt>
                <c:pt idx="363">
                  <c:v>0.15716753022452526</c:v>
                </c:pt>
                <c:pt idx="364">
                  <c:v>0.15759930915371362</c:v>
                </c:pt>
                <c:pt idx="365">
                  <c:v>0.158031088082902</c:v>
                </c:pt>
                <c:pt idx="366">
                  <c:v>0.15846286701209025</c:v>
                </c:pt>
                <c:pt idx="367">
                  <c:v>0.15889464594127836</c:v>
                </c:pt>
                <c:pt idx="368">
                  <c:v>0.15932642487046675</c:v>
                </c:pt>
                <c:pt idx="369">
                  <c:v>0.15975820379965486</c:v>
                </c:pt>
                <c:pt idx="370">
                  <c:v>0.16018998272884297</c:v>
                </c:pt>
                <c:pt idx="371">
                  <c:v>0.1606217616580311</c:v>
                </c:pt>
                <c:pt idx="372">
                  <c:v>0.16105354058721949</c:v>
                </c:pt>
                <c:pt idx="373">
                  <c:v>0.16148531951640793</c:v>
                </c:pt>
                <c:pt idx="374">
                  <c:v>0.16191709844559612</c:v>
                </c:pt>
                <c:pt idx="375">
                  <c:v>0.16234887737478418</c:v>
                </c:pt>
                <c:pt idx="376">
                  <c:v>0.16278065630397237</c:v>
                </c:pt>
                <c:pt idx="377">
                  <c:v>0.16321243523316084</c:v>
                </c:pt>
                <c:pt idx="378">
                  <c:v>0.16364421416234909</c:v>
                </c:pt>
                <c:pt idx="379">
                  <c:v>0.16407599309153723</c:v>
                </c:pt>
                <c:pt idx="380">
                  <c:v>0.16450777202072547</c:v>
                </c:pt>
                <c:pt idx="381">
                  <c:v>0.16493955094991372</c:v>
                </c:pt>
                <c:pt idx="382">
                  <c:v>0.16537132987910197</c:v>
                </c:pt>
                <c:pt idx="383">
                  <c:v>0.16580310880829024</c:v>
                </c:pt>
                <c:pt idx="384">
                  <c:v>0.16623488773747869</c:v>
                </c:pt>
                <c:pt idx="385">
                  <c:v>0.16666666666666669</c:v>
                </c:pt>
                <c:pt idx="386">
                  <c:v>0.16709844559585513</c:v>
                </c:pt>
                <c:pt idx="387">
                  <c:v>0.16753022452504321</c:v>
                </c:pt>
                <c:pt idx="388">
                  <c:v>0.16796200345423157</c:v>
                </c:pt>
                <c:pt idx="389">
                  <c:v>0.1683937823834197</c:v>
                </c:pt>
                <c:pt idx="390">
                  <c:v>0.16882556131260787</c:v>
                </c:pt>
                <c:pt idx="391">
                  <c:v>0.16925734024179631</c:v>
                </c:pt>
                <c:pt idx="392">
                  <c:v>0.16968911917098445</c:v>
                </c:pt>
                <c:pt idx="393">
                  <c:v>0.1701208981001727</c:v>
                </c:pt>
                <c:pt idx="394">
                  <c:v>0.17055267702936092</c:v>
                </c:pt>
                <c:pt idx="395">
                  <c:v>0.17098445595854919</c:v>
                </c:pt>
                <c:pt idx="396">
                  <c:v>0.17141623488773775</c:v>
                </c:pt>
                <c:pt idx="397">
                  <c:v>0.17184801381692588</c:v>
                </c:pt>
                <c:pt idx="398">
                  <c:v>0.17227979274611394</c:v>
                </c:pt>
                <c:pt idx="399">
                  <c:v>0.17271157167530221</c:v>
                </c:pt>
                <c:pt idx="400">
                  <c:v>0.17314335060449054</c:v>
                </c:pt>
                <c:pt idx="401">
                  <c:v>0.17357512953367868</c:v>
                </c:pt>
                <c:pt idx="402">
                  <c:v>0.17400690846286704</c:v>
                </c:pt>
                <c:pt idx="403">
                  <c:v>0.17443868739205531</c:v>
                </c:pt>
                <c:pt idx="404">
                  <c:v>0.17487046632124342</c:v>
                </c:pt>
                <c:pt idx="405">
                  <c:v>0.17530224525043181</c:v>
                </c:pt>
                <c:pt idx="406">
                  <c:v>0.17573402417961992</c:v>
                </c:pt>
                <c:pt idx="407">
                  <c:v>0.17616580310880819</c:v>
                </c:pt>
                <c:pt idx="408">
                  <c:v>0.17659758203799658</c:v>
                </c:pt>
                <c:pt idx="409">
                  <c:v>0.17702936096718477</c:v>
                </c:pt>
                <c:pt idx="410">
                  <c:v>0.17746113989637322</c:v>
                </c:pt>
                <c:pt idx="411">
                  <c:v>0.17789291882556121</c:v>
                </c:pt>
                <c:pt idx="412">
                  <c:v>0.17832469775474938</c:v>
                </c:pt>
                <c:pt idx="413">
                  <c:v>0.17875647668393771</c:v>
                </c:pt>
                <c:pt idx="414">
                  <c:v>0.1791882556131259</c:v>
                </c:pt>
                <c:pt idx="415">
                  <c:v>0.17962003454231429</c:v>
                </c:pt>
                <c:pt idx="416">
                  <c:v>0.1800518134715024</c:v>
                </c:pt>
                <c:pt idx="417">
                  <c:v>0.18048359240069078</c:v>
                </c:pt>
                <c:pt idx="418">
                  <c:v>0.180915371329879</c:v>
                </c:pt>
                <c:pt idx="419">
                  <c:v>0.18134715025906728</c:v>
                </c:pt>
                <c:pt idx="420">
                  <c:v>0.18177892918825539</c:v>
                </c:pt>
                <c:pt idx="421">
                  <c:v>0.18221070811744386</c:v>
                </c:pt>
                <c:pt idx="422">
                  <c:v>0.18264248704663208</c:v>
                </c:pt>
                <c:pt idx="423">
                  <c:v>0.18307426597582024</c:v>
                </c:pt>
                <c:pt idx="424">
                  <c:v>0.18350604490500841</c:v>
                </c:pt>
                <c:pt idx="425">
                  <c:v>0.18393782383419682</c:v>
                </c:pt>
                <c:pt idx="426">
                  <c:v>0.1843696027633849</c:v>
                </c:pt>
                <c:pt idx="427">
                  <c:v>0.18480138169257329</c:v>
                </c:pt>
                <c:pt idx="428">
                  <c:v>0.18523316062176151</c:v>
                </c:pt>
                <c:pt idx="429">
                  <c:v>0.18566493955094979</c:v>
                </c:pt>
                <c:pt idx="430">
                  <c:v>0.18609671848013801</c:v>
                </c:pt>
                <c:pt idx="431">
                  <c:v>0.18652849740932637</c:v>
                </c:pt>
                <c:pt idx="432">
                  <c:v>0.18696027633851436</c:v>
                </c:pt>
                <c:pt idx="433">
                  <c:v>0.18739205526770275</c:v>
                </c:pt>
                <c:pt idx="434">
                  <c:v>0.18782383419689108</c:v>
                </c:pt>
                <c:pt idx="435">
                  <c:v>0.18825561312607922</c:v>
                </c:pt>
                <c:pt idx="436">
                  <c:v>0.18868739205526752</c:v>
                </c:pt>
                <c:pt idx="437">
                  <c:v>0.18911917098445571</c:v>
                </c:pt>
                <c:pt idx="438">
                  <c:v>0.18955094991364385</c:v>
                </c:pt>
                <c:pt idx="439">
                  <c:v>0.18998272884283227</c:v>
                </c:pt>
                <c:pt idx="440">
                  <c:v>0.19041450777202049</c:v>
                </c:pt>
                <c:pt idx="441">
                  <c:v>0.19084628670120876</c:v>
                </c:pt>
                <c:pt idx="442">
                  <c:v>0.19127806563039684</c:v>
                </c:pt>
                <c:pt idx="443">
                  <c:v>0.19170984455958509</c:v>
                </c:pt>
                <c:pt idx="444">
                  <c:v>0.19214162348877323</c:v>
                </c:pt>
                <c:pt idx="445">
                  <c:v>0.19257340241796173</c:v>
                </c:pt>
                <c:pt idx="446">
                  <c:v>0.19300518134714995</c:v>
                </c:pt>
                <c:pt idx="447">
                  <c:v>0.19343696027633822</c:v>
                </c:pt>
                <c:pt idx="448">
                  <c:v>0.19386873920552633</c:v>
                </c:pt>
                <c:pt idx="449">
                  <c:v>0.19430051813471444</c:v>
                </c:pt>
                <c:pt idx="450">
                  <c:v>0.19473229706390291</c:v>
                </c:pt>
                <c:pt idx="451">
                  <c:v>0.19516407599309107</c:v>
                </c:pt>
                <c:pt idx="452">
                  <c:v>0.19559585492227941</c:v>
                </c:pt>
                <c:pt idx="453">
                  <c:v>0.19602763385146776</c:v>
                </c:pt>
                <c:pt idx="454">
                  <c:v>0.1964594127806559</c:v>
                </c:pt>
                <c:pt idx="455">
                  <c:v>0.19689119170984409</c:v>
                </c:pt>
                <c:pt idx="456">
                  <c:v>0.1973229706390322</c:v>
                </c:pt>
                <c:pt idx="457">
                  <c:v>0.19775474956822073</c:v>
                </c:pt>
                <c:pt idx="458">
                  <c:v>0.19818652849740881</c:v>
                </c:pt>
                <c:pt idx="459">
                  <c:v>0.19861830742659717</c:v>
                </c:pt>
                <c:pt idx="460">
                  <c:v>0.19905008635578531</c:v>
                </c:pt>
                <c:pt idx="461">
                  <c:v>0.19948186528497355</c:v>
                </c:pt>
                <c:pt idx="462">
                  <c:v>0.19991364421416191</c:v>
                </c:pt>
                <c:pt idx="463">
                  <c:v>0.20034542314335016</c:v>
                </c:pt>
                <c:pt idx="464">
                  <c:v>0.20077720207253841</c:v>
                </c:pt>
                <c:pt idx="465">
                  <c:v>0.20120898100172674</c:v>
                </c:pt>
                <c:pt idx="466">
                  <c:v>0.20164075993091468</c:v>
                </c:pt>
                <c:pt idx="467">
                  <c:v>0.20207253886010304</c:v>
                </c:pt>
                <c:pt idx="468">
                  <c:v>0.20250431778929145</c:v>
                </c:pt>
                <c:pt idx="469">
                  <c:v>0.20293609671847967</c:v>
                </c:pt>
                <c:pt idx="470">
                  <c:v>0.20336787564766778</c:v>
                </c:pt>
                <c:pt idx="471">
                  <c:v>0.20379965457685617</c:v>
                </c:pt>
                <c:pt idx="472">
                  <c:v>0.2042314335060445</c:v>
                </c:pt>
                <c:pt idx="473">
                  <c:v>0.20466321243523264</c:v>
                </c:pt>
                <c:pt idx="474">
                  <c:v>0.20509499136442097</c:v>
                </c:pt>
                <c:pt idx="475">
                  <c:v>0.20552677029360888</c:v>
                </c:pt>
                <c:pt idx="476">
                  <c:v>0.20595854922279738</c:v>
                </c:pt>
                <c:pt idx="477">
                  <c:v>0.20639032815198563</c:v>
                </c:pt>
                <c:pt idx="478">
                  <c:v>0.20682210708117379</c:v>
                </c:pt>
                <c:pt idx="479">
                  <c:v>0.20725388601036224</c:v>
                </c:pt>
                <c:pt idx="480">
                  <c:v>0.2076856649395501</c:v>
                </c:pt>
                <c:pt idx="481">
                  <c:v>0.20811744386873868</c:v>
                </c:pt>
                <c:pt idx="482">
                  <c:v>0.20854922279792701</c:v>
                </c:pt>
                <c:pt idx="483">
                  <c:v>0.20898100172711512</c:v>
                </c:pt>
                <c:pt idx="484">
                  <c:v>0.2094127806563035</c:v>
                </c:pt>
                <c:pt idx="485">
                  <c:v>0.20984455958549175</c:v>
                </c:pt>
                <c:pt idx="486">
                  <c:v>0.21027633851467986</c:v>
                </c:pt>
                <c:pt idx="487">
                  <c:v>0.21070811744386811</c:v>
                </c:pt>
                <c:pt idx="488">
                  <c:v>0.21113989637305625</c:v>
                </c:pt>
                <c:pt idx="489">
                  <c:v>0.21157167530224447</c:v>
                </c:pt>
                <c:pt idx="490">
                  <c:v>0.21200345423143294</c:v>
                </c:pt>
                <c:pt idx="491">
                  <c:v>0.21243523316062127</c:v>
                </c:pt>
                <c:pt idx="492">
                  <c:v>0.21286701208980924</c:v>
                </c:pt>
                <c:pt idx="493">
                  <c:v>0.21329879101899762</c:v>
                </c:pt>
                <c:pt idx="494">
                  <c:v>0.21373056994818568</c:v>
                </c:pt>
                <c:pt idx="495">
                  <c:v>0.21416234887737423</c:v>
                </c:pt>
                <c:pt idx="496">
                  <c:v>0.21459412780656234</c:v>
                </c:pt>
                <c:pt idx="497">
                  <c:v>0.21502590673575048</c:v>
                </c:pt>
                <c:pt idx="498">
                  <c:v>0.21545768566493884</c:v>
                </c:pt>
                <c:pt idx="499">
                  <c:v>0.2158894645941272</c:v>
                </c:pt>
                <c:pt idx="500">
                  <c:v>0.21632124352331533</c:v>
                </c:pt>
                <c:pt idx="501">
                  <c:v>0.21675302245250358</c:v>
                </c:pt>
                <c:pt idx="502">
                  <c:v>0.21718480138169174</c:v>
                </c:pt>
                <c:pt idx="503">
                  <c:v>0.21761658031087996</c:v>
                </c:pt>
                <c:pt idx="504">
                  <c:v>0.21804835924006838</c:v>
                </c:pt>
                <c:pt idx="505">
                  <c:v>0.21848013816925663</c:v>
                </c:pt>
                <c:pt idx="506">
                  <c:v>0.21891191709844482</c:v>
                </c:pt>
                <c:pt idx="507">
                  <c:v>0.21934369602763307</c:v>
                </c:pt>
                <c:pt idx="508">
                  <c:v>0.21977547495682132</c:v>
                </c:pt>
                <c:pt idx="509">
                  <c:v>0.22020725388600956</c:v>
                </c:pt>
                <c:pt idx="510">
                  <c:v>0.22063903281519781</c:v>
                </c:pt>
                <c:pt idx="511">
                  <c:v>0.22107081174438584</c:v>
                </c:pt>
                <c:pt idx="512">
                  <c:v>0.22150259067357417</c:v>
                </c:pt>
                <c:pt idx="513">
                  <c:v>0.22193436960276244</c:v>
                </c:pt>
                <c:pt idx="514">
                  <c:v>0.2223661485319508</c:v>
                </c:pt>
                <c:pt idx="515">
                  <c:v>0.22279792746113894</c:v>
                </c:pt>
                <c:pt idx="516">
                  <c:v>0.22322970639032721</c:v>
                </c:pt>
                <c:pt idx="517">
                  <c:v>0.22366148531951538</c:v>
                </c:pt>
                <c:pt idx="518">
                  <c:v>0.22409326424870368</c:v>
                </c:pt>
                <c:pt idx="519">
                  <c:v>0.22452504317789204</c:v>
                </c:pt>
                <c:pt idx="520">
                  <c:v>0.22495682210708021</c:v>
                </c:pt>
                <c:pt idx="521">
                  <c:v>0.22538860103626843</c:v>
                </c:pt>
                <c:pt idx="522">
                  <c:v>0.22582037996545667</c:v>
                </c:pt>
                <c:pt idx="523">
                  <c:v>0.22625215889464492</c:v>
                </c:pt>
                <c:pt idx="524">
                  <c:v>0.2266839378238332</c:v>
                </c:pt>
                <c:pt idx="525">
                  <c:v>0.22711571675302142</c:v>
                </c:pt>
                <c:pt idx="526">
                  <c:v>0.22754749568220992</c:v>
                </c:pt>
                <c:pt idx="527">
                  <c:v>0.22797927461139791</c:v>
                </c:pt>
                <c:pt idx="528">
                  <c:v>0.22841105354058627</c:v>
                </c:pt>
                <c:pt idx="529">
                  <c:v>0.22884283246977441</c:v>
                </c:pt>
                <c:pt idx="530">
                  <c:v>0.22927461139896266</c:v>
                </c:pt>
                <c:pt idx="531">
                  <c:v>0.22970639032815091</c:v>
                </c:pt>
                <c:pt idx="532">
                  <c:v>0.23013816925733921</c:v>
                </c:pt>
                <c:pt idx="533">
                  <c:v>0.23056994818652751</c:v>
                </c:pt>
                <c:pt idx="534">
                  <c:v>0.23100172711571565</c:v>
                </c:pt>
                <c:pt idx="535">
                  <c:v>0.2314335060449039</c:v>
                </c:pt>
                <c:pt idx="536">
                  <c:v>0.23186528497409228</c:v>
                </c:pt>
                <c:pt idx="537">
                  <c:v>0.23229706390328039</c:v>
                </c:pt>
                <c:pt idx="538">
                  <c:v>0.23272884283246886</c:v>
                </c:pt>
                <c:pt idx="539">
                  <c:v>0.23316062176165678</c:v>
                </c:pt>
                <c:pt idx="540">
                  <c:v>0.23359240069084525</c:v>
                </c:pt>
                <c:pt idx="541">
                  <c:v>0.23402417962003338</c:v>
                </c:pt>
                <c:pt idx="542">
                  <c:v>0.23445595854922183</c:v>
                </c:pt>
                <c:pt idx="543">
                  <c:v>0.23488773747840991</c:v>
                </c:pt>
                <c:pt idx="544">
                  <c:v>0.23531951640759821</c:v>
                </c:pt>
                <c:pt idx="545">
                  <c:v>0.2357512953367864</c:v>
                </c:pt>
                <c:pt idx="546">
                  <c:v>0.23618307426597462</c:v>
                </c:pt>
                <c:pt idx="547">
                  <c:v>0.23661485319516301</c:v>
                </c:pt>
                <c:pt idx="548">
                  <c:v>0.23704663212435129</c:v>
                </c:pt>
                <c:pt idx="549">
                  <c:v>0.2374784110535394</c:v>
                </c:pt>
                <c:pt idx="550">
                  <c:v>0.23791018998272787</c:v>
                </c:pt>
                <c:pt idx="551">
                  <c:v>0.23834196891191586</c:v>
                </c:pt>
                <c:pt idx="552">
                  <c:v>0.23877374784110425</c:v>
                </c:pt>
                <c:pt idx="553">
                  <c:v>0.23920552677029241</c:v>
                </c:pt>
                <c:pt idx="554">
                  <c:v>0.23963730569948072</c:v>
                </c:pt>
                <c:pt idx="555">
                  <c:v>0.24006908462866891</c:v>
                </c:pt>
                <c:pt idx="556">
                  <c:v>0.24050086355785721</c:v>
                </c:pt>
                <c:pt idx="557">
                  <c:v>0.24093264248704549</c:v>
                </c:pt>
                <c:pt idx="558">
                  <c:v>0.24136442141623377</c:v>
                </c:pt>
                <c:pt idx="559">
                  <c:v>0.2417962003454221</c:v>
                </c:pt>
                <c:pt idx="560">
                  <c:v>0.24222797927461007</c:v>
                </c:pt>
                <c:pt idx="561">
                  <c:v>0.24265975820379823</c:v>
                </c:pt>
                <c:pt idx="562">
                  <c:v>0.24309153713298676</c:v>
                </c:pt>
                <c:pt idx="563">
                  <c:v>0.24352331606217498</c:v>
                </c:pt>
                <c:pt idx="564">
                  <c:v>0.24395509499136331</c:v>
                </c:pt>
                <c:pt idx="565">
                  <c:v>0.24438687392055122</c:v>
                </c:pt>
                <c:pt idx="566">
                  <c:v>0.24481865284973972</c:v>
                </c:pt>
                <c:pt idx="567">
                  <c:v>0.24525043177892802</c:v>
                </c:pt>
                <c:pt idx="568">
                  <c:v>0.24568221070811608</c:v>
                </c:pt>
                <c:pt idx="569">
                  <c:v>0.24611398963730449</c:v>
                </c:pt>
                <c:pt idx="570">
                  <c:v>0.24654576856649288</c:v>
                </c:pt>
                <c:pt idx="571">
                  <c:v>0.2469775474956809</c:v>
                </c:pt>
                <c:pt idx="572">
                  <c:v>0.24740932642486926</c:v>
                </c:pt>
                <c:pt idx="573">
                  <c:v>0.24784110535405734</c:v>
                </c:pt>
                <c:pt idx="574">
                  <c:v>0.24827288428324559</c:v>
                </c:pt>
                <c:pt idx="575">
                  <c:v>0.24870466321243395</c:v>
                </c:pt>
                <c:pt idx="576">
                  <c:v>0.24913644214162231</c:v>
                </c:pt>
                <c:pt idx="577">
                  <c:v>0.24956822107081042</c:v>
                </c:pt>
                <c:pt idx="578">
                  <c:v>0.24999999999999881</c:v>
                </c:pt>
                <c:pt idx="579">
                  <c:v>0.25043177892918683</c:v>
                </c:pt>
                <c:pt idx="580">
                  <c:v>0.25086355785837511</c:v>
                </c:pt>
                <c:pt idx="581">
                  <c:v>0.25129533678756311</c:v>
                </c:pt>
                <c:pt idx="582">
                  <c:v>0.25172711571675166</c:v>
                </c:pt>
                <c:pt idx="583">
                  <c:v>0.25215889464593993</c:v>
                </c:pt>
                <c:pt idx="584">
                  <c:v>0.25259067357512821</c:v>
                </c:pt>
                <c:pt idx="585">
                  <c:v>0.25302245250431649</c:v>
                </c:pt>
                <c:pt idx="586">
                  <c:v>0.25345423143350476</c:v>
                </c:pt>
                <c:pt idx="587">
                  <c:v>0.25388601036269343</c:v>
                </c:pt>
                <c:pt idx="588">
                  <c:v>0.25431778929188154</c:v>
                </c:pt>
                <c:pt idx="589">
                  <c:v>0.25474956822106959</c:v>
                </c:pt>
                <c:pt idx="590">
                  <c:v>0.25518134715025786</c:v>
                </c:pt>
                <c:pt idx="591">
                  <c:v>0.25561312607944631</c:v>
                </c:pt>
                <c:pt idx="592">
                  <c:v>0.25604490500863442</c:v>
                </c:pt>
                <c:pt idx="593">
                  <c:v>0.25647668393782319</c:v>
                </c:pt>
                <c:pt idx="594">
                  <c:v>0.25690846286701124</c:v>
                </c:pt>
                <c:pt idx="595">
                  <c:v>0.25734024179619924</c:v>
                </c:pt>
                <c:pt idx="596">
                  <c:v>0.2577720207253873</c:v>
                </c:pt>
                <c:pt idx="597">
                  <c:v>0.25820379965457585</c:v>
                </c:pt>
                <c:pt idx="598">
                  <c:v>0.25863557858376385</c:v>
                </c:pt>
                <c:pt idx="599">
                  <c:v>0.25906735751295235</c:v>
                </c:pt>
                <c:pt idx="600">
                  <c:v>0.2594991364421404</c:v>
                </c:pt>
                <c:pt idx="601">
                  <c:v>0.2599309153713289</c:v>
                </c:pt>
                <c:pt idx="602">
                  <c:v>0.26036269430051745</c:v>
                </c:pt>
                <c:pt idx="603">
                  <c:v>0.26079447322970567</c:v>
                </c:pt>
                <c:pt idx="604">
                  <c:v>0.26122625215889372</c:v>
                </c:pt>
                <c:pt idx="605">
                  <c:v>0.261658031088082</c:v>
                </c:pt>
                <c:pt idx="606">
                  <c:v>0.2620898100172705</c:v>
                </c:pt>
                <c:pt idx="607">
                  <c:v>0.26252158894645877</c:v>
                </c:pt>
                <c:pt idx="608">
                  <c:v>0.26295336787564727</c:v>
                </c:pt>
                <c:pt idx="609">
                  <c:v>0.26338514680483532</c:v>
                </c:pt>
                <c:pt idx="610">
                  <c:v>0.26381692573402377</c:v>
                </c:pt>
                <c:pt idx="611">
                  <c:v>0.26424870466321165</c:v>
                </c:pt>
                <c:pt idx="612">
                  <c:v>0.26468048359239998</c:v>
                </c:pt>
                <c:pt idx="613">
                  <c:v>0.2651122625215882</c:v>
                </c:pt>
                <c:pt idx="614">
                  <c:v>0.26554404145077626</c:v>
                </c:pt>
                <c:pt idx="615">
                  <c:v>0.26597582037996503</c:v>
                </c:pt>
                <c:pt idx="616">
                  <c:v>0.26640759930915342</c:v>
                </c:pt>
                <c:pt idx="617">
                  <c:v>0.26683937823834131</c:v>
                </c:pt>
                <c:pt idx="618">
                  <c:v>0.26727115716752953</c:v>
                </c:pt>
                <c:pt idx="619">
                  <c:v>0.26770293609671775</c:v>
                </c:pt>
                <c:pt idx="620">
                  <c:v>0.2681347150259063</c:v>
                </c:pt>
                <c:pt idx="621">
                  <c:v>0.26856649395509463</c:v>
                </c:pt>
                <c:pt idx="622">
                  <c:v>0.26899827288428296</c:v>
                </c:pt>
                <c:pt idx="623">
                  <c:v>0.26943005181347096</c:v>
                </c:pt>
                <c:pt idx="624">
                  <c:v>0.26986183074265951</c:v>
                </c:pt>
                <c:pt idx="625">
                  <c:v>0.27029360967184751</c:v>
                </c:pt>
                <c:pt idx="626">
                  <c:v>0.27072538860103579</c:v>
                </c:pt>
                <c:pt idx="627">
                  <c:v>0.27115716753022406</c:v>
                </c:pt>
                <c:pt idx="628">
                  <c:v>0.27158894645941256</c:v>
                </c:pt>
                <c:pt idx="629">
                  <c:v>0.27202072538860111</c:v>
                </c:pt>
                <c:pt idx="630">
                  <c:v>0.27245250431778911</c:v>
                </c:pt>
                <c:pt idx="631">
                  <c:v>0.27288428324697761</c:v>
                </c:pt>
                <c:pt idx="632">
                  <c:v>0.27331606217616566</c:v>
                </c:pt>
                <c:pt idx="633">
                  <c:v>0.27374784110535372</c:v>
                </c:pt>
                <c:pt idx="634">
                  <c:v>0.27417962003454222</c:v>
                </c:pt>
                <c:pt idx="635">
                  <c:v>0.27461139896373027</c:v>
                </c:pt>
                <c:pt idx="636">
                  <c:v>0.27504317789291877</c:v>
                </c:pt>
                <c:pt idx="637">
                  <c:v>0.27547495682210682</c:v>
                </c:pt>
                <c:pt idx="638">
                  <c:v>0.27590673575129532</c:v>
                </c:pt>
                <c:pt idx="639">
                  <c:v>0.27633851468048337</c:v>
                </c:pt>
                <c:pt idx="640">
                  <c:v>0.27677029360967198</c:v>
                </c:pt>
                <c:pt idx="641">
                  <c:v>0.27720207253885992</c:v>
                </c:pt>
                <c:pt idx="642">
                  <c:v>0.2776338514680482</c:v>
                </c:pt>
                <c:pt idx="643">
                  <c:v>0.27806563039723647</c:v>
                </c:pt>
                <c:pt idx="644">
                  <c:v>0.27849740932642481</c:v>
                </c:pt>
                <c:pt idx="645">
                  <c:v>0.27892918825561341</c:v>
                </c:pt>
                <c:pt idx="646">
                  <c:v>0.27936096718480202</c:v>
                </c:pt>
                <c:pt idx="647">
                  <c:v>0.27979274611398935</c:v>
                </c:pt>
                <c:pt idx="648">
                  <c:v>0.28022452504317785</c:v>
                </c:pt>
                <c:pt idx="649">
                  <c:v>0.28065630397236646</c:v>
                </c:pt>
                <c:pt idx="650">
                  <c:v>0.28108808290155463</c:v>
                </c:pt>
                <c:pt idx="651">
                  <c:v>0.28151986183074318</c:v>
                </c:pt>
                <c:pt idx="652">
                  <c:v>0.28195164075993095</c:v>
                </c:pt>
                <c:pt idx="653">
                  <c:v>0.28238341968911951</c:v>
                </c:pt>
                <c:pt idx="654">
                  <c:v>0.28281519861830751</c:v>
                </c:pt>
                <c:pt idx="655">
                  <c:v>0.283246977547496</c:v>
                </c:pt>
                <c:pt idx="656">
                  <c:v>0.28367875647668406</c:v>
                </c:pt>
                <c:pt idx="657">
                  <c:v>0.28411053540587256</c:v>
                </c:pt>
                <c:pt idx="658">
                  <c:v>0.28454231433506083</c:v>
                </c:pt>
                <c:pt idx="659">
                  <c:v>0.2849740932642495</c:v>
                </c:pt>
                <c:pt idx="660">
                  <c:v>0.28540587219343738</c:v>
                </c:pt>
                <c:pt idx="661">
                  <c:v>0.28583765112262566</c:v>
                </c:pt>
                <c:pt idx="662">
                  <c:v>0.28626943005181371</c:v>
                </c:pt>
                <c:pt idx="663">
                  <c:v>0.28670120898100199</c:v>
                </c:pt>
                <c:pt idx="664">
                  <c:v>0.28713298791019032</c:v>
                </c:pt>
                <c:pt idx="665">
                  <c:v>0.28756476683937893</c:v>
                </c:pt>
                <c:pt idx="666">
                  <c:v>0.28799654576856681</c:v>
                </c:pt>
                <c:pt idx="667">
                  <c:v>0.28842832469775542</c:v>
                </c:pt>
                <c:pt idx="668">
                  <c:v>0.28886010362694364</c:v>
                </c:pt>
                <c:pt idx="669">
                  <c:v>0.28929188255613136</c:v>
                </c:pt>
                <c:pt idx="670">
                  <c:v>0.28972366148531992</c:v>
                </c:pt>
                <c:pt idx="671">
                  <c:v>0.29015544041450819</c:v>
                </c:pt>
                <c:pt idx="672">
                  <c:v>0.29058721934369675</c:v>
                </c:pt>
                <c:pt idx="673">
                  <c:v>0.2910189982728853</c:v>
                </c:pt>
                <c:pt idx="674">
                  <c:v>0.29145077720207352</c:v>
                </c:pt>
                <c:pt idx="675">
                  <c:v>0.29188255613126157</c:v>
                </c:pt>
                <c:pt idx="676">
                  <c:v>0.29231433506045007</c:v>
                </c:pt>
                <c:pt idx="677">
                  <c:v>0.29274611398963807</c:v>
                </c:pt>
                <c:pt idx="678">
                  <c:v>0.2931778929188264</c:v>
                </c:pt>
                <c:pt idx="679">
                  <c:v>0.29360967184801462</c:v>
                </c:pt>
                <c:pt idx="680">
                  <c:v>0.29404145077720267</c:v>
                </c:pt>
                <c:pt idx="681">
                  <c:v>0.29447322970639095</c:v>
                </c:pt>
                <c:pt idx="682">
                  <c:v>0.29490500863557922</c:v>
                </c:pt>
                <c:pt idx="683">
                  <c:v>0.29533678756476794</c:v>
                </c:pt>
                <c:pt idx="684">
                  <c:v>0.295768566493956</c:v>
                </c:pt>
                <c:pt idx="685">
                  <c:v>0.29620034542314405</c:v>
                </c:pt>
                <c:pt idx="686">
                  <c:v>0.29663212435233233</c:v>
                </c:pt>
                <c:pt idx="687">
                  <c:v>0.29706390328152082</c:v>
                </c:pt>
                <c:pt idx="688">
                  <c:v>0.29749568221070888</c:v>
                </c:pt>
                <c:pt idx="689">
                  <c:v>0.29792746113989776</c:v>
                </c:pt>
                <c:pt idx="690">
                  <c:v>0.29835924006908565</c:v>
                </c:pt>
                <c:pt idx="691">
                  <c:v>0.29879101899827371</c:v>
                </c:pt>
                <c:pt idx="692">
                  <c:v>0.29922279792746254</c:v>
                </c:pt>
                <c:pt idx="693">
                  <c:v>0.29965457685665053</c:v>
                </c:pt>
                <c:pt idx="694">
                  <c:v>0.30008635578583892</c:v>
                </c:pt>
                <c:pt idx="695">
                  <c:v>0.30051813471502681</c:v>
                </c:pt>
                <c:pt idx="696">
                  <c:v>0.30094991364421542</c:v>
                </c:pt>
                <c:pt idx="697">
                  <c:v>0.30138169257340364</c:v>
                </c:pt>
                <c:pt idx="698">
                  <c:v>0.30181347150259197</c:v>
                </c:pt>
                <c:pt idx="699">
                  <c:v>0.30224525043177958</c:v>
                </c:pt>
                <c:pt idx="700">
                  <c:v>0.30267702936096846</c:v>
                </c:pt>
                <c:pt idx="701">
                  <c:v>0.30310880829015674</c:v>
                </c:pt>
                <c:pt idx="702">
                  <c:v>0.30354058721934529</c:v>
                </c:pt>
                <c:pt idx="703">
                  <c:v>0.30397236614853324</c:v>
                </c:pt>
                <c:pt idx="704">
                  <c:v>0.30440414507772157</c:v>
                </c:pt>
                <c:pt idx="705">
                  <c:v>0.30483592400690956</c:v>
                </c:pt>
                <c:pt idx="706">
                  <c:v>0.30526770293609784</c:v>
                </c:pt>
                <c:pt idx="707">
                  <c:v>0.30569948186528639</c:v>
                </c:pt>
                <c:pt idx="708">
                  <c:v>0.30613126079447461</c:v>
                </c:pt>
                <c:pt idx="709">
                  <c:v>0.30656303972366289</c:v>
                </c:pt>
                <c:pt idx="710">
                  <c:v>0.30699481865285139</c:v>
                </c:pt>
                <c:pt idx="711">
                  <c:v>0.30742659758203966</c:v>
                </c:pt>
                <c:pt idx="712">
                  <c:v>0.30785837651122772</c:v>
                </c:pt>
                <c:pt idx="713">
                  <c:v>0.30829015544041577</c:v>
                </c:pt>
                <c:pt idx="714">
                  <c:v>0.30872193436960443</c:v>
                </c:pt>
                <c:pt idx="715">
                  <c:v>0.30915371329879232</c:v>
                </c:pt>
                <c:pt idx="716">
                  <c:v>0.30958549222798093</c:v>
                </c:pt>
                <c:pt idx="717">
                  <c:v>0.31001727115716926</c:v>
                </c:pt>
                <c:pt idx="718">
                  <c:v>0.31044905008635715</c:v>
                </c:pt>
                <c:pt idx="719">
                  <c:v>0.31088082901554598</c:v>
                </c:pt>
                <c:pt idx="720">
                  <c:v>0.31131260794473425</c:v>
                </c:pt>
                <c:pt idx="721">
                  <c:v>0.31174438687392197</c:v>
                </c:pt>
                <c:pt idx="722">
                  <c:v>0.31217616580311053</c:v>
                </c:pt>
                <c:pt idx="723">
                  <c:v>0.31260794473229858</c:v>
                </c:pt>
                <c:pt idx="724">
                  <c:v>0.3130397236614868</c:v>
                </c:pt>
                <c:pt idx="725">
                  <c:v>0.31347150259067541</c:v>
                </c:pt>
                <c:pt idx="726">
                  <c:v>0.31390328151986385</c:v>
                </c:pt>
                <c:pt idx="727">
                  <c:v>0.31433506044905196</c:v>
                </c:pt>
                <c:pt idx="728">
                  <c:v>0.31476683937824029</c:v>
                </c:pt>
                <c:pt idx="729">
                  <c:v>0.31519861830742846</c:v>
                </c:pt>
                <c:pt idx="730">
                  <c:v>0.31563039723661668</c:v>
                </c:pt>
                <c:pt idx="731">
                  <c:v>0.31606217616580523</c:v>
                </c:pt>
                <c:pt idx="732">
                  <c:v>0.31649395509499323</c:v>
                </c:pt>
                <c:pt idx="733">
                  <c:v>0.3169257340241815</c:v>
                </c:pt>
                <c:pt idx="734">
                  <c:v>0.31735751295336978</c:v>
                </c:pt>
                <c:pt idx="735">
                  <c:v>0.31778929188255828</c:v>
                </c:pt>
                <c:pt idx="736">
                  <c:v>0.31822107081174633</c:v>
                </c:pt>
                <c:pt idx="737">
                  <c:v>0.31865284974093461</c:v>
                </c:pt>
                <c:pt idx="738">
                  <c:v>0.31908462867012288</c:v>
                </c:pt>
                <c:pt idx="739">
                  <c:v>0.31951640759931138</c:v>
                </c:pt>
                <c:pt idx="740">
                  <c:v>0.31994818652849932</c:v>
                </c:pt>
                <c:pt idx="741">
                  <c:v>0.3203799654576881</c:v>
                </c:pt>
                <c:pt idx="742">
                  <c:v>0.32081174438687615</c:v>
                </c:pt>
                <c:pt idx="743">
                  <c:v>0.32124352331606426</c:v>
                </c:pt>
                <c:pt idx="744">
                  <c:v>0.32167530224525265</c:v>
                </c:pt>
                <c:pt idx="745">
                  <c:v>0.3221070811744412</c:v>
                </c:pt>
                <c:pt idx="746">
                  <c:v>0.32253886010362914</c:v>
                </c:pt>
                <c:pt idx="747">
                  <c:v>0.3229706390328177</c:v>
                </c:pt>
                <c:pt idx="748">
                  <c:v>0.32340241796200597</c:v>
                </c:pt>
                <c:pt idx="749">
                  <c:v>0.3238341968911938</c:v>
                </c:pt>
                <c:pt idx="750">
                  <c:v>0.32426597582038225</c:v>
                </c:pt>
                <c:pt idx="751">
                  <c:v>0.3246977547495703</c:v>
                </c:pt>
                <c:pt idx="752">
                  <c:v>0.32512953367875885</c:v>
                </c:pt>
                <c:pt idx="753">
                  <c:v>0.32556131260794702</c:v>
                </c:pt>
                <c:pt idx="754">
                  <c:v>0.32599309153713507</c:v>
                </c:pt>
                <c:pt idx="755">
                  <c:v>0.32642487046632357</c:v>
                </c:pt>
                <c:pt idx="756">
                  <c:v>0.32685664939551212</c:v>
                </c:pt>
                <c:pt idx="757">
                  <c:v>0.3272884283247004</c:v>
                </c:pt>
                <c:pt idx="758">
                  <c:v>0.32772020725388862</c:v>
                </c:pt>
                <c:pt idx="759">
                  <c:v>0.32815198618307667</c:v>
                </c:pt>
                <c:pt idx="760">
                  <c:v>0.32858376511226545</c:v>
                </c:pt>
                <c:pt idx="761">
                  <c:v>0.32901554404145322</c:v>
                </c:pt>
                <c:pt idx="762">
                  <c:v>0.32944732297064172</c:v>
                </c:pt>
                <c:pt idx="763">
                  <c:v>0.32987910189983022</c:v>
                </c:pt>
                <c:pt idx="764">
                  <c:v>0.33031088082901849</c:v>
                </c:pt>
                <c:pt idx="765">
                  <c:v>0.33074265975820633</c:v>
                </c:pt>
                <c:pt idx="766">
                  <c:v>0.33117443868739438</c:v>
                </c:pt>
                <c:pt idx="767">
                  <c:v>0.33160621761658282</c:v>
                </c:pt>
                <c:pt idx="768">
                  <c:v>0.33203799654577115</c:v>
                </c:pt>
                <c:pt idx="769">
                  <c:v>0.33246977547495976</c:v>
                </c:pt>
                <c:pt idx="770">
                  <c:v>0.33290155440414748</c:v>
                </c:pt>
                <c:pt idx="771">
                  <c:v>0.33333333333333581</c:v>
                </c:pt>
                <c:pt idx="772">
                  <c:v>0.33376511226252426</c:v>
                </c:pt>
                <c:pt idx="773">
                  <c:v>0.33419689119171253</c:v>
                </c:pt>
                <c:pt idx="774">
                  <c:v>0.33462867012090108</c:v>
                </c:pt>
                <c:pt idx="775">
                  <c:v>0.33506044905008914</c:v>
                </c:pt>
                <c:pt idx="776">
                  <c:v>0.33549222797927764</c:v>
                </c:pt>
                <c:pt idx="777">
                  <c:v>0.33592400690846591</c:v>
                </c:pt>
                <c:pt idx="778">
                  <c:v>0.33635578583765446</c:v>
                </c:pt>
                <c:pt idx="779">
                  <c:v>0.33678756476684241</c:v>
                </c:pt>
                <c:pt idx="780">
                  <c:v>0.33721934369603035</c:v>
                </c:pt>
                <c:pt idx="781">
                  <c:v>0.33765112262521851</c:v>
                </c:pt>
                <c:pt idx="782">
                  <c:v>0.33808290155440751</c:v>
                </c:pt>
                <c:pt idx="783">
                  <c:v>0.33851468048359534</c:v>
                </c:pt>
                <c:pt idx="784">
                  <c:v>0.33894645941278356</c:v>
                </c:pt>
                <c:pt idx="785">
                  <c:v>0.33937823834197212</c:v>
                </c:pt>
                <c:pt idx="786">
                  <c:v>0.33981001727116039</c:v>
                </c:pt>
                <c:pt idx="787">
                  <c:v>0.34024179620034817</c:v>
                </c:pt>
                <c:pt idx="788">
                  <c:v>0.34067357512953667</c:v>
                </c:pt>
                <c:pt idx="789">
                  <c:v>0.3411053540587245</c:v>
                </c:pt>
                <c:pt idx="790">
                  <c:v>0.34153713298791299</c:v>
                </c:pt>
                <c:pt idx="791">
                  <c:v>0.34196891191710166</c:v>
                </c:pt>
                <c:pt idx="792">
                  <c:v>0.34240069084628977</c:v>
                </c:pt>
                <c:pt idx="793">
                  <c:v>0.34283246977547815</c:v>
                </c:pt>
                <c:pt idx="794">
                  <c:v>0.34326424870466632</c:v>
                </c:pt>
                <c:pt idx="795">
                  <c:v>0.34369602763385437</c:v>
                </c:pt>
                <c:pt idx="796">
                  <c:v>0.34412780656304282</c:v>
                </c:pt>
                <c:pt idx="797">
                  <c:v>0.34455958549223092</c:v>
                </c:pt>
                <c:pt idx="798">
                  <c:v>0.3449913644214192</c:v>
                </c:pt>
                <c:pt idx="799">
                  <c:v>0.34542314335060786</c:v>
                </c:pt>
                <c:pt idx="800">
                  <c:v>0.34585492227979603</c:v>
                </c:pt>
                <c:pt idx="801">
                  <c:v>0.34628670120898442</c:v>
                </c:pt>
                <c:pt idx="802">
                  <c:v>0.3467184801381723</c:v>
                </c:pt>
                <c:pt idx="803">
                  <c:v>0.34715025906736058</c:v>
                </c:pt>
                <c:pt idx="804">
                  <c:v>0.34758203799654908</c:v>
                </c:pt>
                <c:pt idx="805">
                  <c:v>0.34801381692573718</c:v>
                </c:pt>
                <c:pt idx="806">
                  <c:v>0.34844559585492563</c:v>
                </c:pt>
                <c:pt idx="807">
                  <c:v>0.34887737478411396</c:v>
                </c:pt>
                <c:pt idx="808">
                  <c:v>0.34930915371330196</c:v>
                </c:pt>
                <c:pt idx="809">
                  <c:v>0.34974093264249034</c:v>
                </c:pt>
                <c:pt idx="810">
                  <c:v>0.35017271157167873</c:v>
                </c:pt>
                <c:pt idx="811">
                  <c:v>0.35060449050086701</c:v>
                </c:pt>
                <c:pt idx="812">
                  <c:v>0.35103626943005534</c:v>
                </c:pt>
                <c:pt idx="813">
                  <c:v>0.35146804835924378</c:v>
                </c:pt>
                <c:pt idx="814">
                  <c:v>0.35189982728843183</c:v>
                </c:pt>
                <c:pt idx="815">
                  <c:v>0.35233160621762011</c:v>
                </c:pt>
                <c:pt idx="816">
                  <c:v>0.35276338514680838</c:v>
                </c:pt>
                <c:pt idx="817">
                  <c:v>0.35319516407599644</c:v>
                </c:pt>
                <c:pt idx="818">
                  <c:v>0.35362694300518482</c:v>
                </c:pt>
                <c:pt idx="819">
                  <c:v>0.35405872193437338</c:v>
                </c:pt>
                <c:pt idx="820">
                  <c:v>0.35449050086356132</c:v>
                </c:pt>
                <c:pt idx="821">
                  <c:v>0.35492227979275009</c:v>
                </c:pt>
                <c:pt idx="822">
                  <c:v>0.35535405872193776</c:v>
                </c:pt>
                <c:pt idx="823">
                  <c:v>0.35578583765112609</c:v>
                </c:pt>
                <c:pt idx="824">
                  <c:v>0.35621761658031426</c:v>
                </c:pt>
                <c:pt idx="825">
                  <c:v>0.35664939550950281</c:v>
                </c:pt>
                <c:pt idx="826">
                  <c:v>0.35708117443869092</c:v>
                </c:pt>
                <c:pt idx="827">
                  <c:v>0.35751295336787969</c:v>
                </c:pt>
                <c:pt idx="828">
                  <c:v>0.35794473229706775</c:v>
                </c:pt>
                <c:pt idx="829">
                  <c:v>0.3583765112262563</c:v>
                </c:pt>
                <c:pt idx="830">
                  <c:v>0.35880829015544452</c:v>
                </c:pt>
                <c:pt idx="831">
                  <c:v>0.35924006908463252</c:v>
                </c:pt>
                <c:pt idx="832">
                  <c:v>0.35967184801382057</c:v>
                </c:pt>
                <c:pt idx="833">
                  <c:v>0.36010362694300885</c:v>
                </c:pt>
                <c:pt idx="834">
                  <c:v>0.36053540587219712</c:v>
                </c:pt>
                <c:pt idx="835">
                  <c:v>0.3609671848013854</c:v>
                </c:pt>
                <c:pt idx="836">
                  <c:v>0.36139896373057417</c:v>
                </c:pt>
                <c:pt idx="837">
                  <c:v>0.36183074265976217</c:v>
                </c:pt>
                <c:pt idx="838">
                  <c:v>0.3622625215889505</c:v>
                </c:pt>
                <c:pt idx="839">
                  <c:v>0.36269430051813828</c:v>
                </c:pt>
                <c:pt idx="840">
                  <c:v>0.363126079447327</c:v>
                </c:pt>
                <c:pt idx="841">
                  <c:v>0.36355785837651505</c:v>
                </c:pt>
                <c:pt idx="842">
                  <c:v>0.36398963730570377</c:v>
                </c:pt>
                <c:pt idx="843">
                  <c:v>0.36442141623489205</c:v>
                </c:pt>
                <c:pt idx="844">
                  <c:v>0.36485319516408027</c:v>
                </c:pt>
                <c:pt idx="845">
                  <c:v>0.36528497409326854</c:v>
                </c:pt>
                <c:pt idx="846">
                  <c:v>0.36571675302245688</c:v>
                </c:pt>
                <c:pt idx="847">
                  <c:v>0.36614853195164504</c:v>
                </c:pt>
                <c:pt idx="848">
                  <c:v>0.36658031088083337</c:v>
                </c:pt>
                <c:pt idx="849">
                  <c:v>0.36701208981002154</c:v>
                </c:pt>
                <c:pt idx="850">
                  <c:v>0.36744386873920992</c:v>
                </c:pt>
                <c:pt idx="851">
                  <c:v>0.36787564766839781</c:v>
                </c:pt>
                <c:pt idx="852">
                  <c:v>0.36830742659758631</c:v>
                </c:pt>
                <c:pt idx="853">
                  <c:v>0.36873920552677425</c:v>
                </c:pt>
                <c:pt idx="854">
                  <c:v>0.36917098445596297</c:v>
                </c:pt>
                <c:pt idx="855">
                  <c:v>0.36960276338515141</c:v>
                </c:pt>
                <c:pt idx="856">
                  <c:v>0.3700345423143393</c:v>
                </c:pt>
                <c:pt idx="857">
                  <c:v>0.37046632124352774</c:v>
                </c:pt>
                <c:pt idx="858">
                  <c:v>0.37089810017271602</c:v>
                </c:pt>
                <c:pt idx="859">
                  <c:v>0.37132987910190457</c:v>
                </c:pt>
                <c:pt idx="860">
                  <c:v>0.37176165803109229</c:v>
                </c:pt>
                <c:pt idx="861">
                  <c:v>0.37219343696028057</c:v>
                </c:pt>
                <c:pt idx="862">
                  <c:v>0.37262521588946929</c:v>
                </c:pt>
                <c:pt idx="863">
                  <c:v>0.37305699481865762</c:v>
                </c:pt>
                <c:pt idx="864">
                  <c:v>0.37348877374784628</c:v>
                </c:pt>
                <c:pt idx="865">
                  <c:v>0.37392055267703389</c:v>
                </c:pt>
                <c:pt idx="866">
                  <c:v>0.37435233160622217</c:v>
                </c:pt>
                <c:pt idx="867">
                  <c:v>0.37478411053541044</c:v>
                </c:pt>
                <c:pt idx="868">
                  <c:v>0.37521588946459872</c:v>
                </c:pt>
                <c:pt idx="869">
                  <c:v>0.37564766839378688</c:v>
                </c:pt>
                <c:pt idx="870">
                  <c:v>0.37607944732297544</c:v>
                </c:pt>
                <c:pt idx="871">
                  <c:v>0.37651122625216332</c:v>
                </c:pt>
                <c:pt idx="872">
                  <c:v>0.37694300518135182</c:v>
                </c:pt>
                <c:pt idx="873">
                  <c:v>0.37737478411054037</c:v>
                </c:pt>
                <c:pt idx="874">
                  <c:v>0.37780656303972876</c:v>
                </c:pt>
                <c:pt idx="875">
                  <c:v>0.37823834196891648</c:v>
                </c:pt>
                <c:pt idx="876">
                  <c:v>0.37867012089810481</c:v>
                </c:pt>
                <c:pt idx="877">
                  <c:v>0.37910189982729336</c:v>
                </c:pt>
                <c:pt idx="878">
                  <c:v>0.37953367875648131</c:v>
                </c:pt>
                <c:pt idx="879">
                  <c:v>0.37996545768566992</c:v>
                </c:pt>
                <c:pt idx="880">
                  <c:v>0.38039723661485803</c:v>
                </c:pt>
                <c:pt idx="881">
                  <c:v>0.38082901554404658</c:v>
                </c:pt>
                <c:pt idx="882">
                  <c:v>0.38126079447323435</c:v>
                </c:pt>
                <c:pt idx="883">
                  <c:v>0.38169257340242296</c:v>
                </c:pt>
                <c:pt idx="884">
                  <c:v>0.38212435233161113</c:v>
                </c:pt>
                <c:pt idx="885">
                  <c:v>0.38255613126079946</c:v>
                </c:pt>
                <c:pt idx="886">
                  <c:v>0.38298791018998796</c:v>
                </c:pt>
                <c:pt idx="887">
                  <c:v>0.38341968911917623</c:v>
                </c:pt>
                <c:pt idx="888">
                  <c:v>0.38385146804836423</c:v>
                </c:pt>
                <c:pt idx="889">
                  <c:v>0.38428324697755251</c:v>
                </c:pt>
                <c:pt idx="890">
                  <c:v>0.38471502590674084</c:v>
                </c:pt>
                <c:pt idx="891">
                  <c:v>0.38514680483592906</c:v>
                </c:pt>
                <c:pt idx="892">
                  <c:v>0.38557858376511756</c:v>
                </c:pt>
                <c:pt idx="893">
                  <c:v>0.38601036269430583</c:v>
                </c:pt>
                <c:pt idx="894">
                  <c:v>0.38644214162349388</c:v>
                </c:pt>
                <c:pt idx="895">
                  <c:v>0.38687392055268238</c:v>
                </c:pt>
                <c:pt idx="896">
                  <c:v>0.38730569948187055</c:v>
                </c:pt>
                <c:pt idx="897">
                  <c:v>0.38773747841105849</c:v>
                </c:pt>
                <c:pt idx="898">
                  <c:v>0.38816925734024715</c:v>
                </c:pt>
                <c:pt idx="899">
                  <c:v>0.38860103626943526</c:v>
                </c:pt>
                <c:pt idx="900">
                  <c:v>0.38903281519862365</c:v>
                </c:pt>
                <c:pt idx="901">
                  <c:v>0.3894645941278122</c:v>
                </c:pt>
                <c:pt idx="902">
                  <c:v>0.3898963730570002</c:v>
                </c:pt>
                <c:pt idx="903">
                  <c:v>0.39032815198618848</c:v>
                </c:pt>
                <c:pt idx="904">
                  <c:v>0.39075993091537642</c:v>
                </c:pt>
                <c:pt idx="905">
                  <c:v>0.39119170984456497</c:v>
                </c:pt>
                <c:pt idx="906">
                  <c:v>0.39162348877375336</c:v>
                </c:pt>
                <c:pt idx="907">
                  <c:v>0.3920552677029418</c:v>
                </c:pt>
                <c:pt idx="908">
                  <c:v>0.39248704663212952</c:v>
                </c:pt>
                <c:pt idx="909">
                  <c:v>0.39291882556131802</c:v>
                </c:pt>
                <c:pt idx="910">
                  <c:v>0.39335060449050641</c:v>
                </c:pt>
                <c:pt idx="911">
                  <c:v>0.39378238341969479</c:v>
                </c:pt>
                <c:pt idx="912">
                  <c:v>0.39421416234888312</c:v>
                </c:pt>
                <c:pt idx="913">
                  <c:v>0.39464594127807112</c:v>
                </c:pt>
                <c:pt idx="914">
                  <c:v>0.39507772020725967</c:v>
                </c:pt>
                <c:pt idx="915">
                  <c:v>0.3955094991364479</c:v>
                </c:pt>
                <c:pt idx="916">
                  <c:v>0.395941278065636</c:v>
                </c:pt>
                <c:pt idx="917">
                  <c:v>0.39637305699482445</c:v>
                </c:pt>
                <c:pt idx="918">
                  <c:v>0.39680483592401294</c:v>
                </c:pt>
                <c:pt idx="919">
                  <c:v>0.39723661485320078</c:v>
                </c:pt>
                <c:pt idx="920">
                  <c:v>0.39766839378238927</c:v>
                </c:pt>
                <c:pt idx="921">
                  <c:v>0.39810017271157733</c:v>
                </c:pt>
                <c:pt idx="922">
                  <c:v>0.39853195164076538</c:v>
                </c:pt>
                <c:pt idx="923">
                  <c:v>0.39896373056995404</c:v>
                </c:pt>
                <c:pt idx="924">
                  <c:v>0.39939550949914238</c:v>
                </c:pt>
                <c:pt idx="925">
                  <c:v>0.39982728842833032</c:v>
                </c:pt>
                <c:pt idx="926">
                  <c:v>0.40025906735751848</c:v>
                </c:pt>
                <c:pt idx="927">
                  <c:v>0.40069084628670676</c:v>
                </c:pt>
                <c:pt idx="928">
                  <c:v>0.40112262521589542</c:v>
                </c:pt>
                <c:pt idx="929">
                  <c:v>0.40155440414508331</c:v>
                </c:pt>
                <c:pt idx="930">
                  <c:v>0.4019861830742722</c:v>
                </c:pt>
                <c:pt idx="931">
                  <c:v>0.40241796200346014</c:v>
                </c:pt>
                <c:pt idx="932">
                  <c:v>0.40284974093264847</c:v>
                </c:pt>
                <c:pt idx="933">
                  <c:v>0.40328151986183641</c:v>
                </c:pt>
                <c:pt idx="934">
                  <c:v>0.40371329879102469</c:v>
                </c:pt>
                <c:pt idx="935">
                  <c:v>0.40414507772021296</c:v>
                </c:pt>
                <c:pt idx="936">
                  <c:v>0.40457685664940152</c:v>
                </c:pt>
                <c:pt idx="937">
                  <c:v>0.40500863557858952</c:v>
                </c:pt>
                <c:pt idx="938">
                  <c:v>0.40544041450777785</c:v>
                </c:pt>
                <c:pt idx="939">
                  <c:v>0.40587219343696634</c:v>
                </c:pt>
                <c:pt idx="940">
                  <c:v>0.40630397236615456</c:v>
                </c:pt>
                <c:pt idx="941">
                  <c:v>0.40673575129534262</c:v>
                </c:pt>
                <c:pt idx="942">
                  <c:v>0.40716753022453089</c:v>
                </c:pt>
                <c:pt idx="943">
                  <c:v>0.40759930915371917</c:v>
                </c:pt>
                <c:pt idx="944">
                  <c:v>0.40803108808290744</c:v>
                </c:pt>
                <c:pt idx="945">
                  <c:v>0.40846286701209616</c:v>
                </c:pt>
                <c:pt idx="946">
                  <c:v>0.40889464594128422</c:v>
                </c:pt>
                <c:pt idx="947">
                  <c:v>0.40932642487047266</c:v>
                </c:pt>
                <c:pt idx="948">
                  <c:v>0.40975820379966094</c:v>
                </c:pt>
                <c:pt idx="949">
                  <c:v>0.41018998272884916</c:v>
                </c:pt>
                <c:pt idx="950">
                  <c:v>0.41062176165803732</c:v>
                </c:pt>
                <c:pt idx="951">
                  <c:v>0.41105354058722526</c:v>
                </c:pt>
                <c:pt idx="952">
                  <c:v>0.41148531951641382</c:v>
                </c:pt>
                <c:pt idx="953">
                  <c:v>0.41191709844560198</c:v>
                </c:pt>
                <c:pt idx="954">
                  <c:v>0.41234887737479076</c:v>
                </c:pt>
                <c:pt idx="955">
                  <c:v>0.41278065630397848</c:v>
                </c:pt>
                <c:pt idx="956">
                  <c:v>0.41321243523316681</c:v>
                </c:pt>
                <c:pt idx="957">
                  <c:v>0.41364421416235508</c:v>
                </c:pt>
                <c:pt idx="958">
                  <c:v>0.41407599309154353</c:v>
                </c:pt>
                <c:pt idx="959">
                  <c:v>0.41450777202073158</c:v>
                </c:pt>
                <c:pt idx="960">
                  <c:v>0.41493955094991986</c:v>
                </c:pt>
                <c:pt idx="961">
                  <c:v>0.41537132987910846</c:v>
                </c:pt>
                <c:pt idx="962">
                  <c:v>0.41580310880829641</c:v>
                </c:pt>
                <c:pt idx="963">
                  <c:v>0.41623488773748496</c:v>
                </c:pt>
                <c:pt idx="964">
                  <c:v>0.41666666666667318</c:v>
                </c:pt>
                <c:pt idx="965">
                  <c:v>0.41709844559586151</c:v>
                </c:pt>
                <c:pt idx="966">
                  <c:v>0.41753022452504951</c:v>
                </c:pt>
                <c:pt idx="967">
                  <c:v>0.41796200345423801</c:v>
                </c:pt>
                <c:pt idx="968">
                  <c:v>0.41839378238342634</c:v>
                </c:pt>
                <c:pt idx="969">
                  <c:v>0.418825561312615</c:v>
                </c:pt>
                <c:pt idx="970">
                  <c:v>0.41925734024180261</c:v>
                </c:pt>
                <c:pt idx="971">
                  <c:v>0.41968911917099111</c:v>
                </c:pt>
                <c:pt idx="972">
                  <c:v>0.42012089810017939</c:v>
                </c:pt>
                <c:pt idx="973">
                  <c:v>0.42055267702936788</c:v>
                </c:pt>
                <c:pt idx="974">
                  <c:v>0.42098445595855616</c:v>
                </c:pt>
                <c:pt idx="975">
                  <c:v>0.42141623488774438</c:v>
                </c:pt>
                <c:pt idx="976">
                  <c:v>0.42184801381693232</c:v>
                </c:pt>
                <c:pt idx="977">
                  <c:v>0.42227979274612054</c:v>
                </c:pt>
                <c:pt idx="978">
                  <c:v>0.42271157167530882</c:v>
                </c:pt>
                <c:pt idx="979">
                  <c:v>0.42314335060449709</c:v>
                </c:pt>
                <c:pt idx="980">
                  <c:v>0.42357512953368537</c:v>
                </c:pt>
                <c:pt idx="981">
                  <c:v>0.42400690846287398</c:v>
                </c:pt>
                <c:pt idx="982">
                  <c:v>0.42443868739206247</c:v>
                </c:pt>
                <c:pt idx="983">
                  <c:v>0.42487046632125069</c:v>
                </c:pt>
                <c:pt idx="984">
                  <c:v>0.42530224525043886</c:v>
                </c:pt>
                <c:pt idx="985">
                  <c:v>0.4257340241796268</c:v>
                </c:pt>
                <c:pt idx="986">
                  <c:v>0.42616580310881536</c:v>
                </c:pt>
                <c:pt idx="987">
                  <c:v>0.4265975820380033</c:v>
                </c:pt>
                <c:pt idx="988">
                  <c:v>0.42702936096719191</c:v>
                </c:pt>
                <c:pt idx="989">
                  <c:v>0.42746113989637985</c:v>
                </c:pt>
                <c:pt idx="990">
                  <c:v>0.4278929188255684</c:v>
                </c:pt>
                <c:pt idx="991">
                  <c:v>0.42832469775475712</c:v>
                </c:pt>
                <c:pt idx="992">
                  <c:v>0.42875647668394495</c:v>
                </c:pt>
                <c:pt idx="993">
                  <c:v>0.42918825561313295</c:v>
                </c:pt>
                <c:pt idx="994">
                  <c:v>0.42962003454232128</c:v>
                </c:pt>
                <c:pt idx="995">
                  <c:v>0.4300518134715095</c:v>
                </c:pt>
                <c:pt idx="996">
                  <c:v>0.430483592400698</c:v>
                </c:pt>
                <c:pt idx="997">
                  <c:v>0.43091537132988672</c:v>
                </c:pt>
                <c:pt idx="998">
                  <c:v>0.43134715025907455</c:v>
                </c:pt>
                <c:pt idx="999">
                  <c:v>0.43177892918826305</c:v>
                </c:pt>
                <c:pt idx="1000">
                  <c:v>0.43221070811745127</c:v>
                </c:pt>
                <c:pt idx="1001">
                  <c:v>0.43264248704663932</c:v>
                </c:pt>
                <c:pt idx="1002">
                  <c:v>0.4330742659758281</c:v>
                </c:pt>
                <c:pt idx="1003">
                  <c:v>0.43350604490501582</c:v>
                </c:pt>
                <c:pt idx="1004">
                  <c:v>0.43393782383420437</c:v>
                </c:pt>
                <c:pt idx="1005">
                  <c:v>0.43436960276339232</c:v>
                </c:pt>
                <c:pt idx="1006">
                  <c:v>0.43480138169258092</c:v>
                </c:pt>
                <c:pt idx="1007">
                  <c:v>0.43523316062176876</c:v>
                </c:pt>
                <c:pt idx="1008">
                  <c:v>0.43566493955095742</c:v>
                </c:pt>
                <c:pt idx="1009">
                  <c:v>0.43609671848014536</c:v>
                </c:pt>
                <c:pt idx="1010">
                  <c:v>0.43652849740933397</c:v>
                </c:pt>
                <c:pt idx="1011">
                  <c:v>0.43696027633852214</c:v>
                </c:pt>
                <c:pt idx="1012">
                  <c:v>0.43739205526771047</c:v>
                </c:pt>
                <c:pt idx="1013">
                  <c:v>0.43782383419689874</c:v>
                </c:pt>
                <c:pt idx="1014">
                  <c:v>0.4382556131260868</c:v>
                </c:pt>
                <c:pt idx="1015">
                  <c:v>0.43868739205527535</c:v>
                </c:pt>
                <c:pt idx="1016">
                  <c:v>0.43911917098446379</c:v>
                </c:pt>
                <c:pt idx="1017">
                  <c:v>0.43955094991365207</c:v>
                </c:pt>
                <c:pt idx="1018">
                  <c:v>0.43998272884284045</c:v>
                </c:pt>
                <c:pt idx="1019">
                  <c:v>0.4404145077720284</c:v>
                </c:pt>
                <c:pt idx="1020">
                  <c:v>0.44084628670121639</c:v>
                </c:pt>
                <c:pt idx="1021">
                  <c:v>0.44127806563040495</c:v>
                </c:pt>
                <c:pt idx="1022">
                  <c:v>0.44170984455959272</c:v>
                </c:pt>
                <c:pt idx="1023">
                  <c:v>0.442141623488781</c:v>
                </c:pt>
                <c:pt idx="1024">
                  <c:v>0.4425734024179695</c:v>
                </c:pt>
                <c:pt idx="1025">
                  <c:v>0.44300518134715788</c:v>
                </c:pt>
                <c:pt idx="1026">
                  <c:v>0.44343696027634627</c:v>
                </c:pt>
                <c:pt idx="1027">
                  <c:v>0.44386873920553432</c:v>
                </c:pt>
                <c:pt idx="1028">
                  <c:v>0.44430051813472282</c:v>
                </c:pt>
                <c:pt idx="1029">
                  <c:v>0.44473229706391076</c:v>
                </c:pt>
                <c:pt idx="1030">
                  <c:v>0.44516407599309932</c:v>
                </c:pt>
                <c:pt idx="1031">
                  <c:v>0.44559585492228743</c:v>
                </c:pt>
                <c:pt idx="1032">
                  <c:v>0.44602763385147581</c:v>
                </c:pt>
                <c:pt idx="1033">
                  <c:v>0.44645941278066398</c:v>
                </c:pt>
                <c:pt idx="1034">
                  <c:v>0.44689119170985253</c:v>
                </c:pt>
                <c:pt idx="1035">
                  <c:v>0.44732297063904108</c:v>
                </c:pt>
                <c:pt idx="1036">
                  <c:v>0.44775474956822875</c:v>
                </c:pt>
                <c:pt idx="1037">
                  <c:v>0.44818652849741708</c:v>
                </c:pt>
                <c:pt idx="1038">
                  <c:v>0.44861830742660536</c:v>
                </c:pt>
                <c:pt idx="1039">
                  <c:v>0.4490500863557938</c:v>
                </c:pt>
                <c:pt idx="1040">
                  <c:v>0.44948186528498241</c:v>
                </c:pt>
                <c:pt idx="1041">
                  <c:v>0.44991364421417018</c:v>
                </c:pt>
                <c:pt idx="1042">
                  <c:v>0.45034542314335846</c:v>
                </c:pt>
                <c:pt idx="1043">
                  <c:v>0.45077720207254685</c:v>
                </c:pt>
                <c:pt idx="1044">
                  <c:v>0.45120898100173501</c:v>
                </c:pt>
                <c:pt idx="1045">
                  <c:v>0.45164075993092334</c:v>
                </c:pt>
                <c:pt idx="1046">
                  <c:v>0.45207253886011156</c:v>
                </c:pt>
                <c:pt idx="1047">
                  <c:v>0.45250431778930006</c:v>
                </c:pt>
                <c:pt idx="1048">
                  <c:v>0.45293609671848811</c:v>
                </c:pt>
                <c:pt idx="1049">
                  <c:v>0.45336787564767683</c:v>
                </c:pt>
                <c:pt idx="1050">
                  <c:v>0.45379965457686444</c:v>
                </c:pt>
                <c:pt idx="1051">
                  <c:v>0.45423143350605266</c:v>
                </c:pt>
                <c:pt idx="1052">
                  <c:v>0.45466321243524122</c:v>
                </c:pt>
                <c:pt idx="1053">
                  <c:v>0.45509499136442988</c:v>
                </c:pt>
                <c:pt idx="1054">
                  <c:v>0.45552677029361816</c:v>
                </c:pt>
                <c:pt idx="1055">
                  <c:v>0.45595854922280643</c:v>
                </c:pt>
                <c:pt idx="1056">
                  <c:v>0.45639032815199426</c:v>
                </c:pt>
                <c:pt idx="1057">
                  <c:v>0.45682210708118282</c:v>
                </c:pt>
                <c:pt idx="1058">
                  <c:v>0.45725388601037076</c:v>
                </c:pt>
                <c:pt idx="1059">
                  <c:v>0.45768566493955948</c:v>
                </c:pt>
                <c:pt idx="1060">
                  <c:v>0.45811744386874742</c:v>
                </c:pt>
                <c:pt idx="1061">
                  <c:v>0.4585492227979357</c:v>
                </c:pt>
                <c:pt idx="1062">
                  <c:v>0.45898100172712397</c:v>
                </c:pt>
                <c:pt idx="1063">
                  <c:v>0.4594127806563123</c:v>
                </c:pt>
                <c:pt idx="1064">
                  <c:v>0.45984455958550052</c:v>
                </c:pt>
                <c:pt idx="1065">
                  <c:v>0.4602763385146888</c:v>
                </c:pt>
                <c:pt idx="1066">
                  <c:v>0.46070811744387707</c:v>
                </c:pt>
                <c:pt idx="1067">
                  <c:v>0.46113989637306535</c:v>
                </c:pt>
                <c:pt idx="1068">
                  <c:v>0.46157167530225418</c:v>
                </c:pt>
                <c:pt idx="1069">
                  <c:v>0.4620034542314419</c:v>
                </c:pt>
                <c:pt idx="1070">
                  <c:v>0.46243523316063018</c:v>
                </c:pt>
                <c:pt idx="1071">
                  <c:v>0.46286701208981867</c:v>
                </c:pt>
                <c:pt idx="1072">
                  <c:v>0.46329879101900701</c:v>
                </c:pt>
                <c:pt idx="1073">
                  <c:v>0.463730569948195</c:v>
                </c:pt>
                <c:pt idx="1074">
                  <c:v>0.46416234887738328</c:v>
                </c:pt>
                <c:pt idx="1075">
                  <c:v>0.46459412780657156</c:v>
                </c:pt>
                <c:pt idx="1076">
                  <c:v>0.46502590673576005</c:v>
                </c:pt>
                <c:pt idx="1077">
                  <c:v>0.46545768566494855</c:v>
                </c:pt>
                <c:pt idx="1078">
                  <c:v>0.46588946459413638</c:v>
                </c:pt>
                <c:pt idx="1079">
                  <c:v>0.46632124352332466</c:v>
                </c:pt>
                <c:pt idx="1080">
                  <c:v>0.46675302245251266</c:v>
                </c:pt>
                <c:pt idx="1081">
                  <c:v>0.46718480138170154</c:v>
                </c:pt>
                <c:pt idx="1082">
                  <c:v>0.46761658031088987</c:v>
                </c:pt>
                <c:pt idx="1083">
                  <c:v>0.46804835924007782</c:v>
                </c:pt>
                <c:pt idx="1084">
                  <c:v>0.46848013816926642</c:v>
                </c:pt>
                <c:pt idx="1085">
                  <c:v>0.46891191709845453</c:v>
                </c:pt>
                <c:pt idx="1086">
                  <c:v>0.46934369602764292</c:v>
                </c:pt>
                <c:pt idx="1087">
                  <c:v>0.46977547495683086</c:v>
                </c:pt>
                <c:pt idx="1088">
                  <c:v>0.47020725388601914</c:v>
                </c:pt>
                <c:pt idx="1089">
                  <c:v>0.47063903281520725</c:v>
                </c:pt>
                <c:pt idx="1090">
                  <c:v>0.47107081174439597</c:v>
                </c:pt>
                <c:pt idx="1091">
                  <c:v>0.47150259067358397</c:v>
                </c:pt>
                <c:pt idx="1092">
                  <c:v>0.47193436960277252</c:v>
                </c:pt>
                <c:pt idx="1093">
                  <c:v>0.47236614853196052</c:v>
                </c:pt>
                <c:pt idx="1094">
                  <c:v>0.47279792746114879</c:v>
                </c:pt>
                <c:pt idx="1095">
                  <c:v>0.47322970639033707</c:v>
                </c:pt>
                <c:pt idx="1096">
                  <c:v>0.47366148531952557</c:v>
                </c:pt>
                <c:pt idx="1097">
                  <c:v>0.47409326424871362</c:v>
                </c:pt>
                <c:pt idx="1098">
                  <c:v>0.47452504317790212</c:v>
                </c:pt>
                <c:pt idx="1099">
                  <c:v>0.47495682210709045</c:v>
                </c:pt>
                <c:pt idx="1100">
                  <c:v>0.47538860103627889</c:v>
                </c:pt>
                <c:pt idx="1101">
                  <c:v>0.47582037996546739</c:v>
                </c:pt>
                <c:pt idx="1102">
                  <c:v>0.47625215889465522</c:v>
                </c:pt>
                <c:pt idx="1103">
                  <c:v>0.47668393782384366</c:v>
                </c:pt>
                <c:pt idx="1104">
                  <c:v>0.47711571675303155</c:v>
                </c:pt>
                <c:pt idx="1105">
                  <c:v>0.47754749568221982</c:v>
                </c:pt>
                <c:pt idx="1106">
                  <c:v>0.47797927461140832</c:v>
                </c:pt>
                <c:pt idx="1107">
                  <c:v>0.47841105354059626</c:v>
                </c:pt>
                <c:pt idx="1108">
                  <c:v>0.47884283246978482</c:v>
                </c:pt>
                <c:pt idx="1109">
                  <c:v>0.47927461139897337</c:v>
                </c:pt>
                <c:pt idx="1110">
                  <c:v>0.47970639032816131</c:v>
                </c:pt>
                <c:pt idx="1111">
                  <c:v>0.48013816925734987</c:v>
                </c:pt>
                <c:pt idx="1112">
                  <c:v>0.48056994818653775</c:v>
                </c:pt>
                <c:pt idx="1113">
                  <c:v>0.48100172711572625</c:v>
                </c:pt>
                <c:pt idx="1114">
                  <c:v>0.48143350604491431</c:v>
                </c:pt>
                <c:pt idx="1115">
                  <c:v>0.48186528497410291</c:v>
                </c:pt>
                <c:pt idx="1116">
                  <c:v>0.48229706390329086</c:v>
                </c:pt>
                <c:pt idx="1117">
                  <c:v>0.48272884283247947</c:v>
                </c:pt>
                <c:pt idx="1118">
                  <c:v>0.48316062176166763</c:v>
                </c:pt>
                <c:pt idx="1119">
                  <c:v>0.48359240069085596</c:v>
                </c:pt>
                <c:pt idx="1120">
                  <c:v>0.48402417962004446</c:v>
                </c:pt>
                <c:pt idx="1121">
                  <c:v>0.48445595854923235</c:v>
                </c:pt>
                <c:pt idx="1122">
                  <c:v>0.48488773747842073</c:v>
                </c:pt>
                <c:pt idx="1123">
                  <c:v>0.48531951640760906</c:v>
                </c:pt>
                <c:pt idx="1124">
                  <c:v>0.48575129533679706</c:v>
                </c:pt>
                <c:pt idx="1125">
                  <c:v>0.48618307426598556</c:v>
                </c:pt>
                <c:pt idx="1126">
                  <c:v>0.48661485319517384</c:v>
                </c:pt>
                <c:pt idx="1127">
                  <c:v>0.48704663212436211</c:v>
                </c:pt>
                <c:pt idx="1128">
                  <c:v>0.48747841105355061</c:v>
                </c:pt>
                <c:pt idx="1129">
                  <c:v>0.48791018998273888</c:v>
                </c:pt>
                <c:pt idx="1130">
                  <c:v>0.48834196891192688</c:v>
                </c:pt>
                <c:pt idx="1131">
                  <c:v>0.48877374784111499</c:v>
                </c:pt>
                <c:pt idx="1132">
                  <c:v>0.48920552677030327</c:v>
                </c:pt>
                <c:pt idx="1133">
                  <c:v>0.48963730569949176</c:v>
                </c:pt>
                <c:pt idx="1134">
                  <c:v>0.49006908462867982</c:v>
                </c:pt>
                <c:pt idx="1135">
                  <c:v>0.49050086355786876</c:v>
                </c:pt>
                <c:pt idx="1136">
                  <c:v>0.49093264248705637</c:v>
                </c:pt>
                <c:pt idx="1137">
                  <c:v>0.49136442141624498</c:v>
                </c:pt>
                <c:pt idx="1138">
                  <c:v>0.49179620034543292</c:v>
                </c:pt>
                <c:pt idx="1139">
                  <c:v>0.49222797927462175</c:v>
                </c:pt>
                <c:pt idx="1140">
                  <c:v>0.49265975820380947</c:v>
                </c:pt>
                <c:pt idx="1141">
                  <c:v>0.4930915371329978</c:v>
                </c:pt>
                <c:pt idx="1142">
                  <c:v>0.49352331606218602</c:v>
                </c:pt>
                <c:pt idx="1143">
                  <c:v>0.4939550949913743</c:v>
                </c:pt>
                <c:pt idx="1144">
                  <c:v>0.49438687392056335</c:v>
                </c:pt>
                <c:pt idx="1145">
                  <c:v>0.49481865284975129</c:v>
                </c:pt>
                <c:pt idx="1146">
                  <c:v>0.49525043177893918</c:v>
                </c:pt>
                <c:pt idx="1147">
                  <c:v>0.4956822107081274</c:v>
                </c:pt>
                <c:pt idx="1148">
                  <c:v>0.49611398963731596</c:v>
                </c:pt>
                <c:pt idx="1149">
                  <c:v>0.49654576856650395</c:v>
                </c:pt>
                <c:pt idx="1150">
                  <c:v>0.49697754749569251</c:v>
                </c:pt>
                <c:pt idx="1151">
                  <c:v>0.49740932642488073</c:v>
                </c:pt>
                <c:pt idx="1152">
                  <c:v>0.49784110535406922</c:v>
                </c:pt>
                <c:pt idx="1153">
                  <c:v>0.4982728842832575</c:v>
                </c:pt>
                <c:pt idx="1154">
                  <c:v>0.498704663212446</c:v>
                </c:pt>
                <c:pt idx="1155">
                  <c:v>0.49913644214163361</c:v>
                </c:pt>
                <c:pt idx="1156">
                  <c:v>0.49956822107082227</c:v>
                </c:pt>
                <c:pt idx="1157">
                  <c:v>0.5000000000000101</c:v>
                </c:pt>
                <c:pt idx="1158">
                  <c:v>0.50043177892919832</c:v>
                </c:pt>
                <c:pt idx="1159">
                  <c:v>0.50086355785838654</c:v>
                </c:pt>
                <c:pt idx="1160">
                  <c:v>0.50129533678757521</c:v>
                </c:pt>
                <c:pt idx="1161">
                  <c:v>0.50172711571676243</c:v>
                </c:pt>
                <c:pt idx="1162">
                  <c:v>0.5021588946459512</c:v>
                </c:pt>
                <c:pt idx="1163">
                  <c:v>0.50259067357513965</c:v>
                </c:pt>
                <c:pt idx="1164">
                  <c:v>0.50302245250432764</c:v>
                </c:pt>
                <c:pt idx="1165">
                  <c:v>0.50345423143351631</c:v>
                </c:pt>
                <c:pt idx="1166">
                  <c:v>0.50388601036270408</c:v>
                </c:pt>
                <c:pt idx="1167">
                  <c:v>0.50431778929189186</c:v>
                </c:pt>
                <c:pt idx="1168">
                  <c:v>0.50474956822108064</c:v>
                </c:pt>
                <c:pt idx="1169">
                  <c:v>0.50518134715026819</c:v>
                </c:pt>
                <c:pt idx="1170">
                  <c:v>0.50561312607945696</c:v>
                </c:pt>
                <c:pt idx="1171">
                  <c:v>0.50604490500864518</c:v>
                </c:pt>
                <c:pt idx="1172">
                  <c:v>0.50647668393783296</c:v>
                </c:pt>
                <c:pt idx="1173">
                  <c:v>0.50690846286702151</c:v>
                </c:pt>
                <c:pt idx="1174">
                  <c:v>0.50734024179620918</c:v>
                </c:pt>
                <c:pt idx="1175">
                  <c:v>0.50777202072539807</c:v>
                </c:pt>
                <c:pt idx="1176">
                  <c:v>0.50820379965458662</c:v>
                </c:pt>
                <c:pt idx="1177">
                  <c:v>0.50863557858377506</c:v>
                </c:pt>
                <c:pt idx="1178">
                  <c:v>0.50906735751296217</c:v>
                </c:pt>
                <c:pt idx="1179">
                  <c:v>0.50949913644215095</c:v>
                </c:pt>
                <c:pt idx="1180">
                  <c:v>0.50993091537133917</c:v>
                </c:pt>
                <c:pt idx="1181">
                  <c:v>0.51036269430052739</c:v>
                </c:pt>
                <c:pt idx="1182">
                  <c:v>0.51079447322971605</c:v>
                </c:pt>
                <c:pt idx="1183">
                  <c:v>0.51122625215890383</c:v>
                </c:pt>
                <c:pt idx="1184">
                  <c:v>0.51165803108809271</c:v>
                </c:pt>
                <c:pt idx="1185">
                  <c:v>0.5120898100172806</c:v>
                </c:pt>
                <c:pt idx="1186">
                  <c:v>0.51252158894646793</c:v>
                </c:pt>
                <c:pt idx="1187">
                  <c:v>0.51295336787565615</c:v>
                </c:pt>
                <c:pt idx="1188">
                  <c:v>0.51338514680484459</c:v>
                </c:pt>
                <c:pt idx="1189">
                  <c:v>0.51381692573403237</c:v>
                </c:pt>
                <c:pt idx="1190">
                  <c:v>0.5142487046632217</c:v>
                </c:pt>
                <c:pt idx="1191">
                  <c:v>0.5146804835924097</c:v>
                </c:pt>
                <c:pt idx="1192">
                  <c:v>0.51511226252159781</c:v>
                </c:pt>
                <c:pt idx="1193">
                  <c:v>0.51554404145078603</c:v>
                </c:pt>
                <c:pt idx="1194">
                  <c:v>0.51597582037997491</c:v>
                </c:pt>
                <c:pt idx="1195">
                  <c:v>0.51640759930916247</c:v>
                </c:pt>
                <c:pt idx="1196">
                  <c:v>0.51683937823835069</c:v>
                </c:pt>
                <c:pt idx="1197">
                  <c:v>0.51727115716753891</c:v>
                </c:pt>
                <c:pt idx="1198">
                  <c:v>0.51770293609672713</c:v>
                </c:pt>
                <c:pt idx="1199">
                  <c:v>0.5181347150259149</c:v>
                </c:pt>
                <c:pt idx="1200">
                  <c:v>0.51856649395510357</c:v>
                </c:pt>
                <c:pt idx="1201">
                  <c:v>0.51899827288429223</c:v>
                </c:pt>
                <c:pt idx="1202">
                  <c:v>0.51943005181348001</c:v>
                </c:pt>
                <c:pt idx="1203">
                  <c:v>0.51986183074266779</c:v>
                </c:pt>
                <c:pt idx="1204">
                  <c:v>0.52029360967185645</c:v>
                </c:pt>
                <c:pt idx="1205">
                  <c:v>0.52072538860104467</c:v>
                </c:pt>
                <c:pt idx="1206">
                  <c:v>0.52115716753023256</c:v>
                </c:pt>
                <c:pt idx="1207">
                  <c:v>0.52158894645942111</c:v>
                </c:pt>
                <c:pt idx="1208">
                  <c:v>0.52202072538860933</c:v>
                </c:pt>
                <c:pt idx="1209">
                  <c:v>0.52245250431779711</c:v>
                </c:pt>
                <c:pt idx="1210">
                  <c:v>0.52288428324698577</c:v>
                </c:pt>
                <c:pt idx="1211">
                  <c:v>0.52331606217617399</c:v>
                </c:pt>
                <c:pt idx="1212">
                  <c:v>0.52374784110536221</c:v>
                </c:pt>
                <c:pt idx="1213">
                  <c:v>0.52417962003455065</c:v>
                </c:pt>
                <c:pt idx="1214">
                  <c:v>0.52461139896373854</c:v>
                </c:pt>
                <c:pt idx="1215">
                  <c:v>0.52504317789292632</c:v>
                </c:pt>
                <c:pt idx="1216">
                  <c:v>0.52547495682211509</c:v>
                </c:pt>
                <c:pt idx="1217">
                  <c:v>0.52590673575130287</c:v>
                </c:pt>
                <c:pt idx="1218">
                  <c:v>0.52633851468049164</c:v>
                </c:pt>
                <c:pt idx="1219">
                  <c:v>0.52677029360968053</c:v>
                </c:pt>
                <c:pt idx="1220">
                  <c:v>0.52720207253886842</c:v>
                </c:pt>
                <c:pt idx="1221">
                  <c:v>0.52763385146805664</c:v>
                </c:pt>
                <c:pt idx="1222">
                  <c:v>0.52806563039724441</c:v>
                </c:pt>
                <c:pt idx="1223">
                  <c:v>0.52849740932643252</c:v>
                </c:pt>
                <c:pt idx="1224">
                  <c:v>0.52892918825562052</c:v>
                </c:pt>
                <c:pt idx="1225">
                  <c:v>0.52936096718480907</c:v>
                </c:pt>
                <c:pt idx="1226">
                  <c:v>0.52979274611399763</c:v>
                </c:pt>
                <c:pt idx="1227">
                  <c:v>0.53022452504318562</c:v>
                </c:pt>
                <c:pt idx="1228">
                  <c:v>0.53065630397237351</c:v>
                </c:pt>
                <c:pt idx="1229">
                  <c:v>0.53108808290156151</c:v>
                </c:pt>
                <c:pt idx="1230">
                  <c:v>0.53151986183074951</c:v>
                </c:pt>
                <c:pt idx="1231">
                  <c:v>0.53195164075993839</c:v>
                </c:pt>
                <c:pt idx="1232">
                  <c:v>0.53238341968912661</c:v>
                </c:pt>
                <c:pt idx="1233">
                  <c:v>0.53281519861831483</c:v>
                </c:pt>
                <c:pt idx="1234">
                  <c:v>0.53324697754750305</c:v>
                </c:pt>
                <c:pt idx="1235">
                  <c:v>0.53367875647669194</c:v>
                </c:pt>
                <c:pt idx="1236">
                  <c:v>0.53411053540587961</c:v>
                </c:pt>
                <c:pt idx="1237">
                  <c:v>0.53454231433506749</c:v>
                </c:pt>
                <c:pt idx="1238">
                  <c:v>0.53497409326425593</c:v>
                </c:pt>
                <c:pt idx="1239">
                  <c:v>0.53540587219344482</c:v>
                </c:pt>
                <c:pt idx="1240">
                  <c:v>0.53583765112263237</c:v>
                </c:pt>
                <c:pt idx="1241">
                  <c:v>0.53626943005182071</c:v>
                </c:pt>
                <c:pt idx="1242">
                  <c:v>0.53670120898100881</c:v>
                </c:pt>
                <c:pt idx="1243">
                  <c:v>0.53713298791019659</c:v>
                </c:pt>
                <c:pt idx="1244">
                  <c:v>0.53756476683938526</c:v>
                </c:pt>
                <c:pt idx="1245">
                  <c:v>0.5379965457685737</c:v>
                </c:pt>
                <c:pt idx="1246">
                  <c:v>0.53842832469776158</c:v>
                </c:pt>
                <c:pt idx="1247">
                  <c:v>0.53886010362694958</c:v>
                </c:pt>
                <c:pt idx="1248">
                  <c:v>0.5392918825561388</c:v>
                </c:pt>
                <c:pt idx="1249">
                  <c:v>0.53972366148532669</c:v>
                </c:pt>
                <c:pt idx="1250">
                  <c:v>0.54015544041451513</c:v>
                </c:pt>
                <c:pt idx="1251">
                  <c:v>0.5405872193437028</c:v>
                </c:pt>
                <c:pt idx="1252">
                  <c:v>0.54101899827289102</c:v>
                </c:pt>
                <c:pt idx="1253">
                  <c:v>0.54145077720207924</c:v>
                </c:pt>
                <c:pt idx="1254">
                  <c:v>0.54188255613126746</c:v>
                </c:pt>
                <c:pt idx="1255">
                  <c:v>0.54231433506045557</c:v>
                </c:pt>
                <c:pt idx="1256">
                  <c:v>0.5427461139896439</c:v>
                </c:pt>
                <c:pt idx="1257">
                  <c:v>0.54317789291883256</c:v>
                </c:pt>
                <c:pt idx="1258">
                  <c:v>0.54360967184802089</c:v>
                </c:pt>
                <c:pt idx="1259">
                  <c:v>0.54404145077720867</c:v>
                </c:pt>
                <c:pt idx="1260">
                  <c:v>0.54447322970639656</c:v>
                </c:pt>
                <c:pt idx="1261">
                  <c:v>0.54490500863558589</c:v>
                </c:pt>
                <c:pt idx="1262">
                  <c:v>0.54533678756477322</c:v>
                </c:pt>
                <c:pt idx="1263">
                  <c:v>0.54576856649396144</c:v>
                </c:pt>
                <c:pt idx="1264">
                  <c:v>0.54620034542314966</c:v>
                </c:pt>
                <c:pt idx="1265">
                  <c:v>0.54663212435233743</c:v>
                </c:pt>
                <c:pt idx="1266">
                  <c:v>0.5470639032815261</c:v>
                </c:pt>
                <c:pt idx="1267">
                  <c:v>0.54749568221071465</c:v>
                </c:pt>
                <c:pt idx="1268">
                  <c:v>0.54792746113990254</c:v>
                </c:pt>
                <c:pt idx="1269">
                  <c:v>0.5483592400690912</c:v>
                </c:pt>
                <c:pt idx="1270">
                  <c:v>0.54879101899827976</c:v>
                </c:pt>
                <c:pt idx="1271">
                  <c:v>0.54922279792746675</c:v>
                </c:pt>
                <c:pt idx="1272">
                  <c:v>0.54965457685665542</c:v>
                </c:pt>
                <c:pt idx="1273">
                  <c:v>0.55008635578584308</c:v>
                </c:pt>
                <c:pt idx="1274">
                  <c:v>0.5505181347150313</c:v>
                </c:pt>
                <c:pt idx="1275">
                  <c:v>0.55094991364422086</c:v>
                </c:pt>
                <c:pt idx="1276">
                  <c:v>0.55138169257340897</c:v>
                </c:pt>
                <c:pt idx="1277">
                  <c:v>0.55181347150259663</c:v>
                </c:pt>
                <c:pt idx="1278">
                  <c:v>0.55224525043178541</c:v>
                </c:pt>
                <c:pt idx="1279">
                  <c:v>0.5526770293609734</c:v>
                </c:pt>
                <c:pt idx="1280">
                  <c:v>0.55310880829016162</c:v>
                </c:pt>
                <c:pt idx="1281">
                  <c:v>0.5535405872193494</c:v>
                </c:pt>
                <c:pt idx="1282">
                  <c:v>0.55397236614853762</c:v>
                </c:pt>
                <c:pt idx="1283">
                  <c:v>0.55440414507772517</c:v>
                </c:pt>
                <c:pt idx="1284">
                  <c:v>0.55483592400691406</c:v>
                </c:pt>
                <c:pt idx="1285">
                  <c:v>0.55526770293610228</c:v>
                </c:pt>
                <c:pt idx="1286">
                  <c:v>0.55569948186529061</c:v>
                </c:pt>
                <c:pt idx="1287">
                  <c:v>0.55613126079447872</c:v>
                </c:pt>
                <c:pt idx="1288">
                  <c:v>0.55656303972366628</c:v>
                </c:pt>
                <c:pt idx="1289">
                  <c:v>0.55699481865285583</c:v>
                </c:pt>
                <c:pt idx="1290">
                  <c:v>0.55742659758204338</c:v>
                </c:pt>
                <c:pt idx="1291">
                  <c:v>0.5578583765112316</c:v>
                </c:pt>
                <c:pt idx="1292">
                  <c:v>0.55829015544041982</c:v>
                </c:pt>
                <c:pt idx="1293">
                  <c:v>0.55872193436960871</c:v>
                </c:pt>
                <c:pt idx="1294">
                  <c:v>0.55915371329879693</c:v>
                </c:pt>
                <c:pt idx="1295">
                  <c:v>0.5595854922279847</c:v>
                </c:pt>
                <c:pt idx="1296">
                  <c:v>0.5600172711571727</c:v>
                </c:pt>
                <c:pt idx="1297">
                  <c:v>0.56044905008636092</c:v>
                </c:pt>
                <c:pt idx="1298">
                  <c:v>0.56088082901554914</c:v>
                </c:pt>
                <c:pt idx="1299">
                  <c:v>0.56131260794473736</c:v>
                </c:pt>
                <c:pt idx="1300">
                  <c:v>0.56174438687392569</c:v>
                </c:pt>
                <c:pt idx="1301">
                  <c:v>0.56217616580311358</c:v>
                </c:pt>
                <c:pt idx="1302">
                  <c:v>0.56260794473230158</c:v>
                </c:pt>
                <c:pt idx="1303">
                  <c:v>0.5630397236614908</c:v>
                </c:pt>
                <c:pt idx="1304">
                  <c:v>0.56347150259067902</c:v>
                </c:pt>
                <c:pt idx="1305">
                  <c:v>0.56390328151986668</c:v>
                </c:pt>
                <c:pt idx="1306">
                  <c:v>0.5643350604490549</c:v>
                </c:pt>
                <c:pt idx="1307">
                  <c:v>0.56476683937824312</c:v>
                </c:pt>
                <c:pt idx="1308">
                  <c:v>0.5651986183074319</c:v>
                </c:pt>
                <c:pt idx="1309">
                  <c:v>0.56563039723661968</c:v>
                </c:pt>
                <c:pt idx="1310">
                  <c:v>0.56606217616580778</c:v>
                </c:pt>
                <c:pt idx="1311">
                  <c:v>0.566493955094996</c:v>
                </c:pt>
                <c:pt idx="1312">
                  <c:v>0.56692573402418511</c:v>
                </c:pt>
                <c:pt idx="1313">
                  <c:v>0.567357512953373</c:v>
                </c:pt>
                <c:pt idx="1314">
                  <c:v>0.56778929188256066</c:v>
                </c:pt>
                <c:pt idx="1315">
                  <c:v>0.56822107081174889</c:v>
                </c:pt>
                <c:pt idx="1316">
                  <c:v>0.56865284974093666</c:v>
                </c:pt>
                <c:pt idx="1317">
                  <c:v>0.56908462867012577</c:v>
                </c:pt>
                <c:pt idx="1318">
                  <c:v>0.56951640759931355</c:v>
                </c:pt>
                <c:pt idx="1319">
                  <c:v>0.56994818652850265</c:v>
                </c:pt>
                <c:pt idx="1320">
                  <c:v>0.57037996545768999</c:v>
                </c:pt>
                <c:pt idx="1321">
                  <c:v>0.57081174438687865</c:v>
                </c:pt>
                <c:pt idx="1322">
                  <c:v>0.57124352331606643</c:v>
                </c:pt>
                <c:pt idx="1323">
                  <c:v>0.57167530224525465</c:v>
                </c:pt>
                <c:pt idx="1324">
                  <c:v>0.57210708117444287</c:v>
                </c:pt>
                <c:pt idx="1325">
                  <c:v>0.57253886010363109</c:v>
                </c:pt>
                <c:pt idx="1326">
                  <c:v>0.57297063903281964</c:v>
                </c:pt>
                <c:pt idx="1327">
                  <c:v>0.57340241796200753</c:v>
                </c:pt>
                <c:pt idx="1328">
                  <c:v>0.57383419689119575</c:v>
                </c:pt>
                <c:pt idx="1329">
                  <c:v>0.57426597582038397</c:v>
                </c:pt>
                <c:pt idx="1330">
                  <c:v>0.57469775474957285</c:v>
                </c:pt>
                <c:pt idx="1331">
                  <c:v>0.57512953367876096</c:v>
                </c:pt>
                <c:pt idx="1332">
                  <c:v>0.57556131260794852</c:v>
                </c:pt>
                <c:pt idx="1333">
                  <c:v>0.57599309153713685</c:v>
                </c:pt>
                <c:pt idx="1334">
                  <c:v>0.57642487046632551</c:v>
                </c:pt>
                <c:pt idx="1335">
                  <c:v>0.57685664939551362</c:v>
                </c:pt>
                <c:pt idx="1336">
                  <c:v>0.57728842832470162</c:v>
                </c:pt>
                <c:pt idx="1337">
                  <c:v>0.57772020725389084</c:v>
                </c:pt>
                <c:pt idx="1338">
                  <c:v>0.57815198618307873</c:v>
                </c:pt>
                <c:pt idx="1339">
                  <c:v>0.57858376511226506</c:v>
                </c:pt>
                <c:pt idx="1340">
                  <c:v>0.57901554404145439</c:v>
                </c:pt>
                <c:pt idx="1341">
                  <c:v>0.5794473229706425</c:v>
                </c:pt>
                <c:pt idx="1342">
                  <c:v>0.57987910189983083</c:v>
                </c:pt>
                <c:pt idx="1343">
                  <c:v>0.58031088082901827</c:v>
                </c:pt>
                <c:pt idx="1344">
                  <c:v>0.58074265975820727</c:v>
                </c:pt>
                <c:pt idx="1345">
                  <c:v>0.5811744386873956</c:v>
                </c:pt>
                <c:pt idx="1346">
                  <c:v>0.58160621761658415</c:v>
                </c:pt>
                <c:pt idx="1347">
                  <c:v>0.58203799654577193</c:v>
                </c:pt>
                <c:pt idx="1348">
                  <c:v>0.58246977547495937</c:v>
                </c:pt>
                <c:pt idx="1349">
                  <c:v>0.5829015544041487</c:v>
                </c:pt>
                <c:pt idx="1350">
                  <c:v>0.58333333333333659</c:v>
                </c:pt>
                <c:pt idx="1351">
                  <c:v>0.58376511226252481</c:v>
                </c:pt>
                <c:pt idx="1352">
                  <c:v>0.58419689119171259</c:v>
                </c:pt>
                <c:pt idx="1353">
                  <c:v>0.58462867012090125</c:v>
                </c:pt>
                <c:pt idx="1354">
                  <c:v>0.58506044905008947</c:v>
                </c:pt>
                <c:pt idx="1355">
                  <c:v>0.58549222797927758</c:v>
                </c:pt>
                <c:pt idx="1356">
                  <c:v>0.58592400690846591</c:v>
                </c:pt>
                <c:pt idx="1357">
                  <c:v>0.58635578583765291</c:v>
                </c:pt>
                <c:pt idx="1358">
                  <c:v>0.58678756476684146</c:v>
                </c:pt>
                <c:pt idx="1359">
                  <c:v>0.58721934369603057</c:v>
                </c:pt>
                <c:pt idx="1360">
                  <c:v>0.58765112262521879</c:v>
                </c:pt>
                <c:pt idx="1361">
                  <c:v>0.58808290155440657</c:v>
                </c:pt>
                <c:pt idx="1362">
                  <c:v>0.58851468048359523</c:v>
                </c:pt>
                <c:pt idx="1363">
                  <c:v>0.58894645941278345</c:v>
                </c:pt>
                <c:pt idx="1364">
                  <c:v>0.58937823834197167</c:v>
                </c:pt>
                <c:pt idx="1365">
                  <c:v>0.58981001727115989</c:v>
                </c:pt>
                <c:pt idx="1366">
                  <c:v>0.59024179620034811</c:v>
                </c:pt>
                <c:pt idx="1367">
                  <c:v>0.59067357512953633</c:v>
                </c:pt>
                <c:pt idx="1368">
                  <c:v>0.59110535405872455</c:v>
                </c:pt>
                <c:pt idx="1369">
                  <c:v>0.59153713298791188</c:v>
                </c:pt>
                <c:pt idx="1370">
                  <c:v>0.59196891191710055</c:v>
                </c:pt>
                <c:pt idx="1371">
                  <c:v>0.59240069084628877</c:v>
                </c:pt>
                <c:pt idx="1372">
                  <c:v>0.59283246977547699</c:v>
                </c:pt>
                <c:pt idx="1373">
                  <c:v>0.59326424870466465</c:v>
                </c:pt>
                <c:pt idx="1374">
                  <c:v>0.59369602763385432</c:v>
                </c:pt>
                <c:pt idx="1375">
                  <c:v>0.59412780656304254</c:v>
                </c:pt>
                <c:pt idx="1376">
                  <c:v>0.59455958549222931</c:v>
                </c:pt>
                <c:pt idx="1377">
                  <c:v>0.59499136442141853</c:v>
                </c:pt>
                <c:pt idx="1378">
                  <c:v>0.5954231433506062</c:v>
                </c:pt>
                <c:pt idx="1379">
                  <c:v>0.59585492227979542</c:v>
                </c:pt>
                <c:pt idx="1380">
                  <c:v>0.59628670120898275</c:v>
                </c:pt>
                <c:pt idx="1381">
                  <c:v>0.59671848013817164</c:v>
                </c:pt>
                <c:pt idx="1382">
                  <c:v>0.59715025906735908</c:v>
                </c:pt>
                <c:pt idx="1383">
                  <c:v>0.59758203799654719</c:v>
                </c:pt>
                <c:pt idx="1384">
                  <c:v>0.59801381692573607</c:v>
                </c:pt>
                <c:pt idx="1385">
                  <c:v>0.59844559585492385</c:v>
                </c:pt>
                <c:pt idx="1386">
                  <c:v>0.59887737478411252</c:v>
                </c:pt>
                <c:pt idx="1387">
                  <c:v>0.59930915371330051</c:v>
                </c:pt>
                <c:pt idx="1388">
                  <c:v>0.59974093264248973</c:v>
                </c:pt>
                <c:pt idx="1389">
                  <c:v>0.60017271157167762</c:v>
                </c:pt>
                <c:pt idx="1390">
                  <c:v>0.60060449050086595</c:v>
                </c:pt>
                <c:pt idx="1391">
                  <c:v>0.6010362694300535</c:v>
                </c:pt>
                <c:pt idx="1392">
                  <c:v>0.6014680483592415</c:v>
                </c:pt>
                <c:pt idx="1393">
                  <c:v>0.60189982728843117</c:v>
                </c:pt>
                <c:pt idx="1394">
                  <c:v>0.60233160621761861</c:v>
                </c:pt>
                <c:pt idx="1395">
                  <c:v>0.6027633851468065</c:v>
                </c:pt>
                <c:pt idx="1396">
                  <c:v>0.60319516407599472</c:v>
                </c:pt>
                <c:pt idx="1397">
                  <c:v>0.6036269430051836</c:v>
                </c:pt>
                <c:pt idx="1398">
                  <c:v>0.6040587219343716</c:v>
                </c:pt>
                <c:pt idx="1399">
                  <c:v>0.6044905008635596</c:v>
                </c:pt>
                <c:pt idx="1400">
                  <c:v>0.60492227979274749</c:v>
                </c:pt>
                <c:pt idx="1401">
                  <c:v>0.60535405872193548</c:v>
                </c:pt>
                <c:pt idx="1402">
                  <c:v>0.60578583765112515</c:v>
                </c:pt>
                <c:pt idx="1403">
                  <c:v>0.60621761658031292</c:v>
                </c:pt>
                <c:pt idx="1404">
                  <c:v>0.60664939550950148</c:v>
                </c:pt>
                <c:pt idx="1405">
                  <c:v>0.60708117443868914</c:v>
                </c:pt>
                <c:pt idx="1406">
                  <c:v>0.60751295336787692</c:v>
                </c:pt>
                <c:pt idx="1407">
                  <c:v>0.6079447322970658</c:v>
                </c:pt>
                <c:pt idx="1408">
                  <c:v>0.60837651122625336</c:v>
                </c:pt>
                <c:pt idx="1409">
                  <c:v>0.60880829015544213</c:v>
                </c:pt>
                <c:pt idx="1410">
                  <c:v>0.6092400690846298</c:v>
                </c:pt>
                <c:pt idx="1411">
                  <c:v>0.60967184801381902</c:v>
                </c:pt>
                <c:pt idx="1412">
                  <c:v>0.61010362694300679</c:v>
                </c:pt>
                <c:pt idx="1413">
                  <c:v>0.61053540587219468</c:v>
                </c:pt>
                <c:pt idx="1414">
                  <c:v>0.61096718480138257</c:v>
                </c:pt>
                <c:pt idx="1415">
                  <c:v>0.61139896373057134</c:v>
                </c:pt>
                <c:pt idx="1416">
                  <c:v>0.61183074265975956</c:v>
                </c:pt>
                <c:pt idx="1417">
                  <c:v>0.6122625215889469</c:v>
                </c:pt>
                <c:pt idx="1418">
                  <c:v>0.61269430051813656</c:v>
                </c:pt>
                <c:pt idx="1419">
                  <c:v>0.61312607944732378</c:v>
                </c:pt>
                <c:pt idx="1420">
                  <c:v>0.61355785837651244</c:v>
                </c:pt>
                <c:pt idx="1421">
                  <c:v>0.61398963730570111</c:v>
                </c:pt>
                <c:pt idx="1422">
                  <c:v>0.61442141623488977</c:v>
                </c:pt>
                <c:pt idx="1423">
                  <c:v>0.6148531951640771</c:v>
                </c:pt>
                <c:pt idx="1424">
                  <c:v>0.61528497409326488</c:v>
                </c:pt>
                <c:pt idx="1425">
                  <c:v>0.6157167530224531</c:v>
                </c:pt>
                <c:pt idx="1426">
                  <c:v>0.61614853195164132</c:v>
                </c:pt>
                <c:pt idx="1427">
                  <c:v>0.61658031088082954</c:v>
                </c:pt>
                <c:pt idx="1428">
                  <c:v>0.61701208981001721</c:v>
                </c:pt>
                <c:pt idx="1429">
                  <c:v>0.61744386873920598</c:v>
                </c:pt>
                <c:pt idx="1430">
                  <c:v>0.61787564766839553</c:v>
                </c:pt>
                <c:pt idx="1431">
                  <c:v>0.61830742659758309</c:v>
                </c:pt>
                <c:pt idx="1432">
                  <c:v>0.61873920552677131</c:v>
                </c:pt>
                <c:pt idx="1433">
                  <c:v>0.61917098445595886</c:v>
                </c:pt>
                <c:pt idx="1434">
                  <c:v>0.61960276338514753</c:v>
                </c:pt>
                <c:pt idx="1435">
                  <c:v>0.62003454231433563</c:v>
                </c:pt>
                <c:pt idx="1436">
                  <c:v>0.62046632124352352</c:v>
                </c:pt>
                <c:pt idx="1437">
                  <c:v>0.62089810017271174</c:v>
                </c:pt>
                <c:pt idx="1438">
                  <c:v>0.62132987910190052</c:v>
                </c:pt>
                <c:pt idx="1439">
                  <c:v>0.62176165803108885</c:v>
                </c:pt>
                <c:pt idx="1440">
                  <c:v>0.62219343696027696</c:v>
                </c:pt>
                <c:pt idx="1441">
                  <c:v>0.62262521588946518</c:v>
                </c:pt>
                <c:pt idx="1442">
                  <c:v>0.62305699481865251</c:v>
                </c:pt>
                <c:pt idx="1443">
                  <c:v>0.62348877374784106</c:v>
                </c:pt>
                <c:pt idx="1444">
                  <c:v>0.62392055267702995</c:v>
                </c:pt>
                <c:pt idx="1445">
                  <c:v>0.6243523316062175</c:v>
                </c:pt>
                <c:pt idx="1446">
                  <c:v>0.62478411053540628</c:v>
                </c:pt>
                <c:pt idx="1447">
                  <c:v>0.62521588946459461</c:v>
                </c:pt>
                <c:pt idx="1448">
                  <c:v>0.62564766839378327</c:v>
                </c:pt>
                <c:pt idx="1449">
                  <c:v>0.62607944732297094</c:v>
                </c:pt>
                <c:pt idx="1450">
                  <c:v>0.6265112262521586</c:v>
                </c:pt>
                <c:pt idx="1451">
                  <c:v>0.62694300518134682</c:v>
                </c:pt>
                <c:pt idx="1452">
                  <c:v>0.62737478411053504</c:v>
                </c:pt>
                <c:pt idx="1453">
                  <c:v>0.6278065630397236</c:v>
                </c:pt>
                <c:pt idx="1454">
                  <c:v>0.62823834196891148</c:v>
                </c:pt>
                <c:pt idx="1455">
                  <c:v>0.62867012089810015</c:v>
                </c:pt>
                <c:pt idx="1456">
                  <c:v>0.62910189982728792</c:v>
                </c:pt>
                <c:pt idx="1457">
                  <c:v>0.62953367875647614</c:v>
                </c:pt>
                <c:pt idx="1458">
                  <c:v>0.62996545768566503</c:v>
                </c:pt>
                <c:pt idx="1459">
                  <c:v>0.6303972366148537</c:v>
                </c:pt>
                <c:pt idx="1460">
                  <c:v>0.6308290155440418</c:v>
                </c:pt>
                <c:pt idx="1461">
                  <c:v>0.63126079447322903</c:v>
                </c:pt>
                <c:pt idx="1462">
                  <c:v>0.63169257340241791</c:v>
                </c:pt>
                <c:pt idx="1463">
                  <c:v>0.63212435233160602</c:v>
                </c:pt>
                <c:pt idx="1464">
                  <c:v>0.63255613126079369</c:v>
                </c:pt>
                <c:pt idx="1465">
                  <c:v>0.63298791018998235</c:v>
                </c:pt>
                <c:pt idx="1466">
                  <c:v>0.63341968911917068</c:v>
                </c:pt>
                <c:pt idx="1467">
                  <c:v>0.6338514680483589</c:v>
                </c:pt>
                <c:pt idx="1468">
                  <c:v>0.63428324697754668</c:v>
                </c:pt>
                <c:pt idx="1469">
                  <c:v>0.63471502590673479</c:v>
                </c:pt>
                <c:pt idx="1470">
                  <c:v>0.63514680483592301</c:v>
                </c:pt>
                <c:pt idx="1471">
                  <c:v>0.63557858376511123</c:v>
                </c:pt>
                <c:pt idx="1472">
                  <c:v>0.6360103626943</c:v>
                </c:pt>
                <c:pt idx="1473">
                  <c:v>0.63644214162348811</c:v>
                </c:pt>
                <c:pt idx="1474">
                  <c:v>0.63687392055267633</c:v>
                </c:pt>
                <c:pt idx="1475">
                  <c:v>0.63730569948186455</c:v>
                </c:pt>
                <c:pt idx="1476">
                  <c:v>0.63773747841105277</c:v>
                </c:pt>
                <c:pt idx="1477">
                  <c:v>0.63816925734024099</c:v>
                </c:pt>
                <c:pt idx="1478">
                  <c:v>0.6386010362694301</c:v>
                </c:pt>
                <c:pt idx="1479">
                  <c:v>0.63903281519861743</c:v>
                </c:pt>
                <c:pt idx="1480">
                  <c:v>0.63946459412780521</c:v>
                </c:pt>
                <c:pt idx="1481">
                  <c:v>0.63989637305699365</c:v>
                </c:pt>
                <c:pt idx="1482">
                  <c:v>0.64032815198618165</c:v>
                </c:pt>
                <c:pt idx="1483">
                  <c:v>0.64075993091537053</c:v>
                </c:pt>
                <c:pt idx="1484">
                  <c:v>0.64119170984455853</c:v>
                </c:pt>
                <c:pt idx="1485">
                  <c:v>0.64162348877374664</c:v>
                </c:pt>
                <c:pt idx="1486">
                  <c:v>0.64205526770293453</c:v>
                </c:pt>
                <c:pt idx="1487">
                  <c:v>0.64248704663212275</c:v>
                </c:pt>
                <c:pt idx="1488">
                  <c:v>0.64291882556131141</c:v>
                </c:pt>
                <c:pt idx="1489">
                  <c:v>0.64335060449049986</c:v>
                </c:pt>
                <c:pt idx="1490">
                  <c:v>0.64378238341968763</c:v>
                </c:pt>
                <c:pt idx="1491">
                  <c:v>0.64421416234887618</c:v>
                </c:pt>
                <c:pt idx="1492">
                  <c:v>0.64464594127806463</c:v>
                </c:pt>
                <c:pt idx="1493">
                  <c:v>0.64507772020725207</c:v>
                </c:pt>
                <c:pt idx="1494">
                  <c:v>0.64550949913644062</c:v>
                </c:pt>
                <c:pt idx="1495">
                  <c:v>0.64594127806562907</c:v>
                </c:pt>
                <c:pt idx="1496">
                  <c:v>0.64637305699481729</c:v>
                </c:pt>
                <c:pt idx="1497">
                  <c:v>0.64680483592400573</c:v>
                </c:pt>
                <c:pt idx="1498">
                  <c:v>0.64723661485319384</c:v>
                </c:pt>
                <c:pt idx="1499">
                  <c:v>0.64766839378238161</c:v>
                </c:pt>
                <c:pt idx="1500">
                  <c:v>0.64810017271156961</c:v>
                </c:pt>
                <c:pt idx="1501">
                  <c:v>0.64853195164075783</c:v>
                </c:pt>
                <c:pt idx="1502">
                  <c:v>0.64896373056994605</c:v>
                </c:pt>
                <c:pt idx="1503">
                  <c:v>0.64939550949913494</c:v>
                </c:pt>
                <c:pt idx="1504">
                  <c:v>0.64982728842832305</c:v>
                </c:pt>
                <c:pt idx="1505">
                  <c:v>0.65025906735751116</c:v>
                </c:pt>
                <c:pt idx="1506">
                  <c:v>0.65069084628669993</c:v>
                </c:pt>
                <c:pt idx="1507">
                  <c:v>0.65112262521588782</c:v>
                </c:pt>
                <c:pt idx="1508">
                  <c:v>0.65155440414507604</c:v>
                </c:pt>
                <c:pt idx="1509">
                  <c:v>0.65198618307426359</c:v>
                </c:pt>
                <c:pt idx="1510">
                  <c:v>0.65241796200345181</c:v>
                </c:pt>
                <c:pt idx="1511">
                  <c:v>0.65284974093264003</c:v>
                </c:pt>
                <c:pt idx="1512">
                  <c:v>0.65328151986182825</c:v>
                </c:pt>
                <c:pt idx="1513">
                  <c:v>0.65371329879101669</c:v>
                </c:pt>
                <c:pt idx="1514">
                  <c:v>0.65414507772020514</c:v>
                </c:pt>
                <c:pt idx="1515">
                  <c:v>0.65457685664939391</c:v>
                </c:pt>
                <c:pt idx="1516">
                  <c:v>0.65500863557858258</c:v>
                </c:pt>
                <c:pt idx="1517">
                  <c:v>0.65544041450776991</c:v>
                </c:pt>
                <c:pt idx="1518">
                  <c:v>0.65587219343695768</c:v>
                </c:pt>
                <c:pt idx="1519">
                  <c:v>0.65630397236614624</c:v>
                </c:pt>
                <c:pt idx="1520">
                  <c:v>0.65673575129533446</c:v>
                </c:pt>
                <c:pt idx="1521">
                  <c:v>0.65716753022452279</c:v>
                </c:pt>
                <c:pt idx="1522">
                  <c:v>0.65759930915371101</c:v>
                </c:pt>
                <c:pt idx="1523">
                  <c:v>0.65803108808289912</c:v>
                </c:pt>
                <c:pt idx="1524">
                  <c:v>0.65846286701208689</c:v>
                </c:pt>
                <c:pt idx="1525">
                  <c:v>0.65889464594127556</c:v>
                </c:pt>
                <c:pt idx="1526">
                  <c:v>0.65932642487046333</c:v>
                </c:pt>
                <c:pt idx="1527">
                  <c:v>0.659758203799652</c:v>
                </c:pt>
                <c:pt idx="1528">
                  <c:v>0.66018998272884022</c:v>
                </c:pt>
                <c:pt idx="1529">
                  <c:v>0.66062176165802888</c:v>
                </c:pt>
                <c:pt idx="1530">
                  <c:v>0.66105354058721622</c:v>
                </c:pt>
                <c:pt idx="1531">
                  <c:v>0.66148531951640488</c:v>
                </c:pt>
                <c:pt idx="1532">
                  <c:v>0.66191709844559354</c:v>
                </c:pt>
                <c:pt idx="1533">
                  <c:v>0.66234887737478221</c:v>
                </c:pt>
                <c:pt idx="1534">
                  <c:v>0.66278065630396998</c:v>
                </c:pt>
                <c:pt idx="1535">
                  <c:v>0.66321243523315765</c:v>
                </c:pt>
                <c:pt idx="1536">
                  <c:v>0.66364421416234642</c:v>
                </c:pt>
                <c:pt idx="1537">
                  <c:v>0.66407599309153464</c:v>
                </c:pt>
                <c:pt idx="1538">
                  <c:v>0.66450777202072242</c:v>
                </c:pt>
                <c:pt idx="1539">
                  <c:v>0.66493955094991064</c:v>
                </c:pt>
                <c:pt idx="1540">
                  <c:v>0.66537132987909864</c:v>
                </c:pt>
                <c:pt idx="1541">
                  <c:v>0.66580310880828664</c:v>
                </c:pt>
                <c:pt idx="1542">
                  <c:v>0.6662348877374753</c:v>
                </c:pt>
                <c:pt idx="1543">
                  <c:v>0.66666666666666352</c:v>
                </c:pt>
                <c:pt idx="1544">
                  <c:v>0.66709844559585196</c:v>
                </c:pt>
                <c:pt idx="1545">
                  <c:v>0.66753022452503963</c:v>
                </c:pt>
                <c:pt idx="1546">
                  <c:v>0.66796200345422774</c:v>
                </c:pt>
                <c:pt idx="1547">
                  <c:v>0.66839378238341673</c:v>
                </c:pt>
                <c:pt idx="1548">
                  <c:v>0.66882556131260462</c:v>
                </c:pt>
                <c:pt idx="1549">
                  <c:v>0.66925734024179262</c:v>
                </c:pt>
                <c:pt idx="1550">
                  <c:v>0.66968911917098106</c:v>
                </c:pt>
                <c:pt idx="1551">
                  <c:v>0.6701208981001695</c:v>
                </c:pt>
                <c:pt idx="1552">
                  <c:v>0.6705526770293575</c:v>
                </c:pt>
                <c:pt idx="1553">
                  <c:v>0.67098445595854594</c:v>
                </c:pt>
                <c:pt idx="1554">
                  <c:v>0.6714162348877335</c:v>
                </c:pt>
                <c:pt idx="1555">
                  <c:v>0.67184801381692216</c:v>
                </c:pt>
                <c:pt idx="1556">
                  <c:v>0.6722797927461106</c:v>
                </c:pt>
                <c:pt idx="1557">
                  <c:v>0.67271157167529883</c:v>
                </c:pt>
                <c:pt idx="1558">
                  <c:v>0.67314335060448749</c:v>
                </c:pt>
                <c:pt idx="1559">
                  <c:v>0.67357512953367504</c:v>
                </c:pt>
                <c:pt idx="1560">
                  <c:v>0.67400690846286282</c:v>
                </c:pt>
                <c:pt idx="1561">
                  <c:v>0.67443868739205104</c:v>
                </c:pt>
                <c:pt idx="1562">
                  <c:v>0.67487046632123993</c:v>
                </c:pt>
                <c:pt idx="1563">
                  <c:v>0.6753022452504277</c:v>
                </c:pt>
                <c:pt idx="1564">
                  <c:v>0.67573402417961614</c:v>
                </c:pt>
                <c:pt idx="1565">
                  <c:v>0.67616580310880492</c:v>
                </c:pt>
                <c:pt idx="1566">
                  <c:v>0.67659758203799214</c:v>
                </c:pt>
                <c:pt idx="1567">
                  <c:v>0.67702936096718103</c:v>
                </c:pt>
                <c:pt idx="1568">
                  <c:v>0.67746113989636858</c:v>
                </c:pt>
                <c:pt idx="1569">
                  <c:v>0.67789291882555724</c:v>
                </c:pt>
                <c:pt idx="1570">
                  <c:v>0.67832469775474546</c:v>
                </c:pt>
                <c:pt idx="1571">
                  <c:v>0.67875647668393424</c:v>
                </c:pt>
                <c:pt idx="1572">
                  <c:v>0.67918825561312246</c:v>
                </c:pt>
                <c:pt idx="1573">
                  <c:v>0.67962003454231057</c:v>
                </c:pt>
                <c:pt idx="1574">
                  <c:v>0.6800518134714989</c:v>
                </c:pt>
                <c:pt idx="1575">
                  <c:v>0.68048359240068612</c:v>
                </c:pt>
                <c:pt idx="1576">
                  <c:v>0.6809153713298749</c:v>
                </c:pt>
                <c:pt idx="1577">
                  <c:v>0.68134715025906267</c:v>
                </c:pt>
                <c:pt idx="1578">
                  <c:v>0.68177892918825078</c:v>
                </c:pt>
                <c:pt idx="1579">
                  <c:v>0.68221070811743856</c:v>
                </c:pt>
                <c:pt idx="1580">
                  <c:v>0.68264248704662722</c:v>
                </c:pt>
                <c:pt idx="1581">
                  <c:v>0.68307426597581544</c:v>
                </c:pt>
                <c:pt idx="1582">
                  <c:v>0.68350604490500322</c:v>
                </c:pt>
                <c:pt idx="1583">
                  <c:v>0.68393782383419233</c:v>
                </c:pt>
                <c:pt idx="1584">
                  <c:v>0.68436960276338055</c:v>
                </c:pt>
                <c:pt idx="1585">
                  <c:v>0.68480138169256832</c:v>
                </c:pt>
                <c:pt idx="1586">
                  <c:v>0.6852331606217561</c:v>
                </c:pt>
                <c:pt idx="1587">
                  <c:v>0.68566493955094476</c:v>
                </c:pt>
                <c:pt idx="1588">
                  <c:v>0.68609671848013343</c:v>
                </c:pt>
                <c:pt idx="1589">
                  <c:v>0.68652849740932165</c:v>
                </c:pt>
                <c:pt idx="1590">
                  <c:v>0.6869602763385102</c:v>
                </c:pt>
                <c:pt idx="1591">
                  <c:v>0.68739205526769753</c:v>
                </c:pt>
                <c:pt idx="1592">
                  <c:v>0.68782383419688675</c:v>
                </c:pt>
                <c:pt idx="1593">
                  <c:v>0.68825561312607486</c:v>
                </c:pt>
                <c:pt idx="1594">
                  <c:v>0.6886873920552623</c:v>
                </c:pt>
                <c:pt idx="1595">
                  <c:v>0.68911917098445052</c:v>
                </c:pt>
                <c:pt idx="1596">
                  <c:v>0.68955094991363819</c:v>
                </c:pt>
                <c:pt idx="1597">
                  <c:v>0.6899827288428263</c:v>
                </c:pt>
                <c:pt idx="1598">
                  <c:v>0.69041450777201463</c:v>
                </c:pt>
                <c:pt idx="1599">
                  <c:v>0.6908462867012034</c:v>
                </c:pt>
                <c:pt idx="1600">
                  <c:v>0.69127806563039162</c:v>
                </c:pt>
                <c:pt idx="1601">
                  <c:v>0.69170984455958096</c:v>
                </c:pt>
                <c:pt idx="1602">
                  <c:v>0.69214162348876884</c:v>
                </c:pt>
                <c:pt idx="1603">
                  <c:v>0.69257340241795629</c:v>
                </c:pt>
                <c:pt idx="1604">
                  <c:v>0.69300518134714451</c:v>
                </c:pt>
                <c:pt idx="1605">
                  <c:v>0.69343696027633217</c:v>
                </c:pt>
                <c:pt idx="1606">
                  <c:v>0.69386873920552095</c:v>
                </c:pt>
                <c:pt idx="1607">
                  <c:v>0.69430051813470961</c:v>
                </c:pt>
                <c:pt idx="1608">
                  <c:v>0.69473229706389794</c:v>
                </c:pt>
                <c:pt idx="1609">
                  <c:v>0.69516407599308561</c:v>
                </c:pt>
                <c:pt idx="1610">
                  <c:v>0.69559585492227383</c:v>
                </c:pt>
                <c:pt idx="1611">
                  <c:v>0.69602763385146205</c:v>
                </c:pt>
                <c:pt idx="1612">
                  <c:v>0.6964594127806506</c:v>
                </c:pt>
                <c:pt idx="1613">
                  <c:v>0.6968911917098386</c:v>
                </c:pt>
                <c:pt idx="1614">
                  <c:v>0.69732297063902671</c:v>
                </c:pt>
                <c:pt idx="1615">
                  <c:v>0.69775474956821493</c:v>
                </c:pt>
                <c:pt idx="1616">
                  <c:v>0.6981865284974027</c:v>
                </c:pt>
                <c:pt idx="1617">
                  <c:v>0.69861830742659203</c:v>
                </c:pt>
                <c:pt idx="1618">
                  <c:v>0.69905008635578014</c:v>
                </c:pt>
                <c:pt idx="1619">
                  <c:v>0.69948186528496759</c:v>
                </c:pt>
                <c:pt idx="1620">
                  <c:v>0.69991364421415603</c:v>
                </c:pt>
                <c:pt idx="1621">
                  <c:v>0.70034542314334491</c:v>
                </c:pt>
                <c:pt idx="1622">
                  <c:v>0.70077720207253302</c:v>
                </c:pt>
                <c:pt idx="1623">
                  <c:v>0.70120898100172058</c:v>
                </c:pt>
                <c:pt idx="1624">
                  <c:v>0.70164075993090891</c:v>
                </c:pt>
                <c:pt idx="1625">
                  <c:v>0.70207253886009713</c:v>
                </c:pt>
                <c:pt idx="1626">
                  <c:v>0.70250431778928535</c:v>
                </c:pt>
                <c:pt idx="1627">
                  <c:v>0.70293609671847412</c:v>
                </c:pt>
                <c:pt idx="1628">
                  <c:v>0.70336787564766157</c:v>
                </c:pt>
                <c:pt idx="1629">
                  <c:v>0.7037996545768509</c:v>
                </c:pt>
                <c:pt idx="1630">
                  <c:v>0.70423143350603878</c:v>
                </c:pt>
                <c:pt idx="1631">
                  <c:v>0.704663212435227</c:v>
                </c:pt>
                <c:pt idx="1632">
                  <c:v>0.70509499136441511</c:v>
                </c:pt>
                <c:pt idx="1633">
                  <c:v>0.70552677029360289</c:v>
                </c:pt>
                <c:pt idx="1634">
                  <c:v>0.70595854922279111</c:v>
                </c:pt>
                <c:pt idx="1635">
                  <c:v>0.70639032815197933</c:v>
                </c:pt>
                <c:pt idx="1636">
                  <c:v>0.70682210708116755</c:v>
                </c:pt>
                <c:pt idx="1637">
                  <c:v>0.70725388601035577</c:v>
                </c:pt>
                <c:pt idx="1638">
                  <c:v>0.70768566493954443</c:v>
                </c:pt>
                <c:pt idx="1639">
                  <c:v>0.70811744386873221</c:v>
                </c:pt>
                <c:pt idx="1640">
                  <c:v>0.70854922279792043</c:v>
                </c:pt>
                <c:pt idx="1641">
                  <c:v>0.70898100172710854</c:v>
                </c:pt>
                <c:pt idx="1642">
                  <c:v>0.70941278065629632</c:v>
                </c:pt>
                <c:pt idx="1643">
                  <c:v>0.70984455958548598</c:v>
                </c:pt>
                <c:pt idx="1644">
                  <c:v>0.71027633851467364</c:v>
                </c:pt>
                <c:pt idx="1645">
                  <c:v>0.71070811744386231</c:v>
                </c:pt>
                <c:pt idx="1646">
                  <c:v>0.71113989637305053</c:v>
                </c:pt>
                <c:pt idx="1647">
                  <c:v>0.71157167530223797</c:v>
                </c:pt>
                <c:pt idx="1648">
                  <c:v>0.71200345423142664</c:v>
                </c:pt>
                <c:pt idx="1649">
                  <c:v>0.71243523316061463</c:v>
                </c:pt>
                <c:pt idx="1650">
                  <c:v>0.71286701208980319</c:v>
                </c:pt>
                <c:pt idx="1651">
                  <c:v>0.71329879101899085</c:v>
                </c:pt>
                <c:pt idx="1652">
                  <c:v>0.71373056994817952</c:v>
                </c:pt>
                <c:pt idx="1653">
                  <c:v>0.71416234887736629</c:v>
                </c:pt>
                <c:pt idx="1654">
                  <c:v>0.71459412780655551</c:v>
                </c:pt>
                <c:pt idx="1655">
                  <c:v>0.71502590673574373</c:v>
                </c:pt>
                <c:pt idx="1656">
                  <c:v>0.71545768566493151</c:v>
                </c:pt>
                <c:pt idx="1657">
                  <c:v>0.71588946459412084</c:v>
                </c:pt>
                <c:pt idx="1658">
                  <c:v>0.71632124352330895</c:v>
                </c:pt>
                <c:pt idx="1659">
                  <c:v>0.71675302245249706</c:v>
                </c:pt>
                <c:pt idx="1660">
                  <c:v>0.71718480138168483</c:v>
                </c:pt>
                <c:pt idx="1661">
                  <c:v>0.71761658031087305</c:v>
                </c:pt>
                <c:pt idx="1662">
                  <c:v>0.71804835924006161</c:v>
                </c:pt>
                <c:pt idx="1663">
                  <c:v>0.71848013816924949</c:v>
                </c:pt>
                <c:pt idx="1664">
                  <c:v>0.71891191709843816</c:v>
                </c:pt>
                <c:pt idx="1665">
                  <c:v>0.71934369602762593</c:v>
                </c:pt>
                <c:pt idx="1666">
                  <c:v>0.71977547495681482</c:v>
                </c:pt>
                <c:pt idx="1667">
                  <c:v>0.7202072538860026</c:v>
                </c:pt>
                <c:pt idx="1668">
                  <c:v>0.7206390328151917</c:v>
                </c:pt>
                <c:pt idx="1669">
                  <c:v>0.72107081174437926</c:v>
                </c:pt>
                <c:pt idx="1670">
                  <c:v>0.72150259067356703</c:v>
                </c:pt>
                <c:pt idx="1671">
                  <c:v>0.72193436960275481</c:v>
                </c:pt>
                <c:pt idx="1672">
                  <c:v>0.72236614853194281</c:v>
                </c:pt>
                <c:pt idx="1673">
                  <c:v>0.72279792746113214</c:v>
                </c:pt>
                <c:pt idx="1674">
                  <c:v>0.72322970639032036</c:v>
                </c:pt>
                <c:pt idx="1675">
                  <c:v>0.7236614853195088</c:v>
                </c:pt>
                <c:pt idx="1676">
                  <c:v>0.72409326424869702</c:v>
                </c:pt>
                <c:pt idx="1677">
                  <c:v>0.72452504317788513</c:v>
                </c:pt>
                <c:pt idx="1678">
                  <c:v>0.72495682210707324</c:v>
                </c:pt>
                <c:pt idx="1679">
                  <c:v>0.72538860103626057</c:v>
                </c:pt>
                <c:pt idx="1680">
                  <c:v>0.72582037996544924</c:v>
                </c:pt>
                <c:pt idx="1681">
                  <c:v>0.72625215889463746</c:v>
                </c:pt>
                <c:pt idx="1682">
                  <c:v>0.72668393782382612</c:v>
                </c:pt>
                <c:pt idx="1683">
                  <c:v>0.72711571675301434</c:v>
                </c:pt>
                <c:pt idx="1684">
                  <c:v>0.72754749568220212</c:v>
                </c:pt>
                <c:pt idx="1685">
                  <c:v>0.72797927461139134</c:v>
                </c:pt>
                <c:pt idx="1686">
                  <c:v>0.72841105354057956</c:v>
                </c:pt>
                <c:pt idx="1687">
                  <c:v>0.72884283246976767</c:v>
                </c:pt>
                <c:pt idx="1688">
                  <c:v>0.72927461139895544</c:v>
                </c:pt>
                <c:pt idx="1689">
                  <c:v>0.72970639032814366</c:v>
                </c:pt>
                <c:pt idx="1690">
                  <c:v>0.73013816925733099</c:v>
                </c:pt>
                <c:pt idx="1691">
                  <c:v>0.73056994818651966</c:v>
                </c:pt>
                <c:pt idx="1692">
                  <c:v>0.73100172711570832</c:v>
                </c:pt>
                <c:pt idx="1693">
                  <c:v>0.73143350604489654</c:v>
                </c:pt>
                <c:pt idx="1694">
                  <c:v>0.73186528497408465</c:v>
                </c:pt>
                <c:pt idx="1695">
                  <c:v>0.73229706390327265</c:v>
                </c:pt>
                <c:pt idx="1696">
                  <c:v>0.7327288428324612</c:v>
                </c:pt>
                <c:pt idx="1697">
                  <c:v>0.73316062176164842</c:v>
                </c:pt>
                <c:pt idx="1698">
                  <c:v>0.73359240069083764</c:v>
                </c:pt>
                <c:pt idx="1699">
                  <c:v>0.73402417962002564</c:v>
                </c:pt>
                <c:pt idx="1700">
                  <c:v>0.73445595854921364</c:v>
                </c:pt>
                <c:pt idx="1701">
                  <c:v>0.73488773747840275</c:v>
                </c:pt>
                <c:pt idx="1702">
                  <c:v>0.73531951640759086</c:v>
                </c:pt>
                <c:pt idx="1703">
                  <c:v>0.73575129533677897</c:v>
                </c:pt>
                <c:pt idx="1704">
                  <c:v>0.73618307426596652</c:v>
                </c:pt>
                <c:pt idx="1705">
                  <c:v>0.73661485319515541</c:v>
                </c:pt>
                <c:pt idx="1706">
                  <c:v>0.73704663212434374</c:v>
                </c:pt>
                <c:pt idx="1707">
                  <c:v>0.73747841105353185</c:v>
                </c:pt>
                <c:pt idx="1708">
                  <c:v>0.73791018998271896</c:v>
                </c:pt>
                <c:pt idx="1709">
                  <c:v>0.73834196891190751</c:v>
                </c:pt>
                <c:pt idx="1710">
                  <c:v>0.73877374784109584</c:v>
                </c:pt>
                <c:pt idx="1711">
                  <c:v>0.7392055267702845</c:v>
                </c:pt>
                <c:pt idx="1712">
                  <c:v>0.73963730569947295</c:v>
                </c:pt>
                <c:pt idx="1713">
                  <c:v>0.74006908462866061</c:v>
                </c:pt>
                <c:pt idx="1714">
                  <c:v>0.74050086355784872</c:v>
                </c:pt>
                <c:pt idx="1715">
                  <c:v>0.74093264248703694</c:v>
                </c:pt>
                <c:pt idx="1716">
                  <c:v>0.74136442141622516</c:v>
                </c:pt>
                <c:pt idx="1717">
                  <c:v>0.74179620034541394</c:v>
                </c:pt>
                <c:pt idx="1718">
                  <c:v>0.7422279792746016</c:v>
                </c:pt>
                <c:pt idx="1719">
                  <c:v>0.74265975820379082</c:v>
                </c:pt>
                <c:pt idx="1720">
                  <c:v>0.74309153713297871</c:v>
                </c:pt>
                <c:pt idx="1721">
                  <c:v>0.74352331606216671</c:v>
                </c:pt>
                <c:pt idx="1722">
                  <c:v>0.7439550949913547</c:v>
                </c:pt>
                <c:pt idx="1723">
                  <c:v>0.7443868739205427</c:v>
                </c:pt>
                <c:pt idx="1724">
                  <c:v>0.74481865284973148</c:v>
                </c:pt>
                <c:pt idx="1725">
                  <c:v>0.74525043177891914</c:v>
                </c:pt>
                <c:pt idx="1726">
                  <c:v>0.74568221070810803</c:v>
                </c:pt>
                <c:pt idx="1727">
                  <c:v>0.74611398963729558</c:v>
                </c:pt>
                <c:pt idx="1728">
                  <c:v>0.74654576856648425</c:v>
                </c:pt>
                <c:pt idx="1729">
                  <c:v>0.74697754749567258</c:v>
                </c:pt>
                <c:pt idx="1730">
                  <c:v>0.7474093264248608</c:v>
                </c:pt>
                <c:pt idx="1731">
                  <c:v>0.74784110535404902</c:v>
                </c:pt>
                <c:pt idx="1732">
                  <c:v>0.74827288428323668</c:v>
                </c:pt>
                <c:pt idx="1733">
                  <c:v>0.74870466321242535</c:v>
                </c:pt>
                <c:pt idx="1734">
                  <c:v>0.74913644214161312</c:v>
                </c:pt>
                <c:pt idx="1735">
                  <c:v>0.74956822107080134</c:v>
                </c:pt>
                <c:pt idx="1736">
                  <c:v>0.74999999999999012</c:v>
                </c:pt>
                <c:pt idx="1737">
                  <c:v>0.75043177892917823</c:v>
                </c:pt>
                <c:pt idx="1738">
                  <c:v>0.750863557858366</c:v>
                </c:pt>
                <c:pt idx="1739">
                  <c:v>0.75129533678755478</c:v>
                </c:pt>
                <c:pt idx="1740">
                  <c:v>0.75172711571674244</c:v>
                </c:pt>
                <c:pt idx="1741">
                  <c:v>0.75215889464593111</c:v>
                </c:pt>
                <c:pt idx="1742">
                  <c:v>0.75259067357511977</c:v>
                </c:pt>
                <c:pt idx="1743">
                  <c:v>0.75302245250430799</c:v>
                </c:pt>
                <c:pt idx="1744">
                  <c:v>0.75345423143349621</c:v>
                </c:pt>
                <c:pt idx="1745">
                  <c:v>0.75388601036268399</c:v>
                </c:pt>
                <c:pt idx="1746">
                  <c:v>0.75431778929187177</c:v>
                </c:pt>
                <c:pt idx="1747">
                  <c:v>0.75474956822106043</c:v>
                </c:pt>
                <c:pt idx="1748">
                  <c:v>0.75518134715024821</c:v>
                </c:pt>
                <c:pt idx="1749">
                  <c:v>0.75561312607943665</c:v>
                </c:pt>
                <c:pt idx="1750">
                  <c:v>0.75604490500862465</c:v>
                </c:pt>
                <c:pt idx="1751">
                  <c:v>0.75647668393781287</c:v>
                </c:pt>
                <c:pt idx="1752">
                  <c:v>0.75690846286700153</c:v>
                </c:pt>
                <c:pt idx="1753">
                  <c:v>0.75734024179618964</c:v>
                </c:pt>
                <c:pt idx="1754">
                  <c:v>0.75777202072537764</c:v>
                </c:pt>
                <c:pt idx="1755">
                  <c:v>0.75820379965456575</c:v>
                </c:pt>
                <c:pt idx="1756">
                  <c:v>0.75863557858375474</c:v>
                </c:pt>
                <c:pt idx="1757">
                  <c:v>0.75906735751294219</c:v>
                </c:pt>
                <c:pt idx="1758">
                  <c:v>0.75949913644213096</c:v>
                </c:pt>
                <c:pt idx="1759">
                  <c:v>0.75993091537131863</c:v>
                </c:pt>
                <c:pt idx="1760">
                  <c:v>0.76036269430050685</c:v>
                </c:pt>
                <c:pt idx="1761">
                  <c:v>0.76079447322969629</c:v>
                </c:pt>
                <c:pt idx="1762">
                  <c:v>0.7612262521588844</c:v>
                </c:pt>
                <c:pt idx="1763">
                  <c:v>0.76165803108807273</c:v>
                </c:pt>
                <c:pt idx="1764">
                  <c:v>0.76208981001725973</c:v>
                </c:pt>
                <c:pt idx="1765">
                  <c:v>0.7625215889464475</c:v>
                </c:pt>
                <c:pt idx="1766">
                  <c:v>0.76295336787563617</c:v>
                </c:pt>
                <c:pt idx="1767">
                  <c:v>0.76338514680482461</c:v>
                </c:pt>
                <c:pt idx="1768">
                  <c:v>0.7638169257340125</c:v>
                </c:pt>
                <c:pt idx="1769">
                  <c:v>0.76424870466320138</c:v>
                </c:pt>
                <c:pt idx="1770">
                  <c:v>0.76468048359238971</c:v>
                </c:pt>
                <c:pt idx="1771">
                  <c:v>0.76511226252157793</c:v>
                </c:pt>
                <c:pt idx="1772">
                  <c:v>0.7655440414507656</c:v>
                </c:pt>
                <c:pt idx="1773">
                  <c:v>0.76597582037995415</c:v>
                </c:pt>
                <c:pt idx="1774">
                  <c:v>0.76640759930914193</c:v>
                </c:pt>
                <c:pt idx="1775">
                  <c:v>0.76683937823833082</c:v>
                </c:pt>
                <c:pt idx="1776">
                  <c:v>0.76727115716751904</c:v>
                </c:pt>
                <c:pt idx="1777">
                  <c:v>0.76770293609670714</c:v>
                </c:pt>
                <c:pt idx="1778">
                  <c:v>0.76813471502589525</c:v>
                </c:pt>
                <c:pt idx="1779">
                  <c:v>0.76856649395508303</c:v>
                </c:pt>
                <c:pt idx="1780">
                  <c:v>0.76899827288427225</c:v>
                </c:pt>
                <c:pt idx="1781">
                  <c:v>0.76943005181345969</c:v>
                </c:pt>
                <c:pt idx="1782">
                  <c:v>0.76986183074264769</c:v>
                </c:pt>
                <c:pt idx="1783">
                  <c:v>0.77029360967183635</c:v>
                </c:pt>
                <c:pt idx="1784">
                  <c:v>0.77072538860102469</c:v>
                </c:pt>
                <c:pt idx="1785">
                  <c:v>0.77115716753021235</c:v>
                </c:pt>
                <c:pt idx="1786">
                  <c:v>0.77158894645940113</c:v>
                </c:pt>
                <c:pt idx="1787">
                  <c:v>0.77202072538858979</c:v>
                </c:pt>
                <c:pt idx="1788">
                  <c:v>0.77245250431777701</c:v>
                </c:pt>
                <c:pt idx="1789">
                  <c:v>0.77288428324696523</c:v>
                </c:pt>
                <c:pt idx="1790">
                  <c:v>0.77331606217615345</c:v>
                </c:pt>
                <c:pt idx="1791">
                  <c:v>0.77374784110534212</c:v>
                </c:pt>
                <c:pt idx="1792">
                  <c:v>0.77417962003453089</c:v>
                </c:pt>
                <c:pt idx="1793">
                  <c:v>0.77461139896371856</c:v>
                </c:pt>
                <c:pt idx="1794">
                  <c:v>0.77504317789290633</c:v>
                </c:pt>
                <c:pt idx="1795">
                  <c:v>0.775474956822095</c:v>
                </c:pt>
                <c:pt idx="1796">
                  <c:v>0.77590673575128277</c:v>
                </c:pt>
                <c:pt idx="1797">
                  <c:v>0.77633851468047188</c:v>
                </c:pt>
                <c:pt idx="1798">
                  <c:v>0.7767702936096601</c:v>
                </c:pt>
                <c:pt idx="1799">
                  <c:v>0.77720207253884821</c:v>
                </c:pt>
                <c:pt idx="1800">
                  <c:v>0.77763385146803643</c:v>
                </c:pt>
                <c:pt idx="1801">
                  <c:v>0.77806563039722432</c:v>
                </c:pt>
                <c:pt idx="1802">
                  <c:v>0.77849740932641254</c:v>
                </c:pt>
                <c:pt idx="1803">
                  <c:v>0.77892918825560065</c:v>
                </c:pt>
                <c:pt idx="1804">
                  <c:v>0.77936096718478864</c:v>
                </c:pt>
                <c:pt idx="1805">
                  <c:v>0.77979274611397753</c:v>
                </c:pt>
                <c:pt idx="1806">
                  <c:v>0.78022452504316497</c:v>
                </c:pt>
                <c:pt idx="1807">
                  <c:v>0.78065630397235275</c:v>
                </c:pt>
                <c:pt idx="1808">
                  <c:v>0.78108808290154141</c:v>
                </c:pt>
                <c:pt idx="1809">
                  <c:v>0.78151986183072908</c:v>
                </c:pt>
                <c:pt idx="1810">
                  <c:v>0.78195164075991752</c:v>
                </c:pt>
                <c:pt idx="1811">
                  <c:v>0.78238341968910652</c:v>
                </c:pt>
                <c:pt idx="1812">
                  <c:v>0.78281519861829463</c:v>
                </c:pt>
                <c:pt idx="1813">
                  <c:v>0.78324697754748263</c:v>
                </c:pt>
                <c:pt idx="1814">
                  <c:v>0.7836787564766714</c:v>
                </c:pt>
                <c:pt idx="1815">
                  <c:v>0.78411053540585851</c:v>
                </c:pt>
                <c:pt idx="1816">
                  <c:v>0.78454231433504718</c:v>
                </c:pt>
                <c:pt idx="1817">
                  <c:v>0.78497409326423562</c:v>
                </c:pt>
                <c:pt idx="1818">
                  <c:v>0.78540587219342406</c:v>
                </c:pt>
                <c:pt idx="1819">
                  <c:v>0.7858376511226115</c:v>
                </c:pt>
                <c:pt idx="1820">
                  <c:v>0.7862694300518005</c:v>
                </c:pt>
                <c:pt idx="1821">
                  <c:v>0.78670120898098861</c:v>
                </c:pt>
                <c:pt idx="1822">
                  <c:v>0.7871329879101765</c:v>
                </c:pt>
                <c:pt idx="1823">
                  <c:v>0.78756476683936416</c:v>
                </c:pt>
                <c:pt idx="1824">
                  <c:v>0.78799654576855249</c:v>
                </c:pt>
                <c:pt idx="1825">
                  <c:v>0.78842832469774116</c:v>
                </c:pt>
                <c:pt idx="1826">
                  <c:v>0.78886010362692938</c:v>
                </c:pt>
                <c:pt idx="1827">
                  <c:v>0.78929188255611804</c:v>
                </c:pt>
                <c:pt idx="1828">
                  <c:v>0.78972366148530582</c:v>
                </c:pt>
                <c:pt idx="1829">
                  <c:v>0.7901554404144947</c:v>
                </c:pt>
                <c:pt idx="1830">
                  <c:v>0.7905872193436827</c:v>
                </c:pt>
                <c:pt idx="1831">
                  <c:v>0.7910189982728707</c:v>
                </c:pt>
                <c:pt idx="1832">
                  <c:v>0.79145077720205859</c:v>
                </c:pt>
                <c:pt idx="1833">
                  <c:v>0.79188255613124658</c:v>
                </c:pt>
                <c:pt idx="1834">
                  <c:v>0.79231433506043469</c:v>
                </c:pt>
                <c:pt idx="1835">
                  <c:v>0.79274611398962369</c:v>
                </c:pt>
                <c:pt idx="1836">
                  <c:v>0.79317789291881213</c:v>
                </c:pt>
                <c:pt idx="1837">
                  <c:v>0.7936096718479998</c:v>
                </c:pt>
                <c:pt idx="1838">
                  <c:v>0.79404145077718846</c:v>
                </c:pt>
                <c:pt idx="1839">
                  <c:v>0.79447322970637579</c:v>
                </c:pt>
                <c:pt idx="1840">
                  <c:v>0.79490500863556501</c:v>
                </c:pt>
                <c:pt idx="1841">
                  <c:v>0.79533678756475257</c:v>
                </c:pt>
                <c:pt idx="1842">
                  <c:v>0.7957685664939409</c:v>
                </c:pt>
                <c:pt idx="1843">
                  <c:v>0.79620034542312912</c:v>
                </c:pt>
                <c:pt idx="1844">
                  <c:v>0.79663212435231689</c:v>
                </c:pt>
                <c:pt idx="1845">
                  <c:v>0.79706390328150567</c:v>
                </c:pt>
                <c:pt idx="1846">
                  <c:v>0.79749568221069422</c:v>
                </c:pt>
                <c:pt idx="1847">
                  <c:v>0.79792746113988244</c:v>
                </c:pt>
                <c:pt idx="1848">
                  <c:v>0.79835924006907066</c:v>
                </c:pt>
                <c:pt idx="1849">
                  <c:v>0.79879101899825888</c:v>
                </c:pt>
                <c:pt idx="1850">
                  <c:v>0.79922279792744622</c:v>
                </c:pt>
                <c:pt idx="1851">
                  <c:v>0.79965457685663488</c:v>
                </c:pt>
                <c:pt idx="1852">
                  <c:v>0.80008635578582266</c:v>
                </c:pt>
                <c:pt idx="1853">
                  <c:v>0.80051813471501088</c:v>
                </c:pt>
                <c:pt idx="1854">
                  <c:v>0.80094991364420065</c:v>
                </c:pt>
                <c:pt idx="1855">
                  <c:v>0.80138169257338865</c:v>
                </c:pt>
                <c:pt idx="1856">
                  <c:v>0.80181347150257642</c:v>
                </c:pt>
                <c:pt idx="1857">
                  <c:v>0.80224525043176464</c:v>
                </c:pt>
                <c:pt idx="1858">
                  <c:v>0.80267702936095242</c:v>
                </c:pt>
                <c:pt idx="1859">
                  <c:v>0.80310880829014064</c:v>
                </c:pt>
                <c:pt idx="1860">
                  <c:v>0.80354058721932886</c:v>
                </c:pt>
                <c:pt idx="1861">
                  <c:v>0.80397236614851753</c:v>
                </c:pt>
                <c:pt idx="1862">
                  <c:v>0.80440414507770486</c:v>
                </c:pt>
                <c:pt idx="1863">
                  <c:v>0.80483592400689363</c:v>
                </c:pt>
                <c:pt idx="1864">
                  <c:v>0.80526770293608152</c:v>
                </c:pt>
                <c:pt idx="1865">
                  <c:v>0.80569948186526996</c:v>
                </c:pt>
                <c:pt idx="1866">
                  <c:v>0.80613126079445818</c:v>
                </c:pt>
                <c:pt idx="1867">
                  <c:v>0.80656303972364596</c:v>
                </c:pt>
                <c:pt idx="1868">
                  <c:v>0.80699481865283518</c:v>
                </c:pt>
                <c:pt idx="1869">
                  <c:v>0.80742659758202251</c:v>
                </c:pt>
                <c:pt idx="1870">
                  <c:v>0.80785837651121151</c:v>
                </c:pt>
                <c:pt idx="1871">
                  <c:v>0.80829015544039962</c:v>
                </c:pt>
                <c:pt idx="1872">
                  <c:v>0.80872193436958872</c:v>
                </c:pt>
                <c:pt idx="1873">
                  <c:v>0.80915371329877628</c:v>
                </c:pt>
                <c:pt idx="1874">
                  <c:v>0.8095854922279635</c:v>
                </c:pt>
                <c:pt idx="1875">
                  <c:v>0.81001727115715216</c:v>
                </c:pt>
                <c:pt idx="1876">
                  <c:v>0.81044905008634061</c:v>
                </c:pt>
                <c:pt idx="1877">
                  <c:v>0.8108808290155286</c:v>
                </c:pt>
                <c:pt idx="1878">
                  <c:v>0.81131260794471649</c:v>
                </c:pt>
                <c:pt idx="1879">
                  <c:v>0.81174438687390504</c:v>
                </c:pt>
                <c:pt idx="1880">
                  <c:v>0.81217616580309326</c:v>
                </c:pt>
                <c:pt idx="1881">
                  <c:v>0.81260794473228148</c:v>
                </c:pt>
                <c:pt idx="1882">
                  <c:v>0.8130397236614697</c:v>
                </c:pt>
                <c:pt idx="1883">
                  <c:v>0.81347150259065792</c:v>
                </c:pt>
                <c:pt idx="1884">
                  <c:v>0.81390328151984614</c:v>
                </c:pt>
                <c:pt idx="1885">
                  <c:v>0.8143350604490347</c:v>
                </c:pt>
                <c:pt idx="1886">
                  <c:v>0.8147668393782227</c:v>
                </c:pt>
                <c:pt idx="1887">
                  <c:v>0.81519861830741125</c:v>
                </c:pt>
                <c:pt idx="1888">
                  <c:v>0.81563039723659958</c:v>
                </c:pt>
                <c:pt idx="1889">
                  <c:v>0.81606217616578725</c:v>
                </c:pt>
                <c:pt idx="1890">
                  <c:v>0.81649395509497569</c:v>
                </c:pt>
                <c:pt idx="1891">
                  <c:v>0.81692573402416413</c:v>
                </c:pt>
                <c:pt idx="1892">
                  <c:v>0.81735751295335191</c:v>
                </c:pt>
                <c:pt idx="1893">
                  <c:v>0.81778929188254013</c:v>
                </c:pt>
                <c:pt idx="1894">
                  <c:v>0.81822107081172835</c:v>
                </c:pt>
                <c:pt idx="1895">
                  <c:v>0.81865284974091657</c:v>
                </c:pt>
                <c:pt idx="1896">
                  <c:v>0.81908462867010523</c:v>
                </c:pt>
                <c:pt idx="1897">
                  <c:v>0.81951640759929301</c:v>
                </c:pt>
                <c:pt idx="1898">
                  <c:v>0.81994818652848211</c:v>
                </c:pt>
                <c:pt idx="1899">
                  <c:v>0.820379965457669</c:v>
                </c:pt>
                <c:pt idx="1900">
                  <c:v>0.82081174438685767</c:v>
                </c:pt>
                <c:pt idx="1901">
                  <c:v>0.82124352331604589</c:v>
                </c:pt>
                <c:pt idx="1902">
                  <c:v>0.82167530224523455</c:v>
                </c:pt>
                <c:pt idx="1903">
                  <c:v>0.82210708117442233</c:v>
                </c:pt>
                <c:pt idx="1904">
                  <c:v>0.82253886010361055</c:v>
                </c:pt>
                <c:pt idx="1905">
                  <c:v>0.82297063903279921</c:v>
                </c:pt>
                <c:pt idx="1906">
                  <c:v>0.82340241796198699</c:v>
                </c:pt>
                <c:pt idx="1907">
                  <c:v>0.82383419689117565</c:v>
                </c:pt>
                <c:pt idx="1908">
                  <c:v>0.82426597582036298</c:v>
                </c:pt>
                <c:pt idx="1909">
                  <c:v>0.82469775474955165</c:v>
                </c:pt>
                <c:pt idx="1910">
                  <c:v>0.82512953367874076</c:v>
                </c:pt>
                <c:pt idx="1911">
                  <c:v>0.82556131260792809</c:v>
                </c:pt>
                <c:pt idx="1912">
                  <c:v>0.82599309153711664</c:v>
                </c:pt>
                <c:pt idx="1913">
                  <c:v>0.82642487046630464</c:v>
                </c:pt>
                <c:pt idx="1914">
                  <c:v>0.82685664939549275</c:v>
                </c:pt>
                <c:pt idx="1915">
                  <c:v>0.82728842832468141</c:v>
                </c:pt>
                <c:pt idx="1916">
                  <c:v>0.82772020725386986</c:v>
                </c:pt>
                <c:pt idx="1917">
                  <c:v>0.82815198618305763</c:v>
                </c:pt>
                <c:pt idx="1918">
                  <c:v>0.82858376511224452</c:v>
                </c:pt>
                <c:pt idx="1919">
                  <c:v>0.82901554404143352</c:v>
                </c:pt>
                <c:pt idx="1920">
                  <c:v>0.82944732297062207</c:v>
                </c:pt>
                <c:pt idx="1921">
                  <c:v>0.82987910189981062</c:v>
                </c:pt>
                <c:pt idx="1922">
                  <c:v>0.83031088082899851</c:v>
                </c:pt>
                <c:pt idx="1923">
                  <c:v>0.83074265975818729</c:v>
                </c:pt>
                <c:pt idx="1924">
                  <c:v>0.83117443868737573</c:v>
                </c:pt>
                <c:pt idx="1925">
                  <c:v>0.83160621761656384</c:v>
                </c:pt>
                <c:pt idx="1926">
                  <c:v>0.83203799654575161</c:v>
                </c:pt>
                <c:pt idx="1927">
                  <c:v>0.8324697754749395</c:v>
                </c:pt>
                <c:pt idx="1928">
                  <c:v>0.83290155440412839</c:v>
                </c:pt>
                <c:pt idx="1929">
                  <c:v>0.83333333333331605</c:v>
                </c:pt>
                <c:pt idx="1930">
                  <c:v>0.83376511226250494</c:v>
                </c:pt>
                <c:pt idx="1931">
                  <c:v>0.8341968911916926</c:v>
                </c:pt>
                <c:pt idx="1932">
                  <c:v>0.83462867012088182</c:v>
                </c:pt>
                <c:pt idx="1933">
                  <c:v>0.83506044905006849</c:v>
                </c:pt>
                <c:pt idx="1934">
                  <c:v>0.83549222797925671</c:v>
                </c:pt>
                <c:pt idx="1935">
                  <c:v>0.83592400690844604</c:v>
                </c:pt>
                <c:pt idx="1936">
                  <c:v>0.83635578583763315</c:v>
                </c:pt>
                <c:pt idx="1937">
                  <c:v>0.83678756476682159</c:v>
                </c:pt>
                <c:pt idx="1938">
                  <c:v>0.83721934369601003</c:v>
                </c:pt>
                <c:pt idx="1939">
                  <c:v>0.83765112262519925</c:v>
                </c:pt>
                <c:pt idx="1940">
                  <c:v>0.83808290155438669</c:v>
                </c:pt>
                <c:pt idx="1941">
                  <c:v>0.83851468048357514</c:v>
                </c:pt>
                <c:pt idx="1942">
                  <c:v>0.83894645941276291</c:v>
                </c:pt>
                <c:pt idx="1943">
                  <c:v>0.83937823834195113</c:v>
                </c:pt>
                <c:pt idx="1944">
                  <c:v>0.83981001727113991</c:v>
                </c:pt>
                <c:pt idx="1945">
                  <c:v>0.84024179620032813</c:v>
                </c:pt>
                <c:pt idx="1946">
                  <c:v>0.84067357512951624</c:v>
                </c:pt>
                <c:pt idx="1947">
                  <c:v>0.84110535405870446</c:v>
                </c:pt>
                <c:pt idx="1948">
                  <c:v>0.84153713298789223</c:v>
                </c:pt>
                <c:pt idx="1949">
                  <c:v>0.84196891191708045</c:v>
                </c:pt>
                <c:pt idx="1950">
                  <c:v>0.84240069084626856</c:v>
                </c:pt>
                <c:pt idx="1951">
                  <c:v>0.84283246977545656</c:v>
                </c:pt>
                <c:pt idx="1952">
                  <c:v>0.84326424870464467</c:v>
                </c:pt>
                <c:pt idx="1953">
                  <c:v>0.84369602763383433</c:v>
                </c:pt>
                <c:pt idx="1954">
                  <c:v>0.84412780656302244</c:v>
                </c:pt>
                <c:pt idx="1955">
                  <c:v>0.84455958549220933</c:v>
                </c:pt>
                <c:pt idx="1956">
                  <c:v>0.84499136442139844</c:v>
                </c:pt>
                <c:pt idx="1957">
                  <c:v>0.84542314335058666</c:v>
                </c:pt>
                <c:pt idx="1958">
                  <c:v>0.84585492227977532</c:v>
                </c:pt>
                <c:pt idx="1959">
                  <c:v>0.84628670120896221</c:v>
                </c:pt>
                <c:pt idx="1960">
                  <c:v>0.84671848013815132</c:v>
                </c:pt>
                <c:pt idx="1961">
                  <c:v>0.8471502590673391</c:v>
                </c:pt>
                <c:pt idx="1962">
                  <c:v>0.84758203799652732</c:v>
                </c:pt>
                <c:pt idx="1963">
                  <c:v>0.84801381692571565</c:v>
                </c:pt>
                <c:pt idx="1964">
                  <c:v>0.84844559585490376</c:v>
                </c:pt>
                <c:pt idx="1965">
                  <c:v>0.84887737478409242</c:v>
                </c:pt>
                <c:pt idx="1966">
                  <c:v>0.84930915371328064</c:v>
                </c:pt>
                <c:pt idx="1967">
                  <c:v>0.84974093264246908</c:v>
                </c:pt>
                <c:pt idx="1968">
                  <c:v>0.85017271157165653</c:v>
                </c:pt>
                <c:pt idx="1969">
                  <c:v>0.85060449050084574</c:v>
                </c:pt>
                <c:pt idx="1970">
                  <c:v>0.85103626943003308</c:v>
                </c:pt>
                <c:pt idx="1971">
                  <c:v>0.8514680483592213</c:v>
                </c:pt>
                <c:pt idx="1972">
                  <c:v>0.85189982728841074</c:v>
                </c:pt>
                <c:pt idx="1973">
                  <c:v>0.8523316062175984</c:v>
                </c:pt>
                <c:pt idx="1974">
                  <c:v>0.85276338514678596</c:v>
                </c:pt>
                <c:pt idx="1975">
                  <c:v>0.85319516407597462</c:v>
                </c:pt>
                <c:pt idx="1976">
                  <c:v>0.85362694300516262</c:v>
                </c:pt>
                <c:pt idx="1977">
                  <c:v>0.85405872193435051</c:v>
                </c:pt>
                <c:pt idx="1978">
                  <c:v>0.85449050086353884</c:v>
                </c:pt>
                <c:pt idx="1979">
                  <c:v>0.85492227979272706</c:v>
                </c:pt>
                <c:pt idx="1980">
                  <c:v>0.85535405872191528</c:v>
                </c:pt>
                <c:pt idx="1981">
                  <c:v>0.85578583765110461</c:v>
                </c:pt>
                <c:pt idx="1982">
                  <c:v>0.85621761658029216</c:v>
                </c:pt>
                <c:pt idx="1983">
                  <c:v>0.85664939550948105</c:v>
                </c:pt>
                <c:pt idx="1984">
                  <c:v>0.8570811744386686</c:v>
                </c:pt>
                <c:pt idx="1985">
                  <c:v>0.85751295336785638</c:v>
                </c:pt>
                <c:pt idx="1986">
                  <c:v>0.85794473229704504</c:v>
                </c:pt>
                <c:pt idx="1987">
                  <c:v>0.85837651122623249</c:v>
                </c:pt>
                <c:pt idx="1988">
                  <c:v>0.85880829015542171</c:v>
                </c:pt>
                <c:pt idx="1989">
                  <c:v>0.8592400690846097</c:v>
                </c:pt>
                <c:pt idx="1990">
                  <c:v>0.85967184801379859</c:v>
                </c:pt>
                <c:pt idx="1991">
                  <c:v>0.8601036269429857</c:v>
                </c:pt>
                <c:pt idx="1992">
                  <c:v>0.86053540587217392</c:v>
                </c:pt>
                <c:pt idx="1993">
                  <c:v>0.86096718480136136</c:v>
                </c:pt>
                <c:pt idx="1994">
                  <c:v>0.86139896373055069</c:v>
                </c:pt>
                <c:pt idx="1995">
                  <c:v>0.86183074265973914</c:v>
                </c:pt>
                <c:pt idx="1996">
                  <c:v>0.86226252158892658</c:v>
                </c:pt>
                <c:pt idx="1997">
                  <c:v>0.86269430051811602</c:v>
                </c:pt>
                <c:pt idx="1998">
                  <c:v>0.86312607944730324</c:v>
                </c:pt>
                <c:pt idx="1999">
                  <c:v>0.86355785837649202</c:v>
                </c:pt>
                <c:pt idx="2000">
                  <c:v>0.86398963730568057</c:v>
                </c:pt>
                <c:pt idx="2001">
                  <c:v>0.8644214162348689</c:v>
                </c:pt>
                <c:pt idx="2002">
                  <c:v>0.86485319516405612</c:v>
                </c:pt>
                <c:pt idx="2003">
                  <c:v>0.86528497409324434</c:v>
                </c:pt>
                <c:pt idx="2004">
                  <c:v>0.86571675302243267</c:v>
                </c:pt>
                <c:pt idx="2005">
                  <c:v>0.86614853195162078</c:v>
                </c:pt>
                <c:pt idx="2006">
                  <c:v>0.866580310880809</c:v>
                </c:pt>
                <c:pt idx="2007">
                  <c:v>0.86701208980999678</c:v>
                </c:pt>
                <c:pt idx="2008">
                  <c:v>0.86744386873918589</c:v>
                </c:pt>
                <c:pt idx="2009">
                  <c:v>0.86787564766837499</c:v>
                </c:pt>
                <c:pt idx="2010">
                  <c:v>0.86830742659756233</c:v>
                </c:pt>
                <c:pt idx="2011">
                  <c:v>0.86873920552675055</c:v>
                </c:pt>
                <c:pt idx="2012">
                  <c:v>0.86917098445593832</c:v>
                </c:pt>
                <c:pt idx="2013">
                  <c:v>0.86960276338512665</c:v>
                </c:pt>
                <c:pt idx="2014">
                  <c:v>0.87003454231431521</c:v>
                </c:pt>
                <c:pt idx="2015">
                  <c:v>0.87046632124350298</c:v>
                </c:pt>
                <c:pt idx="2016">
                  <c:v>0.87089810017269165</c:v>
                </c:pt>
                <c:pt idx="2017">
                  <c:v>0.8713298791018802</c:v>
                </c:pt>
                <c:pt idx="2018">
                  <c:v>0.87176165803106764</c:v>
                </c:pt>
                <c:pt idx="2019">
                  <c:v>0.87219343696025631</c:v>
                </c:pt>
                <c:pt idx="2020">
                  <c:v>0.87262521588944486</c:v>
                </c:pt>
                <c:pt idx="2021">
                  <c:v>0.8730569948186323</c:v>
                </c:pt>
                <c:pt idx="2022">
                  <c:v>0.87348877374782052</c:v>
                </c:pt>
                <c:pt idx="2023">
                  <c:v>0.87392055267700952</c:v>
                </c:pt>
                <c:pt idx="2024">
                  <c:v>0.87435233160619741</c:v>
                </c:pt>
                <c:pt idx="2025">
                  <c:v>0.87478411053538585</c:v>
                </c:pt>
                <c:pt idx="2026">
                  <c:v>0.87521588946457396</c:v>
                </c:pt>
                <c:pt idx="2027">
                  <c:v>0.87564766839376218</c:v>
                </c:pt>
                <c:pt idx="2028">
                  <c:v>0.87607944732294984</c:v>
                </c:pt>
                <c:pt idx="2029">
                  <c:v>0.87651122625213851</c:v>
                </c:pt>
                <c:pt idx="2030">
                  <c:v>0.87694300518132662</c:v>
                </c:pt>
                <c:pt idx="2031">
                  <c:v>0.87737478411051462</c:v>
                </c:pt>
                <c:pt idx="2032">
                  <c:v>0.87780656303970273</c:v>
                </c:pt>
                <c:pt idx="2033">
                  <c:v>0.87823834196889095</c:v>
                </c:pt>
                <c:pt idx="2034">
                  <c:v>0.87867012089807983</c:v>
                </c:pt>
                <c:pt idx="2035">
                  <c:v>0.87910189982726739</c:v>
                </c:pt>
                <c:pt idx="2036">
                  <c:v>0.87953367875645549</c:v>
                </c:pt>
                <c:pt idx="2037">
                  <c:v>0.87996545768564438</c:v>
                </c:pt>
                <c:pt idx="2038">
                  <c:v>0.88039723661483271</c:v>
                </c:pt>
                <c:pt idx="2039">
                  <c:v>0.88082901554402093</c:v>
                </c:pt>
                <c:pt idx="2040">
                  <c:v>0.88126079447320849</c:v>
                </c:pt>
                <c:pt idx="2041">
                  <c:v>0.88169257340239671</c:v>
                </c:pt>
                <c:pt idx="2042">
                  <c:v>0.88212435233158548</c:v>
                </c:pt>
                <c:pt idx="2043">
                  <c:v>0.8825561312607727</c:v>
                </c:pt>
                <c:pt idx="2044">
                  <c:v>0.88298791018996137</c:v>
                </c:pt>
                <c:pt idx="2045">
                  <c:v>0.88341968911914959</c:v>
                </c:pt>
                <c:pt idx="2046">
                  <c:v>0.88385146804833781</c:v>
                </c:pt>
                <c:pt idx="2047">
                  <c:v>0.88428324697752558</c:v>
                </c:pt>
                <c:pt idx="2048">
                  <c:v>0.8847150259067138</c:v>
                </c:pt>
                <c:pt idx="2049">
                  <c:v>0.88514680483590247</c:v>
                </c:pt>
                <c:pt idx="2050">
                  <c:v>0.88557858376509058</c:v>
                </c:pt>
                <c:pt idx="2051">
                  <c:v>0.88601036269427891</c:v>
                </c:pt>
                <c:pt idx="2052">
                  <c:v>0.88644214162346668</c:v>
                </c:pt>
                <c:pt idx="2053">
                  <c:v>0.8868739205526549</c:v>
                </c:pt>
                <c:pt idx="2054">
                  <c:v>0.88730569948184368</c:v>
                </c:pt>
                <c:pt idx="2055">
                  <c:v>0.88773747841103179</c:v>
                </c:pt>
                <c:pt idx="2056">
                  <c:v>0.88816925734022001</c:v>
                </c:pt>
                <c:pt idx="2057">
                  <c:v>0.88860103626940912</c:v>
                </c:pt>
                <c:pt idx="2058">
                  <c:v>0.889032815198597</c:v>
                </c:pt>
                <c:pt idx="2059">
                  <c:v>0.88946459412778456</c:v>
                </c:pt>
                <c:pt idx="2060">
                  <c:v>0.88989637305697289</c:v>
                </c:pt>
                <c:pt idx="2061">
                  <c:v>0.89032815198616067</c:v>
                </c:pt>
                <c:pt idx="2062">
                  <c:v>0.89075993091534933</c:v>
                </c:pt>
                <c:pt idx="2063">
                  <c:v>0.89119170984453755</c:v>
                </c:pt>
                <c:pt idx="2064">
                  <c:v>0.89162348877372577</c:v>
                </c:pt>
                <c:pt idx="2065">
                  <c:v>0.89205526770291355</c:v>
                </c:pt>
                <c:pt idx="2066">
                  <c:v>0.89248704663210221</c:v>
                </c:pt>
                <c:pt idx="2067">
                  <c:v>0.89291882556129043</c:v>
                </c:pt>
                <c:pt idx="2068">
                  <c:v>0.89335060449047865</c:v>
                </c:pt>
                <c:pt idx="2069">
                  <c:v>0.89378238341966632</c:v>
                </c:pt>
                <c:pt idx="2070">
                  <c:v>0.89421416234885509</c:v>
                </c:pt>
                <c:pt idx="2071">
                  <c:v>0.89464594127804364</c:v>
                </c:pt>
                <c:pt idx="2072">
                  <c:v>0.89507772020723109</c:v>
                </c:pt>
                <c:pt idx="2073">
                  <c:v>0.89550949913641953</c:v>
                </c:pt>
                <c:pt idx="2074">
                  <c:v>0.89594127806560842</c:v>
                </c:pt>
                <c:pt idx="2075">
                  <c:v>0.89637305699479664</c:v>
                </c:pt>
                <c:pt idx="2076">
                  <c:v>0.89680483592398463</c:v>
                </c:pt>
                <c:pt idx="2077">
                  <c:v>0.89723661485317263</c:v>
                </c:pt>
                <c:pt idx="2078">
                  <c:v>0.89766839378236019</c:v>
                </c:pt>
                <c:pt idx="2079">
                  <c:v>0.89810017271154907</c:v>
                </c:pt>
                <c:pt idx="2080">
                  <c:v>0.89853195164073729</c:v>
                </c:pt>
                <c:pt idx="2081">
                  <c:v>0.89896373056992551</c:v>
                </c:pt>
                <c:pt idx="2082">
                  <c:v>0.89939550949911373</c:v>
                </c:pt>
                <c:pt idx="2083">
                  <c:v>0.89982728842830195</c:v>
                </c:pt>
                <c:pt idx="2084">
                  <c:v>0.90025906735749062</c:v>
                </c:pt>
                <c:pt idx="2085">
                  <c:v>0.90069084628667895</c:v>
                </c:pt>
                <c:pt idx="2086">
                  <c:v>0.9011226252158665</c:v>
                </c:pt>
                <c:pt idx="2087">
                  <c:v>0.9015544041450545</c:v>
                </c:pt>
                <c:pt idx="2088">
                  <c:v>0.90198618307424228</c:v>
                </c:pt>
                <c:pt idx="2089">
                  <c:v>0.90241796200343127</c:v>
                </c:pt>
                <c:pt idx="2090">
                  <c:v>0.90284974093261949</c:v>
                </c:pt>
                <c:pt idx="2091">
                  <c:v>0.90328151986180749</c:v>
                </c:pt>
                <c:pt idx="2092">
                  <c:v>0.90371329879099549</c:v>
                </c:pt>
                <c:pt idx="2093">
                  <c:v>0.90414507772018482</c:v>
                </c:pt>
                <c:pt idx="2094">
                  <c:v>0.90457685664937293</c:v>
                </c:pt>
                <c:pt idx="2095">
                  <c:v>0.90500863557856115</c:v>
                </c:pt>
                <c:pt idx="2096">
                  <c:v>0.90544041450774881</c:v>
                </c:pt>
                <c:pt idx="2097">
                  <c:v>0.90587219343693659</c:v>
                </c:pt>
                <c:pt idx="2098">
                  <c:v>0.90630397236612525</c:v>
                </c:pt>
                <c:pt idx="2099">
                  <c:v>0.9067357512953137</c:v>
                </c:pt>
                <c:pt idx="2100">
                  <c:v>0.90716753022450169</c:v>
                </c:pt>
                <c:pt idx="2101">
                  <c:v>0.90759930915368991</c:v>
                </c:pt>
                <c:pt idx="2102">
                  <c:v>0.90803108808287814</c:v>
                </c:pt>
                <c:pt idx="2103">
                  <c:v>0.90846286701206558</c:v>
                </c:pt>
                <c:pt idx="2104">
                  <c:v>0.90889464594125458</c:v>
                </c:pt>
                <c:pt idx="2105">
                  <c:v>0.90932642487044257</c:v>
                </c:pt>
                <c:pt idx="2106">
                  <c:v>0.90975820379963102</c:v>
                </c:pt>
                <c:pt idx="2107">
                  <c:v>0.91018998272881924</c:v>
                </c:pt>
                <c:pt idx="2108">
                  <c:v>0.91062176165800801</c:v>
                </c:pt>
                <c:pt idx="2109">
                  <c:v>0.91105354058719568</c:v>
                </c:pt>
                <c:pt idx="2110">
                  <c:v>0.9114853195163839</c:v>
                </c:pt>
                <c:pt idx="2111">
                  <c:v>0.91191709844557256</c:v>
                </c:pt>
                <c:pt idx="2112">
                  <c:v>0.91234887737476089</c:v>
                </c:pt>
                <c:pt idx="2113">
                  <c:v>0.91278065630394911</c:v>
                </c:pt>
                <c:pt idx="2114">
                  <c:v>0.91321243523313678</c:v>
                </c:pt>
                <c:pt idx="2115">
                  <c:v>0.91364421416232544</c:v>
                </c:pt>
                <c:pt idx="2116">
                  <c:v>0.91407599309151366</c:v>
                </c:pt>
                <c:pt idx="2117">
                  <c:v>0.91450777202070144</c:v>
                </c:pt>
                <c:pt idx="2118">
                  <c:v>0.9149395509498901</c:v>
                </c:pt>
                <c:pt idx="2119">
                  <c:v>0.91537132987907788</c:v>
                </c:pt>
                <c:pt idx="2120">
                  <c:v>0.91580310880826565</c:v>
                </c:pt>
                <c:pt idx="2121">
                  <c:v>0.91623488773745387</c:v>
                </c:pt>
                <c:pt idx="2122">
                  <c:v>0.91666666666664254</c:v>
                </c:pt>
                <c:pt idx="2123">
                  <c:v>0.9170984455958312</c:v>
                </c:pt>
                <c:pt idx="2124">
                  <c:v>0.91753022452501898</c:v>
                </c:pt>
                <c:pt idx="2125">
                  <c:v>0.9179620034542072</c:v>
                </c:pt>
                <c:pt idx="2126">
                  <c:v>0.91839378238339564</c:v>
                </c:pt>
                <c:pt idx="2127">
                  <c:v>0.91882556131258364</c:v>
                </c:pt>
                <c:pt idx="2128">
                  <c:v>0.91925734024177186</c:v>
                </c:pt>
                <c:pt idx="2129">
                  <c:v>0.91968911917096008</c:v>
                </c:pt>
                <c:pt idx="2130">
                  <c:v>0.92012089810014863</c:v>
                </c:pt>
                <c:pt idx="2131">
                  <c:v>0.92055267702933652</c:v>
                </c:pt>
                <c:pt idx="2132">
                  <c:v>0.92098445595852474</c:v>
                </c:pt>
                <c:pt idx="2133">
                  <c:v>0.92141623488771229</c:v>
                </c:pt>
                <c:pt idx="2134">
                  <c:v>0.92184801381690162</c:v>
                </c:pt>
                <c:pt idx="2135">
                  <c:v>0.92227979274608962</c:v>
                </c:pt>
                <c:pt idx="2136">
                  <c:v>0.92271157167527762</c:v>
                </c:pt>
                <c:pt idx="2137">
                  <c:v>0.92314335060446584</c:v>
                </c:pt>
                <c:pt idx="2138">
                  <c:v>0.92357512953365406</c:v>
                </c:pt>
                <c:pt idx="2139">
                  <c:v>0.92400690846284228</c:v>
                </c:pt>
                <c:pt idx="2140">
                  <c:v>0.9244386873920305</c:v>
                </c:pt>
                <c:pt idx="2141">
                  <c:v>0.92487046632121872</c:v>
                </c:pt>
                <c:pt idx="2142">
                  <c:v>0.9253022452504065</c:v>
                </c:pt>
                <c:pt idx="2143">
                  <c:v>0.92573402417959583</c:v>
                </c:pt>
                <c:pt idx="2144">
                  <c:v>0.92616580310878394</c:v>
                </c:pt>
                <c:pt idx="2145">
                  <c:v>0.92659758203797149</c:v>
                </c:pt>
                <c:pt idx="2146">
                  <c:v>0.92702936096715949</c:v>
                </c:pt>
                <c:pt idx="2147">
                  <c:v>0.92746113989634726</c:v>
                </c:pt>
                <c:pt idx="2148">
                  <c:v>0.92789291882553671</c:v>
                </c:pt>
                <c:pt idx="2149">
                  <c:v>0.9283246977547247</c:v>
                </c:pt>
                <c:pt idx="2150">
                  <c:v>0.92875647668391315</c:v>
                </c:pt>
                <c:pt idx="2151">
                  <c:v>0.92918825561310137</c:v>
                </c:pt>
                <c:pt idx="2152">
                  <c:v>0.92962003454228981</c:v>
                </c:pt>
                <c:pt idx="2153">
                  <c:v>0.93005181347147836</c:v>
                </c:pt>
                <c:pt idx="2154">
                  <c:v>0.93048359240066558</c:v>
                </c:pt>
                <c:pt idx="2155">
                  <c:v>0.9309153713298538</c:v>
                </c:pt>
                <c:pt idx="2156">
                  <c:v>0.93134715025904202</c:v>
                </c:pt>
                <c:pt idx="2157">
                  <c:v>0.93177892918823024</c:v>
                </c:pt>
                <c:pt idx="2158">
                  <c:v>0.93221070811741846</c:v>
                </c:pt>
                <c:pt idx="2159">
                  <c:v>0.93264248704660668</c:v>
                </c:pt>
                <c:pt idx="2160">
                  <c:v>0.9330742659757949</c:v>
                </c:pt>
                <c:pt idx="2161">
                  <c:v>0.93350604490498268</c:v>
                </c:pt>
                <c:pt idx="2162">
                  <c:v>0.9339378238341719</c:v>
                </c:pt>
                <c:pt idx="2163">
                  <c:v>0.93436960276335967</c:v>
                </c:pt>
                <c:pt idx="2164">
                  <c:v>0.93480138169254778</c:v>
                </c:pt>
                <c:pt idx="2165">
                  <c:v>0.93523316062173556</c:v>
                </c:pt>
                <c:pt idx="2166">
                  <c:v>0.93566493955092422</c:v>
                </c:pt>
                <c:pt idx="2167">
                  <c:v>0.936096718480113</c:v>
                </c:pt>
                <c:pt idx="2168">
                  <c:v>0.93652849740930111</c:v>
                </c:pt>
                <c:pt idx="2169">
                  <c:v>0.93696027633848977</c:v>
                </c:pt>
                <c:pt idx="2170">
                  <c:v>0.9373920552676771</c:v>
                </c:pt>
                <c:pt idx="2171">
                  <c:v>0.93782383419686577</c:v>
                </c:pt>
                <c:pt idx="2172">
                  <c:v>0.93825561312605399</c:v>
                </c:pt>
                <c:pt idx="2173">
                  <c:v>0.93868739205524176</c:v>
                </c:pt>
                <c:pt idx="2174">
                  <c:v>0.93911917098442999</c:v>
                </c:pt>
                <c:pt idx="2175">
                  <c:v>0.93955094991361776</c:v>
                </c:pt>
                <c:pt idx="2176">
                  <c:v>0.93998272884280598</c:v>
                </c:pt>
                <c:pt idx="2177">
                  <c:v>0.94041450777199409</c:v>
                </c:pt>
                <c:pt idx="2178">
                  <c:v>0.94084628670118331</c:v>
                </c:pt>
                <c:pt idx="2179">
                  <c:v>0.94127806563037153</c:v>
                </c:pt>
                <c:pt idx="2180">
                  <c:v>0.94170984455956008</c:v>
                </c:pt>
                <c:pt idx="2181">
                  <c:v>0.9421416234887483</c:v>
                </c:pt>
                <c:pt idx="2182">
                  <c:v>0.94257340241793552</c:v>
                </c:pt>
                <c:pt idx="2183">
                  <c:v>0.94300518134712397</c:v>
                </c:pt>
                <c:pt idx="2184">
                  <c:v>0.94343696027631163</c:v>
                </c:pt>
                <c:pt idx="2185">
                  <c:v>0.94386873920550063</c:v>
                </c:pt>
                <c:pt idx="2186">
                  <c:v>0.94430051813468863</c:v>
                </c:pt>
                <c:pt idx="2187">
                  <c:v>0.94473229706387762</c:v>
                </c:pt>
                <c:pt idx="2188">
                  <c:v>0.94516407599306507</c:v>
                </c:pt>
                <c:pt idx="2189">
                  <c:v>0.94559585492225329</c:v>
                </c:pt>
                <c:pt idx="2190">
                  <c:v>0.94602763385144162</c:v>
                </c:pt>
                <c:pt idx="2191">
                  <c:v>0.94645941278062973</c:v>
                </c:pt>
                <c:pt idx="2192">
                  <c:v>0.94689119170981795</c:v>
                </c:pt>
                <c:pt idx="2193">
                  <c:v>0.94732297063900661</c:v>
                </c:pt>
                <c:pt idx="2194">
                  <c:v>0.94775474956819494</c:v>
                </c:pt>
                <c:pt idx="2195">
                  <c:v>0.9481865284973825</c:v>
                </c:pt>
                <c:pt idx="2196">
                  <c:v>0.94861830742657138</c:v>
                </c:pt>
                <c:pt idx="2197">
                  <c:v>0.94905008635575905</c:v>
                </c:pt>
                <c:pt idx="2198">
                  <c:v>0.94948186528494727</c:v>
                </c:pt>
                <c:pt idx="2199">
                  <c:v>0.9499136442141356</c:v>
                </c:pt>
                <c:pt idx="2200">
                  <c:v>0.95034542314332415</c:v>
                </c:pt>
                <c:pt idx="2201">
                  <c:v>0.95077720207251248</c:v>
                </c:pt>
                <c:pt idx="2202">
                  <c:v>0.9512089810016997</c:v>
                </c:pt>
                <c:pt idx="2203">
                  <c:v>0.95164075993088904</c:v>
                </c:pt>
                <c:pt idx="2204">
                  <c:v>0.9520725388600767</c:v>
                </c:pt>
                <c:pt idx="2205">
                  <c:v>0.95250431778926459</c:v>
                </c:pt>
                <c:pt idx="2206">
                  <c:v>0.95293609671845303</c:v>
                </c:pt>
                <c:pt idx="2207">
                  <c:v>0.95336787564764081</c:v>
                </c:pt>
                <c:pt idx="2208">
                  <c:v>0.95379965457683047</c:v>
                </c:pt>
                <c:pt idx="2209">
                  <c:v>0.95423143350601813</c:v>
                </c:pt>
                <c:pt idx="2210">
                  <c:v>0.95466321243520635</c:v>
                </c:pt>
                <c:pt idx="2211">
                  <c:v>0.95509499136439469</c:v>
                </c:pt>
                <c:pt idx="2212">
                  <c:v>0.95552677029358291</c:v>
                </c:pt>
                <c:pt idx="2213">
                  <c:v>0.95595854922277068</c:v>
                </c:pt>
                <c:pt idx="2214">
                  <c:v>0.95639032815195857</c:v>
                </c:pt>
                <c:pt idx="2215">
                  <c:v>0.95682210708114701</c:v>
                </c:pt>
                <c:pt idx="2216">
                  <c:v>0.95725388601033523</c:v>
                </c:pt>
                <c:pt idx="2217">
                  <c:v>0.95768566493952401</c:v>
                </c:pt>
                <c:pt idx="2218">
                  <c:v>0.95811744386871167</c:v>
                </c:pt>
                <c:pt idx="2219">
                  <c:v>0.9585492227979</c:v>
                </c:pt>
                <c:pt idx="2220">
                  <c:v>0.95898100172708811</c:v>
                </c:pt>
                <c:pt idx="2221">
                  <c:v>0.95941278065627589</c:v>
                </c:pt>
                <c:pt idx="2222">
                  <c:v>0.959844559585465</c:v>
                </c:pt>
                <c:pt idx="2223">
                  <c:v>0.96027633851465277</c:v>
                </c:pt>
                <c:pt idx="2224">
                  <c:v>0.96070811744384188</c:v>
                </c:pt>
                <c:pt idx="2225">
                  <c:v>0.9611398963730301</c:v>
                </c:pt>
                <c:pt idx="2226">
                  <c:v>0.96157167530221743</c:v>
                </c:pt>
                <c:pt idx="2227">
                  <c:v>0.96200345423140565</c:v>
                </c:pt>
                <c:pt idx="2228">
                  <c:v>0.96243523316059476</c:v>
                </c:pt>
                <c:pt idx="2229">
                  <c:v>0.96286701208978298</c:v>
                </c:pt>
                <c:pt idx="2230">
                  <c:v>0.96329879101897065</c:v>
                </c:pt>
                <c:pt idx="2231">
                  <c:v>0.96373056994815853</c:v>
                </c:pt>
                <c:pt idx="2232">
                  <c:v>0.96416234887734575</c:v>
                </c:pt>
                <c:pt idx="2233">
                  <c:v>0.96459412780653497</c:v>
                </c:pt>
                <c:pt idx="2234">
                  <c:v>0.96502590673572364</c:v>
                </c:pt>
                <c:pt idx="2235">
                  <c:v>0.96545768566491141</c:v>
                </c:pt>
                <c:pt idx="2236">
                  <c:v>0.9658894645941003</c:v>
                </c:pt>
                <c:pt idx="2237">
                  <c:v>0.96632124352328863</c:v>
                </c:pt>
                <c:pt idx="2238">
                  <c:v>0.96675302245247685</c:v>
                </c:pt>
                <c:pt idx="2239">
                  <c:v>0.96718480138166429</c:v>
                </c:pt>
                <c:pt idx="2240">
                  <c:v>0.96761658031085251</c:v>
                </c:pt>
                <c:pt idx="2241">
                  <c:v>0.96804835924004073</c:v>
                </c:pt>
                <c:pt idx="2242">
                  <c:v>0.96848013816922851</c:v>
                </c:pt>
                <c:pt idx="2243">
                  <c:v>0.96891191709841784</c:v>
                </c:pt>
                <c:pt idx="2244">
                  <c:v>0.96934369602760562</c:v>
                </c:pt>
                <c:pt idx="2245">
                  <c:v>0.96977547495679406</c:v>
                </c:pt>
                <c:pt idx="2246">
                  <c:v>0.97020725388598184</c:v>
                </c:pt>
                <c:pt idx="2247">
                  <c:v>0.97063903281517117</c:v>
                </c:pt>
                <c:pt idx="2248">
                  <c:v>0.97107081174435861</c:v>
                </c:pt>
                <c:pt idx="2249">
                  <c:v>0.97150259067354661</c:v>
                </c:pt>
                <c:pt idx="2250">
                  <c:v>0.97193436960273449</c:v>
                </c:pt>
                <c:pt idx="2251">
                  <c:v>0.97236614853192227</c:v>
                </c:pt>
                <c:pt idx="2252">
                  <c:v>0.97279792746111182</c:v>
                </c:pt>
                <c:pt idx="2253">
                  <c:v>0.97322970639029993</c:v>
                </c:pt>
                <c:pt idx="2254">
                  <c:v>0.97366148531948804</c:v>
                </c:pt>
                <c:pt idx="2255">
                  <c:v>0.97409326424867626</c:v>
                </c:pt>
                <c:pt idx="2256">
                  <c:v>0.97452504317786404</c:v>
                </c:pt>
                <c:pt idx="2257">
                  <c:v>0.9749568221070527</c:v>
                </c:pt>
                <c:pt idx="2258">
                  <c:v>0.97538860103624048</c:v>
                </c:pt>
                <c:pt idx="2259">
                  <c:v>0.9758203799654287</c:v>
                </c:pt>
                <c:pt idx="2260">
                  <c:v>0.97625215889461658</c:v>
                </c:pt>
                <c:pt idx="2261">
                  <c:v>0.9766839378238058</c:v>
                </c:pt>
                <c:pt idx="2262">
                  <c:v>0.97711571675299369</c:v>
                </c:pt>
                <c:pt idx="2263">
                  <c:v>0.97754749568218213</c:v>
                </c:pt>
                <c:pt idx="2264">
                  <c:v>0.97797927461137046</c:v>
                </c:pt>
                <c:pt idx="2265">
                  <c:v>0.97841105354055846</c:v>
                </c:pt>
                <c:pt idx="2266">
                  <c:v>0.97884283246974724</c:v>
                </c:pt>
                <c:pt idx="2267">
                  <c:v>0.97927461139893501</c:v>
                </c:pt>
                <c:pt idx="2268">
                  <c:v>0.97970639032812312</c:v>
                </c:pt>
                <c:pt idx="2269">
                  <c:v>0.98013816925731001</c:v>
                </c:pt>
                <c:pt idx="2270">
                  <c:v>0.98056994818649867</c:v>
                </c:pt>
                <c:pt idx="2271">
                  <c:v>0.98100172711568734</c:v>
                </c:pt>
                <c:pt idx="2272">
                  <c:v>0.98143350604487567</c:v>
                </c:pt>
                <c:pt idx="2273">
                  <c:v>0.98186528497406356</c:v>
                </c:pt>
                <c:pt idx="2274">
                  <c:v>0.98229706390325155</c:v>
                </c:pt>
                <c:pt idx="2275">
                  <c:v>0.98272884283244022</c:v>
                </c:pt>
                <c:pt idx="2276">
                  <c:v>0.98316062176162755</c:v>
                </c:pt>
                <c:pt idx="2277">
                  <c:v>0.98359240069081666</c:v>
                </c:pt>
                <c:pt idx="2278">
                  <c:v>0.98402417962000488</c:v>
                </c:pt>
                <c:pt idx="2279">
                  <c:v>0.98445595854919354</c:v>
                </c:pt>
                <c:pt idx="2280">
                  <c:v>0.98488773747838165</c:v>
                </c:pt>
                <c:pt idx="2281">
                  <c:v>0.98531951640756954</c:v>
                </c:pt>
                <c:pt idx="2282">
                  <c:v>0.98575129533675776</c:v>
                </c:pt>
                <c:pt idx="2283">
                  <c:v>0.98618307426594543</c:v>
                </c:pt>
                <c:pt idx="2284">
                  <c:v>0.98661485319513464</c:v>
                </c:pt>
                <c:pt idx="2285">
                  <c:v>0.98704663212432264</c:v>
                </c:pt>
                <c:pt idx="2286">
                  <c:v>0.98747841105351064</c:v>
                </c:pt>
                <c:pt idx="2287">
                  <c:v>0.98791018998269786</c:v>
                </c:pt>
                <c:pt idx="2288">
                  <c:v>0.98834196891188708</c:v>
                </c:pt>
                <c:pt idx="2289">
                  <c:v>0.9887737478410753</c:v>
                </c:pt>
                <c:pt idx="2290">
                  <c:v>0.98920552677026308</c:v>
                </c:pt>
                <c:pt idx="2291">
                  <c:v>0.98963730569945152</c:v>
                </c:pt>
                <c:pt idx="2292">
                  <c:v>0.99006908462863996</c:v>
                </c:pt>
                <c:pt idx="2293">
                  <c:v>0.99050086355782818</c:v>
                </c:pt>
                <c:pt idx="2294">
                  <c:v>0.9909326424870164</c:v>
                </c:pt>
                <c:pt idx="2295">
                  <c:v>0.99136442141620407</c:v>
                </c:pt>
                <c:pt idx="2296">
                  <c:v>0.99179620034539284</c:v>
                </c:pt>
                <c:pt idx="2297">
                  <c:v>0.99222797927458151</c:v>
                </c:pt>
                <c:pt idx="2298">
                  <c:v>0.99265975820376962</c:v>
                </c:pt>
                <c:pt idx="2299">
                  <c:v>0.9930915371329575</c:v>
                </c:pt>
                <c:pt idx="2300">
                  <c:v>0.9935233160621455</c:v>
                </c:pt>
                <c:pt idx="2301">
                  <c:v>0.9939550949913335</c:v>
                </c:pt>
                <c:pt idx="2302">
                  <c:v>0.99438687392052216</c:v>
                </c:pt>
                <c:pt idx="2303">
                  <c:v>0.99481865284971061</c:v>
                </c:pt>
                <c:pt idx="2304">
                  <c:v>0.9952504317788986</c:v>
                </c:pt>
                <c:pt idx="2305">
                  <c:v>0.99568221070808682</c:v>
                </c:pt>
                <c:pt idx="2306">
                  <c:v>0.99611398963727427</c:v>
                </c:pt>
                <c:pt idx="2307">
                  <c:v>0.99654576856646326</c:v>
                </c:pt>
                <c:pt idx="2308">
                  <c:v>0.99697754749565148</c:v>
                </c:pt>
                <c:pt idx="2309">
                  <c:v>0.9974093264248397</c:v>
                </c:pt>
                <c:pt idx="2310">
                  <c:v>0.99784110535402792</c:v>
                </c:pt>
                <c:pt idx="2311">
                  <c:v>0.9982728842832157</c:v>
                </c:pt>
                <c:pt idx="2312">
                  <c:v>0.9987046632124047</c:v>
                </c:pt>
                <c:pt idx="2313">
                  <c:v>0.9991364421415927</c:v>
                </c:pt>
                <c:pt idx="2314">
                  <c:v>0.99956822107078058</c:v>
                </c:pt>
                <c:pt idx="2315">
                  <c:v>0.99999999999996858</c:v>
                </c:pt>
              </c:numCache>
            </c:numRef>
          </c:yVal>
        </c:ser>
        <c:axId val="94915200"/>
        <c:axId val="94929280"/>
      </c:scatterChart>
      <c:valAx>
        <c:axId val="94915200"/>
        <c:scaling>
          <c:orientation val="minMax"/>
        </c:scaling>
        <c:axPos val="b"/>
        <c:numFmt formatCode="General" sourceLinked="1"/>
        <c:tickLblPos val="nextTo"/>
        <c:crossAx val="94929280"/>
        <c:crosses val="autoZero"/>
        <c:crossBetween val="midCat"/>
      </c:valAx>
      <c:valAx>
        <c:axId val="94929280"/>
        <c:scaling>
          <c:orientation val="minMax"/>
        </c:scaling>
        <c:axPos val="l"/>
        <c:majorGridlines/>
        <c:numFmt formatCode="General" sourceLinked="1"/>
        <c:tickLblPos val="nextTo"/>
        <c:crossAx val="9491520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perSTA TP of SS4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'SS4-2'!$B$1</c:f>
              <c:strCache>
                <c:ptCount val="1"/>
                <c:pt idx="0">
                  <c:v>perSTA TP</c:v>
                </c:pt>
              </c:strCache>
            </c:strRef>
          </c:tx>
          <c:marker>
            <c:symbol val="none"/>
          </c:marker>
          <c:xVal>
            <c:numRef>
              <c:f>'SS4-2'!$A$2:$A$11401</c:f>
              <c:numCache>
                <c:formatCode>General</c:formatCode>
                <c:ptCount val="114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 formatCode="0.00E+00">
                  <c:v>1.1015700000000007E-5</c:v>
                </c:pt>
                <c:pt idx="197">
                  <c:v>2.1055900000000014E-3</c:v>
                </c:pt>
                <c:pt idx="198">
                  <c:v>4.7924400000000028E-3</c:v>
                </c:pt>
                <c:pt idx="199">
                  <c:v>4.7924400000000028E-3</c:v>
                </c:pt>
                <c:pt idx="200">
                  <c:v>4.7924400000000028E-3</c:v>
                </c:pt>
                <c:pt idx="201">
                  <c:v>6.9090400000000069E-3</c:v>
                </c:pt>
                <c:pt idx="202">
                  <c:v>6.9090400000000069E-3</c:v>
                </c:pt>
                <c:pt idx="203">
                  <c:v>9.595890000000008E-3</c:v>
                </c:pt>
                <c:pt idx="204">
                  <c:v>1.7828799999999999E-2</c:v>
                </c:pt>
                <c:pt idx="205">
                  <c:v>4.2576000000000003E-2</c:v>
                </c:pt>
                <c:pt idx="206">
                  <c:v>4.2576000000000003E-2</c:v>
                </c:pt>
                <c:pt idx="207">
                  <c:v>7.2553100000000009E-2</c:v>
                </c:pt>
                <c:pt idx="208">
                  <c:v>0.10109100000000004</c:v>
                </c:pt>
                <c:pt idx="209">
                  <c:v>0.12259800000000004</c:v>
                </c:pt>
                <c:pt idx="210">
                  <c:v>0.13351600000000008</c:v>
                </c:pt>
                <c:pt idx="211">
                  <c:v>0.13351600000000008</c:v>
                </c:pt>
                <c:pt idx="212">
                  <c:v>0.13943300000000008</c:v>
                </c:pt>
                <c:pt idx="213">
                  <c:v>0.13943300000000008</c:v>
                </c:pt>
                <c:pt idx="214">
                  <c:v>0.13943300000000008</c:v>
                </c:pt>
                <c:pt idx="215">
                  <c:v>0.13943300000000008</c:v>
                </c:pt>
                <c:pt idx="216">
                  <c:v>0.13943300000000008</c:v>
                </c:pt>
                <c:pt idx="217">
                  <c:v>0.13943300000000008</c:v>
                </c:pt>
                <c:pt idx="218">
                  <c:v>0.13943300000000008</c:v>
                </c:pt>
                <c:pt idx="219">
                  <c:v>0.13943300000000008</c:v>
                </c:pt>
                <c:pt idx="220">
                  <c:v>0.13943300000000008</c:v>
                </c:pt>
                <c:pt idx="221">
                  <c:v>0.13944400000000012</c:v>
                </c:pt>
                <c:pt idx="222">
                  <c:v>0.13944400000000012</c:v>
                </c:pt>
                <c:pt idx="223">
                  <c:v>0.13944400000000012</c:v>
                </c:pt>
                <c:pt idx="224">
                  <c:v>0.14178099999999999</c:v>
                </c:pt>
                <c:pt idx="225">
                  <c:v>0.14178099999999999</c:v>
                </c:pt>
                <c:pt idx="226">
                  <c:v>0.14178099999999999</c:v>
                </c:pt>
                <c:pt idx="227">
                  <c:v>0.14281500000000008</c:v>
                </c:pt>
                <c:pt idx="228">
                  <c:v>0.14281500000000008</c:v>
                </c:pt>
                <c:pt idx="229">
                  <c:v>0.14348000000000008</c:v>
                </c:pt>
                <c:pt idx="230">
                  <c:v>0.14348000000000008</c:v>
                </c:pt>
                <c:pt idx="231">
                  <c:v>0.14350199999999999</c:v>
                </c:pt>
                <c:pt idx="232">
                  <c:v>0.14353900000000008</c:v>
                </c:pt>
                <c:pt idx="233">
                  <c:v>0.143627</c:v>
                </c:pt>
                <c:pt idx="234">
                  <c:v>0.143627</c:v>
                </c:pt>
                <c:pt idx="235">
                  <c:v>0.143627</c:v>
                </c:pt>
                <c:pt idx="236">
                  <c:v>0.143627</c:v>
                </c:pt>
                <c:pt idx="237">
                  <c:v>0.143627</c:v>
                </c:pt>
                <c:pt idx="238">
                  <c:v>0.143627</c:v>
                </c:pt>
                <c:pt idx="239">
                  <c:v>0.143627</c:v>
                </c:pt>
                <c:pt idx="240">
                  <c:v>0.143627</c:v>
                </c:pt>
                <c:pt idx="241">
                  <c:v>0.143627</c:v>
                </c:pt>
                <c:pt idx="242">
                  <c:v>0.143627</c:v>
                </c:pt>
                <c:pt idx="243">
                  <c:v>0.143627</c:v>
                </c:pt>
                <c:pt idx="244">
                  <c:v>0.143627</c:v>
                </c:pt>
                <c:pt idx="245">
                  <c:v>0.143627</c:v>
                </c:pt>
                <c:pt idx="246">
                  <c:v>0.143627</c:v>
                </c:pt>
                <c:pt idx="247">
                  <c:v>0.143627</c:v>
                </c:pt>
                <c:pt idx="248">
                  <c:v>0.143627</c:v>
                </c:pt>
                <c:pt idx="249">
                  <c:v>0.143627</c:v>
                </c:pt>
                <c:pt idx="250">
                  <c:v>0.143627</c:v>
                </c:pt>
                <c:pt idx="251">
                  <c:v>0.143627</c:v>
                </c:pt>
                <c:pt idx="252">
                  <c:v>0.143627</c:v>
                </c:pt>
                <c:pt idx="253">
                  <c:v>0.143627</c:v>
                </c:pt>
                <c:pt idx="254">
                  <c:v>0.143627</c:v>
                </c:pt>
                <c:pt idx="255">
                  <c:v>0.143627</c:v>
                </c:pt>
                <c:pt idx="256">
                  <c:v>0.143627</c:v>
                </c:pt>
                <c:pt idx="257">
                  <c:v>0.143627</c:v>
                </c:pt>
                <c:pt idx="258">
                  <c:v>0.143627</c:v>
                </c:pt>
                <c:pt idx="259">
                  <c:v>0.143627</c:v>
                </c:pt>
                <c:pt idx="260">
                  <c:v>0.143627</c:v>
                </c:pt>
                <c:pt idx="261">
                  <c:v>0.143627</c:v>
                </c:pt>
                <c:pt idx="262">
                  <c:v>0.143627</c:v>
                </c:pt>
                <c:pt idx="263">
                  <c:v>0.143627</c:v>
                </c:pt>
                <c:pt idx="264">
                  <c:v>0.143627</c:v>
                </c:pt>
                <c:pt idx="265">
                  <c:v>0.143627</c:v>
                </c:pt>
                <c:pt idx="266">
                  <c:v>0.143627</c:v>
                </c:pt>
                <c:pt idx="267">
                  <c:v>0.143627</c:v>
                </c:pt>
                <c:pt idx="268">
                  <c:v>0.143627</c:v>
                </c:pt>
                <c:pt idx="269">
                  <c:v>0.143627</c:v>
                </c:pt>
                <c:pt idx="270">
                  <c:v>0.143627</c:v>
                </c:pt>
                <c:pt idx="271">
                  <c:v>0.14370900000000009</c:v>
                </c:pt>
                <c:pt idx="272">
                  <c:v>0.14370900000000009</c:v>
                </c:pt>
                <c:pt idx="273">
                  <c:v>0.14370900000000009</c:v>
                </c:pt>
                <c:pt idx="274">
                  <c:v>0.14370900000000009</c:v>
                </c:pt>
                <c:pt idx="275">
                  <c:v>0.14378199999999999</c:v>
                </c:pt>
                <c:pt idx="276">
                  <c:v>0.14971300000000012</c:v>
                </c:pt>
                <c:pt idx="277">
                  <c:v>0.17952499999999999</c:v>
                </c:pt>
                <c:pt idx="278">
                  <c:v>0.17952499999999999</c:v>
                </c:pt>
                <c:pt idx="279">
                  <c:v>0.19514000000000001</c:v>
                </c:pt>
                <c:pt idx="280">
                  <c:v>0.20151600000000008</c:v>
                </c:pt>
                <c:pt idx="281">
                  <c:v>0.20151600000000008</c:v>
                </c:pt>
                <c:pt idx="282">
                  <c:v>0.20151600000000008</c:v>
                </c:pt>
                <c:pt idx="283">
                  <c:v>0.24281700000000009</c:v>
                </c:pt>
                <c:pt idx="284">
                  <c:v>0.26598700000000008</c:v>
                </c:pt>
                <c:pt idx="285">
                  <c:v>0.26621400000000001</c:v>
                </c:pt>
                <c:pt idx="286">
                  <c:v>0.26630700000000002</c:v>
                </c:pt>
                <c:pt idx="287">
                  <c:v>0.27812400000000015</c:v>
                </c:pt>
                <c:pt idx="288">
                  <c:v>0.28306000000000014</c:v>
                </c:pt>
                <c:pt idx="289">
                  <c:v>0.28325500000000003</c:v>
                </c:pt>
                <c:pt idx="290">
                  <c:v>0.28325500000000003</c:v>
                </c:pt>
                <c:pt idx="291">
                  <c:v>0.28326600000000002</c:v>
                </c:pt>
                <c:pt idx="292">
                  <c:v>0.2850830000000002</c:v>
                </c:pt>
                <c:pt idx="293">
                  <c:v>0.2850830000000002</c:v>
                </c:pt>
                <c:pt idx="294">
                  <c:v>0.28540800000000016</c:v>
                </c:pt>
                <c:pt idx="295">
                  <c:v>0.28599800000000014</c:v>
                </c:pt>
                <c:pt idx="296">
                  <c:v>0.28607900000000008</c:v>
                </c:pt>
                <c:pt idx="297">
                  <c:v>0.28644200000000014</c:v>
                </c:pt>
                <c:pt idx="298">
                  <c:v>0.28647000000000017</c:v>
                </c:pt>
                <c:pt idx="299">
                  <c:v>0.28647000000000017</c:v>
                </c:pt>
                <c:pt idx="300">
                  <c:v>0.28647000000000017</c:v>
                </c:pt>
                <c:pt idx="301">
                  <c:v>0.2867650000000001</c:v>
                </c:pt>
                <c:pt idx="302">
                  <c:v>0.2867650000000001</c:v>
                </c:pt>
                <c:pt idx="303">
                  <c:v>0.2867650000000001</c:v>
                </c:pt>
                <c:pt idx="304">
                  <c:v>0.2867650000000001</c:v>
                </c:pt>
                <c:pt idx="305">
                  <c:v>0.2867650000000001</c:v>
                </c:pt>
                <c:pt idx="306">
                  <c:v>0.2867650000000001</c:v>
                </c:pt>
                <c:pt idx="307">
                  <c:v>0.2867650000000001</c:v>
                </c:pt>
                <c:pt idx="308">
                  <c:v>0.2867650000000001</c:v>
                </c:pt>
                <c:pt idx="309">
                  <c:v>0.2867650000000001</c:v>
                </c:pt>
                <c:pt idx="310">
                  <c:v>0.2867650000000001</c:v>
                </c:pt>
                <c:pt idx="311">
                  <c:v>0.2867650000000001</c:v>
                </c:pt>
                <c:pt idx="312">
                  <c:v>0.2867650000000001</c:v>
                </c:pt>
                <c:pt idx="313">
                  <c:v>0.2867650000000001</c:v>
                </c:pt>
                <c:pt idx="314">
                  <c:v>0.2867650000000001</c:v>
                </c:pt>
                <c:pt idx="315">
                  <c:v>0.28706700000000002</c:v>
                </c:pt>
                <c:pt idx="316">
                  <c:v>0.28706700000000002</c:v>
                </c:pt>
                <c:pt idx="317">
                  <c:v>0.287107</c:v>
                </c:pt>
                <c:pt idx="318">
                  <c:v>0.28725500000000004</c:v>
                </c:pt>
                <c:pt idx="319">
                  <c:v>0.28725500000000004</c:v>
                </c:pt>
                <c:pt idx="320">
                  <c:v>0.28725500000000004</c:v>
                </c:pt>
                <c:pt idx="321">
                  <c:v>0.28725500000000004</c:v>
                </c:pt>
                <c:pt idx="322">
                  <c:v>0.28725500000000004</c:v>
                </c:pt>
                <c:pt idx="323">
                  <c:v>0.28725500000000004</c:v>
                </c:pt>
                <c:pt idx="324">
                  <c:v>0.28725500000000004</c:v>
                </c:pt>
                <c:pt idx="325">
                  <c:v>0.28725500000000004</c:v>
                </c:pt>
                <c:pt idx="326">
                  <c:v>0.288103</c:v>
                </c:pt>
                <c:pt idx="327">
                  <c:v>0.29155700000000001</c:v>
                </c:pt>
                <c:pt idx="328">
                  <c:v>0.29823900000000003</c:v>
                </c:pt>
                <c:pt idx="329">
                  <c:v>0.29823900000000003</c:v>
                </c:pt>
                <c:pt idx="330">
                  <c:v>0.30857400000000024</c:v>
                </c:pt>
                <c:pt idx="331">
                  <c:v>0.30857400000000024</c:v>
                </c:pt>
                <c:pt idx="332">
                  <c:v>0.32315300000000002</c:v>
                </c:pt>
                <c:pt idx="333">
                  <c:v>0.32983100000000026</c:v>
                </c:pt>
                <c:pt idx="334">
                  <c:v>0.35931800000000036</c:v>
                </c:pt>
                <c:pt idx="335">
                  <c:v>0.38644500000000021</c:v>
                </c:pt>
                <c:pt idx="336">
                  <c:v>0.38753400000000021</c:v>
                </c:pt>
                <c:pt idx="337">
                  <c:v>0.40935200000000022</c:v>
                </c:pt>
                <c:pt idx="338">
                  <c:v>0.40961400000000014</c:v>
                </c:pt>
                <c:pt idx="339">
                  <c:v>0.42003400000000002</c:v>
                </c:pt>
                <c:pt idx="340">
                  <c:v>0.42003400000000002</c:v>
                </c:pt>
                <c:pt idx="341">
                  <c:v>0.42175200000000002</c:v>
                </c:pt>
                <c:pt idx="342">
                  <c:v>0.4261970000000001</c:v>
                </c:pt>
                <c:pt idx="343">
                  <c:v>0.42636300000000027</c:v>
                </c:pt>
                <c:pt idx="344">
                  <c:v>0.42636300000000027</c:v>
                </c:pt>
                <c:pt idx="345">
                  <c:v>0.42871100000000001</c:v>
                </c:pt>
                <c:pt idx="346">
                  <c:v>0.42871100000000001</c:v>
                </c:pt>
                <c:pt idx="347">
                  <c:v>0.42871100000000001</c:v>
                </c:pt>
                <c:pt idx="348">
                  <c:v>0.42902000000000018</c:v>
                </c:pt>
                <c:pt idx="349">
                  <c:v>0.42902000000000018</c:v>
                </c:pt>
                <c:pt idx="350">
                  <c:v>0.42902000000000018</c:v>
                </c:pt>
                <c:pt idx="351">
                  <c:v>0.42958000000000024</c:v>
                </c:pt>
                <c:pt idx="352">
                  <c:v>0.42987500000000017</c:v>
                </c:pt>
                <c:pt idx="353">
                  <c:v>0.42994900000000008</c:v>
                </c:pt>
                <c:pt idx="354">
                  <c:v>0.42994900000000008</c:v>
                </c:pt>
                <c:pt idx="355">
                  <c:v>0.43024400000000002</c:v>
                </c:pt>
                <c:pt idx="356">
                  <c:v>0.4302450000000001</c:v>
                </c:pt>
                <c:pt idx="357">
                  <c:v>0.4302450000000001</c:v>
                </c:pt>
                <c:pt idx="358">
                  <c:v>0.43030400000000024</c:v>
                </c:pt>
                <c:pt idx="359">
                  <c:v>0.43033300000000002</c:v>
                </c:pt>
                <c:pt idx="360">
                  <c:v>0.43039200000000016</c:v>
                </c:pt>
                <c:pt idx="361">
                  <c:v>0.43039200000000016</c:v>
                </c:pt>
                <c:pt idx="362">
                  <c:v>0.43039200000000016</c:v>
                </c:pt>
                <c:pt idx="363">
                  <c:v>0.43039200000000016</c:v>
                </c:pt>
                <c:pt idx="364">
                  <c:v>0.43039200000000016</c:v>
                </c:pt>
                <c:pt idx="365">
                  <c:v>0.43039200000000016</c:v>
                </c:pt>
                <c:pt idx="366">
                  <c:v>0.43039200000000016</c:v>
                </c:pt>
                <c:pt idx="367">
                  <c:v>0.43039200000000016</c:v>
                </c:pt>
                <c:pt idx="368">
                  <c:v>0.43039200000000016</c:v>
                </c:pt>
                <c:pt idx="369">
                  <c:v>0.43039200000000016</c:v>
                </c:pt>
                <c:pt idx="370">
                  <c:v>0.43039200000000016</c:v>
                </c:pt>
                <c:pt idx="371">
                  <c:v>0.43039200000000016</c:v>
                </c:pt>
                <c:pt idx="372">
                  <c:v>0.43039200000000016</c:v>
                </c:pt>
                <c:pt idx="373">
                  <c:v>0.43039200000000016</c:v>
                </c:pt>
                <c:pt idx="374">
                  <c:v>0.43039200000000016</c:v>
                </c:pt>
                <c:pt idx="375">
                  <c:v>0.43039200000000016</c:v>
                </c:pt>
                <c:pt idx="376">
                  <c:v>0.43039200000000016</c:v>
                </c:pt>
                <c:pt idx="377">
                  <c:v>0.43039200000000016</c:v>
                </c:pt>
                <c:pt idx="378">
                  <c:v>0.43518500000000027</c:v>
                </c:pt>
                <c:pt idx="379">
                  <c:v>0.477238</c:v>
                </c:pt>
                <c:pt idx="380">
                  <c:v>0.477238</c:v>
                </c:pt>
                <c:pt idx="381">
                  <c:v>0.48477100000000001</c:v>
                </c:pt>
                <c:pt idx="382">
                  <c:v>0.48477100000000001</c:v>
                </c:pt>
                <c:pt idx="383">
                  <c:v>0.50294499999999998</c:v>
                </c:pt>
                <c:pt idx="384">
                  <c:v>0.5522119999999997</c:v>
                </c:pt>
                <c:pt idx="385">
                  <c:v>0.55297900000000033</c:v>
                </c:pt>
                <c:pt idx="386">
                  <c:v>0.56284900000000049</c:v>
                </c:pt>
                <c:pt idx="387">
                  <c:v>0.56391400000000003</c:v>
                </c:pt>
                <c:pt idx="388">
                  <c:v>0.56391400000000003</c:v>
                </c:pt>
                <c:pt idx="389">
                  <c:v>0.56488899999999997</c:v>
                </c:pt>
                <c:pt idx="390">
                  <c:v>0.56922200000000001</c:v>
                </c:pt>
                <c:pt idx="391">
                  <c:v>0.56922200000000001</c:v>
                </c:pt>
                <c:pt idx="392">
                  <c:v>0.56982500000000036</c:v>
                </c:pt>
                <c:pt idx="393">
                  <c:v>0.57001900000000005</c:v>
                </c:pt>
                <c:pt idx="394">
                  <c:v>0.57001900000000005</c:v>
                </c:pt>
                <c:pt idx="395">
                  <c:v>0.57209900000000036</c:v>
                </c:pt>
                <c:pt idx="396">
                  <c:v>0.57209900000000036</c:v>
                </c:pt>
                <c:pt idx="397">
                  <c:v>0.57217300000000004</c:v>
                </c:pt>
                <c:pt idx="398">
                  <c:v>0.57217300000000004</c:v>
                </c:pt>
                <c:pt idx="399">
                  <c:v>0.57264700000000035</c:v>
                </c:pt>
                <c:pt idx="400">
                  <c:v>0.57264700000000035</c:v>
                </c:pt>
                <c:pt idx="401">
                  <c:v>0.57305899999999999</c:v>
                </c:pt>
                <c:pt idx="402">
                  <c:v>0.57308700000000001</c:v>
                </c:pt>
                <c:pt idx="403">
                  <c:v>0.57352899999999996</c:v>
                </c:pt>
                <c:pt idx="404">
                  <c:v>0.57352899999999996</c:v>
                </c:pt>
                <c:pt idx="405">
                  <c:v>0.57352899999999996</c:v>
                </c:pt>
                <c:pt idx="406">
                  <c:v>0.57352899999999996</c:v>
                </c:pt>
                <c:pt idx="407">
                  <c:v>0.57352899999999996</c:v>
                </c:pt>
                <c:pt idx="408">
                  <c:v>0.57352899999999996</c:v>
                </c:pt>
                <c:pt idx="409">
                  <c:v>0.57352899999999996</c:v>
                </c:pt>
                <c:pt idx="410">
                  <c:v>0.57352899999999996</c:v>
                </c:pt>
                <c:pt idx="411">
                  <c:v>0.57352899999999996</c:v>
                </c:pt>
                <c:pt idx="412">
                  <c:v>0.57352899999999996</c:v>
                </c:pt>
                <c:pt idx="413">
                  <c:v>0.57352899999999996</c:v>
                </c:pt>
                <c:pt idx="414">
                  <c:v>0.57352899999999996</c:v>
                </c:pt>
                <c:pt idx="415">
                  <c:v>0.57352899999999996</c:v>
                </c:pt>
                <c:pt idx="416">
                  <c:v>0.57352899999999996</c:v>
                </c:pt>
                <c:pt idx="417">
                  <c:v>0.57354000000000005</c:v>
                </c:pt>
                <c:pt idx="418">
                  <c:v>0.57354000000000005</c:v>
                </c:pt>
                <c:pt idx="419">
                  <c:v>0.57354000000000005</c:v>
                </c:pt>
                <c:pt idx="420">
                  <c:v>0.573577</c:v>
                </c:pt>
                <c:pt idx="421">
                  <c:v>0.57383200000000001</c:v>
                </c:pt>
                <c:pt idx="422">
                  <c:v>0.57383200000000001</c:v>
                </c:pt>
                <c:pt idx="423">
                  <c:v>0.57396100000000005</c:v>
                </c:pt>
                <c:pt idx="424">
                  <c:v>0.57396100000000005</c:v>
                </c:pt>
                <c:pt idx="425">
                  <c:v>0.57401999999999997</c:v>
                </c:pt>
                <c:pt idx="426">
                  <c:v>0.57401999999999997</c:v>
                </c:pt>
                <c:pt idx="427">
                  <c:v>0.57401999999999997</c:v>
                </c:pt>
                <c:pt idx="428">
                  <c:v>0.57401999999999997</c:v>
                </c:pt>
                <c:pt idx="429">
                  <c:v>0.57401999999999997</c:v>
                </c:pt>
                <c:pt idx="430">
                  <c:v>0.57428800000000002</c:v>
                </c:pt>
                <c:pt idx="431">
                  <c:v>0.57428800000000002</c:v>
                </c:pt>
                <c:pt idx="432">
                  <c:v>0.578322</c:v>
                </c:pt>
                <c:pt idx="433">
                  <c:v>0.58174300000000001</c:v>
                </c:pt>
                <c:pt idx="434">
                  <c:v>0.583125</c:v>
                </c:pt>
                <c:pt idx="435">
                  <c:v>0.5879609999999994</c:v>
                </c:pt>
                <c:pt idx="436">
                  <c:v>0.59059099999999964</c:v>
                </c:pt>
                <c:pt idx="437">
                  <c:v>0.60542499999999999</c:v>
                </c:pt>
                <c:pt idx="438">
                  <c:v>0.60542499999999999</c:v>
                </c:pt>
                <c:pt idx="439">
                  <c:v>0.63714700000000035</c:v>
                </c:pt>
                <c:pt idx="440">
                  <c:v>0.63714700000000035</c:v>
                </c:pt>
                <c:pt idx="441">
                  <c:v>0.63714700000000035</c:v>
                </c:pt>
                <c:pt idx="442">
                  <c:v>0.63793200000000005</c:v>
                </c:pt>
                <c:pt idx="443">
                  <c:v>0.65300499999999995</c:v>
                </c:pt>
                <c:pt idx="444">
                  <c:v>0.65300499999999995</c:v>
                </c:pt>
                <c:pt idx="445">
                  <c:v>0.65300499999999995</c:v>
                </c:pt>
                <c:pt idx="446">
                  <c:v>0.66447900000000049</c:v>
                </c:pt>
                <c:pt idx="447">
                  <c:v>0.66969900000000082</c:v>
                </c:pt>
                <c:pt idx="448">
                  <c:v>0.69637899999999997</c:v>
                </c:pt>
                <c:pt idx="449">
                  <c:v>0.69686899999999996</c:v>
                </c:pt>
                <c:pt idx="450">
                  <c:v>0.69775299999999996</c:v>
                </c:pt>
                <c:pt idx="451">
                  <c:v>0.70679900000000051</c:v>
                </c:pt>
                <c:pt idx="452">
                  <c:v>0.70679900000000051</c:v>
                </c:pt>
                <c:pt idx="453">
                  <c:v>0.70754099999999998</c:v>
                </c:pt>
                <c:pt idx="454">
                  <c:v>0.71312799999999998</c:v>
                </c:pt>
                <c:pt idx="455">
                  <c:v>0.71349899999999999</c:v>
                </c:pt>
                <c:pt idx="456">
                  <c:v>0.71365800000000035</c:v>
                </c:pt>
                <c:pt idx="457">
                  <c:v>0.71501700000000001</c:v>
                </c:pt>
                <c:pt idx="458">
                  <c:v>0.71547499999999997</c:v>
                </c:pt>
                <c:pt idx="459">
                  <c:v>0.71547499999999997</c:v>
                </c:pt>
                <c:pt idx="460">
                  <c:v>0.71557700000000002</c:v>
                </c:pt>
                <c:pt idx="461">
                  <c:v>0.71634399999999998</c:v>
                </c:pt>
                <c:pt idx="462">
                  <c:v>0.71650800000000003</c:v>
                </c:pt>
                <c:pt idx="463">
                  <c:v>0.71650800000000003</c:v>
                </c:pt>
                <c:pt idx="464">
                  <c:v>0.71671399999999996</c:v>
                </c:pt>
                <c:pt idx="465">
                  <c:v>0.71671399999999996</c:v>
                </c:pt>
                <c:pt idx="466">
                  <c:v>0.7167440000000006</c:v>
                </c:pt>
                <c:pt idx="467">
                  <c:v>0.7167440000000006</c:v>
                </c:pt>
                <c:pt idx="468">
                  <c:v>0.716862</c:v>
                </c:pt>
                <c:pt idx="469">
                  <c:v>0.71706800000000004</c:v>
                </c:pt>
                <c:pt idx="470">
                  <c:v>0.71706800000000004</c:v>
                </c:pt>
                <c:pt idx="471">
                  <c:v>0.71706800000000004</c:v>
                </c:pt>
                <c:pt idx="472">
                  <c:v>0.71706800000000004</c:v>
                </c:pt>
                <c:pt idx="473">
                  <c:v>0.71709800000000035</c:v>
                </c:pt>
                <c:pt idx="474">
                  <c:v>0.71709800000000035</c:v>
                </c:pt>
                <c:pt idx="475">
                  <c:v>0.71715700000000004</c:v>
                </c:pt>
                <c:pt idx="476">
                  <c:v>0.71715700000000004</c:v>
                </c:pt>
                <c:pt idx="477">
                  <c:v>0.71715700000000004</c:v>
                </c:pt>
                <c:pt idx="478">
                  <c:v>0.71715700000000004</c:v>
                </c:pt>
                <c:pt idx="479">
                  <c:v>0.71715700000000004</c:v>
                </c:pt>
                <c:pt idx="480">
                  <c:v>0.71715700000000004</c:v>
                </c:pt>
                <c:pt idx="481">
                  <c:v>0.71715700000000004</c:v>
                </c:pt>
                <c:pt idx="482">
                  <c:v>0.71715700000000004</c:v>
                </c:pt>
                <c:pt idx="483">
                  <c:v>0.71715700000000004</c:v>
                </c:pt>
                <c:pt idx="484">
                  <c:v>0.71715700000000004</c:v>
                </c:pt>
                <c:pt idx="485">
                  <c:v>0.71741100000000002</c:v>
                </c:pt>
                <c:pt idx="486">
                  <c:v>0.71764700000000048</c:v>
                </c:pt>
                <c:pt idx="487">
                  <c:v>0.71764700000000048</c:v>
                </c:pt>
                <c:pt idx="488">
                  <c:v>0.75305500000000036</c:v>
                </c:pt>
                <c:pt idx="489">
                  <c:v>0.75948499999999997</c:v>
                </c:pt>
                <c:pt idx="490">
                  <c:v>0.75973299999999999</c:v>
                </c:pt>
                <c:pt idx="491">
                  <c:v>0.76022299999999998</c:v>
                </c:pt>
                <c:pt idx="492">
                  <c:v>0.76400200000000029</c:v>
                </c:pt>
                <c:pt idx="493">
                  <c:v>0.76400200000000029</c:v>
                </c:pt>
                <c:pt idx="494">
                  <c:v>0.78971000000000002</c:v>
                </c:pt>
                <c:pt idx="495">
                  <c:v>0.81483499999999998</c:v>
                </c:pt>
                <c:pt idx="496">
                  <c:v>0.81918000000000002</c:v>
                </c:pt>
                <c:pt idx="497">
                  <c:v>0.81918000000000002</c:v>
                </c:pt>
                <c:pt idx="498">
                  <c:v>0.85165400000000036</c:v>
                </c:pt>
                <c:pt idx="499">
                  <c:v>0.85598700000000005</c:v>
                </c:pt>
                <c:pt idx="500">
                  <c:v>0.85679500000000053</c:v>
                </c:pt>
                <c:pt idx="501">
                  <c:v>0.85884900000000053</c:v>
                </c:pt>
                <c:pt idx="502">
                  <c:v>0.85893799999999998</c:v>
                </c:pt>
                <c:pt idx="503">
                  <c:v>0.85941199999999962</c:v>
                </c:pt>
                <c:pt idx="504">
                  <c:v>0.86029400000000034</c:v>
                </c:pt>
                <c:pt idx="505">
                  <c:v>0.86029400000000034</c:v>
                </c:pt>
                <c:pt idx="506">
                  <c:v>0.86029400000000034</c:v>
                </c:pt>
                <c:pt idx="507">
                  <c:v>0.86029400000000034</c:v>
                </c:pt>
                <c:pt idx="508">
                  <c:v>0.86029400000000034</c:v>
                </c:pt>
                <c:pt idx="509">
                  <c:v>0.86029400000000034</c:v>
                </c:pt>
                <c:pt idx="510">
                  <c:v>0.86029400000000034</c:v>
                </c:pt>
                <c:pt idx="511">
                  <c:v>0.86029400000000034</c:v>
                </c:pt>
                <c:pt idx="512">
                  <c:v>0.86029400000000034</c:v>
                </c:pt>
                <c:pt idx="513">
                  <c:v>0.86029400000000034</c:v>
                </c:pt>
                <c:pt idx="514">
                  <c:v>0.86029400000000034</c:v>
                </c:pt>
                <c:pt idx="515">
                  <c:v>0.86029400000000034</c:v>
                </c:pt>
                <c:pt idx="516">
                  <c:v>0.86030499999999999</c:v>
                </c:pt>
                <c:pt idx="517">
                  <c:v>0.86037600000000003</c:v>
                </c:pt>
                <c:pt idx="518">
                  <c:v>0.86063699999999999</c:v>
                </c:pt>
                <c:pt idx="519">
                  <c:v>0.86063699999999999</c:v>
                </c:pt>
                <c:pt idx="520">
                  <c:v>0.86063699999999999</c:v>
                </c:pt>
                <c:pt idx="521">
                  <c:v>0.86069600000000035</c:v>
                </c:pt>
                <c:pt idx="522">
                  <c:v>0.86078399999999999</c:v>
                </c:pt>
                <c:pt idx="523">
                  <c:v>0.86078399999999999</c:v>
                </c:pt>
                <c:pt idx="524">
                  <c:v>0.86078399999999999</c:v>
                </c:pt>
                <c:pt idx="525">
                  <c:v>0.86078399999999999</c:v>
                </c:pt>
                <c:pt idx="526">
                  <c:v>0.86078399999999999</c:v>
                </c:pt>
                <c:pt idx="527">
                  <c:v>0.86078399999999999</c:v>
                </c:pt>
                <c:pt idx="528">
                  <c:v>0.86078399999999999</c:v>
                </c:pt>
                <c:pt idx="529">
                  <c:v>0.86177500000000051</c:v>
                </c:pt>
                <c:pt idx="530">
                  <c:v>0.86177500000000051</c:v>
                </c:pt>
                <c:pt idx="531">
                  <c:v>0.86508700000000005</c:v>
                </c:pt>
                <c:pt idx="532">
                  <c:v>0.87159100000000034</c:v>
                </c:pt>
                <c:pt idx="533">
                  <c:v>0.87176799999999999</c:v>
                </c:pt>
                <c:pt idx="534">
                  <c:v>0.87812299999999999</c:v>
                </c:pt>
                <c:pt idx="535">
                  <c:v>0.89668199999999998</c:v>
                </c:pt>
                <c:pt idx="536">
                  <c:v>0.90763000000000005</c:v>
                </c:pt>
                <c:pt idx="537">
                  <c:v>0.90763000000000005</c:v>
                </c:pt>
                <c:pt idx="538">
                  <c:v>0.90763000000000005</c:v>
                </c:pt>
                <c:pt idx="539">
                  <c:v>0.94060800000000033</c:v>
                </c:pt>
                <c:pt idx="540">
                  <c:v>0.94811599999999996</c:v>
                </c:pt>
                <c:pt idx="541">
                  <c:v>0.94879100000000061</c:v>
                </c:pt>
                <c:pt idx="542">
                  <c:v>0.97921400000000003</c:v>
                </c:pt>
                <c:pt idx="543">
                  <c:v>0.98453999999999953</c:v>
                </c:pt>
                <c:pt idx="544">
                  <c:v>0.98492299999999966</c:v>
                </c:pt>
                <c:pt idx="545">
                  <c:v>0.9982109999999994</c:v>
                </c:pt>
                <c:pt idx="546">
                  <c:v>0.99961500000000003</c:v>
                </c:pt>
                <c:pt idx="547">
                  <c:v>0.99989300000000003</c:v>
                </c:pt>
                <c:pt idx="548">
                  <c:v>1.0002899999999999</c:v>
                </c:pt>
                <c:pt idx="549">
                  <c:v>1.0025500000000001</c:v>
                </c:pt>
                <c:pt idx="550">
                  <c:v>1.0027999999999992</c:v>
                </c:pt>
                <c:pt idx="551">
                  <c:v>1.0027999999999992</c:v>
                </c:pt>
                <c:pt idx="552">
                  <c:v>1.0031399999999993</c:v>
                </c:pt>
                <c:pt idx="553">
                  <c:v>1.0032699999999994</c:v>
                </c:pt>
                <c:pt idx="554">
                  <c:v>1.0032699999999994</c:v>
                </c:pt>
                <c:pt idx="555">
                  <c:v>1.00345</c:v>
                </c:pt>
                <c:pt idx="556">
                  <c:v>1.0037399999999994</c:v>
                </c:pt>
                <c:pt idx="557">
                  <c:v>1.0039199999999993</c:v>
                </c:pt>
                <c:pt idx="558">
                  <c:v>1.0039199999999993</c:v>
                </c:pt>
                <c:pt idx="559">
                  <c:v>1.0039199999999993</c:v>
                </c:pt>
                <c:pt idx="560">
                  <c:v>1.0039199999999993</c:v>
                </c:pt>
                <c:pt idx="561">
                  <c:v>1.0039199999999993</c:v>
                </c:pt>
                <c:pt idx="562">
                  <c:v>1.0039199999999993</c:v>
                </c:pt>
                <c:pt idx="563">
                  <c:v>1.0039199999999993</c:v>
                </c:pt>
                <c:pt idx="564">
                  <c:v>1.0039199999999993</c:v>
                </c:pt>
                <c:pt idx="565">
                  <c:v>1.0039199999999993</c:v>
                </c:pt>
                <c:pt idx="566">
                  <c:v>1.0039199999999993</c:v>
                </c:pt>
                <c:pt idx="567">
                  <c:v>1.0039199999999993</c:v>
                </c:pt>
                <c:pt idx="568">
                  <c:v>1.0039199999999993</c:v>
                </c:pt>
                <c:pt idx="569">
                  <c:v>1.0039199999999993</c:v>
                </c:pt>
                <c:pt idx="570">
                  <c:v>1.0039299999999991</c:v>
                </c:pt>
                <c:pt idx="571">
                  <c:v>1.0043199999999999</c:v>
                </c:pt>
                <c:pt idx="572">
                  <c:v>1.0043199999999999</c:v>
                </c:pt>
                <c:pt idx="573">
                  <c:v>1.00441</c:v>
                </c:pt>
                <c:pt idx="574">
                  <c:v>1.00441</c:v>
                </c:pt>
                <c:pt idx="575">
                  <c:v>1.00441</c:v>
                </c:pt>
                <c:pt idx="576">
                  <c:v>1.00441</c:v>
                </c:pt>
                <c:pt idx="577">
                  <c:v>1.00441</c:v>
                </c:pt>
                <c:pt idx="578">
                  <c:v>1.00441</c:v>
                </c:pt>
                <c:pt idx="579">
                  <c:v>1.00441</c:v>
                </c:pt>
                <c:pt idx="580">
                  <c:v>1.0058899999999993</c:v>
                </c:pt>
                <c:pt idx="581">
                  <c:v>1.0153999999999994</c:v>
                </c:pt>
                <c:pt idx="582">
                  <c:v>1.0200800000000001</c:v>
                </c:pt>
                <c:pt idx="583">
                  <c:v>1.0465</c:v>
                </c:pt>
                <c:pt idx="584">
                  <c:v>1.0511699999999993</c:v>
                </c:pt>
                <c:pt idx="585">
                  <c:v>1.0574999999999994</c:v>
                </c:pt>
                <c:pt idx="586">
                  <c:v>1.0618099999999993</c:v>
                </c:pt>
                <c:pt idx="587">
                  <c:v>1.0727899999999999</c:v>
                </c:pt>
                <c:pt idx="588">
                  <c:v>1.0727899999999999</c:v>
                </c:pt>
                <c:pt idx="589">
                  <c:v>1.0833999999999993</c:v>
                </c:pt>
                <c:pt idx="590">
                  <c:v>1.09965</c:v>
                </c:pt>
                <c:pt idx="591">
                  <c:v>1.0997899999999998</c:v>
                </c:pt>
                <c:pt idx="592">
                  <c:v>1.1229100000000001</c:v>
                </c:pt>
                <c:pt idx="593">
                  <c:v>1.12574</c:v>
                </c:pt>
                <c:pt idx="594">
                  <c:v>1.1262799999999999</c:v>
                </c:pt>
                <c:pt idx="595">
                  <c:v>1.12863</c:v>
                </c:pt>
                <c:pt idx="596">
                  <c:v>1.13551</c:v>
                </c:pt>
                <c:pt idx="597">
                  <c:v>1.13551</c:v>
                </c:pt>
                <c:pt idx="598">
                  <c:v>1.13551</c:v>
                </c:pt>
                <c:pt idx="599">
                  <c:v>1.13744</c:v>
                </c:pt>
                <c:pt idx="600">
                  <c:v>1.13795</c:v>
                </c:pt>
                <c:pt idx="601">
                  <c:v>1.1398899999999998</c:v>
                </c:pt>
                <c:pt idx="602">
                  <c:v>1.1399899999999998</c:v>
                </c:pt>
                <c:pt idx="603">
                  <c:v>1.14337</c:v>
                </c:pt>
                <c:pt idx="604">
                  <c:v>1.14337</c:v>
                </c:pt>
                <c:pt idx="605">
                  <c:v>1.1434</c:v>
                </c:pt>
                <c:pt idx="606">
                  <c:v>1.1435500000000001</c:v>
                </c:pt>
                <c:pt idx="607">
                  <c:v>1.1435500000000001</c:v>
                </c:pt>
                <c:pt idx="608">
                  <c:v>1.14561</c:v>
                </c:pt>
                <c:pt idx="609">
                  <c:v>1.14561</c:v>
                </c:pt>
                <c:pt idx="610">
                  <c:v>1.1456299999999993</c:v>
                </c:pt>
                <c:pt idx="611">
                  <c:v>1.1456299999999993</c:v>
                </c:pt>
                <c:pt idx="612">
                  <c:v>1.1456999999999993</c:v>
                </c:pt>
                <c:pt idx="613">
                  <c:v>1.14629</c:v>
                </c:pt>
                <c:pt idx="614">
                  <c:v>1.14662</c:v>
                </c:pt>
                <c:pt idx="615">
                  <c:v>1.1468799999999999</c:v>
                </c:pt>
                <c:pt idx="616">
                  <c:v>1.1468799999999999</c:v>
                </c:pt>
                <c:pt idx="617">
                  <c:v>1.1469100000000001</c:v>
                </c:pt>
                <c:pt idx="618">
                  <c:v>1.14697</c:v>
                </c:pt>
                <c:pt idx="619">
                  <c:v>1.14706</c:v>
                </c:pt>
                <c:pt idx="620">
                  <c:v>1.14706</c:v>
                </c:pt>
                <c:pt idx="621">
                  <c:v>1.14706</c:v>
                </c:pt>
                <c:pt idx="622">
                  <c:v>1.14706</c:v>
                </c:pt>
                <c:pt idx="623">
                  <c:v>1.14706</c:v>
                </c:pt>
                <c:pt idx="624">
                  <c:v>1.14706</c:v>
                </c:pt>
                <c:pt idx="625">
                  <c:v>1.14706</c:v>
                </c:pt>
                <c:pt idx="626">
                  <c:v>1.14706</c:v>
                </c:pt>
                <c:pt idx="627">
                  <c:v>1.14706</c:v>
                </c:pt>
                <c:pt idx="628">
                  <c:v>1.14706</c:v>
                </c:pt>
                <c:pt idx="629">
                  <c:v>1.14707</c:v>
                </c:pt>
                <c:pt idx="630">
                  <c:v>1.14707</c:v>
                </c:pt>
                <c:pt idx="631">
                  <c:v>1.1475500000000001</c:v>
                </c:pt>
                <c:pt idx="632">
                  <c:v>1.1490800000000001</c:v>
                </c:pt>
                <c:pt idx="633">
                  <c:v>1.1495199999999999</c:v>
                </c:pt>
                <c:pt idx="634">
                  <c:v>1.1585300000000001</c:v>
                </c:pt>
                <c:pt idx="635">
                  <c:v>1.15883</c:v>
                </c:pt>
                <c:pt idx="636">
                  <c:v>1.15883</c:v>
                </c:pt>
                <c:pt idx="637">
                  <c:v>1.15951</c:v>
                </c:pt>
                <c:pt idx="638">
                  <c:v>1.16371</c:v>
                </c:pt>
                <c:pt idx="639">
                  <c:v>1.16371</c:v>
                </c:pt>
                <c:pt idx="640">
                  <c:v>1.1646099999999999</c:v>
                </c:pt>
                <c:pt idx="641">
                  <c:v>1.1757199999999999</c:v>
                </c:pt>
                <c:pt idx="642">
                  <c:v>1.1757199999999999</c:v>
                </c:pt>
                <c:pt idx="643">
                  <c:v>1.17927</c:v>
                </c:pt>
                <c:pt idx="644">
                  <c:v>1.1944100000000006</c:v>
                </c:pt>
                <c:pt idx="645">
                  <c:v>1.2095799999999994</c:v>
                </c:pt>
                <c:pt idx="646">
                  <c:v>1.2169099999999993</c:v>
                </c:pt>
                <c:pt idx="647">
                  <c:v>1.22655</c:v>
                </c:pt>
                <c:pt idx="648">
                  <c:v>1.2362599999999999</c:v>
                </c:pt>
                <c:pt idx="649">
                  <c:v>1.2362599999999999</c:v>
                </c:pt>
                <c:pt idx="650">
                  <c:v>1.2480800000000001</c:v>
                </c:pt>
                <c:pt idx="651">
                  <c:v>1.2481500000000001</c:v>
                </c:pt>
                <c:pt idx="652">
                  <c:v>1.2509999999999992</c:v>
                </c:pt>
                <c:pt idx="653">
                  <c:v>1.2509999999999992</c:v>
                </c:pt>
                <c:pt idx="654">
                  <c:v>1.2509999999999992</c:v>
                </c:pt>
                <c:pt idx="655">
                  <c:v>1.26607</c:v>
                </c:pt>
                <c:pt idx="656">
                  <c:v>1.2689599999999999</c:v>
                </c:pt>
                <c:pt idx="657">
                  <c:v>1.2693199999999998</c:v>
                </c:pt>
                <c:pt idx="658">
                  <c:v>1.2693199999999998</c:v>
                </c:pt>
                <c:pt idx="659">
                  <c:v>1.2699099999999994</c:v>
                </c:pt>
                <c:pt idx="660">
                  <c:v>1.2718299999999993</c:v>
                </c:pt>
                <c:pt idx="661">
                  <c:v>1.28108</c:v>
                </c:pt>
                <c:pt idx="662">
                  <c:v>1.2819599999999998</c:v>
                </c:pt>
                <c:pt idx="663">
                  <c:v>1.2821899999999999</c:v>
                </c:pt>
                <c:pt idx="664">
                  <c:v>1.2841499999999999</c:v>
                </c:pt>
                <c:pt idx="665">
                  <c:v>1.2841499999999999</c:v>
                </c:pt>
                <c:pt idx="666">
                  <c:v>1.2864899999999999</c:v>
                </c:pt>
                <c:pt idx="667">
                  <c:v>1.2884199999999999</c:v>
                </c:pt>
                <c:pt idx="668">
                  <c:v>1.28931</c:v>
                </c:pt>
                <c:pt idx="669">
                  <c:v>1.29013</c:v>
                </c:pt>
                <c:pt idx="670">
                  <c:v>1.29051</c:v>
                </c:pt>
                <c:pt idx="671">
                  <c:v>1.2906</c:v>
                </c:pt>
                <c:pt idx="672">
                  <c:v>1.2906899999999999</c:v>
                </c:pt>
                <c:pt idx="673">
                  <c:v>1.2906899999999999</c:v>
                </c:pt>
                <c:pt idx="674">
                  <c:v>1.2906899999999999</c:v>
                </c:pt>
                <c:pt idx="675">
                  <c:v>1.2906899999999999</c:v>
                </c:pt>
                <c:pt idx="676">
                  <c:v>1.2906899999999999</c:v>
                </c:pt>
                <c:pt idx="677">
                  <c:v>1.2906899999999999</c:v>
                </c:pt>
                <c:pt idx="678">
                  <c:v>1.2906899999999999</c:v>
                </c:pt>
                <c:pt idx="679">
                  <c:v>1.2906899999999999</c:v>
                </c:pt>
                <c:pt idx="680">
                  <c:v>1.2906899999999999</c:v>
                </c:pt>
                <c:pt idx="681">
                  <c:v>1.2906899999999999</c:v>
                </c:pt>
                <c:pt idx="682">
                  <c:v>1.2906899999999999</c:v>
                </c:pt>
                <c:pt idx="683">
                  <c:v>1.2906899999999999</c:v>
                </c:pt>
                <c:pt idx="684">
                  <c:v>1.2906899999999999</c:v>
                </c:pt>
                <c:pt idx="685">
                  <c:v>1.2906899999999999</c:v>
                </c:pt>
                <c:pt idx="686">
                  <c:v>1.2907</c:v>
                </c:pt>
                <c:pt idx="687">
                  <c:v>1.29118</c:v>
                </c:pt>
                <c:pt idx="688">
                  <c:v>1.29118</c:v>
                </c:pt>
                <c:pt idx="689">
                  <c:v>1.2912199999999998</c:v>
                </c:pt>
                <c:pt idx="690">
                  <c:v>1.2913299999999994</c:v>
                </c:pt>
                <c:pt idx="691">
                  <c:v>1.2958799999999993</c:v>
                </c:pt>
                <c:pt idx="692">
                  <c:v>1.2958799999999993</c:v>
                </c:pt>
                <c:pt idx="693">
                  <c:v>1.29664</c:v>
                </c:pt>
                <c:pt idx="694">
                  <c:v>1.3013899999999998</c:v>
                </c:pt>
                <c:pt idx="695">
                  <c:v>1.3120400000000001</c:v>
                </c:pt>
                <c:pt idx="696">
                  <c:v>1.3120400000000001</c:v>
                </c:pt>
                <c:pt idx="697">
                  <c:v>1.32901</c:v>
                </c:pt>
                <c:pt idx="698">
                  <c:v>1.3331899999999999</c:v>
                </c:pt>
                <c:pt idx="699">
                  <c:v>1.3385100000000001</c:v>
                </c:pt>
                <c:pt idx="700">
                  <c:v>1.3403700000000001</c:v>
                </c:pt>
                <c:pt idx="701">
                  <c:v>1.38836</c:v>
                </c:pt>
                <c:pt idx="702">
                  <c:v>1.38836</c:v>
                </c:pt>
                <c:pt idx="703">
                  <c:v>1.3892599999999999</c:v>
                </c:pt>
                <c:pt idx="704">
                  <c:v>1.39178</c:v>
                </c:pt>
                <c:pt idx="705">
                  <c:v>1.4034899999999992</c:v>
                </c:pt>
                <c:pt idx="706">
                  <c:v>1.4034899999999992</c:v>
                </c:pt>
                <c:pt idx="707">
                  <c:v>1.4075899999999992</c:v>
                </c:pt>
                <c:pt idx="708">
                  <c:v>1.4081699999999993</c:v>
                </c:pt>
                <c:pt idx="709">
                  <c:v>1.4149099999999992</c:v>
                </c:pt>
                <c:pt idx="710">
                  <c:v>1.4209899999999998</c:v>
                </c:pt>
                <c:pt idx="711">
                  <c:v>1.4251799999999992</c:v>
                </c:pt>
                <c:pt idx="712">
                  <c:v>1.4251799999999992</c:v>
                </c:pt>
                <c:pt idx="713">
                  <c:v>1.4272299999999993</c:v>
                </c:pt>
                <c:pt idx="714">
                  <c:v>1.4295199999999992</c:v>
                </c:pt>
                <c:pt idx="715">
                  <c:v>1.4299299999999986</c:v>
                </c:pt>
                <c:pt idx="716">
                  <c:v>1.4300199999999998</c:v>
                </c:pt>
                <c:pt idx="717">
                  <c:v>1.4303199999999998</c:v>
                </c:pt>
                <c:pt idx="718">
                  <c:v>1.4303199999999998</c:v>
                </c:pt>
                <c:pt idx="719">
                  <c:v>1.43235</c:v>
                </c:pt>
                <c:pt idx="720">
                  <c:v>1.4329399999999994</c:v>
                </c:pt>
                <c:pt idx="721">
                  <c:v>1.4338199999999992</c:v>
                </c:pt>
                <c:pt idx="722">
                  <c:v>1.4338199999999992</c:v>
                </c:pt>
                <c:pt idx="723">
                  <c:v>1.4338199999999992</c:v>
                </c:pt>
                <c:pt idx="724">
                  <c:v>1.4338199999999992</c:v>
                </c:pt>
                <c:pt idx="725">
                  <c:v>1.4338199999999992</c:v>
                </c:pt>
                <c:pt idx="726">
                  <c:v>1.4338199999999992</c:v>
                </c:pt>
                <c:pt idx="727">
                  <c:v>1.4338199999999992</c:v>
                </c:pt>
                <c:pt idx="728">
                  <c:v>1.4338199999999992</c:v>
                </c:pt>
                <c:pt idx="729">
                  <c:v>1.4338199999999992</c:v>
                </c:pt>
                <c:pt idx="730">
                  <c:v>1.4338199999999992</c:v>
                </c:pt>
                <c:pt idx="731">
                  <c:v>1.4338199999999992</c:v>
                </c:pt>
                <c:pt idx="732">
                  <c:v>1.4338199999999992</c:v>
                </c:pt>
                <c:pt idx="733">
                  <c:v>1.4338199999999992</c:v>
                </c:pt>
                <c:pt idx="734">
                  <c:v>1.4338199999999992</c:v>
                </c:pt>
                <c:pt idx="735">
                  <c:v>1.4338199999999992</c:v>
                </c:pt>
                <c:pt idx="736">
                  <c:v>1.4339099999999994</c:v>
                </c:pt>
                <c:pt idx="737">
                  <c:v>1.4339299999999986</c:v>
                </c:pt>
                <c:pt idx="738">
                  <c:v>1.4341699999999993</c:v>
                </c:pt>
                <c:pt idx="739">
                  <c:v>1.4341699999999993</c:v>
                </c:pt>
                <c:pt idx="740">
                  <c:v>1.4341699999999993</c:v>
                </c:pt>
                <c:pt idx="741">
                  <c:v>1.4342299999999992</c:v>
                </c:pt>
                <c:pt idx="742">
                  <c:v>1.43431</c:v>
                </c:pt>
                <c:pt idx="743">
                  <c:v>1.43431</c:v>
                </c:pt>
                <c:pt idx="744">
                  <c:v>1.43431</c:v>
                </c:pt>
                <c:pt idx="745">
                  <c:v>1.43431</c:v>
                </c:pt>
                <c:pt idx="746">
                  <c:v>1.43431</c:v>
                </c:pt>
                <c:pt idx="747">
                  <c:v>1.43431</c:v>
                </c:pt>
                <c:pt idx="748">
                  <c:v>1.4346199999999998</c:v>
                </c:pt>
                <c:pt idx="749">
                  <c:v>1.4346199999999998</c:v>
                </c:pt>
                <c:pt idx="750">
                  <c:v>1.4346599999999998</c:v>
                </c:pt>
                <c:pt idx="751">
                  <c:v>1.4366599999999998</c:v>
                </c:pt>
                <c:pt idx="752">
                  <c:v>1.4408099999999993</c:v>
                </c:pt>
                <c:pt idx="753">
                  <c:v>1.4754699999999994</c:v>
                </c:pt>
                <c:pt idx="754">
                  <c:v>1.4763999999999993</c:v>
                </c:pt>
                <c:pt idx="755">
                  <c:v>1.47681</c:v>
                </c:pt>
                <c:pt idx="756">
                  <c:v>1.5059599999999993</c:v>
                </c:pt>
                <c:pt idx="757">
                  <c:v>1.5097999999999994</c:v>
                </c:pt>
                <c:pt idx="758">
                  <c:v>1.5132999999999994</c:v>
                </c:pt>
                <c:pt idx="759">
                  <c:v>1.5223199999999999</c:v>
                </c:pt>
                <c:pt idx="760">
                  <c:v>1.5301899999999999</c:v>
                </c:pt>
                <c:pt idx="761">
                  <c:v>1.5319899999999993</c:v>
                </c:pt>
                <c:pt idx="762">
                  <c:v>1.5319899999999993</c:v>
                </c:pt>
                <c:pt idx="763">
                  <c:v>1.5330899999999998</c:v>
                </c:pt>
                <c:pt idx="764">
                  <c:v>1.5330899999999998</c:v>
                </c:pt>
                <c:pt idx="765">
                  <c:v>1.53491</c:v>
                </c:pt>
                <c:pt idx="766">
                  <c:v>1.5351899999999998</c:v>
                </c:pt>
                <c:pt idx="767">
                  <c:v>1.5351999999999992</c:v>
                </c:pt>
                <c:pt idx="768">
                  <c:v>1.5399499999999993</c:v>
                </c:pt>
                <c:pt idx="769">
                  <c:v>1.5399499999999993</c:v>
                </c:pt>
                <c:pt idx="770">
                  <c:v>1.54498</c:v>
                </c:pt>
                <c:pt idx="771">
                  <c:v>1.5493699999999992</c:v>
                </c:pt>
                <c:pt idx="772">
                  <c:v>1.5493699999999992</c:v>
                </c:pt>
                <c:pt idx="773">
                  <c:v>1.5511199999999998</c:v>
                </c:pt>
                <c:pt idx="774">
                  <c:v>1.5562800000000001</c:v>
                </c:pt>
                <c:pt idx="775">
                  <c:v>1.5635299999999994</c:v>
                </c:pt>
                <c:pt idx="776">
                  <c:v>1.5701499999999999</c:v>
                </c:pt>
                <c:pt idx="777">
                  <c:v>1.5703800000000001</c:v>
                </c:pt>
                <c:pt idx="778">
                  <c:v>1.5709599999999999</c:v>
                </c:pt>
                <c:pt idx="779">
                  <c:v>1.5722</c:v>
                </c:pt>
                <c:pt idx="780">
                  <c:v>1.57314</c:v>
                </c:pt>
                <c:pt idx="781">
                  <c:v>1.57314</c:v>
                </c:pt>
                <c:pt idx="782">
                  <c:v>1.57317</c:v>
                </c:pt>
                <c:pt idx="783">
                  <c:v>1.5734699999999993</c:v>
                </c:pt>
                <c:pt idx="784">
                  <c:v>1.5734699999999993</c:v>
                </c:pt>
                <c:pt idx="785">
                  <c:v>1.57375</c:v>
                </c:pt>
                <c:pt idx="786">
                  <c:v>1.5737599999999998</c:v>
                </c:pt>
                <c:pt idx="787">
                  <c:v>1.5757699999999992</c:v>
                </c:pt>
                <c:pt idx="788">
                  <c:v>1.5759199999999998</c:v>
                </c:pt>
                <c:pt idx="789">
                  <c:v>1.5773599999999999</c:v>
                </c:pt>
                <c:pt idx="790">
                  <c:v>1.57745</c:v>
                </c:pt>
                <c:pt idx="791">
                  <c:v>1.57745</c:v>
                </c:pt>
                <c:pt idx="792">
                  <c:v>1.57745</c:v>
                </c:pt>
                <c:pt idx="793">
                  <c:v>1.57745</c:v>
                </c:pt>
                <c:pt idx="794">
                  <c:v>1.57745</c:v>
                </c:pt>
                <c:pt idx="795">
                  <c:v>1.57745</c:v>
                </c:pt>
                <c:pt idx="796">
                  <c:v>1.57745</c:v>
                </c:pt>
                <c:pt idx="797">
                  <c:v>1.57745</c:v>
                </c:pt>
                <c:pt idx="798">
                  <c:v>1.57785</c:v>
                </c:pt>
                <c:pt idx="799">
                  <c:v>1.58043</c:v>
                </c:pt>
                <c:pt idx="800">
                  <c:v>1.58043</c:v>
                </c:pt>
                <c:pt idx="801">
                  <c:v>1.5913599999999999</c:v>
                </c:pt>
                <c:pt idx="802">
                  <c:v>1.59144</c:v>
                </c:pt>
                <c:pt idx="803">
                  <c:v>1.59144</c:v>
                </c:pt>
                <c:pt idx="804">
                  <c:v>1.62262</c:v>
                </c:pt>
                <c:pt idx="805">
                  <c:v>1.62262</c:v>
                </c:pt>
                <c:pt idx="806">
                  <c:v>1.63534</c:v>
                </c:pt>
                <c:pt idx="807">
                  <c:v>1.63534</c:v>
                </c:pt>
                <c:pt idx="808">
                  <c:v>1.63534</c:v>
                </c:pt>
                <c:pt idx="809">
                  <c:v>1.65693</c:v>
                </c:pt>
                <c:pt idx="810">
                  <c:v>1.66595</c:v>
                </c:pt>
                <c:pt idx="811">
                  <c:v>1.6944500000000007</c:v>
                </c:pt>
                <c:pt idx="812">
                  <c:v>1.6948500000000006</c:v>
                </c:pt>
                <c:pt idx="813">
                  <c:v>1.6980999999999999</c:v>
                </c:pt>
                <c:pt idx="814">
                  <c:v>1.6984699999999999</c:v>
                </c:pt>
                <c:pt idx="815">
                  <c:v>1.7027199999999998</c:v>
                </c:pt>
                <c:pt idx="816">
                  <c:v>1.7029399999999992</c:v>
                </c:pt>
                <c:pt idx="817">
                  <c:v>1.7085199999999998</c:v>
                </c:pt>
                <c:pt idx="818">
                  <c:v>1.7085199999999998</c:v>
                </c:pt>
                <c:pt idx="819">
                  <c:v>1.7085199999999998</c:v>
                </c:pt>
                <c:pt idx="820">
                  <c:v>1.7099499999999994</c:v>
                </c:pt>
                <c:pt idx="821">
                  <c:v>1.7101</c:v>
                </c:pt>
                <c:pt idx="822">
                  <c:v>1.7107299999999994</c:v>
                </c:pt>
                <c:pt idx="823">
                  <c:v>1.7108399999999993</c:v>
                </c:pt>
                <c:pt idx="824">
                  <c:v>1.7108699999999992</c:v>
                </c:pt>
                <c:pt idx="825">
                  <c:v>1.7109699999999994</c:v>
                </c:pt>
                <c:pt idx="826">
                  <c:v>1.71258</c:v>
                </c:pt>
                <c:pt idx="827">
                  <c:v>1.71628</c:v>
                </c:pt>
                <c:pt idx="828">
                  <c:v>1.7170999999999994</c:v>
                </c:pt>
                <c:pt idx="829">
                  <c:v>1.7173699999999994</c:v>
                </c:pt>
                <c:pt idx="830">
                  <c:v>1.7173699999999994</c:v>
                </c:pt>
                <c:pt idx="831">
                  <c:v>1.7174199999999993</c:v>
                </c:pt>
                <c:pt idx="832">
                  <c:v>1.71811</c:v>
                </c:pt>
                <c:pt idx="833">
                  <c:v>1.71811</c:v>
                </c:pt>
                <c:pt idx="834">
                  <c:v>1.71811</c:v>
                </c:pt>
                <c:pt idx="835">
                  <c:v>1.71811</c:v>
                </c:pt>
                <c:pt idx="836">
                  <c:v>1.71811</c:v>
                </c:pt>
                <c:pt idx="837">
                  <c:v>1.7204599999999999</c:v>
                </c:pt>
                <c:pt idx="838">
                  <c:v>1.7205299999999992</c:v>
                </c:pt>
                <c:pt idx="839">
                  <c:v>1.7205899999999998</c:v>
                </c:pt>
                <c:pt idx="840">
                  <c:v>1.7205899999999998</c:v>
                </c:pt>
                <c:pt idx="841">
                  <c:v>1.7205899999999998</c:v>
                </c:pt>
                <c:pt idx="842">
                  <c:v>1.7205899999999998</c:v>
                </c:pt>
                <c:pt idx="843">
                  <c:v>1.7205899999999998</c:v>
                </c:pt>
                <c:pt idx="844">
                  <c:v>1.7205899999999998</c:v>
                </c:pt>
                <c:pt idx="845">
                  <c:v>1.7205899999999998</c:v>
                </c:pt>
                <c:pt idx="846">
                  <c:v>1.72078</c:v>
                </c:pt>
                <c:pt idx="847">
                  <c:v>1.7208399999999993</c:v>
                </c:pt>
                <c:pt idx="848">
                  <c:v>1.7210799999999993</c:v>
                </c:pt>
                <c:pt idx="849">
                  <c:v>1.7210799999999993</c:v>
                </c:pt>
                <c:pt idx="850">
                  <c:v>1.7210799999999993</c:v>
                </c:pt>
                <c:pt idx="851">
                  <c:v>1.7210799999999993</c:v>
                </c:pt>
                <c:pt idx="852">
                  <c:v>1.7226899999999998</c:v>
                </c:pt>
                <c:pt idx="853">
                  <c:v>1.7355099999999994</c:v>
                </c:pt>
                <c:pt idx="854">
                  <c:v>1.7355099999999994</c:v>
                </c:pt>
                <c:pt idx="855">
                  <c:v>1.7559099999999994</c:v>
                </c:pt>
                <c:pt idx="856">
                  <c:v>1.7582100000000001</c:v>
                </c:pt>
                <c:pt idx="857">
                  <c:v>1.76294</c:v>
                </c:pt>
                <c:pt idx="858">
                  <c:v>1.76294</c:v>
                </c:pt>
                <c:pt idx="859">
                  <c:v>1.7631599999999998</c:v>
                </c:pt>
                <c:pt idx="860">
                  <c:v>1.7631599999999998</c:v>
                </c:pt>
                <c:pt idx="861">
                  <c:v>1.7636499999999993</c:v>
                </c:pt>
                <c:pt idx="862">
                  <c:v>1.76624</c:v>
                </c:pt>
                <c:pt idx="863">
                  <c:v>1.7679299999999993</c:v>
                </c:pt>
                <c:pt idx="864">
                  <c:v>1.7756399999999994</c:v>
                </c:pt>
                <c:pt idx="865">
                  <c:v>1.7776099999999992</c:v>
                </c:pt>
                <c:pt idx="866">
                  <c:v>1.78555</c:v>
                </c:pt>
                <c:pt idx="867">
                  <c:v>1.7899499999999993</c:v>
                </c:pt>
                <c:pt idx="868">
                  <c:v>1.79034</c:v>
                </c:pt>
                <c:pt idx="869">
                  <c:v>1.7904500000000001</c:v>
                </c:pt>
                <c:pt idx="870">
                  <c:v>1.7904500000000001</c:v>
                </c:pt>
                <c:pt idx="871">
                  <c:v>1.79314</c:v>
                </c:pt>
                <c:pt idx="872">
                  <c:v>1.79467</c:v>
                </c:pt>
                <c:pt idx="873">
                  <c:v>1.80006</c:v>
                </c:pt>
                <c:pt idx="874">
                  <c:v>1.80006</c:v>
                </c:pt>
                <c:pt idx="875">
                  <c:v>1.80141</c:v>
                </c:pt>
                <c:pt idx="876">
                  <c:v>1.8029899999999999</c:v>
                </c:pt>
                <c:pt idx="877">
                  <c:v>1.8136699999999992</c:v>
                </c:pt>
                <c:pt idx="878">
                  <c:v>1.81809</c:v>
                </c:pt>
                <c:pt idx="879">
                  <c:v>1.8200700000000001</c:v>
                </c:pt>
                <c:pt idx="880">
                  <c:v>1.8338199999999998</c:v>
                </c:pt>
                <c:pt idx="881">
                  <c:v>1.8367</c:v>
                </c:pt>
                <c:pt idx="882">
                  <c:v>1.84314</c:v>
                </c:pt>
                <c:pt idx="883">
                  <c:v>1.8436699999999993</c:v>
                </c:pt>
                <c:pt idx="884">
                  <c:v>1.84524</c:v>
                </c:pt>
                <c:pt idx="885">
                  <c:v>1.8453599999999999</c:v>
                </c:pt>
                <c:pt idx="886">
                  <c:v>1.8453599999999999</c:v>
                </c:pt>
                <c:pt idx="887">
                  <c:v>1.8460799999999999</c:v>
                </c:pt>
                <c:pt idx="888">
                  <c:v>1.85381</c:v>
                </c:pt>
                <c:pt idx="889">
                  <c:v>1.8538599999999998</c:v>
                </c:pt>
                <c:pt idx="890">
                  <c:v>1.85416</c:v>
                </c:pt>
                <c:pt idx="891">
                  <c:v>1.85416</c:v>
                </c:pt>
                <c:pt idx="892">
                  <c:v>1.85416</c:v>
                </c:pt>
                <c:pt idx="893">
                  <c:v>1.8545</c:v>
                </c:pt>
                <c:pt idx="894">
                  <c:v>1.8546</c:v>
                </c:pt>
                <c:pt idx="895">
                  <c:v>1.8579599999999998</c:v>
                </c:pt>
                <c:pt idx="896">
                  <c:v>1.8587899999999999</c:v>
                </c:pt>
                <c:pt idx="897">
                  <c:v>1.8587899999999999</c:v>
                </c:pt>
                <c:pt idx="898">
                  <c:v>1.8602300000000001</c:v>
                </c:pt>
                <c:pt idx="899">
                  <c:v>1.8623700000000001</c:v>
                </c:pt>
                <c:pt idx="900">
                  <c:v>1.8627400000000001</c:v>
                </c:pt>
                <c:pt idx="901">
                  <c:v>1.8630199999999999</c:v>
                </c:pt>
                <c:pt idx="902">
                  <c:v>1.8634199999999999</c:v>
                </c:pt>
                <c:pt idx="903">
                  <c:v>1.86358</c:v>
                </c:pt>
                <c:pt idx="904">
                  <c:v>1.86358</c:v>
                </c:pt>
                <c:pt idx="905">
                  <c:v>1.8637999999999992</c:v>
                </c:pt>
                <c:pt idx="906">
                  <c:v>1.8640699999999999</c:v>
                </c:pt>
                <c:pt idx="907">
                  <c:v>1.86422</c:v>
                </c:pt>
                <c:pt idx="908">
                  <c:v>1.86422</c:v>
                </c:pt>
                <c:pt idx="909">
                  <c:v>1.86422</c:v>
                </c:pt>
                <c:pt idx="910">
                  <c:v>1.86422</c:v>
                </c:pt>
                <c:pt idx="911">
                  <c:v>1.86422</c:v>
                </c:pt>
                <c:pt idx="912">
                  <c:v>1.86422</c:v>
                </c:pt>
                <c:pt idx="913">
                  <c:v>1.86422</c:v>
                </c:pt>
                <c:pt idx="914">
                  <c:v>1.86422</c:v>
                </c:pt>
                <c:pt idx="915">
                  <c:v>1.86422</c:v>
                </c:pt>
                <c:pt idx="916">
                  <c:v>1.8642300000000001</c:v>
                </c:pt>
                <c:pt idx="917">
                  <c:v>1.8647100000000001</c:v>
                </c:pt>
                <c:pt idx="918">
                  <c:v>1.8647100000000001</c:v>
                </c:pt>
                <c:pt idx="919">
                  <c:v>1.8845799999999999</c:v>
                </c:pt>
                <c:pt idx="920">
                  <c:v>1.89544</c:v>
                </c:pt>
                <c:pt idx="921">
                  <c:v>1.8997999999999993</c:v>
                </c:pt>
                <c:pt idx="922">
                  <c:v>1.9018199999999998</c:v>
                </c:pt>
                <c:pt idx="923">
                  <c:v>1.9043099999999999</c:v>
                </c:pt>
                <c:pt idx="924">
                  <c:v>1.90689</c:v>
                </c:pt>
                <c:pt idx="925">
                  <c:v>1.9069</c:v>
                </c:pt>
                <c:pt idx="926">
                  <c:v>1.9115500000000001</c:v>
                </c:pt>
                <c:pt idx="927">
                  <c:v>1.9117599999999999</c:v>
                </c:pt>
                <c:pt idx="928">
                  <c:v>1.9117599999999999</c:v>
                </c:pt>
                <c:pt idx="929">
                  <c:v>1.9120400000000006</c:v>
                </c:pt>
                <c:pt idx="930">
                  <c:v>1.9340700000000006</c:v>
                </c:pt>
                <c:pt idx="931">
                  <c:v>1.9360200000000001</c:v>
                </c:pt>
                <c:pt idx="932">
                  <c:v>1.9360200000000001</c:v>
                </c:pt>
                <c:pt idx="933">
                  <c:v>1.93662</c:v>
                </c:pt>
                <c:pt idx="934">
                  <c:v>1.9419500000000001</c:v>
                </c:pt>
                <c:pt idx="935">
                  <c:v>1.94476</c:v>
                </c:pt>
                <c:pt idx="936">
                  <c:v>1.94933</c:v>
                </c:pt>
                <c:pt idx="937">
                  <c:v>1.96113</c:v>
                </c:pt>
                <c:pt idx="938">
                  <c:v>1.9617199999999999</c:v>
                </c:pt>
                <c:pt idx="939">
                  <c:v>1.9617199999999999</c:v>
                </c:pt>
                <c:pt idx="940">
                  <c:v>1.9637100000000001</c:v>
                </c:pt>
                <c:pt idx="941">
                  <c:v>1.9638100000000001</c:v>
                </c:pt>
                <c:pt idx="942">
                  <c:v>1.9643100000000007</c:v>
                </c:pt>
                <c:pt idx="943">
                  <c:v>1.97323</c:v>
                </c:pt>
                <c:pt idx="944">
                  <c:v>1.9794799999999999</c:v>
                </c:pt>
                <c:pt idx="945">
                  <c:v>1.9801400000000007</c:v>
                </c:pt>
                <c:pt idx="946">
                  <c:v>1.9854799999999999</c:v>
                </c:pt>
                <c:pt idx="947">
                  <c:v>1.9879500000000001</c:v>
                </c:pt>
                <c:pt idx="948">
                  <c:v>1.9879500000000001</c:v>
                </c:pt>
                <c:pt idx="949">
                  <c:v>1.9967999999999999</c:v>
                </c:pt>
                <c:pt idx="950">
                  <c:v>1.9982400000000007</c:v>
                </c:pt>
                <c:pt idx="951">
                  <c:v>1.9986500000000007</c:v>
                </c:pt>
                <c:pt idx="952">
                  <c:v>1.9998400000000001</c:v>
                </c:pt>
                <c:pt idx="953">
                  <c:v>1.9999800000000001</c:v>
                </c:pt>
                <c:pt idx="954">
                  <c:v>2.00027</c:v>
                </c:pt>
                <c:pt idx="955">
                  <c:v>2.0016599999999989</c:v>
                </c:pt>
                <c:pt idx="956">
                  <c:v>2.0017499999999986</c:v>
                </c:pt>
                <c:pt idx="957">
                  <c:v>2.0037300000000013</c:v>
                </c:pt>
                <c:pt idx="958">
                  <c:v>2.0037300000000013</c:v>
                </c:pt>
                <c:pt idx="959">
                  <c:v>2.0037699999999998</c:v>
                </c:pt>
                <c:pt idx="960">
                  <c:v>2.0053100000000001</c:v>
                </c:pt>
                <c:pt idx="961">
                  <c:v>2.0053100000000001</c:v>
                </c:pt>
                <c:pt idx="962">
                  <c:v>2.0053100000000001</c:v>
                </c:pt>
                <c:pt idx="963">
                  <c:v>2.0056699999999985</c:v>
                </c:pt>
                <c:pt idx="964">
                  <c:v>2.0058799999999986</c:v>
                </c:pt>
                <c:pt idx="965">
                  <c:v>2.0063200000000001</c:v>
                </c:pt>
                <c:pt idx="966">
                  <c:v>2.0064899999999986</c:v>
                </c:pt>
                <c:pt idx="967">
                  <c:v>2.0064899999999986</c:v>
                </c:pt>
                <c:pt idx="968">
                  <c:v>2.0065900000000001</c:v>
                </c:pt>
                <c:pt idx="969">
                  <c:v>2.0065900000000001</c:v>
                </c:pt>
                <c:pt idx="970">
                  <c:v>2.0070399999999999</c:v>
                </c:pt>
                <c:pt idx="971">
                  <c:v>2.0072100000000002</c:v>
                </c:pt>
                <c:pt idx="972">
                  <c:v>2.0073300000000014</c:v>
                </c:pt>
                <c:pt idx="973">
                  <c:v>2.0073500000000002</c:v>
                </c:pt>
                <c:pt idx="974">
                  <c:v>2.0073500000000002</c:v>
                </c:pt>
                <c:pt idx="975">
                  <c:v>2.0073500000000002</c:v>
                </c:pt>
                <c:pt idx="976">
                  <c:v>2.0073500000000002</c:v>
                </c:pt>
                <c:pt idx="977">
                  <c:v>2.0073500000000002</c:v>
                </c:pt>
                <c:pt idx="978">
                  <c:v>2.0073500000000002</c:v>
                </c:pt>
                <c:pt idx="979">
                  <c:v>2.0073500000000002</c:v>
                </c:pt>
                <c:pt idx="980">
                  <c:v>2.0073500000000002</c:v>
                </c:pt>
                <c:pt idx="981">
                  <c:v>2.0075500000000002</c:v>
                </c:pt>
                <c:pt idx="982">
                  <c:v>2.00766</c:v>
                </c:pt>
                <c:pt idx="983">
                  <c:v>2.0077500000000001</c:v>
                </c:pt>
                <c:pt idx="984">
                  <c:v>2.0078399999999998</c:v>
                </c:pt>
                <c:pt idx="985">
                  <c:v>2.0078399999999998</c:v>
                </c:pt>
                <c:pt idx="986">
                  <c:v>2.0078399999999998</c:v>
                </c:pt>
                <c:pt idx="987">
                  <c:v>2.0078499999999986</c:v>
                </c:pt>
                <c:pt idx="988">
                  <c:v>2.01179</c:v>
                </c:pt>
                <c:pt idx="989">
                  <c:v>2.0227300000000001</c:v>
                </c:pt>
                <c:pt idx="990">
                  <c:v>2.0365099999999985</c:v>
                </c:pt>
                <c:pt idx="991">
                  <c:v>2.0368499999999972</c:v>
                </c:pt>
                <c:pt idx="992">
                  <c:v>2.0403099999999998</c:v>
                </c:pt>
                <c:pt idx="993">
                  <c:v>2.0533299999999999</c:v>
                </c:pt>
                <c:pt idx="994">
                  <c:v>2.06026</c:v>
                </c:pt>
                <c:pt idx="995">
                  <c:v>2.0669</c:v>
                </c:pt>
                <c:pt idx="996">
                  <c:v>2.0697399999999999</c:v>
                </c:pt>
                <c:pt idx="997">
                  <c:v>2.0804</c:v>
                </c:pt>
                <c:pt idx="998">
                  <c:v>2.0876399999999999</c:v>
                </c:pt>
                <c:pt idx="999">
                  <c:v>2.0876399999999999</c:v>
                </c:pt>
                <c:pt idx="1000">
                  <c:v>2.0915499999999985</c:v>
                </c:pt>
                <c:pt idx="1001">
                  <c:v>2.0915599999999985</c:v>
                </c:pt>
                <c:pt idx="1002">
                  <c:v>2.0951999999999997</c:v>
                </c:pt>
                <c:pt idx="1003">
                  <c:v>2.09721</c:v>
                </c:pt>
                <c:pt idx="1004">
                  <c:v>2.0987900000000002</c:v>
                </c:pt>
                <c:pt idx="1005">
                  <c:v>2.1021100000000001</c:v>
                </c:pt>
                <c:pt idx="1006">
                  <c:v>2.1048499999999986</c:v>
                </c:pt>
                <c:pt idx="1007">
                  <c:v>2.1048499999999986</c:v>
                </c:pt>
                <c:pt idx="1008">
                  <c:v>2.1060499999999989</c:v>
                </c:pt>
                <c:pt idx="1009">
                  <c:v>2.10887</c:v>
                </c:pt>
                <c:pt idx="1010">
                  <c:v>2.1089899999999999</c:v>
                </c:pt>
                <c:pt idx="1011">
                  <c:v>2.1091299999999999</c:v>
                </c:pt>
                <c:pt idx="1012">
                  <c:v>2.1202800000000002</c:v>
                </c:pt>
                <c:pt idx="1013">
                  <c:v>2.1231100000000014</c:v>
                </c:pt>
                <c:pt idx="1014">
                  <c:v>2.1234700000000002</c:v>
                </c:pt>
                <c:pt idx="1015">
                  <c:v>2.1301999999999999</c:v>
                </c:pt>
                <c:pt idx="1016">
                  <c:v>2.1411099999999998</c:v>
                </c:pt>
                <c:pt idx="1017">
                  <c:v>2.1428099999999985</c:v>
                </c:pt>
                <c:pt idx="1018">
                  <c:v>2.1452900000000001</c:v>
                </c:pt>
                <c:pt idx="1019">
                  <c:v>2.1455500000000001</c:v>
                </c:pt>
                <c:pt idx="1020">
                  <c:v>2.1455500000000001</c:v>
                </c:pt>
                <c:pt idx="1021">
                  <c:v>2.1484299999999998</c:v>
                </c:pt>
                <c:pt idx="1022">
                  <c:v>2.1484299999999998</c:v>
                </c:pt>
                <c:pt idx="1023">
                  <c:v>2.15022</c:v>
                </c:pt>
                <c:pt idx="1024">
                  <c:v>2.1507999999999998</c:v>
                </c:pt>
                <c:pt idx="1025">
                  <c:v>2.15083</c:v>
                </c:pt>
                <c:pt idx="1026">
                  <c:v>2.15083</c:v>
                </c:pt>
                <c:pt idx="1027">
                  <c:v>2.15083</c:v>
                </c:pt>
                <c:pt idx="1028">
                  <c:v>2.1509800000000001</c:v>
                </c:pt>
                <c:pt idx="1029">
                  <c:v>2.1509800000000001</c:v>
                </c:pt>
                <c:pt idx="1030">
                  <c:v>2.1509800000000001</c:v>
                </c:pt>
                <c:pt idx="1031">
                  <c:v>2.1509800000000001</c:v>
                </c:pt>
                <c:pt idx="1032">
                  <c:v>2.1509800000000001</c:v>
                </c:pt>
                <c:pt idx="1033">
                  <c:v>2.1526399999999986</c:v>
                </c:pt>
                <c:pt idx="1034">
                  <c:v>2.15577</c:v>
                </c:pt>
                <c:pt idx="1035">
                  <c:v>2.1710499999999988</c:v>
                </c:pt>
                <c:pt idx="1036">
                  <c:v>2.1710499999999988</c:v>
                </c:pt>
                <c:pt idx="1037">
                  <c:v>2.1800700000000002</c:v>
                </c:pt>
                <c:pt idx="1038">
                  <c:v>2.1864300000000001</c:v>
                </c:pt>
                <c:pt idx="1039">
                  <c:v>2.1875000000000013</c:v>
                </c:pt>
                <c:pt idx="1040">
                  <c:v>2.1875000000000013</c:v>
                </c:pt>
                <c:pt idx="1041">
                  <c:v>2.1875000000000013</c:v>
                </c:pt>
                <c:pt idx="1042">
                  <c:v>2.1928499999999977</c:v>
                </c:pt>
                <c:pt idx="1043">
                  <c:v>2.1928499999999977</c:v>
                </c:pt>
                <c:pt idx="1044">
                  <c:v>2.1931099999999999</c:v>
                </c:pt>
                <c:pt idx="1045">
                  <c:v>2.1935600000000002</c:v>
                </c:pt>
                <c:pt idx="1046">
                  <c:v>2.2106399999999997</c:v>
                </c:pt>
                <c:pt idx="1047">
                  <c:v>2.21475</c:v>
                </c:pt>
                <c:pt idx="1048">
                  <c:v>2.2238600000000002</c:v>
                </c:pt>
                <c:pt idx="1049">
                  <c:v>2.2242000000000002</c:v>
                </c:pt>
                <c:pt idx="1050">
                  <c:v>2.2394799999999986</c:v>
                </c:pt>
                <c:pt idx="1051">
                  <c:v>2.2402099999999998</c:v>
                </c:pt>
                <c:pt idx="1052">
                  <c:v>2.2465099999999998</c:v>
                </c:pt>
                <c:pt idx="1053">
                  <c:v>2.2476500000000001</c:v>
                </c:pt>
                <c:pt idx="1054">
                  <c:v>2.25054</c:v>
                </c:pt>
                <c:pt idx="1055">
                  <c:v>2.25116</c:v>
                </c:pt>
                <c:pt idx="1056">
                  <c:v>2.25116</c:v>
                </c:pt>
                <c:pt idx="1057">
                  <c:v>2.2679800000000014</c:v>
                </c:pt>
                <c:pt idx="1058">
                  <c:v>2.2729900000000001</c:v>
                </c:pt>
                <c:pt idx="1059">
                  <c:v>2.2729900000000001</c:v>
                </c:pt>
                <c:pt idx="1060">
                  <c:v>2.2759800000000001</c:v>
                </c:pt>
                <c:pt idx="1061">
                  <c:v>2.27888</c:v>
                </c:pt>
                <c:pt idx="1062">
                  <c:v>2.2805200000000014</c:v>
                </c:pt>
                <c:pt idx="1063">
                  <c:v>2.2842500000000001</c:v>
                </c:pt>
                <c:pt idx="1064">
                  <c:v>2.2845000000000013</c:v>
                </c:pt>
                <c:pt idx="1065">
                  <c:v>2.2845000000000013</c:v>
                </c:pt>
                <c:pt idx="1066">
                  <c:v>2.2863199999999999</c:v>
                </c:pt>
                <c:pt idx="1067">
                  <c:v>2.2873300000000016</c:v>
                </c:pt>
                <c:pt idx="1068">
                  <c:v>2.2898100000000001</c:v>
                </c:pt>
                <c:pt idx="1069">
                  <c:v>2.2904100000000001</c:v>
                </c:pt>
                <c:pt idx="1070">
                  <c:v>2.29061</c:v>
                </c:pt>
                <c:pt idx="1071">
                  <c:v>2.29067</c:v>
                </c:pt>
                <c:pt idx="1072">
                  <c:v>2.2929300000000001</c:v>
                </c:pt>
                <c:pt idx="1073">
                  <c:v>2.2941199999999999</c:v>
                </c:pt>
                <c:pt idx="1074">
                  <c:v>2.2941199999999999</c:v>
                </c:pt>
                <c:pt idx="1075">
                  <c:v>2.2941199999999999</c:v>
                </c:pt>
                <c:pt idx="1076">
                  <c:v>2.2943600000000002</c:v>
                </c:pt>
                <c:pt idx="1077">
                  <c:v>2.2944599999999986</c:v>
                </c:pt>
                <c:pt idx="1078">
                  <c:v>2.2945500000000001</c:v>
                </c:pt>
                <c:pt idx="1079">
                  <c:v>2.29461</c:v>
                </c:pt>
                <c:pt idx="1080">
                  <c:v>2.29461</c:v>
                </c:pt>
                <c:pt idx="1081">
                  <c:v>2.2955999999999999</c:v>
                </c:pt>
                <c:pt idx="1082">
                  <c:v>2.2978800000000001</c:v>
                </c:pt>
                <c:pt idx="1083">
                  <c:v>2.2993999999999999</c:v>
                </c:pt>
                <c:pt idx="1084">
                  <c:v>2.30559</c:v>
                </c:pt>
                <c:pt idx="1085">
                  <c:v>2.3065699999999985</c:v>
                </c:pt>
                <c:pt idx="1086">
                  <c:v>2.3076399999999997</c:v>
                </c:pt>
                <c:pt idx="1087">
                  <c:v>2.3110599999999972</c:v>
                </c:pt>
                <c:pt idx="1088">
                  <c:v>2.3330699999999989</c:v>
                </c:pt>
                <c:pt idx="1089">
                  <c:v>2.3364799999999972</c:v>
                </c:pt>
                <c:pt idx="1090">
                  <c:v>2.3364799999999972</c:v>
                </c:pt>
                <c:pt idx="1091">
                  <c:v>2.3372799999999985</c:v>
                </c:pt>
                <c:pt idx="1092">
                  <c:v>2.3584799999999984</c:v>
                </c:pt>
                <c:pt idx="1093">
                  <c:v>2.36422</c:v>
                </c:pt>
                <c:pt idx="1094">
                  <c:v>2.3675799999999998</c:v>
                </c:pt>
                <c:pt idx="1095">
                  <c:v>2.3735900000000001</c:v>
                </c:pt>
                <c:pt idx="1096">
                  <c:v>2.3756999999999988</c:v>
                </c:pt>
                <c:pt idx="1097">
                  <c:v>2.3756999999999988</c:v>
                </c:pt>
                <c:pt idx="1098">
                  <c:v>2.3906299999999985</c:v>
                </c:pt>
                <c:pt idx="1099">
                  <c:v>2.3906299999999985</c:v>
                </c:pt>
                <c:pt idx="1100">
                  <c:v>2.3922899999999983</c:v>
                </c:pt>
                <c:pt idx="1101">
                  <c:v>2.3926599999999971</c:v>
                </c:pt>
                <c:pt idx="1102">
                  <c:v>2.3940999999999986</c:v>
                </c:pt>
                <c:pt idx="1103">
                  <c:v>2.3943099999999986</c:v>
                </c:pt>
                <c:pt idx="1104">
                  <c:v>2.3943099999999986</c:v>
                </c:pt>
                <c:pt idx="1105">
                  <c:v>2.3956999999999988</c:v>
                </c:pt>
                <c:pt idx="1106">
                  <c:v>2.4028699999999983</c:v>
                </c:pt>
                <c:pt idx="1107">
                  <c:v>2.4145499999999989</c:v>
                </c:pt>
                <c:pt idx="1108">
                  <c:v>2.4166999999999983</c:v>
                </c:pt>
                <c:pt idx="1109">
                  <c:v>2.4167199999999989</c:v>
                </c:pt>
                <c:pt idx="1110">
                  <c:v>2.4167199999999989</c:v>
                </c:pt>
                <c:pt idx="1111">
                  <c:v>2.4182299999999985</c:v>
                </c:pt>
                <c:pt idx="1112">
                  <c:v>2.42503</c:v>
                </c:pt>
                <c:pt idx="1113">
                  <c:v>2.42516</c:v>
                </c:pt>
                <c:pt idx="1114">
                  <c:v>2.42516</c:v>
                </c:pt>
                <c:pt idx="1115">
                  <c:v>2.42788</c:v>
                </c:pt>
                <c:pt idx="1116">
                  <c:v>2.4292499999999984</c:v>
                </c:pt>
                <c:pt idx="1117">
                  <c:v>2.4306699999999983</c:v>
                </c:pt>
                <c:pt idx="1118">
                  <c:v>2.4326699999999972</c:v>
                </c:pt>
                <c:pt idx="1119">
                  <c:v>2.4339300000000001</c:v>
                </c:pt>
                <c:pt idx="1120">
                  <c:v>2.4342999999999986</c:v>
                </c:pt>
                <c:pt idx="1121">
                  <c:v>2.4374199999999986</c:v>
                </c:pt>
                <c:pt idx="1122">
                  <c:v>2.4375999999999998</c:v>
                </c:pt>
                <c:pt idx="1123">
                  <c:v>2.4376899999999986</c:v>
                </c:pt>
                <c:pt idx="1124">
                  <c:v>2.4377499999999985</c:v>
                </c:pt>
                <c:pt idx="1125">
                  <c:v>2.4377499999999985</c:v>
                </c:pt>
                <c:pt idx="1126">
                  <c:v>2.4377499999999985</c:v>
                </c:pt>
                <c:pt idx="1127">
                  <c:v>2.4377499999999985</c:v>
                </c:pt>
                <c:pt idx="1128">
                  <c:v>2.4377499999999985</c:v>
                </c:pt>
                <c:pt idx="1129">
                  <c:v>2.4377499999999985</c:v>
                </c:pt>
                <c:pt idx="1130">
                  <c:v>2.4377499999999985</c:v>
                </c:pt>
                <c:pt idx="1131">
                  <c:v>2.4377499999999985</c:v>
                </c:pt>
                <c:pt idx="1132">
                  <c:v>2.4378499999999983</c:v>
                </c:pt>
                <c:pt idx="1133">
                  <c:v>2.4382399999999986</c:v>
                </c:pt>
                <c:pt idx="1134">
                  <c:v>2.4382399999999986</c:v>
                </c:pt>
                <c:pt idx="1135">
                  <c:v>2.4388399999999986</c:v>
                </c:pt>
                <c:pt idx="1136">
                  <c:v>2.4388399999999986</c:v>
                </c:pt>
                <c:pt idx="1137">
                  <c:v>2.4388399999999986</c:v>
                </c:pt>
                <c:pt idx="1138">
                  <c:v>2.4603700000000002</c:v>
                </c:pt>
                <c:pt idx="1139">
                  <c:v>2.4603700000000002</c:v>
                </c:pt>
                <c:pt idx="1140">
                  <c:v>2.4654799999999986</c:v>
                </c:pt>
                <c:pt idx="1141">
                  <c:v>2.4742099999999985</c:v>
                </c:pt>
                <c:pt idx="1142">
                  <c:v>2.4765499999999983</c:v>
                </c:pt>
                <c:pt idx="1143">
                  <c:v>2.4843199999999999</c:v>
                </c:pt>
                <c:pt idx="1144">
                  <c:v>2.48529</c:v>
                </c:pt>
                <c:pt idx="1145">
                  <c:v>2.48672</c:v>
                </c:pt>
                <c:pt idx="1146">
                  <c:v>2.4920999999999989</c:v>
                </c:pt>
                <c:pt idx="1147">
                  <c:v>2.4981100000000001</c:v>
                </c:pt>
                <c:pt idx="1148">
                  <c:v>2.4981100000000001</c:v>
                </c:pt>
                <c:pt idx="1149">
                  <c:v>2.4981100000000001</c:v>
                </c:pt>
                <c:pt idx="1150">
                  <c:v>2.52196</c:v>
                </c:pt>
                <c:pt idx="1151">
                  <c:v>2.5235400000000001</c:v>
                </c:pt>
                <c:pt idx="1152">
                  <c:v>2.5261800000000001</c:v>
                </c:pt>
                <c:pt idx="1153">
                  <c:v>2.5281099999999999</c:v>
                </c:pt>
                <c:pt idx="1154">
                  <c:v>2.5286900000000001</c:v>
                </c:pt>
                <c:pt idx="1155">
                  <c:v>2.5287099999999998</c:v>
                </c:pt>
                <c:pt idx="1156">
                  <c:v>2.5289299999999999</c:v>
                </c:pt>
                <c:pt idx="1157">
                  <c:v>2.5289299999999999</c:v>
                </c:pt>
                <c:pt idx="1158">
                  <c:v>2.5346599999999984</c:v>
                </c:pt>
                <c:pt idx="1159">
                  <c:v>2.5346599999999984</c:v>
                </c:pt>
                <c:pt idx="1160">
                  <c:v>2.5390699999999988</c:v>
                </c:pt>
                <c:pt idx="1161">
                  <c:v>2.5436800000000002</c:v>
                </c:pt>
                <c:pt idx="1162">
                  <c:v>2.5502699999999985</c:v>
                </c:pt>
                <c:pt idx="1163">
                  <c:v>2.5504899999999986</c:v>
                </c:pt>
                <c:pt idx="1164">
                  <c:v>2.5538599999999985</c:v>
                </c:pt>
                <c:pt idx="1165">
                  <c:v>2.5551399999999997</c:v>
                </c:pt>
                <c:pt idx="1166">
                  <c:v>2.5551399999999997</c:v>
                </c:pt>
                <c:pt idx="1167">
                  <c:v>2.56263</c:v>
                </c:pt>
                <c:pt idx="1168">
                  <c:v>2.56263</c:v>
                </c:pt>
                <c:pt idx="1169">
                  <c:v>2.5670700000000002</c:v>
                </c:pt>
                <c:pt idx="1170">
                  <c:v>2.5684999999999998</c:v>
                </c:pt>
                <c:pt idx="1171">
                  <c:v>2.5717699999999986</c:v>
                </c:pt>
                <c:pt idx="1172">
                  <c:v>2.5722399999999985</c:v>
                </c:pt>
                <c:pt idx="1173">
                  <c:v>2.5722399999999985</c:v>
                </c:pt>
                <c:pt idx="1174">
                  <c:v>2.5743299999999998</c:v>
                </c:pt>
                <c:pt idx="1175">
                  <c:v>2.5756799999999989</c:v>
                </c:pt>
                <c:pt idx="1176">
                  <c:v>2.5765499999999983</c:v>
                </c:pt>
                <c:pt idx="1177">
                  <c:v>2.5765799999999985</c:v>
                </c:pt>
                <c:pt idx="1178">
                  <c:v>2.5771799999999998</c:v>
                </c:pt>
                <c:pt idx="1179">
                  <c:v>2.5772699999999986</c:v>
                </c:pt>
                <c:pt idx="1180">
                  <c:v>2.5773700000000002</c:v>
                </c:pt>
                <c:pt idx="1181">
                  <c:v>2.5798199999999984</c:v>
                </c:pt>
                <c:pt idx="1182">
                  <c:v>2.5798999999999985</c:v>
                </c:pt>
                <c:pt idx="1183">
                  <c:v>2.58</c:v>
                </c:pt>
                <c:pt idx="1184">
                  <c:v>2.5800299999999998</c:v>
                </c:pt>
                <c:pt idx="1185">
                  <c:v>2.5801699999999999</c:v>
                </c:pt>
                <c:pt idx="1186">
                  <c:v>2.5805300000000013</c:v>
                </c:pt>
                <c:pt idx="1187">
                  <c:v>2.5805300000000013</c:v>
                </c:pt>
                <c:pt idx="1188">
                  <c:v>2.5805899999999999</c:v>
                </c:pt>
                <c:pt idx="1189">
                  <c:v>2.5807099999999998</c:v>
                </c:pt>
                <c:pt idx="1190">
                  <c:v>2.5808800000000001</c:v>
                </c:pt>
                <c:pt idx="1191">
                  <c:v>2.5808800000000001</c:v>
                </c:pt>
                <c:pt idx="1192">
                  <c:v>2.5808800000000001</c:v>
                </c:pt>
                <c:pt idx="1193">
                  <c:v>2.5809000000000002</c:v>
                </c:pt>
                <c:pt idx="1194">
                  <c:v>2.5810200000000001</c:v>
                </c:pt>
                <c:pt idx="1195">
                  <c:v>2.5810200000000001</c:v>
                </c:pt>
                <c:pt idx="1196">
                  <c:v>2.5810200000000001</c:v>
                </c:pt>
                <c:pt idx="1197">
                  <c:v>2.5810200000000001</c:v>
                </c:pt>
                <c:pt idx="1198">
                  <c:v>2.5812200000000001</c:v>
                </c:pt>
                <c:pt idx="1199">
                  <c:v>2.5813700000000002</c:v>
                </c:pt>
                <c:pt idx="1200">
                  <c:v>2.5813700000000002</c:v>
                </c:pt>
                <c:pt idx="1201">
                  <c:v>2.5813700000000002</c:v>
                </c:pt>
                <c:pt idx="1202">
                  <c:v>2.5814699999999986</c:v>
                </c:pt>
                <c:pt idx="1203">
                  <c:v>2.5814699999999986</c:v>
                </c:pt>
                <c:pt idx="1204">
                  <c:v>2.5886100000000001</c:v>
                </c:pt>
                <c:pt idx="1205">
                  <c:v>2.5924399999999985</c:v>
                </c:pt>
                <c:pt idx="1206">
                  <c:v>2.5928499999999972</c:v>
                </c:pt>
                <c:pt idx="1207">
                  <c:v>2.5962699999999983</c:v>
                </c:pt>
                <c:pt idx="1208">
                  <c:v>2.59748</c:v>
                </c:pt>
                <c:pt idx="1209">
                  <c:v>2.5993499999999985</c:v>
                </c:pt>
                <c:pt idx="1210">
                  <c:v>2.5993499999999985</c:v>
                </c:pt>
                <c:pt idx="1211">
                  <c:v>2.6076199999999998</c:v>
                </c:pt>
                <c:pt idx="1212">
                  <c:v>2.6126199999999988</c:v>
                </c:pt>
                <c:pt idx="1213">
                  <c:v>2.6180699999999986</c:v>
                </c:pt>
                <c:pt idx="1214">
                  <c:v>2.6223299999999998</c:v>
                </c:pt>
                <c:pt idx="1215">
                  <c:v>2.6245400000000001</c:v>
                </c:pt>
                <c:pt idx="1216">
                  <c:v>2.6284800000000001</c:v>
                </c:pt>
                <c:pt idx="1217">
                  <c:v>2.6337899999999999</c:v>
                </c:pt>
                <c:pt idx="1218">
                  <c:v>2.6359399999999997</c:v>
                </c:pt>
                <c:pt idx="1219">
                  <c:v>2.63808</c:v>
                </c:pt>
                <c:pt idx="1220">
                  <c:v>2.6432799999999999</c:v>
                </c:pt>
                <c:pt idx="1221">
                  <c:v>2.6458399999999997</c:v>
                </c:pt>
                <c:pt idx="1222">
                  <c:v>2.6506399999999997</c:v>
                </c:pt>
                <c:pt idx="1223">
                  <c:v>2.6577099999999998</c:v>
                </c:pt>
                <c:pt idx="1224">
                  <c:v>2.6581199999999998</c:v>
                </c:pt>
                <c:pt idx="1225">
                  <c:v>2.6601200000000014</c:v>
                </c:pt>
                <c:pt idx="1226">
                  <c:v>2.6624599999999985</c:v>
                </c:pt>
                <c:pt idx="1227">
                  <c:v>2.6668399999999997</c:v>
                </c:pt>
                <c:pt idx="1228">
                  <c:v>2.6671600000000013</c:v>
                </c:pt>
                <c:pt idx="1229">
                  <c:v>2.6694300000000002</c:v>
                </c:pt>
                <c:pt idx="1230">
                  <c:v>2.6705299999999998</c:v>
                </c:pt>
                <c:pt idx="1231">
                  <c:v>2.6747700000000001</c:v>
                </c:pt>
                <c:pt idx="1232">
                  <c:v>2.6758599999999984</c:v>
                </c:pt>
                <c:pt idx="1233">
                  <c:v>2.6803900000000014</c:v>
                </c:pt>
                <c:pt idx="1234">
                  <c:v>2.6803900000000014</c:v>
                </c:pt>
                <c:pt idx="1235">
                  <c:v>2.68208</c:v>
                </c:pt>
                <c:pt idx="1236">
                  <c:v>2.6875000000000013</c:v>
                </c:pt>
                <c:pt idx="1237">
                  <c:v>2.6980200000000001</c:v>
                </c:pt>
                <c:pt idx="1238">
                  <c:v>2.7051099999999999</c:v>
                </c:pt>
                <c:pt idx="1239">
                  <c:v>2.7063700000000002</c:v>
                </c:pt>
                <c:pt idx="1240">
                  <c:v>2.7081700000000013</c:v>
                </c:pt>
                <c:pt idx="1241">
                  <c:v>2.71075</c:v>
                </c:pt>
                <c:pt idx="1242">
                  <c:v>2.7135199999999999</c:v>
                </c:pt>
                <c:pt idx="1243">
                  <c:v>2.71489</c:v>
                </c:pt>
                <c:pt idx="1244">
                  <c:v>2.71489</c:v>
                </c:pt>
                <c:pt idx="1245">
                  <c:v>2.7160099999999985</c:v>
                </c:pt>
                <c:pt idx="1246">
                  <c:v>2.7220300000000002</c:v>
                </c:pt>
                <c:pt idx="1247">
                  <c:v>2.7220300000000002</c:v>
                </c:pt>
                <c:pt idx="1248">
                  <c:v>2.72235</c:v>
                </c:pt>
                <c:pt idx="1249">
                  <c:v>2.72235</c:v>
                </c:pt>
                <c:pt idx="1250">
                  <c:v>2.72235</c:v>
                </c:pt>
                <c:pt idx="1251">
                  <c:v>2.7233900000000015</c:v>
                </c:pt>
                <c:pt idx="1252">
                  <c:v>2.7233900000000015</c:v>
                </c:pt>
                <c:pt idx="1253">
                  <c:v>2.7233900000000015</c:v>
                </c:pt>
                <c:pt idx="1254">
                  <c:v>2.7238600000000002</c:v>
                </c:pt>
                <c:pt idx="1255">
                  <c:v>2.7241900000000014</c:v>
                </c:pt>
                <c:pt idx="1256">
                  <c:v>2.7242799999999998</c:v>
                </c:pt>
                <c:pt idx="1257">
                  <c:v>2.7245100000000013</c:v>
                </c:pt>
                <c:pt idx="1258">
                  <c:v>2.7245100000000013</c:v>
                </c:pt>
                <c:pt idx="1259">
                  <c:v>2.7245100000000013</c:v>
                </c:pt>
                <c:pt idx="1260">
                  <c:v>2.7245100000000013</c:v>
                </c:pt>
                <c:pt idx="1261">
                  <c:v>2.7245100000000013</c:v>
                </c:pt>
                <c:pt idx="1262">
                  <c:v>2.7245100000000013</c:v>
                </c:pt>
                <c:pt idx="1263">
                  <c:v>2.7246899999999998</c:v>
                </c:pt>
                <c:pt idx="1264">
                  <c:v>2.7248999999999999</c:v>
                </c:pt>
                <c:pt idx="1265">
                  <c:v>2.7250000000000001</c:v>
                </c:pt>
                <c:pt idx="1266">
                  <c:v>2.7259899999999999</c:v>
                </c:pt>
                <c:pt idx="1267">
                  <c:v>2.7277400000000012</c:v>
                </c:pt>
                <c:pt idx="1268">
                  <c:v>2.7341099999999998</c:v>
                </c:pt>
                <c:pt idx="1269">
                  <c:v>2.7456800000000001</c:v>
                </c:pt>
                <c:pt idx="1270">
                  <c:v>2.75075</c:v>
                </c:pt>
                <c:pt idx="1271">
                  <c:v>2.7511700000000001</c:v>
                </c:pt>
                <c:pt idx="1272">
                  <c:v>2.7511700000000001</c:v>
                </c:pt>
                <c:pt idx="1273">
                  <c:v>2.7511700000000001</c:v>
                </c:pt>
                <c:pt idx="1274">
                  <c:v>2.7549899999999998</c:v>
                </c:pt>
                <c:pt idx="1275">
                  <c:v>2.7601599999999999</c:v>
                </c:pt>
                <c:pt idx="1276">
                  <c:v>2.7644600000000001</c:v>
                </c:pt>
                <c:pt idx="1277">
                  <c:v>2.7670900000000014</c:v>
                </c:pt>
                <c:pt idx="1278">
                  <c:v>2.7687900000000014</c:v>
                </c:pt>
                <c:pt idx="1279">
                  <c:v>2.7720599999999989</c:v>
                </c:pt>
                <c:pt idx="1280">
                  <c:v>2.7834400000000001</c:v>
                </c:pt>
                <c:pt idx="1281">
                  <c:v>2.8003399999999998</c:v>
                </c:pt>
                <c:pt idx="1282">
                  <c:v>2.8013399999999997</c:v>
                </c:pt>
                <c:pt idx="1283">
                  <c:v>2.8024499999999972</c:v>
                </c:pt>
                <c:pt idx="1284">
                  <c:v>2.8047999999999997</c:v>
                </c:pt>
                <c:pt idx="1285">
                  <c:v>2.8101499999999988</c:v>
                </c:pt>
                <c:pt idx="1286">
                  <c:v>2.8190499999999972</c:v>
                </c:pt>
                <c:pt idx="1287">
                  <c:v>2.82178</c:v>
                </c:pt>
                <c:pt idx="1288">
                  <c:v>2.8222199999999988</c:v>
                </c:pt>
                <c:pt idx="1289">
                  <c:v>2.8233100000000002</c:v>
                </c:pt>
                <c:pt idx="1290">
                  <c:v>2.8259999999999987</c:v>
                </c:pt>
                <c:pt idx="1291">
                  <c:v>2.8283900000000002</c:v>
                </c:pt>
                <c:pt idx="1292">
                  <c:v>2.8283900000000002</c:v>
                </c:pt>
                <c:pt idx="1293">
                  <c:v>2.8288799999999985</c:v>
                </c:pt>
                <c:pt idx="1294">
                  <c:v>2.8367399999999985</c:v>
                </c:pt>
                <c:pt idx="1295">
                  <c:v>2.8367399999999985</c:v>
                </c:pt>
                <c:pt idx="1296">
                  <c:v>2.8408499999999983</c:v>
                </c:pt>
                <c:pt idx="1297">
                  <c:v>2.8481000000000001</c:v>
                </c:pt>
                <c:pt idx="1298">
                  <c:v>2.84863</c:v>
                </c:pt>
                <c:pt idx="1299">
                  <c:v>2.84951</c:v>
                </c:pt>
                <c:pt idx="1300">
                  <c:v>2.8496399999999986</c:v>
                </c:pt>
                <c:pt idx="1301">
                  <c:v>2.8513699999999988</c:v>
                </c:pt>
                <c:pt idx="1302">
                  <c:v>2.8513699999999988</c:v>
                </c:pt>
                <c:pt idx="1303">
                  <c:v>2.8529599999999973</c:v>
                </c:pt>
                <c:pt idx="1304">
                  <c:v>2.8557299999999985</c:v>
                </c:pt>
                <c:pt idx="1305">
                  <c:v>2.8570899999999986</c:v>
                </c:pt>
                <c:pt idx="1306">
                  <c:v>2.8585199999999986</c:v>
                </c:pt>
                <c:pt idx="1307">
                  <c:v>2.86063</c:v>
                </c:pt>
                <c:pt idx="1308">
                  <c:v>2.86063</c:v>
                </c:pt>
                <c:pt idx="1309">
                  <c:v>2.8641100000000002</c:v>
                </c:pt>
                <c:pt idx="1310">
                  <c:v>2.8645499999999986</c:v>
                </c:pt>
                <c:pt idx="1311">
                  <c:v>2.8667599999999989</c:v>
                </c:pt>
                <c:pt idx="1312">
                  <c:v>2.8675000000000002</c:v>
                </c:pt>
                <c:pt idx="1313">
                  <c:v>2.86761</c:v>
                </c:pt>
                <c:pt idx="1314">
                  <c:v>2.8676499999999985</c:v>
                </c:pt>
                <c:pt idx="1315">
                  <c:v>2.8676499999999985</c:v>
                </c:pt>
                <c:pt idx="1316">
                  <c:v>2.8676499999999985</c:v>
                </c:pt>
                <c:pt idx="1317">
                  <c:v>2.8676499999999985</c:v>
                </c:pt>
                <c:pt idx="1318">
                  <c:v>2.8676499999999985</c:v>
                </c:pt>
                <c:pt idx="1319">
                  <c:v>2.8676599999999985</c:v>
                </c:pt>
                <c:pt idx="1320">
                  <c:v>2.8678900000000001</c:v>
                </c:pt>
                <c:pt idx="1321">
                  <c:v>2.8679899999999998</c:v>
                </c:pt>
                <c:pt idx="1322">
                  <c:v>2.8733399999999998</c:v>
                </c:pt>
                <c:pt idx="1323">
                  <c:v>2.8864299999999985</c:v>
                </c:pt>
                <c:pt idx="1324">
                  <c:v>2.88706</c:v>
                </c:pt>
                <c:pt idx="1325">
                  <c:v>2.8916699999999977</c:v>
                </c:pt>
                <c:pt idx="1326">
                  <c:v>2.89438</c:v>
                </c:pt>
                <c:pt idx="1327">
                  <c:v>2.8993699999999984</c:v>
                </c:pt>
                <c:pt idx="1328">
                  <c:v>2.9022199999999985</c:v>
                </c:pt>
                <c:pt idx="1329">
                  <c:v>2.90727</c:v>
                </c:pt>
                <c:pt idx="1330">
                  <c:v>2.9092899999999986</c:v>
                </c:pt>
                <c:pt idx="1331">
                  <c:v>2.9118999999999988</c:v>
                </c:pt>
                <c:pt idx="1332">
                  <c:v>2.9156899999999983</c:v>
                </c:pt>
                <c:pt idx="1333">
                  <c:v>2.9266499999999978</c:v>
                </c:pt>
                <c:pt idx="1334">
                  <c:v>2.9319699999999989</c:v>
                </c:pt>
                <c:pt idx="1335">
                  <c:v>2.9326099999999973</c:v>
                </c:pt>
                <c:pt idx="1336">
                  <c:v>2.96631</c:v>
                </c:pt>
                <c:pt idx="1337">
                  <c:v>2.9673300000000014</c:v>
                </c:pt>
                <c:pt idx="1338">
                  <c:v>2.9725099999999989</c:v>
                </c:pt>
                <c:pt idx="1339">
                  <c:v>2.9779999999999998</c:v>
                </c:pt>
                <c:pt idx="1340">
                  <c:v>2.9779999999999998</c:v>
                </c:pt>
                <c:pt idx="1341">
                  <c:v>2.97858</c:v>
                </c:pt>
                <c:pt idx="1342">
                  <c:v>2.9813700000000001</c:v>
                </c:pt>
                <c:pt idx="1343">
                  <c:v>2.98394</c:v>
                </c:pt>
                <c:pt idx="1344">
                  <c:v>2.98394</c:v>
                </c:pt>
                <c:pt idx="1345">
                  <c:v>2.9840300000000002</c:v>
                </c:pt>
                <c:pt idx="1346">
                  <c:v>2.9848399999999997</c:v>
                </c:pt>
                <c:pt idx="1347">
                  <c:v>2.99072</c:v>
                </c:pt>
                <c:pt idx="1348">
                  <c:v>2.9924199999999983</c:v>
                </c:pt>
                <c:pt idx="1349">
                  <c:v>2.9924199999999983</c:v>
                </c:pt>
                <c:pt idx="1350">
                  <c:v>2.9973700000000001</c:v>
                </c:pt>
                <c:pt idx="1351">
                  <c:v>2.9981599999999986</c:v>
                </c:pt>
                <c:pt idx="1352">
                  <c:v>3.0023399999999998</c:v>
                </c:pt>
                <c:pt idx="1353">
                  <c:v>3.0047999999999999</c:v>
                </c:pt>
                <c:pt idx="1354">
                  <c:v>3.00658</c:v>
                </c:pt>
                <c:pt idx="1355">
                  <c:v>3.0100799999999985</c:v>
                </c:pt>
                <c:pt idx="1356">
                  <c:v>3.0100799999999985</c:v>
                </c:pt>
                <c:pt idx="1357">
                  <c:v>3.0100799999999985</c:v>
                </c:pt>
                <c:pt idx="1358">
                  <c:v>3.0104599999999984</c:v>
                </c:pt>
                <c:pt idx="1359">
                  <c:v>3.0104599999999984</c:v>
                </c:pt>
                <c:pt idx="1360">
                  <c:v>3.0108299999999986</c:v>
                </c:pt>
                <c:pt idx="1361">
                  <c:v>3.0112699999999983</c:v>
                </c:pt>
                <c:pt idx="1362">
                  <c:v>3.0112699999999983</c:v>
                </c:pt>
                <c:pt idx="1363">
                  <c:v>3.0112699999999983</c:v>
                </c:pt>
                <c:pt idx="1364">
                  <c:v>3.0112699999999983</c:v>
                </c:pt>
                <c:pt idx="1365">
                  <c:v>3.0112699999999983</c:v>
                </c:pt>
                <c:pt idx="1366">
                  <c:v>3.0112899999999985</c:v>
                </c:pt>
                <c:pt idx="1367">
                  <c:v>3.0113599999999985</c:v>
                </c:pt>
                <c:pt idx="1368">
                  <c:v>3.0117599999999989</c:v>
                </c:pt>
                <c:pt idx="1369">
                  <c:v>3.0117599999999989</c:v>
                </c:pt>
                <c:pt idx="1370">
                  <c:v>3.0117599999999989</c:v>
                </c:pt>
                <c:pt idx="1371">
                  <c:v>3.0232399999999999</c:v>
                </c:pt>
                <c:pt idx="1372">
                  <c:v>3.0365999999999986</c:v>
                </c:pt>
                <c:pt idx="1373">
                  <c:v>3.0365999999999986</c:v>
                </c:pt>
                <c:pt idx="1374">
                  <c:v>3.0372399999999997</c:v>
                </c:pt>
                <c:pt idx="1375">
                  <c:v>3.0372399999999997</c:v>
                </c:pt>
                <c:pt idx="1376">
                  <c:v>3.0554099999999988</c:v>
                </c:pt>
                <c:pt idx="1377">
                  <c:v>3.0562799999999983</c:v>
                </c:pt>
                <c:pt idx="1378">
                  <c:v>3.0564499999999972</c:v>
                </c:pt>
                <c:pt idx="1379">
                  <c:v>3.0585200000000001</c:v>
                </c:pt>
                <c:pt idx="1380">
                  <c:v>3.0590999999999986</c:v>
                </c:pt>
                <c:pt idx="1381">
                  <c:v>3.0637200000000013</c:v>
                </c:pt>
                <c:pt idx="1382">
                  <c:v>3.0637200000000013</c:v>
                </c:pt>
                <c:pt idx="1383">
                  <c:v>3.0684800000000001</c:v>
                </c:pt>
                <c:pt idx="1384">
                  <c:v>3.0695100000000002</c:v>
                </c:pt>
                <c:pt idx="1385">
                  <c:v>3.0695100000000002</c:v>
                </c:pt>
                <c:pt idx="1386">
                  <c:v>3.0702799999999986</c:v>
                </c:pt>
                <c:pt idx="1387">
                  <c:v>3.0716399999999986</c:v>
                </c:pt>
                <c:pt idx="1388">
                  <c:v>3.0737199999999998</c:v>
                </c:pt>
                <c:pt idx="1389">
                  <c:v>3.0802399999999999</c:v>
                </c:pt>
                <c:pt idx="1390">
                  <c:v>3.0809799999999998</c:v>
                </c:pt>
                <c:pt idx="1391">
                  <c:v>3.0809799999999998</c:v>
                </c:pt>
                <c:pt idx="1392">
                  <c:v>3.0877100000000013</c:v>
                </c:pt>
                <c:pt idx="1393">
                  <c:v>3.0905100000000001</c:v>
                </c:pt>
                <c:pt idx="1394">
                  <c:v>3.0915599999999985</c:v>
                </c:pt>
                <c:pt idx="1395">
                  <c:v>3.09639</c:v>
                </c:pt>
                <c:pt idx="1396">
                  <c:v>3.0973099999999998</c:v>
                </c:pt>
                <c:pt idx="1397">
                  <c:v>3.0997699999999986</c:v>
                </c:pt>
                <c:pt idx="1398">
                  <c:v>3.1038299999999999</c:v>
                </c:pt>
                <c:pt idx="1399">
                  <c:v>3.1101399999999999</c:v>
                </c:pt>
                <c:pt idx="1400">
                  <c:v>3.1264399999999997</c:v>
                </c:pt>
                <c:pt idx="1401">
                  <c:v>3.1277699999999999</c:v>
                </c:pt>
                <c:pt idx="1402">
                  <c:v>3.1282700000000001</c:v>
                </c:pt>
                <c:pt idx="1403">
                  <c:v>3.1304399999999997</c:v>
                </c:pt>
                <c:pt idx="1404">
                  <c:v>3.1332200000000001</c:v>
                </c:pt>
                <c:pt idx="1405">
                  <c:v>3.1332200000000001</c:v>
                </c:pt>
                <c:pt idx="1406">
                  <c:v>3.1332200000000001</c:v>
                </c:pt>
                <c:pt idx="1407">
                  <c:v>3.1337700000000002</c:v>
                </c:pt>
                <c:pt idx="1408">
                  <c:v>3.1337700000000002</c:v>
                </c:pt>
                <c:pt idx="1409">
                  <c:v>3.1338599999999985</c:v>
                </c:pt>
                <c:pt idx="1410">
                  <c:v>3.13951</c:v>
                </c:pt>
                <c:pt idx="1411">
                  <c:v>3.1409899999999999</c:v>
                </c:pt>
                <c:pt idx="1412">
                  <c:v>3.1415799999999998</c:v>
                </c:pt>
                <c:pt idx="1413">
                  <c:v>3.1420699999999986</c:v>
                </c:pt>
                <c:pt idx="1414">
                  <c:v>3.1448</c:v>
                </c:pt>
                <c:pt idx="1415">
                  <c:v>3.14506</c:v>
                </c:pt>
                <c:pt idx="1416">
                  <c:v>3.1451799999999999</c:v>
                </c:pt>
                <c:pt idx="1417">
                  <c:v>3.1453799999999998</c:v>
                </c:pt>
                <c:pt idx="1418">
                  <c:v>3.1453799999999998</c:v>
                </c:pt>
                <c:pt idx="1419">
                  <c:v>3.1458200000000001</c:v>
                </c:pt>
                <c:pt idx="1420">
                  <c:v>3.1461800000000002</c:v>
                </c:pt>
                <c:pt idx="1421">
                  <c:v>3.14663</c:v>
                </c:pt>
                <c:pt idx="1422">
                  <c:v>3.1496599999999986</c:v>
                </c:pt>
                <c:pt idx="1423">
                  <c:v>3.1501000000000001</c:v>
                </c:pt>
                <c:pt idx="1424">
                  <c:v>3.1510899999999986</c:v>
                </c:pt>
                <c:pt idx="1425">
                  <c:v>3.1522999999999985</c:v>
                </c:pt>
                <c:pt idx="1426">
                  <c:v>3.1536200000000001</c:v>
                </c:pt>
                <c:pt idx="1427">
                  <c:v>3.1541000000000001</c:v>
                </c:pt>
                <c:pt idx="1428">
                  <c:v>3.1541899999999998</c:v>
                </c:pt>
                <c:pt idx="1429">
                  <c:v>3.15435</c:v>
                </c:pt>
                <c:pt idx="1430">
                  <c:v>3.1544099999999986</c:v>
                </c:pt>
                <c:pt idx="1431">
                  <c:v>3.1544099999999986</c:v>
                </c:pt>
                <c:pt idx="1432">
                  <c:v>3.15449</c:v>
                </c:pt>
                <c:pt idx="1433">
                  <c:v>3.1545299999999998</c:v>
                </c:pt>
                <c:pt idx="1434">
                  <c:v>3.1547800000000001</c:v>
                </c:pt>
                <c:pt idx="1435">
                  <c:v>3.1548099999999986</c:v>
                </c:pt>
                <c:pt idx="1436">
                  <c:v>3.1548099999999986</c:v>
                </c:pt>
                <c:pt idx="1437">
                  <c:v>3.1548099999999986</c:v>
                </c:pt>
                <c:pt idx="1438">
                  <c:v>3.15496</c:v>
                </c:pt>
                <c:pt idx="1439">
                  <c:v>3.15496</c:v>
                </c:pt>
                <c:pt idx="1440">
                  <c:v>3.1629900000000002</c:v>
                </c:pt>
                <c:pt idx="1441">
                  <c:v>3.1629900000000002</c:v>
                </c:pt>
                <c:pt idx="1442">
                  <c:v>3.1651400000000001</c:v>
                </c:pt>
                <c:pt idx="1443">
                  <c:v>3.17008</c:v>
                </c:pt>
                <c:pt idx="1444">
                  <c:v>3.1701600000000001</c:v>
                </c:pt>
                <c:pt idx="1445">
                  <c:v>3.1712099999999985</c:v>
                </c:pt>
                <c:pt idx="1446">
                  <c:v>3.1747899999999998</c:v>
                </c:pt>
                <c:pt idx="1447">
                  <c:v>3.1770299999999998</c:v>
                </c:pt>
                <c:pt idx="1448">
                  <c:v>3.1839900000000014</c:v>
                </c:pt>
                <c:pt idx="1449">
                  <c:v>3.1861299999999999</c:v>
                </c:pt>
                <c:pt idx="1450">
                  <c:v>3.1916099999999985</c:v>
                </c:pt>
                <c:pt idx="1451">
                  <c:v>3.1916099999999985</c:v>
                </c:pt>
                <c:pt idx="1452">
                  <c:v>3.1919</c:v>
                </c:pt>
                <c:pt idx="1453">
                  <c:v>3.1919</c:v>
                </c:pt>
                <c:pt idx="1454">
                  <c:v>3.1927099999999986</c:v>
                </c:pt>
                <c:pt idx="1455">
                  <c:v>3.1939000000000002</c:v>
                </c:pt>
                <c:pt idx="1456">
                  <c:v>3.1939000000000002</c:v>
                </c:pt>
                <c:pt idx="1457">
                  <c:v>3.1939500000000001</c:v>
                </c:pt>
                <c:pt idx="1458">
                  <c:v>3.1951700000000001</c:v>
                </c:pt>
                <c:pt idx="1459">
                  <c:v>3.1965999999999997</c:v>
                </c:pt>
                <c:pt idx="1460">
                  <c:v>3.1965999999999997</c:v>
                </c:pt>
                <c:pt idx="1461">
                  <c:v>3.2024499999999985</c:v>
                </c:pt>
                <c:pt idx="1462">
                  <c:v>3.2041599999999999</c:v>
                </c:pt>
                <c:pt idx="1463">
                  <c:v>3.2143999999999999</c:v>
                </c:pt>
                <c:pt idx="1464">
                  <c:v>3.2143999999999999</c:v>
                </c:pt>
                <c:pt idx="1465">
                  <c:v>3.2319900000000001</c:v>
                </c:pt>
                <c:pt idx="1466">
                  <c:v>3.2322899999999986</c:v>
                </c:pt>
                <c:pt idx="1467">
                  <c:v>3.2322899999999986</c:v>
                </c:pt>
                <c:pt idx="1468">
                  <c:v>3.2324099999999985</c:v>
                </c:pt>
                <c:pt idx="1469">
                  <c:v>3.2343799999999998</c:v>
                </c:pt>
                <c:pt idx="1470">
                  <c:v>3.2353800000000001</c:v>
                </c:pt>
                <c:pt idx="1471">
                  <c:v>3.2353900000000002</c:v>
                </c:pt>
                <c:pt idx="1472">
                  <c:v>3.2353999999999998</c:v>
                </c:pt>
                <c:pt idx="1473">
                  <c:v>3.2362299999999986</c:v>
                </c:pt>
                <c:pt idx="1474">
                  <c:v>3.2377899999999999</c:v>
                </c:pt>
                <c:pt idx="1475">
                  <c:v>3.2377899999999999</c:v>
                </c:pt>
                <c:pt idx="1476">
                  <c:v>3.2377899999999999</c:v>
                </c:pt>
                <c:pt idx="1477">
                  <c:v>3.23854</c:v>
                </c:pt>
                <c:pt idx="1478">
                  <c:v>3.23854</c:v>
                </c:pt>
                <c:pt idx="1479">
                  <c:v>3.2417899999999999</c:v>
                </c:pt>
                <c:pt idx="1480">
                  <c:v>3.24682</c:v>
                </c:pt>
                <c:pt idx="1481">
                  <c:v>3.2542499999999985</c:v>
                </c:pt>
                <c:pt idx="1482">
                  <c:v>3.2551800000000002</c:v>
                </c:pt>
                <c:pt idx="1483">
                  <c:v>3.2559</c:v>
                </c:pt>
                <c:pt idx="1484">
                  <c:v>3.25868</c:v>
                </c:pt>
                <c:pt idx="1485">
                  <c:v>3.25949</c:v>
                </c:pt>
                <c:pt idx="1486">
                  <c:v>3.2653500000000002</c:v>
                </c:pt>
                <c:pt idx="1487">
                  <c:v>3.2672500000000002</c:v>
                </c:pt>
                <c:pt idx="1488">
                  <c:v>3.2719</c:v>
                </c:pt>
                <c:pt idx="1489">
                  <c:v>3.2735500000000002</c:v>
                </c:pt>
                <c:pt idx="1490">
                  <c:v>3.2735500000000002</c:v>
                </c:pt>
                <c:pt idx="1491">
                  <c:v>3.27651</c:v>
                </c:pt>
                <c:pt idx="1492">
                  <c:v>3.2768499999999983</c:v>
                </c:pt>
                <c:pt idx="1493">
                  <c:v>3.2768499999999983</c:v>
                </c:pt>
                <c:pt idx="1494">
                  <c:v>3.27698</c:v>
                </c:pt>
                <c:pt idx="1495">
                  <c:v>3.2791299999999999</c:v>
                </c:pt>
                <c:pt idx="1496">
                  <c:v>3.2875700000000014</c:v>
                </c:pt>
                <c:pt idx="1497">
                  <c:v>3.2878699999999998</c:v>
                </c:pt>
                <c:pt idx="1498">
                  <c:v>3.2879800000000015</c:v>
                </c:pt>
                <c:pt idx="1499">
                  <c:v>3.2895900000000013</c:v>
                </c:pt>
                <c:pt idx="1500">
                  <c:v>3.29108</c:v>
                </c:pt>
                <c:pt idx="1501">
                  <c:v>3.29155</c:v>
                </c:pt>
                <c:pt idx="1502">
                  <c:v>3.2923200000000001</c:v>
                </c:pt>
                <c:pt idx="1503">
                  <c:v>3.2947199999999999</c:v>
                </c:pt>
                <c:pt idx="1504">
                  <c:v>3.2951600000000001</c:v>
                </c:pt>
                <c:pt idx="1505">
                  <c:v>3.29556</c:v>
                </c:pt>
                <c:pt idx="1506">
                  <c:v>3.2966699999999989</c:v>
                </c:pt>
                <c:pt idx="1507">
                  <c:v>3.2966699999999989</c:v>
                </c:pt>
                <c:pt idx="1508">
                  <c:v>3.2968399999999987</c:v>
                </c:pt>
                <c:pt idx="1509">
                  <c:v>3.29698</c:v>
                </c:pt>
                <c:pt idx="1510">
                  <c:v>3.2979500000000002</c:v>
                </c:pt>
                <c:pt idx="1511">
                  <c:v>3.2980399999999999</c:v>
                </c:pt>
                <c:pt idx="1512">
                  <c:v>3.2980399999999999</c:v>
                </c:pt>
                <c:pt idx="1513">
                  <c:v>3.2980399999999999</c:v>
                </c:pt>
                <c:pt idx="1514">
                  <c:v>3.2980399999999999</c:v>
                </c:pt>
                <c:pt idx="1515">
                  <c:v>3.2980399999999999</c:v>
                </c:pt>
                <c:pt idx="1516">
                  <c:v>3.2983500000000001</c:v>
                </c:pt>
                <c:pt idx="1517">
                  <c:v>3.2983500000000001</c:v>
                </c:pt>
                <c:pt idx="1518">
                  <c:v>3.2985300000000013</c:v>
                </c:pt>
                <c:pt idx="1519">
                  <c:v>3.3076599999999985</c:v>
                </c:pt>
                <c:pt idx="1520">
                  <c:v>3.3114999999999983</c:v>
                </c:pt>
                <c:pt idx="1521">
                  <c:v>3.3124799999999972</c:v>
                </c:pt>
                <c:pt idx="1522">
                  <c:v>3.31379</c:v>
                </c:pt>
                <c:pt idx="1523">
                  <c:v>3.3158899999999982</c:v>
                </c:pt>
                <c:pt idx="1524">
                  <c:v>3.3184299999999989</c:v>
                </c:pt>
                <c:pt idx="1525">
                  <c:v>3.3206499999999983</c:v>
                </c:pt>
                <c:pt idx="1526">
                  <c:v>3.3289399999999998</c:v>
                </c:pt>
                <c:pt idx="1527">
                  <c:v>3.3309899999999986</c:v>
                </c:pt>
                <c:pt idx="1528">
                  <c:v>3.3327599999999973</c:v>
                </c:pt>
                <c:pt idx="1529">
                  <c:v>3.3411999999999997</c:v>
                </c:pt>
                <c:pt idx="1530">
                  <c:v>3.3418699999999983</c:v>
                </c:pt>
                <c:pt idx="1531">
                  <c:v>3.3425199999999986</c:v>
                </c:pt>
                <c:pt idx="1532">
                  <c:v>3.3425199999999986</c:v>
                </c:pt>
                <c:pt idx="1533">
                  <c:v>3.3455900000000001</c:v>
                </c:pt>
                <c:pt idx="1534">
                  <c:v>3.3455900000000001</c:v>
                </c:pt>
                <c:pt idx="1535">
                  <c:v>3.3455900000000001</c:v>
                </c:pt>
                <c:pt idx="1536">
                  <c:v>3.3455900000000001</c:v>
                </c:pt>
                <c:pt idx="1537">
                  <c:v>3.3455900000000001</c:v>
                </c:pt>
                <c:pt idx="1538">
                  <c:v>3.3616399999999986</c:v>
                </c:pt>
                <c:pt idx="1539">
                  <c:v>3.3657699999999986</c:v>
                </c:pt>
                <c:pt idx="1540">
                  <c:v>3.3681899999999998</c:v>
                </c:pt>
                <c:pt idx="1541">
                  <c:v>3.3706899999999989</c:v>
                </c:pt>
                <c:pt idx="1542">
                  <c:v>3.3790299999999989</c:v>
                </c:pt>
                <c:pt idx="1543">
                  <c:v>3.3806799999999986</c:v>
                </c:pt>
                <c:pt idx="1544">
                  <c:v>3.3845399999999999</c:v>
                </c:pt>
                <c:pt idx="1545">
                  <c:v>3.3865399999999997</c:v>
                </c:pt>
                <c:pt idx="1546">
                  <c:v>3.3865399999999997</c:v>
                </c:pt>
                <c:pt idx="1547">
                  <c:v>3.3873300000000013</c:v>
                </c:pt>
                <c:pt idx="1548">
                  <c:v>3.3905999999999987</c:v>
                </c:pt>
                <c:pt idx="1549">
                  <c:v>3.3944899999999985</c:v>
                </c:pt>
                <c:pt idx="1550">
                  <c:v>3.3977200000000001</c:v>
                </c:pt>
                <c:pt idx="1551">
                  <c:v>3.3978199999999985</c:v>
                </c:pt>
                <c:pt idx="1552">
                  <c:v>3.3990599999999977</c:v>
                </c:pt>
                <c:pt idx="1553">
                  <c:v>3.4115399999999987</c:v>
                </c:pt>
                <c:pt idx="1554">
                  <c:v>3.4121799999999989</c:v>
                </c:pt>
                <c:pt idx="1555">
                  <c:v>3.4129299999999985</c:v>
                </c:pt>
                <c:pt idx="1556">
                  <c:v>3.4150299999999985</c:v>
                </c:pt>
                <c:pt idx="1557">
                  <c:v>3.4166099999999973</c:v>
                </c:pt>
                <c:pt idx="1558">
                  <c:v>3.4166099999999973</c:v>
                </c:pt>
                <c:pt idx="1559">
                  <c:v>3.4211800000000001</c:v>
                </c:pt>
                <c:pt idx="1560">
                  <c:v>3.4211999999999998</c:v>
                </c:pt>
                <c:pt idx="1561">
                  <c:v>3.4248399999999997</c:v>
                </c:pt>
                <c:pt idx="1562">
                  <c:v>3.4293</c:v>
                </c:pt>
                <c:pt idx="1563">
                  <c:v>3.43303</c:v>
                </c:pt>
                <c:pt idx="1564">
                  <c:v>3.43337</c:v>
                </c:pt>
                <c:pt idx="1565">
                  <c:v>3.4341599999999985</c:v>
                </c:pt>
                <c:pt idx="1566">
                  <c:v>3.4399299999999986</c:v>
                </c:pt>
                <c:pt idx="1567">
                  <c:v>3.4401899999999999</c:v>
                </c:pt>
                <c:pt idx="1568">
                  <c:v>3.4411800000000001</c:v>
                </c:pt>
                <c:pt idx="1569">
                  <c:v>3.4411800000000001</c:v>
                </c:pt>
                <c:pt idx="1570">
                  <c:v>3.4411800000000001</c:v>
                </c:pt>
                <c:pt idx="1571">
                  <c:v>3.4411800000000001</c:v>
                </c:pt>
                <c:pt idx="1572">
                  <c:v>3.4411800000000001</c:v>
                </c:pt>
                <c:pt idx="1573">
                  <c:v>3.4411800000000001</c:v>
                </c:pt>
                <c:pt idx="1574">
                  <c:v>3.4415200000000001</c:v>
                </c:pt>
                <c:pt idx="1575">
                  <c:v>3.4422399999999986</c:v>
                </c:pt>
                <c:pt idx="1576">
                  <c:v>3.4423999999999997</c:v>
                </c:pt>
                <c:pt idx="1577">
                  <c:v>3.4423999999999997</c:v>
                </c:pt>
                <c:pt idx="1578">
                  <c:v>3.4433300000000013</c:v>
                </c:pt>
                <c:pt idx="1579">
                  <c:v>3.4460699999999989</c:v>
                </c:pt>
                <c:pt idx="1580">
                  <c:v>3.4460699999999989</c:v>
                </c:pt>
                <c:pt idx="1581">
                  <c:v>3.4469399999999997</c:v>
                </c:pt>
                <c:pt idx="1582">
                  <c:v>3.4469399999999997</c:v>
                </c:pt>
                <c:pt idx="1583">
                  <c:v>3.4583200000000001</c:v>
                </c:pt>
                <c:pt idx="1584">
                  <c:v>3.4597099999999985</c:v>
                </c:pt>
                <c:pt idx="1585">
                  <c:v>3.4605399999999999</c:v>
                </c:pt>
                <c:pt idx="1586">
                  <c:v>3.4605700000000001</c:v>
                </c:pt>
                <c:pt idx="1587">
                  <c:v>3.47437</c:v>
                </c:pt>
                <c:pt idx="1588">
                  <c:v>3.4747300000000001</c:v>
                </c:pt>
                <c:pt idx="1589">
                  <c:v>3.4747399999999997</c:v>
                </c:pt>
                <c:pt idx="1590">
                  <c:v>3.4788699999999984</c:v>
                </c:pt>
                <c:pt idx="1591">
                  <c:v>3.4805799999999998</c:v>
                </c:pt>
                <c:pt idx="1592">
                  <c:v>3.4816199999999986</c:v>
                </c:pt>
                <c:pt idx="1593">
                  <c:v>3.4859499999999985</c:v>
                </c:pt>
                <c:pt idx="1594">
                  <c:v>3.4859499999999985</c:v>
                </c:pt>
                <c:pt idx="1595">
                  <c:v>3.4885100000000002</c:v>
                </c:pt>
                <c:pt idx="1596">
                  <c:v>3.4885100000000002</c:v>
                </c:pt>
                <c:pt idx="1597">
                  <c:v>3.5006699999999986</c:v>
                </c:pt>
                <c:pt idx="1598">
                  <c:v>3.5051800000000002</c:v>
                </c:pt>
                <c:pt idx="1599">
                  <c:v>3.5055499999999986</c:v>
                </c:pt>
                <c:pt idx="1600">
                  <c:v>3.5057399999999999</c:v>
                </c:pt>
                <c:pt idx="1601">
                  <c:v>3.5084200000000001</c:v>
                </c:pt>
                <c:pt idx="1602">
                  <c:v>3.5084200000000001</c:v>
                </c:pt>
                <c:pt idx="1603">
                  <c:v>3.50922</c:v>
                </c:pt>
                <c:pt idx="1604">
                  <c:v>3.5135800000000001</c:v>
                </c:pt>
                <c:pt idx="1605">
                  <c:v>3.5135800000000001</c:v>
                </c:pt>
                <c:pt idx="1606">
                  <c:v>3.51891</c:v>
                </c:pt>
                <c:pt idx="1607">
                  <c:v>3.5219800000000001</c:v>
                </c:pt>
                <c:pt idx="1608">
                  <c:v>3.5219800000000001</c:v>
                </c:pt>
                <c:pt idx="1609">
                  <c:v>3.5229900000000001</c:v>
                </c:pt>
                <c:pt idx="1610">
                  <c:v>3.5545999999999998</c:v>
                </c:pt>
                <c:pt idx="1611">
                  <c:v>3.5545999999999998</c:v>
                </c:pt>
                <c:pt idx="1612">
                  <c:v>3.5553900000000001</c:v>
                </c:pt>
                <c:pt idx="1613">
                  <c:v>3.56047</c:v>
                </c:pt>
                <c:pt idx="1614">
                  <c:v>3.5671599999999999</c:v>
                </c:pt>
                <c:pt idx="1615">
                  <c:v>3.5671599999999999</c:v>
                </c:pt>
                <c:pt idx="1616">
                  <c:v>3.5738599999999985</c:v>
                </c:pt>
                <c:pt idx="1617">
                  <c:v>3.5741700000000001</c:v>
                </c:pt>
                <c:pt idx="1618">
                  <c:v>3.5751900000000001</c:v>
                </c:pt>
                <c:pt idx="1619">
                  <c:v>3.5754299999999986</c:v>
                </c:pt>
                <c:pt idx="1620">
                  <c:v>3.5757399999999997</c:v>
                </c:pt>
                <c:pt idx="1621">
                  <c:v>3.5823299999999998</c:v>
                </c:pt>
                <c:pt idx="1622">
                  <c:v>3.5836100000000002</c:v>
                </c:pt>
                <c:pt idx="1623">
                  <c:v>3.5836800000000002</c:v>
                </c:pt>
                <c:pt idx="1624">
                  <c:v>3.5836899999999998</c:v>
                </c:pt>
                <c:pt idx="1625">
                  <c:v>3.5839900000000013</c:v>
                </c:pt>
                <c:pt idx="1626">
                  <c:v>3.5845099999999999</c:v>
                </c:pt>
                <c:pt idx="1627">
                  <c:v>3.58474</c:v>
                </c:pt>
                <c:pt idx="1628">
                  <c:v>3.58474</c:v>
                </c:pt>
                <c:pt idx="1629">
                  <c:v>3.5848</c:v>
                </c:pt>
                <c:pt idx="1630">
                  <c:v>3.5848900000000001</c:v>
                </c:pt>
                <c:pt idx="1631">
                  <c:v>3.5852900000000001</c:v>
                </c:pt>
                <c:pt idx="1632">
                  <c:v>3.6010900000000001</c:v>
                </c:pt>
                <c:pt idx="1633">
                  <c:v>3.6031100000000014</c:v>
                </c:pt>
                <c:pt idx="1634">
                  <c:v>3.6062599999999985</c:v>
                </c:pt>
                <c:pt idx="1635">
                  <c:v>3.6064599999999989</c:v>
                </c:pt>
                <c:pt idx="1636">
                  <c:v>3.6075200000000014</c:v>
                </c:pt>
                <c:pt idx="1637">
                  <c:v>3.6142099999999986</c:v>
                </c:pt>
                <c:pt idx="1638">
                  <c:v>3.6142099999999986</c:v>
                </c:pt>
                <c:pt idx="1639">
                  <c:v>3.6142099999999986</c:v>
                </c:pt>
                <c:pt idx="1640">
                  <c:v>3.6165499999999988</c:v>
                </c:pt>
                <c:pt idx="1641">
                  <c:v>3.6168299999999989</c:v>
                </c:pt>
                <c:pt idx="1642">
                  <c:v>3.6168999999999984</c:v>
                </c:pt>
                <c:pt idx="1643">
                  <c:v>3.6176599999999985</c:v>
                </c:pt>
                <c:pt idx="1644">
                  <c:v>3.6316099999999985</c:v>
                </c:pt>
                <c:pt idx="1645">
                  <c:v>3.6323499999999989</c:v>
                </c:pt>
                <c:pt idx="1646">
                  <c:v>3.6326299999999985</c:v>
                </c:pt>
                <c:pt idx="1647">
                  <c:v>3.6326299999999985</c:v>
                </c:pt>
                <c:pt idx="1648">
                  <c:v>3.6328399999999985</c:v>
                </c:pt>
                <c:pt idx="1649">
                  <c:v>3.6347399999999999</c:v>
                </c:pt>
                <c:pt idx="1650">
                  <c:v>3.6377199999999998</c:v>
                </c:pt>
                <c:pt idx="1651">
                  <c:v>3.6429499999999986</c:v>
                </c:pt>
                <c:pt idx="1652">
                  <c:v>3.6618900000000001</c:v>
                </c:pt>
                <c:pt idx="1653">
                  <c:v>3.6687799999999999</c:v>
                </c:pt>
                <c:pt idx="1654">
                  <c:v>3.6704399999999997</c:v>
                </c:pt>
                <c:pt idx="1655">
                  <c:v>3.6704399999999997</c:v>
                </c:pt>
                <c:pt idx="1656">
                  <c:v>3.6715</c:v>
                </c:pt>
                <c:pt idx="1657">
                  <c:v>3.67292</c:v>
                </c:pt>
                <c:pt idx="1658">
                  <c:v>3.67292</c:v>
                </c:pt>
                <c:pt idx="1659">
                  <c:v>3.67292</c:v>
                </c:pt>
                <c:pt idx="1660">
                  <c:v>3.6737899999999999</c:v>
                </c:pt>
                <c:pt idx="1661">
                  <c:v>3.6737899999999999</c:v>
                </c:pt>
                <c:pt idx="1662">
                  <c:v>3.6810999999999998</c:v>
                </c:pt>
                <c:pt idx="1663">
                  <c:v>3.6844800000000002</c:v>
                </c:pt>
                <c:pt idx="1664">
                  <c:v>3.6844800000000002</c:v>
                </c:pt>
                <c:pt idx="1665">
                  <c:v>3.6853300000000013</c:v>
                </c:pt>
                <c:pt idx="1666">
                  <c:v>3.6863000000000001</c:v>
                </c:pt>
                <c:pt idx="1667">
                  <c:v>3.6863000000000001</c:v>
                </c:pt>
                <c:pt idx="1668">
                  <c:v>3.6888999999999998</c:v>
                </c:pt>
                <c:pt idx="1669">
                  <c:v>3.7021099999999998</c:v>
                </c:pt>
                <c:pt idx="1670">
                  <c:v>3.7022900000000001</c:v>
                </c:pt>
                <c:pt idx="1671">
                  <c:v>3.7039499999999999</c:v>
                </c:pt>
                <c:pt idx="1672">
                  <c:v>3.70601</c:v>
                </c:pt>
                <c:pt idx="1673">
                  <c:v>3.7107800000000002</c:v>
                </c:pt>
                <c:pt idx="1674">
                  <c:v>3.7107800000000002</c:v>
                </c:pt>
                <c:pt idx="1675">
                  <c:v>3.7130399999999999</c:v>
                </c:pt>
                <c:pt idx="1676">
                  <c:v>3.71461</c:v>
                </c:pt>
                <c:pt idx="1677">
                  <c:v>3.718</c:v>
                </c:pt>
                <c:pt idx="1678">
                  <c:v>3.7183199999999998</c:v>
                </c:pt>
                <c:pt idx="1679">
                  <c:v>3.7199300000000002</c:v>
                </c:pt>
                <c:pt idx="1680">
                  <c:v>3.7213500000000002</c:v>
                </c:pt>
                <c:pt idx="1681">
                  <c:v>3.7213500000000002</c:v>
                </c:pt>
                <c:pt idx="1682">
                  <c:v>3.7235800000000014</c:v>
                </c:pt>
                <c:pt idx="1683">
                  <c:v>3.7237800000000014</c:v>
                </c:pt>
                <c:pt idx="1684">
                  <c:v>3.7239599999999999</c:v>
                </c:pt>
                <c:pt idx="1685">
                  <c:v>3.7241499999999998</c:v>
                </c:pt>
                <c:pt idx="1686">
                  <c:v>3.7247200000000014</c:v>
                </c:pt>
                <c:pt idx="1687">
                  <c:v>3.7249800000000013</c:v>
                </c:pt>
                <c:pt idx="1688">
                  <c:v>3.72526</c:v>
                </c:pt>
                <c:pt idx="1689">
                  <c:v>3.7257600000000002</c:v>
                </c:pt>
                <c:pt idx="1690">
                  <c:v>3.7258300000000002</c:v>
                </c:pt>
                <c:pt idx="1691">
                  <c:v>3.7263199999999999</c:v>
                </c:pt>
                <c:pt idx="1692">
                  <c:v>3.72641</c:v>
                </c:pt>
                <c:pt idx="1693">
                  <c:v>3.7280500000000001</c:v>
                </c:pt>
                <c:pt idx="1694">
                  <c:v>3.7280600000000002</c:v>
                </c:pt>
                <c:pt idx="1695">
                  <c:v>3.7281499999999999</c:v>
                </c:pt>
                <c:pt idx="1696">
                  <c:v>3.7282799999999998</c:v>
                </c:pt>
                <c:pt idx="1697">
                  <c:v>3.7282999999999999</c:v>
                </c:pt>
                <c:pt idx="1698">
                  <c:v>3.7284299999999999</c:v>
                </c:pt>
                <c:pt idx="1699">
                  <c:v>3.7284299999999999</c:v>
                </c:pt>
                <c:pt idx="1700">
                  <c:v>3.7287800000000013</c:v>
                </c:pt>
                <c:pt idx="1701">
                  <c:v>3.72994</c:v>
                </c:pt>
                <c:pt idx="1702">
                  <c:v>3.7321</c:v>
                </c:pt>
                <c:pt idx="1703">
                  <c:v>3.7321</c:v>
                </c:pt>
                <c:pt idx="1704">
                  <c:v>3.7375400000000001</c:v>
                </c:pt>
                <c:pt idx="1705">
                  <c:v>3.7375400000000001</c:v>
                </c:pt>
                <c:pt idx="1706">
                  <c:v>3.7454299999999998</c:v>
                </c:pt>
                <c:pt idx="1707">
                  <c:v>3.7476300000000013</c:v>
                </c:pt>
                <c:pt idx="1708">
                  <c:v>3.75468</c:v>
                </c:pt>
                <c:pt idx="1709">
                  <c:v>3.763590000000002</c:v>
                </c:pt>
                <c:pt idx="1710">
                  <c:v>3.7636799999999999</c:v>
                </c:pt>
                <c:pt idx="1711">
                  <c:v>3.7637100000000014</c:v>
                </c:pt>
                <c:pt idx="1712">
                  <c:v>3.7719999999999998</c:v>
                </c:pt>
                <c:pt idx="1713">
                  <c:v>3.7719999999999998</c:v>
                </c:pt>
                <c:pt idx="1714">
                  <c:v>3.7972100000000002</c:v>
                </c:pt>
                <c:pt idx="1715">
                  <c:v>3.80742</c:v>
                </c:pt>
                <c:pt idx="1716">
                  <c:v>3.8097499999999989</c:v>
                </c:pt>
                <c:pt idx="1717">
                  <c:v>3.8121599999999982</c:v>
                </c:pt>
                <c:pt idx="1718">
                  <c:v>3.8140699999999983</c:v>
                </c:pt>
                <c:pt idx="1719">
                  <c:v>3.8174199999999985</c:v>
                </c:pt>
                <c:pt idx="1720">
                  <c:v>3.8197499999999978</c:v>
                </c:pt>
                <c:pt idx="1721">
                  <c:v>3.8197499999999978</c:v>
                </c:pt>
                <c:pt idx="1722">
                  <c:v>3.8235299999999999</c:v>
                </c:pt>
                <c:pt idx="1723">
                  <c:v>3.8235299999999999</c:v>
                </c:pt>
                <c:pt idx="1724">
                  <c:v>3.8235299999999999</c:v>
                </c:pt>
                <c:pt idx="1725">
                  <c:v>3.8235299999999999</c:v>
                </c:pt>
                <c:pt idx="1726">
                  <c:v>3.8289599999999986</c:v>
                </c:pt>
                <c:pt idx="1727">
                  <c:v>3.8330299999999986</c:v>
                </c:pt>
                <c:pt idx="1728">
                  <c:v>3.8334399999999986</c:v>
                </c:pt>
                <c:pt idx="1729">
                  <c:v>3.84423</c:v>
                </c:pt>
                <c:pt idx="1730">
                  <c:v>3.8443700000000001</c:v>
                </c:pt>
                <c:pt idx="1731">
                  <c:v>3.8464899999999989</c:v>
                </c:pt>
                <c:pt idx="1732">
                  <c:v>3.8593799999999985</c:v>
                </c:pt>
                <c:pt idx="1733">
                  <c:v>3.8595299999999986</c:v>
                </c:pt>
                <c:pt idx="1734">
                  <c:v>3.86151</c:v>
                </c:pt>
                <c:pt idx="1735">
                  <c:v>3.8630399999999998</c:v>
                </c:pt>
                <c:pt idx="1736">
                  <c:v>3.8651</c:v>
                </c:pt>
                <c:pt idx="1737">
                  <c:v>3.86558</c:v>
                </c:pt>
                <c:pt idx="1738">
                  <c:v>3.8676599999999985</c:v>
                </c:pt>
                <c:pt idx="1739">
                  <c:v>3.8699599999999985</c:v>
                </c:pt>
                <c:pt idx="1740">
                  <c:v>3.8699599999999985</c:v>
                </c:pt>
                <c:pt idx="1741">
                  <c:v>3.86999</c:v>
                </c:pt>
                <c:pt idx="1742">
                  <c:v>3.8710999999999989</c:v>
                </c:pt>
                <c:pt idx="1743">
                  <c:v>3.8715699999999988</c:v>
                </c:pt>
                <c:pt idx="1744">
                  <c:v>3.8715699999999988</c:v>
                </c:pt>
                <c:pt idx="1745">
                  <c:v>3.8718399999999984</c:v>
                </c:pt>
                <c:pt idx="1746">
                  <c:v>3.8763599999999983</c:v>
                </c:pt>
                <c:pt idx="1747">
                  <c:v>3.8763599999999983</c:v>
                </c:pt>
                <c:pt idx="1748">
                  <c:v>3.8797099999999989</c:v>
                </c:pt>
                <c:pt idx="1749">
                  <c:v>3.8893200000000001</c:v>
                </c:pt>
                <c:pt idx="1750">
                  <c:v>3.8893200000000001</c:v>
                </c:pt>
                <c:pt idx="1751">
                  <c:v>3.8993099999999985</c:v>
                </c:pt>
                <c:pt idx="1752">
                  <c:v>3.9031099999999999</c:v>
                </c:pt>
                <c:pt idx="1753">
                  <c:v>3.9036</c:v>
                </c:pt>
                <c:pt idx="1754">
                  <c:v>3.90367</c:v>
                </c:pt>
                <c:pt idx="1755">
                  <c:v>3.9047800000000001</c:v>
                </c:pt>
                <c:pt idx="1756">
                  <c:v>3.9122699999999972</c:v>
                </c:pt>
                <c:pt idx="1757">
                  <c:v>3.9303599999999985</c:v>
                </c:pt>
                <c:pt idx="1758">
                  <c:v>3.9362399999999984</c:v>
                </c:pt>
                <c:pt idx="1759">
                  <c:v>3.9461599999999986</c:v>
                </c:pt>
                <c:pt idx="1760">
                  <c:v>3.94916</c:v>
                </c:pt>
                <c:pt idx="1761">
                  <c:v>3.94916</c:v>
                </c:pt>
                <c:pt idx="1762">
                  <c:v>3.9592899999999989</c:v>
                </c:pt>
                <c:pt idx="1763">
                  <c:v>3.9599799999999985</c:v>
                </c:pt>
                <c:pt idx="1764">
                  <c:v>3.9685600000000001</c:v>
                </c:pt>
                <c:pt idx="1765">
                  <c:v>3.9697900000000002</c:v>
                </c:pt>
                <c:pt idx="1766">
                  <c:v>3.9729299999999985</c:v>
                </c:pt>
                <c:pt idx="1767">
                  <c:v>3.9730699999999985</c:v>
                </c:pt>
                <c:pt idx="1768">
                  <c:v>3.9780899999999986</c:v>
                </c:pt>
                <c:pt idx="1769">
                  <c:v>3.9870299999999999</c:v>
                </c:pt>
                <c:pt idx="1770">
                  <c:v>3.9910799999999989</c:v>
                </c:pt>
                <c:pt idx="1771">
                  <c:v>4.0008400000000002</c:v>
                </c:pt>
                <c:pt idx="1772">
                  <c:v>4.0047199999999972</c:v>
                </c:pt>
                <c:pt idx="1773">
                  <c:v>4.0051799999999975</c:v>
                </c:pt>
                <c:pt idx="1774">
                  <c:v>4.0053599999999996</c:v>
                </c:pt>
                <c:pt idx="1775">
                  <c:v>4.0063300000000002</c:v>
                </c:pt>
                <c:pt idx="1776">
                  <c:v>4.0067500000000003</c:v>
                </c:pt>
                <c:pt idx="1777">
                  <c:v>4.0084200000000001</c:v>
                </c:pt>
                <c:pt idx="1778">
                  <c:v>4.0095299999999998</c:v>
                </c:pt>
                <c:pt idx="1779">
                  <c:v>4.0095299999999998</c:v>
                </c:pt>
                <c:pt idx="1780">
                  <c:v>4.0105599999999972</c:v>
                </c:pt>
                <c:pt idx="1781">
                  <c:v>4.0113799999999999</c:v>
                </c:pt>
                <c:pt idx="1782">
                  <c:v>4.0116100000000001</c:v>
                </c:pt>
                <c:pt idx="1783">
                  <c:v>4.0120999999999976</c:v>
                </c:pt>
                <c:pt idx="1784">
                  <c:v>4.0121099999999972</c:v>
                </c:pt>
                <c:pt idx="1785">
                  <c:v>4.0122299999999997</c:v>
                </c:pt>
                <c:pt idx="1786">
                  <c:v>4.0124499999999985</c:v>
                </c:pt>
                <c:pt idx="1787">
                  <c:v>4.0128799999999973</c:v>
                </c:pt>
                <c:pt idx="1788">
                  <c:v>4.0152799999999997</c:v>
                </c:pt>
                <c:pt idx="1789">
                  <c:v>4.0152799999999997</c:v>
                </c:pt>
                <c:pt idx="1790">
                  <c:v>4.0156900000000002</c:v>
                </c:pt>
                <c:pt idx="1791">
                  <c:v>4.0224299999999973</c:v>
                </c:pt>
                <c:pt idx="1792">
                  <c:v>4.0295699999999997</c:v>
                </c:pt>
                <c:pt idx="1793">
                  <c:v>4.0299299999999985</c:v>
                </c:pt>
                <c:pt idx="1794">
                  <c:v>4.0336600000000029</c:v>
                </c:pt>
                <c:pt idx="1795">
                  <c:v>4.034589999999997</c:v>
                </c:pt>
                <c:pt idx="1796">
                  <c:v>4.0361700000000003</c:v>
                </c:pt>
                <c:pt idx="1797">
                  <c:v>4.0462700000000025</c:v>
                </c:pt>
                <c:pt idx="1798">
                  <c:v>4.0472999999999999</c:v>
                </c:pt>
                <c:pt idx="1799">
                  <c:v>4.0472999999999999</c:v>
                </c:pt>
                <c:pt idx="1800">
                  <c:v>4.0495400000000004</c:v>
                </c:pt>
                <c:pt idx="1801">
                  <c:v>4.0510799999999998</c:v>
                </c:pt>
                <c:pt idx="1802">
                  <c:v>4.05769</c:v>
                </c:pt>
                <c:pt idx="1803">
                  <c:v>4.0594799999999998</c:v>
                </c:pt>
                <c:pt idx="1804">
                  <c:v>4.0613099999999998</c:v>
                </c:pt>
                <c:pt idx="1805">
                  <c:v>4.0627499999999985</c:v>
                </c:pt>
                <c:pt idx="1806">
                  <c:v>4.0708799999999998</c:v>
                </c:pt>
                <c:pt idx="1807">
                  <c:v>4.0727900000000004</c:v>
                </c:pt>
                <c:pt idx="1808">
                  <c:v>4.0767800000000003</c:v>
                </c:pt>
                <c:pt idx="1809">
                  <c:v>4.0781499999999999</c:v>
                </c:pt>
                <c:pt idx="1810">
                  <c:v>4.0806100000000001</c:v>
                </c:pt>
                <c:pt idx="1811">
                  <c:v>4.0806600000000026</c:v>
                </c:pt>
                <c:pt idx="1812">
                  <c:v>4.0874600000000001</c:v>
                </c:pt>
                <c:pt idx="1813">
                  <c:v>4.0882399999999999</c:v>
                </c:pt>
                <c:pt idx="1814">
                  <c:v>4.0882399999999999</c:v>
                </c:pt>
                <c:pt idx="1815">
                  <c:v>4.0882399999999999</c:v>
                </c:pt>
                <c:pt idx="1816">
                  <c:v>4.0950299999999995</c:v>
                </c:pt>
                <c:pt idx="1817">
                  <c:v>4.0965199999999973</c:v>
                </c:pt>
                <c:pt idx="1818">
                  <c:v>4.0965199999999973</c:v>
                </c:pt>
                <c:pt idx="1819">
                  <c:v>4.1158099999999971</c:v>
                </c:pt>
                <c:pt idx="1820">
                  <c:v>4.1159699999999972</c:v>
                </c:pt>
                <c:pt idx="1821">
                  <c:v>4.1167099999999985</c:v>
                </c:pt>
                <c:pt idx="1822">
                  <c:v>4.1277199999999956</c:v>
                </c:pt>
                <c:pt idx="1823">
                  <c:v>4.1277199999999956</c:v>
                </c:pt>
                <c:pt idx="1824">
                  <c:v>4.1319099999999995</c:v>
                </c:pt>
                <c:pt idx="1825">
                  <c:v>4.1367000000000003</c:v>
                </c:pt>
                <c:pt idx="1826">
                  <c:v>4.1367000000000003</c:v>
                </c:pt>
                <c:pt idx="1827">
                  <c:v>4.14046</c:v>
                </c:pt>
                <c:pt idx="1828">
                  <c:v>4.1412199999999997</c:v>
                </c:pt>
                <c:pt idx="1829">
                  <c:v>4.1414600000000004</c:v>
                </c:pt>
                <c:pt idx="1830">
                  <c:v>4.1419299999999986</c:v>
                </c:pt>
                <c:pt idx="1831">
                  <c:v>4.1419799999999976</c:v>
                </c:pt>
                <c:pt idx="1832">
                  <c:v>4.1452900000000001</c:v>
                </c:pt>
                <c:pt idx="1833">
                  <c:v>4.14872</c:v>
                </c:pt>
                <c:pt idx="1834">
                  <c:v>4.1489099999999972</c:v>
                </c:pt>
                <c:pt idx="1835">
                  <c:v>4.1512599999999997</c:v>
                </c:pt>
                <c:pt idx="1836">
                  <c:v>4.1583299999999985</c:v>
                </c:pt>
                <c:pt idx="1837">
                  <c:v>4.1607499999999975</c:v>
                </c:pt>
                <c:pt idx="1838">
                  <c:v>4.1658599999999977</c:v>
                </c:pt>
                <c:pt idx="1839">
                  <c:v>4.1687499999999975</c:v>
                </c:pt>
                <c:pt idx="1840">
                  <c:v>4.16906</c:v>
                </c:pt>
                <c:pt idx="1841">
                  <c:v>4.1696299999999997</c:v>
                </c:pt>
                <c:pt idx="1842">
                  <c:v>4.1723799999999995</c:v>
                </c:pt>
                <c:pt idx="1843">
                  <c:v>4.1742600000000003</c:v>
                </c:pt>
                <c:pt idx="1844">
                  <c:v>4.1790399999999996</c:v>
                </c:pt>
                <c:pt idx="1845">
                  <c:v>4.1933299999999996</c:v>
                </c:pt>
                <c:pt idx="1846">
                  <c:v>4.1939699999999975</c:v>
                </c:pt>
                <c:pt idx="1847">
                  <c:v>4.1939699999999975</c:v>
                </c:pt>
                <c:pt idx="1848">
                  <c:v>4.1939699999999975</c:v>
                </c:pt>
                <c:pt idx="1849">
                  <c:v>4.1960699999999997</c:v>
                </c:pt>
                <c:pt idx="1850">
                  <c:v>4.1962599999999997</c:v>
                </c:pt>
                <c:pt idx="1851">
                  <c:v>4.2010100000000001</c:v>
                </c:pt>
                <c:pt idx="1852">
                  <c:v>4.2021600000000001</c:v>
                </c:pt>
                <c:pt idx="1853">
                  <c:v>4.2028099999999995</c:v>
                </c:pt>
                <c:pt idx="1854">
                  <c:v>4.2050299999999998</c:v>
                </c:pt>
                <c:pt idx="1855">
                  <c:v>4.2058799999999996</c:v>
                </c:pt>
                <c:pt idx="1856">
                  <c:v>4.2058799999999996</c:v>
                </c:pt>
                <c:pt idx="1857">
                  <c:v>4.2058799999999996</c:v>
                </c:pt>
                <c:pt idx="1858">
                  <c:v>4.2063700000000024</c:v>
                </c:pt>
                <c:pt idx="1859">
                  <c:v>4.2097899999999999</c:v>
                </c:pt>
                <c:pt idx="1860">
                  <c:v>4.2111900000000002</c:v>
                </c:pt>
                <c:pt idx="1861">
                  <c:v>4.2164799999999998</c:v>
                </c:pt>
                <c:pt idx="1862">
                  <c:v>4.2208899999999971</c:v>
                </c:pt>
                <c:pt idx="1863">
                  <c:v>4.2242299999999995</c:v>
                </c:pt>
                <c:pt idx="1864">
                  <c:v>4.2242299999999995</c:v>
                </c:pt>
                <c:pt idx="1865">
                  <c:v>4.2242799999999985</c:v>
                </c:pt>
                <c:pt idx="1866">
                  <c:v>4.224859999999997</c:v>
                </c:pt>
                <c:pt idx="1867">
                  <c:v>4.2445499999999985</c:v>
                </c:pt>
                <c:pt idx="1868">
                  <c:v>4.2541099999999972</c:v>
                </c:pt>
                <c:pt idx="1869">
                  <c:v>4.2543499999999996</c:v>
                </c:pt>
                <c:pt idx="1870">
                  <c:v>4.2560000000000002</c:v>
                </c:pt>
                <c:pt idx="1871">
                  <c:v>4.2563300000000002</c:v>
                </c:pt>
                <c:pt idx="1872">
                  <c:v>4.2563300000000002</c:v>
                </c:pt>
                <c:pt idx="1873">
                  <c:v>4.2591999999999999</c:v>
                </c:pt>
                <c:pt idx="1874">
                  <c:v>4.25983</c:v>
                </c:pt>
                <c:pt idx="1875">
                  <c:v>4.2657699999999998</c:v>
                </c:pt>
                <c:pt idx="1876">
                  <c:v>4.2739900000000004</c:v>
                </c:pt>
                <c:pt idx="1877">
                  <c:v>4.2755299999999998</c:v>
                </c:pt>
                <c:pt idx="1878">
                  <c:v>4.2755299999999998</c:v>
                </c:pt>
                <c:pt idx="1879">
                  <c:v>4.2762400000000031</c:v>
                </c:pt>
                <c:pt idx="1880">
                  <c:v>4.2801200000000001</c:v>
                </c:pt>
                <c:pt idx="1881">
                  <c:v>4.2827599999999997</c:v>
                </c:pt>
                <c:pt idx="1882">
                  <c:v>4.2827599999999997</c:v>
                </c:pt>
                <c:pt idx="1883">
                  <c:v>4.2827599999999997</c:v>
                </c:pt>
                <c:pt idx="1884">
                  <c:v>4.2838500000000002</c:v>
                </c:pt>
                <c:pt idx="1885">
                  <c:v>4.2838500000000002</c:v>
                </c:pt>
                <c:pt idx="1886">
                  <c:v>4.2838500000000002</c:v>
                </c:pt>
                <c:pt idx="1887">
                  <c:v>4.2848499999999996</c:v>
                </c:pt>
                <c:pt idx="1888">
                  <c:v>4.2858599999999996</c:v>
                </c:pt>
                <c:pt idx="1889">
                  <c:v>4.2874499999999998</c:v>
                </c:pt>
                <c:pt idx="1890">
                  <c:v>4.2886100000000003</c:v>
                </c:pt>
                <c:pt idx="1891">
                  <c:v>4.2895899999999996</c:v>
                </c:pt>
                <c:pt idx="1892">
                  <c:v>4.2907900000000003</c:v>
                </c:pt>
                <c:pt idx="1893">
                  <c:v>4.29209</c:v>
                </c:pt>
                <c:pt idx="1894">
                  <c:v>4.292519999999997</c:v>
                </c:pt>
                <c:pt idx="1895">
                  <c:v>4.2934599999999996</c:v>
                </c:pt>
                <c:pt idx="1896">
                  <c:v>4.2979599999999971</c:v>
                </c:pt>
                <c:pt idx="1897">
                  <c:v>4.2986899999999997</c:v>
                </c:pt>
                <c:pt idx="1898">
                  <c:v>4.2990399999999998</c:v>
                </c:pt>
                <c:pt idx="1899">
                  <c:v>4.2992100000000004</c:v>
                </c:pt>
                <c:pt idx="1900">
                  <c:v>4.3</c:v>
                </c:pt>
                <c:pt idx="1901">
                  <c:v>4.3</c:v>
                </c:pt>
                <c:pt idx="1902">
                  <c:v>4.3</c:v>
                </c:pt>
                <c:pt idx="1903">
                  <c:v>4.3012300000000003</c:v>
                </c:pt>
                <c:pt idx="1904">
                  <c:v>4.3017700000000003</c:v>
                </c:pt>
                <c:pt idx="1905">
                  <c:v>4.3019600000000002</c:v>
                </c:pt>
                <c:pt idx="1906">
                  <c:v>4.3019600000000002</c:v>
                </c:pt>
                <c:pt idx="1907">
                  <c:v>4.3019699999999998</c:v>
                </c:pt>
                <c:pt idx="1908">
                  <c:v>4.3020399999999972</c:v>
                </c:pt>
                <c:pt idx="1909">
                  <c:v>4.3029399999999978</c:v>
                </c:pt>
                <c:pt idx="1910">
                  <c:v>4.3029399999999978</c:v>
                </c:pt>
                <c:pt idx="1911">
                  <c:v>4.30328</c:v>
                </c:pt>
                <c:pt idx="1912">
                  <c:v>4.3039799999999975</c:v>
                </c:pt>
                <c:pt idx="1913">
                  <c:v>4.3150099999999973</c:v>
                </c:pt>
                <c:pt idx="1914">
                  <c:v>4.3200099999999972</c:v>
                </c:pt>
                <c:pt idx="1915">
                  <c:v>4.3200099999999972</c:v>
                </c:pt>
                <c:pt idx="1916">
                  <c:v>4.3200099999999972</c:v>
                </c:pt>
                <c:pt idx="1917">
                  <c:v>4.3232499999999998</c:v>
                </c:pt>
                <c:pt idx="1918">
                  <c:v>4.3256699999999997</c:v>
                </c:pt>
                <c:pt idx="1919">
                  <c:v>4.3354999999999997</c:v>
                </c:pt>
                <c:pt idx="1920">
                  <c:v>4.3403</c:v>
                </c:pt>
                <c:pt idx="1921">
                  <c:v>4.3403</c:v>
                </c:pt>
                <c:pt idx="1922">
                  <c:v>4.3476099999999995</c:v>
                </c:pt>
                <c:pt idx="1923">
                  <c:v>4.3493000000000004</c:v>
                </c:pt>
                <c:pt idx="1924">
                  <c:v>4.3659199999999956</c:v>
                </c:pt>
                <c:pt idx="1925">
                  <c:v>4.3716400000000029</c:v>
                </c:pt>
                <c:pt idx="1926">
                  <c:v>4.3759199999999971</c:v>
                </c:pt>
                <c:pt idx="1927">
                  <c:v>4.3761799999999997</c:v>
                </c:pt>
                <c:pt idx="1928">
                  <c:v>4.3761799999999997</c:v>
                </c:pt>
                <c:pt idx="1929">
                  <c:v>4.3866100000000001</c:v>
                </c:pt>
                <c:pt idx="1930">
                  <c:v>4.3887900000000002</c:v>
                </c:pt>
                <c:pt idx="1931">
                  <c:v>4.3904399999999972</c:v>
                </c:pt>
                <c:pt idx="1932">
                  <c:v>4.3904399999999972</c:v>
                </c:pt>
                <c:pt idx="1933">
                  <c:v>4.3915799999999985</c:v>
                </c:pt>
                <c:pt idx="1934">
                  <c:v>4.3952299999999997</c:v>
                </c:pt>
                <c:pt idx="1935">
                  <c:v>4.3969099999999974</c:v>
                </c:pt>
                <c:pt idx="1936">
                  <c:v>4.3969899999999971</c:v>
                </c:pt>
                <c:pt idx="1937">
                  <c:v>4.4014899999999999</c:v>
                </c:pt>
                <c:pt idx="1938">
                  <c:v>4.4015199999999997</c:v>
                </c:pt>
                <c:pt idx="1939">
                  <c:v>4.4022500000000004</c:v>
                </c:pt>
                <c:pt idx="1940">
                  <c:v>4.4022500000000004</c:v>
                </c:pt>
                <c:pt idx="1941">
                  <c:v>4.4074400000000002</c:v>
                </c:pt>
                <c:pt idx="1942">
                  <c:v>4.4082900000000027</c:v>
                </c:pt>
                <c:pt idx="1943">
                  <c:v>4.41608</c:v>
                </c:pt>
                <c:pt idx="1944">
                  <c:v>4.4163700000000023</c:v>
                </c:pt>
                <c:pt idx="1945">
                  <c:v>4.4214799999999999</c:v>
                </c:pt>
                <c:pt idx="1946">
                  <c:v>4.4243999999999986</c:v>
                </c:pt>
                <c:pt idx="1947">
                  <c:v>4.4251199999999971</c:v>
                </c:pt>
                <c:pt idx="1948">
                  <c:v>4.43499</c:v>
                </c:pt>
                <c:pt idx="1949">
                  <c:v>4.4351399999999996</c:v>
                </c:pt>
                <c:pt idx="1950">
                  <c:v>4.4357300000000004</c:v>
                </c:pt>
                <c:pt idx="1951">
                  <c:v>4.4364100000000004</c:v>
                </c:pt>
                <c:pt idx="1952">
                  <c:v>4.4368400000000028</c:v>
                </c:pt>
                <c:pt idx="1953">
                  <c:v>4.43771</c:v>
                </c:pt>
                <c:pt idx="1954">
                  <c:v>4.4390700000000027</c:v>
                </c:pt>
                <c:pt idx="1955">
                  <c:v>4.4392800000000028</c:v>
                </c:pt>
                <c:pt idx="1956">
                  <c:v>4.4403199999999998</c:v>
                </c:pt>
                <c:pt idx="1957">
                  <c:v>4.4410700000000025</c:v>
                </c:pt>
                <c:pt idx="1958">
                  <c:v>4.4411199999999997</c:v>
                </c:pt>
                <c:pt idx="1959">
                  <c:v>4.4411899999999997</c:v>
                </c:pt>
                <c:pt idx="1960">
                  <c:v>4.4411899999999997</c:v>
                </c:pt>
                <c:pt idx="1961">
                  <c:v>4.4411899999999997</c:v>
                </c:pt>
                <c:pt idx="1962">
                  <c:v>4.4413300000000024</c:v>
                </c:pt>
                <c:pt idx="1963">
                  <c:v>4.4413300000000024</c:v>
                </c:pt>
                <c:pt idx="1964">
                  <c:v>4.4439000000000002</c:v>
                </c:pt>
                <c:pt idx="1965">
                  <c:v>4.4442199999999996</c:v>
                </c:pt>
                <c:pt idx="1966">
                  <c:v>4.4442199999999996</c:v>
                </c:pt>
                <c:pt idx="1967">
                  <c:v>4.4449399999999972</c:v>
                </c:pt>
                <c:pt idx="1968">
                  <c:v>4.4451000000000001</c:v>
                </c:pt>
                <c:pt idx="1969">
                  <c:v>4.4451000000000001</c:v>
                </c:pt>
                <c:pt idx="1970">
                  <c:v>4.4451099999999997</c:v>
                </c:pt>
                <c:pt idx="1971">
                  <c:v>4.4455900000000002</c:v>
                </c:pt>
                <c:pt idx="1972">
                  <c:v>4.4457399999999998</c:v>
                </c:pt>
                <c:pt idx="1973">
                  <c:v>4.4542900000000003</c:v>
                </c:pt>
                <c:pt idx="1974">
                  <c:v>4.4597100000000003</c:v>
                </c:pt>
                <c:pt idx="1975">
                  <c:v>4.4633900000000004</c:v>
                </c:pt>
                <c:pt idx="1976">
                  <c:v>4.4634900000000002</c:v>
                </c:pt>
                <c:pt idx="1977">
                  <c:v>4.4654699999999998</c:v>
                </c:pt>
                <c:pt idx="1978">
                  <c:v>4.4657299999999998</c:v>
                </c:pt>
                <c:pt idx="1979">
                  <c:v>4.4669099999999995</c:v>
                </c:pt>
                <c:pt idx="1980">
                  <c:v>4.4669099999999995</c:v>
                </c:pt>
                <c:pt idx="1981">
                  <c:v>4.4678399999999971</c:v>
                </c:pt>
                <c:pt idx="1982">
                  <c:v>4.4764400000000029</c:v>
                </c:pt>
                <c:pt idx="1983">
                  <c:v>4.4793000000000029</c:v>
                </c:pt>
                <c:pt idx="1984">
                  <c:v>4.4793000000000029</c:v>
                </c:pt>
                <c:pt idx="1985">
                  <c:v>4.4843099999999998</c:v>
                </c:pt>
                <c:pt idx="1986">
                  <c:v>4.4855600000000004</c:v>
                </c:pt>
                <c:pt idx="1987">
                  <c:v>4.4882500000000025</c:v>
                </c:pt>
                <c:pt idx="1988">
                  <c:v>4.4897000000000027</c:v>
                </c:pt>
                <c:pt idx="1989">
                  <c:v>4.4897000000000027</c:v>
                </c:pt>
                <c:pt idx="1990">
                  <c:v>4.4917800000000003</c:v>
                </c:pt>
                <c:pt idx="1991">
                  <c:v>4.4923500000000001</c:v>
                </c:pt>
                <c:pt idx="1992">
                  <c:v>4.4923500000000001</c:v>
                </c:pt>
                <c:pt idx="1993">
                  <c:v>4.4926500000000003</c:v>
                </c:pt>
                <c:pt idx="1994">
                  <c:v>4.4926500000000003</c:v>
                </c:pt>
                <c:pt idx="1995">
                  <c:v>4.49315</c:v>
                </c:pt>
                <c:pt idx="1996">
                  <c:v>4.4942700000000002</c:v>
                </c:pt>
                <c:pt idx="1997">
                  <c:v>4.4980900000000004</c:v>
                </c:pt>
                <c:pt idx="1998">
                  <c:v>4.507139999999997</c:v>
                </c:pt>
                <c:pt idx="1999">
                  <c:v>4.5076599999999996</c:v>
                </c:pt>
                <c:pt idx="2000">
                  <c:v>4.5164200000000001</c:v>
                </c:pt>
                <c:pt idx="2001">
                  <c:v>4.5171899999999967</c:v>
                </c:pt>
                <c:pt idx="2002">
                  <c:v>4.5184099999999985</c:v>
                </c:pt>
                <c:pt idx="2003">
                  <c:v>4.5193599999999998</c:v>
                </c:pt>
                <c:pt idx="2004">
                  <c:v>4.5343900000000001</c:v>
                </c:pt>
                <c:pt idx="2005">
                  <c:v>4.5353599999999998</c:v>
                </c:pt>
                <c:pt idx="2006">
                  <c:v>4.5388299999999999</c:v>
                </c:pt>
                <c:pt idx="2007">
                  <c:v>4.5414599999999998</c:v>
                </c:pt>
                <c:pt idx="2008">
                  <c:v>4.5429299999999975</c:v>
                </c:pt>
                <c:pt idx="2009">
                  <c:v>4.5465999999999998</c:v>
                </c:pt>
                <c:pt idx="2010">
                  <c:v>4.5472799999999998</c:v>
                </c:pt>
                <c:pt idx="2011">
                  <c:v>4.5472799999999998</c:v>
                </c:pt>
                <c:pt idx="2012">
                  <c:v>4.5526400000000002</c:v>
                </c:pt>
                <c:pt idx="2013">
                  <c:v>4.5551099999999973</c:v>
                </c:pt>
                <c:pt idx="2014">
                  <c:v>4.5572799999999996</c:v>
                </c:pt>
                <c:pt idx="2015">
                  <c:v>4.5572799999999996</c:v>
                </c:pt>
                <c:pt idx="2016">
                  <c:v>4.5613400000000004</c:v>
                </c:pt>
                <c:pt idx="2017">
                  <c:v>4.5625699999999973</c:v>
                </c:pt>
                <c:pt idx="2018">
                  <c:v>4.5670999999999973</c:v>
                </c:pt>
                <c:pt idx="2019">
                  <c:v>4.5750700000000002</c:v>
                </c:pt>
                <c:pt idx="2020">
                  <c:v>4.5751999999999997</c:v>
                </c:pt>
                <c:pt idx="2021">
                  <c:v>4.5754000000000001</c:v>
                </c:pt>
                <c:pt idx="2022">
                  <c:v>4.5787500000000003</c:v>
                </c:pt>
                <c:pt idx="2023">
                  <c:v>4.5794100000000002</c:v>
                </c:pt>
                <c:pt idx="2024">
                  <c:v>4.5817000000000014</c:v>
                </c:pt>
                <c:pt idx="2025">
                  <c:v>4.5817300000000003</c:v>
                </c:pt>
                <c:pt idx="2026">
                  <c:v>4.5817300000000003</c:v>
                </c:pt>
                <c:pt idx="2027">
                  <c:v>4.58223</c:v>
                </c:pt>
                <c:pt idx="2028">
                  <c:v>4.5824299999999996</c:v>
                </c:pt>
                <c:pt idx="2029">
                  <c:v>4.5839799999999995</c:v>
                </c:pt>
                <c:pt idx="2030">
                  <c:v>4.5868799999999998</c:v>
                </c:pt>
                <c:pt idx="2031">
                  <c:v>4.5869600000000004</c:v>
                </c:pt>
                <c:pt idx="2032">
                  <c:v>4.5879599999999972</c:v>
                </c:pt>
                <c:pt idx="2033">
                  <c:v>4.5882399999999999</c:v>
                </c:pt>
                <c:pt idx="2034">
                  <c:v>4.5882399999999999</c:v>
                </c:pt>
                <c:pt idx="2035">
                  <c:v>4.5882399999999999</c:v>
                </c:pt>
                <c:pt idx="2036">
                  <c:v>4.5885799999999985</c:v>
                </c:pt>
                <c:pt idx="2037">
                  <c:v>4.58873</c:v>
                </c:pt>
                <c:pt idx="2038">
                  <c:v>4.58873</c:v>
                </c:pt>
                <c:pt idx="2039">
                  <c:v>4.5896500000000024</c:v>
                </c:pt>
                <c:pt idx="2040">
                  <c:v>4.5973099999999985</c:v>
                </c:pt>
                <c:pt idx="2041">
                  <c:v>4.6118299999999985</c:v>
                </c:pt>
                <c:pt idx="2042">
                  <c:v>4.6118299999999985</c:v>
                </c:pt>
                <c:pt idx="2043">
                  <c:v>4.6240599999999956</c:v>
                </c:pt>
                <c:pt idx="2044">
                  <c:v>4.6240599999999956</c:v>
                </c:pt>
                <c:pt idx="2045">
                  <c:v>4.6244899999999944</c:v>
                </c:pt>
                <c:pt idx="2046">
                  <c:v>4.624609999999997</c:v>
                </c:pt>
                <c:pt idx="2047">
                  <c:v>4.6263299999999985</c:v>
                </c:pt>
                <c:pt idx="2048">
                  <c:v>4.628479999999997</c:v>
                </c:pt>
                <c:pt idx="2049">
                  <c:v>4.6362700000000014</c:v>
                </c:pt>
                <c:pt idx="2050">
                  <c:v>4.6367599999999998</c:v>
                </c:pt>
                <c:pt idx="2051">
                  <c:v>4.6466399999999997</c:v>
                </c:pt>
                <c:pt idx="2052">
                  <c:v>4.6512900000000004</c:v>
                </c:pt>
                <c:pt idx="2053">
                  <c:v>4.6512900000000004</c:v>
                </c:pt>
                <c:pt idx="2054">
                  <c:v>4.6576399999999971</c:v>
                </c:pt>
                <c:pt idx="2055">
                  <c:v>4.6584099999999973</c:v>
                </c:pt>
                <c:pt idx="2056">
                  <c:v>4.6652299999999975</c:v>
                </c:pt>
                <c:pt idx="2057">
                  <c:v>4.6657999999999973</c:v>
                </c:pt>
                <c:pt idx="2058">
                  <c:v>4.6658099999999969</c:v>
                </c:pt>
                <c:pt idx="2059">
                  <c:v>4.668949999999997</c:v>
                </c:pt>
                <c:pt idx="2060">
                  <c:v>4.6702000000000004</c:v>
                </c:pt>
                <c:pt idx="2061">
                  <c:v>4.6705399999999972</c:v>
                </c:pt>
                <c:pt idx="2062">
                  <c:v>4.6724999999999985</c:v>
                </c:pt>
                <c:pt idx="2063">
                  <c:v>4.6838199999999972</c:v>
                </c:pt>
                <c:pt idx="2064">
                  <c:v>4.6838199999999972</c:v>
                </c:pt>
                <c:pt idx="2065">
                  <c:v>4.6838199999999972</c:v>
                </c:pt>
                <c:pt idx="2066">
                  <c:v>4.6842499999999996</c:v>
                </c:pt>
                <c:pt idx="2067">
                  <c:v>4.6843199999999969</c:v>
                </c:pt>
                <c:pt idx="2068">
                  <c:v>4.6879599999999977</c:v>
                </c:pt>
                <c:pt idx="2069">
                  <c:v>4.7028400000000001</c:v>
                </c:pt>
                <c:pt idx="2070">
                  <c:v>4.7048399999999972</c:v>
                </c:pt>
                <c:pt idx="2071">
                  <c:v>4.7051499999999997</c:v>
                </c:pt>
                <c:pt idx="2072">
                  <c:v>4.7076399999999996</c:v>
                </c:pt>
                <c:pt idx="2073">
                  <c:v>4.7109499999999995</c:v>
                </c:pt>
                <c:pt idx="2074">
                  <c:v>4.7119600000000004</c:v>
                </c:pt>
                <c:pt idx="2075">
                  <c:v>4.7130099999999997</c:v>
                </c:pt>
                <c:pt idx="2076">
                  <c:v>4.7131499999999997</c:v>
                </c:pt>
                <c:pt idx="2077">
                  <c:v>4.7131499999999997</c:v>
                </c:pt>
                <c:pt idx="2078">
                  <c:v>4.7190700000000003</c:v>
                </c:pt>
                <c:pt idx="2079">
                  <c:v>4.7195200000000002</c:v>
                </c:pt>
                <c:pt idx="2080">
                  <c:v>4.71983</c:v>
                </c:pt>
                <c:pt idx="2081">
                  <c:v>4.71983</c:v>
                </c:pt>
                <c:pt idx="2082">
                  <c:v>4.72532</c:v>
                </c:pt>
                <c:pt idx="2083">
                  <c:v>4.7264600000000003</c:v>
                </c:pt>
                <c:pt idx="2084">
                  <c:v>4.7276600000000002</c:v>
                </c:pt>
                <c:pt idx="2085">
                  <c:v>4.7278899999999977</c:v>
                </c:pt>
                <c:pt idx="2086">
                  <c:v>4.7280499999999996</c:v>
                </c:pt>
                <c:pt idx="2087">
                  <c:v>4.7290099999999997</c:v>
                </c:pt>
                <c:pt idx="2088">
                  <c:v>4.7297399999999996</c:v>
                </c:pt>
                <c:pt idx="2089">
                  <c:v>4.7306700000000026</c:v>
                </c:pt>
                <c:pt idx="2090">
                  <c:v>4.7311600000000027</c:v>
                </c:pt>
                <c:pt idx="2091">
                  <c:v>4.731620000000003</c:v>
                </c:pt>
                <c:pt idx="2092">
                  <c:v>4.731620000000003</c:v>
                </c:pt>
                <c:pt idx="2093">
                  <c:v>4.7318600000000028</c:v>
                </c:pt>
                <c:pt idx="2094">
                  <c:v>4.7323500000000003</c:v>
                </c:pt>
                <c:pt idx="2095">
                  <c:v>4.7364199999999999</c:v>
                </c:pt>
                <c:pt idx="2096">
                  <c:v>4.7409499999999998</c:v>
                </c:pt>
                <c:pt idx="2097">
                  <c:v>4.7457000000000003</c:v>
                </c:pt>
                <c:pt idx="2098">
                  <c:v>4.7458499999999999</c:v>
                </c:pt>
                <c:pt idx="2099">
                  <c:v>4.7517500000000004</c:v>
                </c:pt>
                <c:pt idx="2100">
                  <c:v>4.76145</c:v>
                </c:pt>
                <c:pt idx="2101">
                  <c:v>4.7705799999999998</c:v>
                </c:pt>
                <c:pt idx="2102">
                  <c:v>4.7715899999999998</c:v>
                </c:pt>
                <c:pt idx="2103">
                  <c:v>4.7728099999999998</c:v>
                </c:pt>
                <c:pt idx="2104">
                  <c:v>4.7728099999999998</c:v>
                </c:pt>
                <c:pt idx="2105">
                  <c:v>4.7728099999999998</c:v>
                </c:pt>
                <c:pt idx="2106">
                  <c:v>4.773640000000003</c:v>
                </c:pt>
                <c:pt idx="2107">
                  <c:v>4.7739799999999999</c:v>
                </c:pt>
                <c:pt idx="2108">
                  <c:v>4.7742399999999998</c:v>
                </c:pt>
                <c:pt idx="2109">
                  <c:v>4.7742399999999998</c:v>
                </c:pt>
                <c:pt idx="2110">
                  <c:v>4.7742399999999998</c:v>
                </c:pt>
                <c:pt idx="2111">
                  <c:v>4.7787700000000024</c:v>
                </c:pt>
                <c:pt idx="2112">
                  <c:v>4.7796900000000031</c:v>
                </c:pt>
                <c:pt idx="2113">
                  <c:v>4.7803899999999997</c:v>
                </c:pt>
                <c:pt idx="2114">
                  <c:v>4.8027999999999995</c:v>
                </c:pt>
                <c:pt idx="2115">
                  <c:v>4.8060099999999997</c:v>
                </c:pt>
                <c:pt idx="2116">
                  <c:v>4.8061299999999996</c:v>
                </c:pt>
                <c:pt idx="2117">
                  <c:v>4.8101899999999977</c:v>
                </c:pt>
                <c:pt idx="2118">
                  <c:v>4.8101899999999977</c:v>
                </c:pt>
                <c:pt idx="2119">
                  <c:v>4.8101899999999977</c:v>
                </c:pt>
                <c:pt idx="2120">
                  <c:v>4.8107899999999972</c:v>
                </c:pt>
                <c:pt idx="2121">
                  <c:v>4.8209499999999972</c:v>
                </c:pt>
                <c:pt idx="2122">
                  <c:v>4.8270699999999973</c:v>
                </c:pt>
                <c:pt idx="2123">
                  <c:v>4.8300299999999998</c:v>
                </c:pt>
                <c:pt idx="2124">
                  <c:v>4.8318399999999997</c:v>
                </c:pt>
                <c:pt idx="2125">
                  <c:v>4.8318399999999997</c:v>
                </c:pt>
                <c:pt idx="2126">
                  <c:v>4.8329599999999973</c:v>
                </c:pt>
                <c:pt idx="2127">
                  <c:v>4.83385</c:v>
                </c:pt>
                <c:pt idx="2128">
                  <c:v>4.835</c:v>
                </c:pt>
                <c:pt idx="2129">
                  <c:v>4.835</c:v>
                </c:pt>
                <c:pt idx="2130">
                  <c:v>4.8440899999999969</c:v>
                </c:pt>
                <c:pt idx="2131">
                  <c:v>4.8464700000000001</c:v>
                </c:pt>
                <c:pt idx="2132">
                  <c:v>4.85067</c:v>
                </c:pt>
                <c:pt idx="2133">
                  <c:v>4.8549399999999956</c:v>
                </c:pt>
                <c:pt idx="2134">
                  <c:v>4.8549399999999956</c:v>
                </c:pt>
                <c:pt idx="2135">
                  <c:v>4.8575399999999966</c:v>
                </c:pt>
                <c:pt idx="2136">
                  <c:v>4.8575399999999966</c:v>
                </c:pt>
                <c:pt idx="2137">
                  <c:v>4.8612099999999998</c:v>
                </c:pt>
                <c:pt idx="2138">
                  <c:v>4.8615699999999995</c:v>
                </c:pt>
                <c:pt idx="2139">
                  <c:v>4.8615699999999995</c:v>
                </c:pt>
                <c:pt idx="2140">
                  <c:v>4.8620799999999971</c:v>
                </c:pt>
                <c:pt idx="2141">
                  <c:v>4.8657499999999985</c:v>
                </c:pt>
                <c:pt idx="2142">
                  <c:v>4.8669899999999977</c:v>
                </c:pt>
                <c:pt idx="2143">
                  <c:v>4.8670399999999967</c:v>
                </c:pt>
                <c:pt idx="2144">
                  <c:v>4.8713000000000024</c:v>
                </c:pt>
                <c:pt idx="2145">
                  <c:v>4.8738099999999998</c:v>
                </c:pt>
                <c:pt idx="2146">
                  <c:v>4.874819999999997</c:v>
                </c:pt>
                <c:pt idx="2147">
                  <c:v>4.875</c:v>
                </c:pt>
                <c:pt idx="2148">
                  <c:v>4.875</c:v>
                </c:pt>
                <c:pt idx="2149">
                  <c:v>4.8750900000000001</c:v>
                </c:pt>
                <c:pt idx="2150">
                  <c:v>4.8753399999999996</c:v>
                </c:pt>
                <c:pt idx="2151">
                  <c:v>4.8754900000000001</c:v>
                </c:pt>
                <c:pt idx="2152">
                  <c:v>4.8769999999999998</c:v>
                </c:pt>
                <c:pt idx="2153">
                  <c:v>4.8818700000000002</c:v>
                </c:pt>
                <c:pt idx="2154">
                  <c:v>4.8823799999999995</c:v>
                </c:pt>
                <c:pt idx="2155">
                  <c:v>4.8823799999999995</c:v>
                </c:pt>
                <c:pt idx="2156">
                  <c:v>4.8879399999999977</c:v>
                </c:pt>
                <c:pt idx="2157">
                  <c:v>4.8884799999999995</c:v>
                </c:pt>
                <c:pt idx="2158">
                  <c:v>4.9017100000000013</c:v>
                </c:pt>
                <c:pt idx="2159">
                  <c:v>4.9017100000000013</c:v>
                </c:pt>
                <c:pt idx="2160">
                  <c:v>4.9020200000000003</c:v>
                </c:pt>
                <c:pt idx="2161">
                  <c:v>4.9099199999999996</c:v>
                </c:pt>
                <c:pt idx="2162">
                  <c:v>4.9148699999999996</c:v>
                </c:pt>
                <c:pt idx="2163">
                  <c:v>4.9170999999999996</c:v>
                </c:pt>
                <c:pt idx="2164">
                  <c:v>4.9181699999999999</c:v>
                </c:pt>
                <c:pt idx="2165">
                  <c:v>4.9193500000000014</c:v>
                </c:pt>
                <c:pt idx="2166">
                  <c:v>4.9231299999999996</c:v>
                </c:pt>
                <c:pt idx="2167">
                  <c:v>4.9231299999999996</c:v>
                </c:pt>
                <c:pt idx="2168">
                  <c:v>4.9233200000000004</c:v>
                </c:pt>
                <c:pt idx="2169">
                  <c:v>4.9244599999999972</c:v>
                </c:pt>
                <c:pt idx="2170">
                  <c:v>4.9456600000000028</c:v>
                </c:pt>
                <c:pt idx="2171">
                  <c:v>4.9560199999999996</c:v>
                </c:pt>
                <c:pt idx="2172">
                  <c:v>4.9573</c:v>
                </c:pt>
                <c:pt idx="2173">
                  <c:v>4.9573</c:v>
                </c:pt>
                <c:pt idx="2174">
                  <c:v>4.959240000000003</c:v>
                </c:pt>
                <c:pt idx="2175">
                  <c:v>4.9597899999999999</c:v>
                </c:pt>
                <c:pt idx="2176">
                  <c:v>4.9607200000000002</c:v>
                </c:pt>
                <c:pt idx="2177">
                  <c:v>4.9607200000000002</c:v>
                </c:pt>
                <c:pt idx="2178">
                  <c:v>4.96516</c:v>
                </c:pt>
                <c:pt idx="2179">
                  <c:v>4.9702300000000026</c:v>
                </c:pt>
                <c:pt idx="2180">
                  <c:v>4.9702300000000026</c:v>
                </c:pt>
                <c:pt idx="2181">
                  <c:v>4.9713000000000029</c:v>
                </c:pt>
                <c:pt idx="2182">
                  <c:v>4.9726700000000026</c:v>
                </c:pt>
                <c:pt idx="2183">
                  <c:v>4.98855</c:v>
                </c:pt>
                <c:pt idx="2184">
                  <c:v>4.9977</c:v>
                </c:pt>
                <c:pt idx="2185">
                  <c:v>4.9977200000000002</c:v>
                </c:pt>
                <c:pt idx="2186">
                  <c:v>4.9993600000000029</c:v>
                </c:pt>
                <c:pt idx="2187">
                  <c:v>4.9995399999999997</c:v>
                </c:pt>
                <c:pt idx="2188">
                  <c:v>4.9995399999999997</c:v>
                </c:pt>
                <c:pt idx="2189">
                  <c:v>5.0037099999999999</c:v>
                </c:pt>
                <c:pt idx="2190">
                  <c:v>5.0048099999999973</c:v>
                </c:pt>
                <c:pt idx="2191">
                  <c:v>5.0048099999999973</c:v>
                </c:pt>
                <c:pt idx="2192">
                  <c:v>5.0057900000000002</c:v>
                </c:pt>
                <c:pt idx="2193">
                  <c:v>5.0085199999999972</c:v>
                </c:pt>
                <c:pt idx="2194">
                  <c:v>5.0094799999999999</c:v>
                </c:pt>
                <c:pt idx="2195">
                  <c:v>5.0097100000000001</c:v>
                </c:pt>
                <c:pt idx="2196">
                  <c:v>5.0097100000000001</c:v>
                </c:pt>
                <c:pt idx="2197">
                  <c:v>5.0097100000000001</c:v>
                </c:pt>
                <c:pt idx="2198">
                  <c:v>5.0104299999999995</c:v>
                </c:pt>
                <c:pt idx="2199">
                  <c:v>5.0104299999999995</c:v>
                </c:pt>
                <c:pt idx="2200">
                  <c:v>5.0104899999999972</c:v>
                </c:pt>
                <c:pt idx="2201">
                  <c:v>5.0106700000000002</c:v>
                </c:pt>
                <c:pt idx="2202">
                  <c:v>5.0106700000000002</c:v>
                </c:pt>
                <c:pt idx="2203">
                  <c:v>5.0112600000000027</c:v>
                </c:pt>
                <c:pt idx="2204">
                  <c:v>5.012089999999997</c:v>
                </c:pt>
                <c:pt idx="2205">
                  <c:v>5.0126299999999997</c:v>
                </c:pt>
                <c:pt idx="2206">
                  <c:v>5.015139999999997</c:v>
                </c:pt>
                <c:pt idx="2207">
                  <c:v>5.0154899999999971</c:v>
                </c:pt>
                <c:pt idx="2208">
                  <c:v>5.0154899999999971</c:v>
                </c:pt>
                <c:pt idx="2209">
                  <c:v>5.0163900000000003</c:v>
                </c:pt>
                <c:pt idx="2210">
                  <c:v>5.0165099999999985</c:v>
                </c:pt>
                <c:pt idx="2211">
                  <c:v>5.0185099999999974</c:v>
                </c:pt>
                <c:pt idx="2212">
                  <c:v>5.0186299999999999</c:v>
                </c:pt>
                <c:pt idx="2213">
                  <c:v>5.0190299999999999</c:v>
                </c:pt>
                <c:pt idx="2214">
                  <c:v>5.01912</c:v>
                </c:pt>
                <c:pt idx="2215">
                  <c:v>5.0196100000000001</c:v>
                </c:pt>
                <c:pt idx="2216">
                  <c:v>5.0209199999999967</c:v>
                </c:pt>
                <c:pt idx="2217">
                  <c:v>5.0246999999999975</c:v>
                </c:pt>
                <c:pt idx="2218">
                  <c:v>5.0277099999999972</c:v>
                </c:pt>
                <c:pt idx="2219">
                  <c:v>5.0284999999999975</c:v>
                </c:pt>
                <c:pt idx="2220">
                  <c:v>5.0354099999999997</c:v>
                </c:pt>
                <c:pt idx="2221">
                  <c:v>5.0354299999999999</c:v>
                </c:pt>
                <c:pt idx="2222">
                  <c:v>5.0374999999999996</c:v>
                </c:pt>
                <c:pt idx="2223">
                  <c:v>5.0383000000000004</c:v>
                </c:pt>
                <c:pt idx="2224">
                  <c:v>5.0478699999999996</c:v>
                </c:pt>
                <c:pt idx="2225">
                  <c:v>5.0524399999999972</c:v>
                </c:pt>
                <c:pt idx="2226">
                  <c:v>5.0550499999999996</c:v>
                </c:pt>
                <c:pt idx="2227">
                  <c:v>5.0624599999999971</c:v>
                </c:pt>
                <c:pt idx="2228">
                  <c:v>5.0634399999999973</c:v>
                </c:pt>
                <c:pt idx="2229">
                  <c:v>5.0661799999999975</c:v>
                </c:pt>
                <c:pt idx="2230">
                  <c:v>5.0661799999999975</c:v>
                </c:pt>
                <c:pt idx="2231">
                  <c:v>5.0661799999999975</c:v>
                </c:pt>
                <c:pt idx="2232">
                  <c:v>5.0666700000000002</c:v>
                </c:pt>
                <c:pt idx="2233">
                  <c:v>5.0666700000000002</c:v>
                </c:pt>
                <c:pt idx="2234">
                  <c:v>5.0666700000000002</c:v>
                </c:pt>
                <c:pt idx="2235">
                  <c:v>5.0666700000000002</c:v>
                </c:pt>
                <c:pt idx="2236">
                  <c:v>5.0703300000000002</c:v>
                </c:pt>
                <c:pt idx="2237">
                  <c:v>5.0703300000000002</c:v>
                </c:pt>
                <c:pt idx="2238">
                  <c:v>5.0770299999999997</c:v>
                </c:pt>
                <c:pt idx="2239">
                  <c:v>5.0770600000000004</c:v>
                </c:pt>
                <c:pt idx="2240">
                  <c:v>5.0772300000000001</c:v>
                </c:pt>
                <c:pt idx="2241">
                  <c:v>5.0791700000000004</c:v>
                </c:pt>
                <c:pt idx="2242">
                  <c:v>5.0835900000000001</c:v>
                </c:pt>
                <c:pt idx="2243">
                  <c:v>5.0888299999999997</c:v>
                </c:pt>
                <c:pt idx="2244">
                  <c:v>5.0888299999999997</c:v>
                </c:pt>
                <c:pt idx="2245">
                  <c:v>5.0890500000000003</c:v>
                </c:pt>
                <c:pt idx="2246">
                  <c:v>5.0977699999999997</c:v>
                </c:pt>
                <c:pt idx="2247">
                  <c:v>5.0990700000000002</c:v>
                </c:pt>
                <c:pt idx="2248">
                  <c:v>5.0992800000000003</c:v>
                </c:pt>
                <c:pt idx="2249">
                  <c:v>5.0993399999999998</c:v>
                </c:pt>
                <c:pt idx="2250">
                  <c:v>5.1024099999999972</c:v>
                </c:pt>
                <c:pt idx="2251">
                  <c:v>5.1044699999999974</c:v>
                </c:pt>
                <c:pt idx="2252">
                  <c:v>5.1045299999999969</c:v>
                </c:pt>
                <c:pt idx="2253">
                  <c:v>5.1067600000000004</c:v>
                </c:pt>
                <c:pt idx="2254">
                  <c:v>5.1142199999999978</c:v>
                </c:pt>
                <c:pt idx="2255">
                  <c:v>5.1168799999999974</c:v>
                </c:pt>
                <c:pt idx="2256">
                  <c:v>5.1193799999999996</c:v>
                </c:pt>
                <c:pt idx="2257">
                  <c:v>5.1197699999999999</c:v>
                </c:pt>
                <c:pt idx="2258">
                  <c:v>5.1200499999999973</c:v>
                </c:pt>
                <c:pt idx="2259">
                  <c:v>5.1250599999999977</c:v>
                </c:pt>
                <c:pt idx="2260">
                  <c:v>5.127449999999997</c:v>
                </c:pt>
                <c:pt idx="2261">
                  <c:v>5.1296200000000001</c:v>
                </c:pt>
                <c:pt idx="2262">
                  <c:v>5.1312300000000004</c:v>
                </c:pt>
                <c:pt idx="2263">
                  <c:v>5.1373600000000001</c:v>
                </c:pt>
                <c:pt idx="2264">
                  <c:v>5.1406299999999998</c:v>
                </c:pt>
                <c:pt idx="2265">
                  <c:v>5.1414200000000001</c:v>
                </c:pt>
                <c:pt idx="2266">
                  <c:v>5.1421799999999971</c:v>
                </c:pt>
                <c:pt idx="2267">
                  <c:v>5.1428799999999972</c:v>
                </c:pt>
                <c:pt idx="2268">
                  <c:v>5.145489999999997</c:v>
                </c:pt>
                <c:pt idx="2269">
                  <c:v>5.1462500000000002</c:v>
                </c:pt>
                <c:pt idx="2270">
                  <c:v>5.1481699999999995</c:v>
                </c:pt>
                <c:pt idx="2271">
                  <c:v>5.1499099999999975</c:v>
                </c:pt>
                <c:pt idx="2272">
                  <c:v>5.1499099999999975</c:v>
                </c:pt>
                <c:pt idx="2273">
                  <c:v>5.1499999999999995</c:v>
                </c:pt>
                <c:pt idx="2274">
                  <c:v>5.1540199999999956</c:v>
                </c:pt>
                <c:pt idx="2275">
                  <c:v>5.1544699999999972</c:v>
                </c:pt>
                <c:pt idx="2276">
                  <c:v>5.1582299999999996</c:v>
                </c:pt>
                <c:pt idx="2277">
                  <c:v>5.158979999999997</c:v>
                </c:pt>
                <c:pt idx="2278">
                  <c:v>5.1605699999999972</c:v>
                </c:pt>
                <c:pt idx="2279">
                  <c:v>5.1613699999999998</c:v>
                </c:pt>
                <c:pt idx="2280">
                  <c:v>5.1615899999999977</c:v>
                </c:pt>
                <c:pt idx="2281">
                  <c:v>5.1617600000000001</c:v>
                </c:pt>
                <c:pt idx="2282">
                  <c:v>5.1617600000000001</c:v>
                </c:pt>
                <c:pt idx="2283">
                  <c:v>5.1621099999999958</c:v>
                </c:pt>
                <c:pt idx="2284">
                  <c:v>5.1624499999999971</c:v>
                </c:pt>
                <c:pt idx="2285">
                  <c:v>5.1627499999999973</c:v>
                </c:pt>
                <c:pt idx="2286">
                  <c:v>5.1627499999999973</c:v>
                </c:pt>
                <c:pt idx="2287">
                  <c:v>5.1632400000000001</c:v>
                </c:pt>
                <c:pt idx="2288">
                  <c:v>5.1646299999999972</c:v>
                </c:pt>
                <c:pt idx="2289">
                  <c:v>5.1646299999999972</c:v>
                </c:pt>
                <c:pt idx="2290">
                  <c:v>5.1658799999999969</c:v>
                </c:pt>
                <c:pt idx="2291">
                  <c:v>5.167449999999997</c:v>
                </c:pt>
                <c:pt idx="2292">
                  <c:v>5.1700900000000001</c:v>
                </c:pt>
                <c:pt idx="2293">
                  <c:v>5.1719400000000002</c:v>
                </c:pt>
                <c:pt idx="2294">
                  <c:v>5.1750099999999986</c:v>
                </c:pt>
                <c:pt idx="2295">
                  <c:v>5.1788699999999999</c:v>
                </c:pt>
                <c:pt idx="2296">
                  <c:v>5.1801199999999969</c:v>
                </c:pt>
                <c:pt idx="2297">
                  <c:v>5.1875999999999971</c:v>
                </c:pt>
                <c:pt idx="2298">
                  <c:v>5.1875999999999971</c:v>
                </c:pt>
                <c:pt idx="2299">
                  <c:v>5.1954599999999971</c:v>
                </c:pt>
                <c:pt idx="2300">
                  <c:v>5.1970299999999972</c:v>
                </c:pt>
                <c:pt idx="2301">
                  <c:v>5.197549999999997</c:v>
                </c:pt>
                <c:pt idx="2302">
                  <c:v>5.1994400000000001</c:v>
                </c:pt>
                <c:pt idx="2303">
                  <c:v>5.1994400000000001</c:v>
                </c:pt>
                <c:pt idx="2304">
                  <c:v>5.2004700000000001</c:v>
                </c:pt>
                <c:pt idx="2305">
                  <c:v>5.2047499999999998</c:v>
                </c:pt>
                <c:pt idx="2306">
                  <c:v>5.2047499999999998</c:v>
                </c:pt>
                <c:pt idx="2307">
                  <c:v>5.2096600000000031</c:v>
                </c:pt>
                <c:pt idx="2308">
                  <c:v>5.2137200000000004</c:v>
                </c:pt>
                <c:pt idx="2309">
                  <c:v>5.2139600000000002</c:v>
                </c:pt>
                <c:pt idx="2310">
                  <c:v>5.2139600000000002</c:v>
                </c:pt>
                <c:pt idx="2311">
                  <c:v>5.2242499999999996</c:v>
                </c:pt>
                <c:pt idx="2312">
                  <c:v>5.2250299999999985</c:v>
                </c:pt>
                <c:pt idx="2313">
                  <c:v>5.2335900000000004</c:v>
                </c:pt>
                <c:pt idx="2314">
                  <c:v>5.2382800000000014</c:v>
                </c:pt>
                <c:pt idx="2315">
                  <c:v>5.2441399999999971</c:v>
                </c:pt>
                <c:pt idx="2316">
                  <c:v>5.2458999999999998</c:v>
                </c:pt>
                <c:pt idx="2317">
                  <c:v>5.2534900000000002</c:v>
                </c:pt>
                <c:pt idx="2318">
                  <c:v>5.2564700000000002</c:v>
                </c:pt>
                <c:pt idx="2319">
                  <c:v>5.2606000000000002</c:v>
                </c:pt>
                <c:pt idx="2320">
                  <c:v>5.2606000000000002</c:v>
                </c:pt>
                <c:pt idx="2321">
                  <c:v>5.2627899999999972</c:v>
                </c:pt>
                <c:pt idx="2322">
                  <c:v>5.2635899999999971</c:v>
                </c:pt>
                <c:pt idx="2323">
                  <c:v>5.2735599999999998</c:v>
                </c:pt>
                <c:pt idx="2324">
                  <c:v>5.2739799999999999</c:v>
                </c:pt>
                <c:pt idx="2325">
                  <c:v>5.2754000000000003</c:v>
                </c:pt>
                <c:pt idx="2326">
                  <c:v>5.2774099999999997</c:v>
                </c:pt>
                <c:pt idx="2327">
                  <c:v>5.28315</c:v>
                </c:pt>
                <c:pt idx="2328">
                  <c:v>5.2836500000000024</c:v>
                </c:pt>
                <c:pt idx="2329">
                  <c:v>5.2847299999999997</c:v>
                </c:pt>
                <c:pt idx="2330">
                  <c:v>5.2878999999999996</c:v>
                </c:pt>
                <c:pt idx="2331">
                  <c:v>5.2933599999999998</c:v>
                </c:pt>
                <c:pt idx="2332">
                  <c:v>5.2935699999999999</c:v>
                </c:pt>
                <c:pt idx="2333">
                  <c:v>5.2962700000000025</c:v>
                </c:pt>
                <c:pt idx="2334">
                  <c:v>5.297189999999997</c:v>
                </c:pt>
                <c:pt idx="2335">
                  <c:v>5.3016100000000002</c:v>
                </c:pt>
                <c:pt idx="2336">
                  <c:v>5.3016899999999998</c:v>
                </c:pt>
                <c:pt idx="2337">
                  <c:v>5.3022600000000004</c:v>
                </c:pt>
                <c:pt idx="2338">
                  <c:v>5.3027799999999985</c:v>
                </c:pt>
                <c:pt idx="2339">
                  <c:v>5.3044099999999972</c:v>
                </c:pt>
                <c:pt idx="2340">
                  <c:v>5.3053900000000001</c:v>
                </c:pt>
                <c:pt idx="2341">
                  <c:v>5.3058799999999975</c:v>
                </c:pt>
                <c:pt idx="2342">
                  <c:v>5.3058799999999975</c:v>
                </c:pt>
                <c:pt idx="2343">
                  <c:v>5.3060600000000004</c:v>
                </c:pt>
                <c:pt idx="2344">
                  <c:v>5.3068799999999996</c:v>
                </c:pt>
                <c:pt idx="2345">
                  <c:v>5.3078099999999973</c:v>
                </c:pt>
                <c:pt idx="2346">
                  <c:v>5.3085799999999974</c:v>
                </c:pt>
                <c:pt idx="2347">
                  <c:v>5.3087900000000001</c:v>
                </c:pt>
                <c:pt idx="2348">
                  <c:v>5.3097200000000004</c:v>
                </c:pt>
                <c:pt idx="2349">
                  <c:v>5.3097200000000004</c:v>
                </c:pt>
                <c:pt idx="2350">
                  <c:v>5.3132299999999999</c:v>
                </c:pt>
                <c:pt idx="2351">
                  <c:v>5.3158499999999975</c:v>
                </c:pt>
                <c:pt idx="2352">
                  <c:v>5.3158499999999975</c:v>
                </c:pt>
                <c:pt idx="2353">
                  <c:v>5.3184699999999996</c:v>
                </c:pt>
                <c:pt idx="2354">
                  <c:v>5.3184699999999996</c:v>
                </c:pt>
                <c:pt idx="2355">
                  <c:v>5.3231399999999978</c:v>
                </c:pt>
                <c:pt idx="2356">
                  <c:v>5.3231399999999978</c:v>
                </c:pt>
                <c:pt idx="2357">
                  <c:v>5.3242599999999971</c:v>
                </c:pt>
                <c:pt idx="2358">
                  <c:v>5.3309499999999996</c:v>
                </c:pt>
                <c:pt idx="2359">
                  <c:v>5.3330200000000003</c:v>
                </c:pt>
                <c:pt idx="2360">
                  <c:v>5.337189999999997</c:v>
                </c:pt>
                <c:pt idx="2361">
                  <c:v>5.337189999999997</c:v>
                </c:pt>
                <c:pt idx="2362">
                  <c:v>5.3411999999999997</c:v>
                </c:pt>
                <c:pt idx="2363">
                  <c:v>5.3411999999999997</c:v>
                </c:pt>
                <c:pt idx="2364">
                  <c:v>5.3422000000000001</c:v>
                </c:pt>
                <c:pt idx="2365">
                  <c:v>5.3422000000000001</c:v>
                </c:pt>
                <c:pt idx="2366">
                  <c:v>5.34307</c:v>
                </c:pt>
                <c:pt idx="2367">
                  <c:v>5.3448199999999977</c:v>
                </c:pt>
                <c:pt idx="2368">
                  <c:v>5.3462800000000001</c:v>
                </c:pt>
                <c:pt idx="2369">
                  <c:v>5.3479799999999971</c:v>
                </c:pt>
                <c:pt idx="2370">
                  <c:v>5.3526400000000001</c:v>
                </c:pt>
                <c:pt idx="2371">
                  <c:v>5.3608599999999971</c:v>
                </c:pt>
                <c:pt idx="2372">
                  <c:v>5.361189999999997</c:v>
                </c:pt>
                <c:pt idx="2373">
                  <c:v>5.3723099999999997</c:v>
                </c:pt>
                <c:pt idx="2374">
                  <c:v>5.3774699999999998</c:v>
                </c:pt>
                <c:pt idx="2375">
                  <c:v>5.3782700000000014</c:v>
                </c:pt>
                <c:pt idx="2376">
                  <c:v>5.3847999999999985</c:v>
                </c:pt>
                <c:pt idx="2377">
                  <c:v>5.385589999999997</c:v>
                </c:pt>
                <c:pt idx="2378">
                  <c:v>5.3872799999999996</c:v>
                </c:pt>
                <c:pt idx="2379">
                  <c:v>5.3893899999999997</c:v>
                </c:pt>
                <c:pt idx="2380">
                  <c:v>5.4003899999999998</c:v>
                </c:pt>
                <c:pt idx="2381">
                  <c:v>5.401690000000003</c:v>
                </c:pt>
                <c:pt idx="2382">
                  <c:v>5.4017000000000026</c:v>
                </c:pt>
                <c:pt idx="2383">
                  <c:v>5.4061599999999999</c:v>
                </c:pt>
                <c:pt idx="2384">
                  <c:v>5.4064100000000002</c:v>
                </c:pt>
                <c:pt idx="2385">
                  <c:v>5.4092100000000025</c:v>
                </c:pt>
                <c:pt idx="2386">
                  <c:v>5.4098199999999999</c:v>
                </c:pt>
                <c:pt idx="2387">
                  <c:v>5.41784</c:v>
                </c:pt>
                <c:pt idx="2388">
                  <c:v>5.4195399999999996</c:v>
                </c:pt>
                <c:pt idx="2389">
                  <c:v>5.4205099999999975</c:v>
                </c:pt>
                <c:pt idx="2390">
                  <c:v>5.4205099999999975</c:v>
                </c:pt>
                <c:pt idx="2391">
                  <c:v>5.4216400000000027</c:v>
                </c:pt>
                <c:pt idx="2392">
                  <c:v>5.4250400000000001</c:v>
                </c:pt>
                <c:pt idx="2393">
                  <c:v>5.4250400000000001</c:v>
                </c:pt>
                <c:pt idx="2394">
                  <c:v>5.4250400000000001</c:v>
                </c:pt>
                <c:pt idx="2395">
                  <c:v>5.42767</c:v>
                </c:pt>
                <c:pt idx="2396">
                  <c:v>5.4281799999999985</c:v>
                </c:pt>
                <c:pt idx="2397">
                  <c:v>5.4281799999999985</c:v>
                </c:pt>
                <c:pt idx="2398">
                  <c:v>5.4283799999999998</c:v>
                </c:pt>
                <c:pt idx="2399">
                  <c:v>5.4290799999999999</c:v>
                </c:pt>
                <c:pt idx="2400">
                  <c:v>5.4306900000000029</c:v>
                </c:pt>
                <c:pt idx="2401">
                  <c:v>5.4349099999999995</c:v>
                </c:pt>
                <c:pt idx="2402">
                  <c:v>5.4352000000000027</c:v>
                </c:pt>
                <c:pt idx="2403">
                  <c:v>5.4373100000000001</c:v>
                </c:pt>
                <c:pt idx="2404">
                  <c:v>5.4383100000000004</c:v>
                </c:pt>
                <c:pt idx="2405">
                  <c:v>5.439040000000003</c:v>
                </c:pt>
                <c:pt idx="2406">
                  <c:v>5.4394000000000027</c:v>
                </c:pt>
                <c:pt idx="2407">
                  <c:v>5.444</c:v>
                </c:pt>
                <c:pt idx="2408">
                  <c:v>5.4440200000000001</c:v>
                </c:pt>
                <c:pt idx="2409">
                  <c:v>5.4458900000000003</c:v>
                </c:pt>
                <c:pt idx="2410">
                  <c:v>5.44848</c:v>
                </c:pt>
                <c:pt idx="2411">
                  <c:v>5.4487800000000002</c:v>
                </c:pt>
                <c:pt idx="2412">
                  <c:v>5.4490200000000026</c:v>
                </c:pt>
                <c:pt idx="2413">
                  <c:v>5.4498100000000003</c:v>
                </c:pt>
                <c:pt idx="2414">
                  <c:v>5.4577200000000001</c:v>
                </c:pt>
                <c:pt idx="2415">
                  <c:v>5.4577200000000001</c:v>
                </c:pt>
                <c:pt idx="2416">
                  <c:v>5.46</c:v>
                </c:pt>
                <c:pt idx="2417">
                  <c:v>5.4647600000000001</c:v>
                </c:pt>
                <c:pt idx="2418">
                  <c:v>5.4743300000000001</c:v>
                </c:pt>
                <c:pt idx="2419">
                  <c:v>5.4751399999999997</c:v>
                </c:pt>
                <c:pt idx="2420">
                  <c:v>5.4751399999999997</c:v>
                </c:pt>
                <c:pt idx="2421">
                  <c:v>5.4771700000000001</c:v>
                </c:pt>
                <c:pt idx="2422">
                  <c:v>5.4773000000000014</c:v>
                </c:pt>
                <c:pt idx="2423">
                  <c:v>5.4783400000000029</c:v>
                </c:pt>
                <c:pt idx="2424">
                  <c:v>5.4828099999999997</c:v>
                </c:pt>
                <c:pt idx="2425">
                  <c:v>5.4828099999999997</c:v>
                </c:pt>
                <c:pt idx="2426">
                  <c:v>5.4833800000000004</c:v>
                </c:pt>
                <c:pt idx="2427">
                  <c:v>5.4870700000000001</c:v>
                </c:pt>
                <c:pt idx="2428">
                  <c:v>5.4892600000000042</c:v>
                </c:pt>
                <c:pt idx="2429">
                  <c:v>5.4962700000000027</c:v>
                </c:pt>
                <c:pt idx="2430">
                  <c:v>5.4965700000000002</c:v>
                </c:pt>
                <c:pt idx="2431">
                  <c:v>5.4965700000000002</c:v>
                </c:pt>
                <c:pt idx="2432">
                  <c:v>5.4966500000000025</c:v>
                </c:pt>
                <c:pt idx="2433">
                  <c:v>5.5050099999999995</c:v>
                </c:pt>
                <c:pt idx="2434">
                  <c:v>5.5106099999999998</c:v>
                </c:pt>
                <c:pt idx="2435">
                  <c:v>5.5126999999999997</c:v>
                </c:pt>
                <c:pt idx="2436">
                  <c:v>5.5210900000000001</c:v>
                </c:pt>
                <c:pt idx="2437">
                  <c:v>5.5210900000000001</c:v>
                </c:pt>
                <c:pt idx="2438">
                  <c:v>5.5236900000000002</c:v>
                </c:pt>
                <c:pt idx="2439">
                  <c:v>5.5347400000000002</c:v>
                </c:pt>
                <c:pt idx="2440">
                  <c:v>5.5347400000000002</c:v>
                </c:pt>
                <c:pt idx="2441">
                  <c:v>5.5347400000000002</c:v>
                </c:pt>
                <c:pt idx="2442">
                  <c:v>5.5367000000000024</c:v>
                </c:pt>
                <c:pt idx="2443">
                  <c:v>5.5367000000000024</c:v>
                </c:pt>
                <c:pt idx="2444">
                  <c:v>5.5386400000000027</c:v>
                </c:pt>
                <c:pt idx="2445">
                  <c:v>5.5397300000000014</c:v>
                </c:pt>
                <c:pt idx="2446">
                  <c:v>5.5441199999999977</c:v>
                </c:pt>
                <c:pt idx="2447">
                  <c:v>5.5441199999999977</c:v>
                </c:pt>
                <c:pt idx="2448">
                  <c:v>5.5441199999999977</c:v>
                </c:pt>
                <c:pt idx="2449">
                  <c:v>5.5446099999999996</c:v>
                </c:pt>
                <c:pt idx="2450">
                  <c:v>5.5446099999999996</c:v>
                </c:pt>
                <c:pt idx="2451">
                  <c:v>5.5446099999999996</c:v>
                </c:pt>
                <c:pt idx="2452">
                  <c:v>5.5470999999999995</c:v>
                </c:pt>
                <c:pt idx="2453">
                  <c:v>5.5502799999999999</c:v>
                </c:pt>
                <c:pt idx="2454">
                  <c:v>5.5507499999999999</c:v>
                </c:pt>
                <c:pt idx="2455">
                  <c:v>5.552959999999997</c:v>
                </c:pt>
                <c:pt idx="2456">
                  <c:v>5.5534400000000002</c:v>
                </c:pt>
                <c:pt idx="2457">
                  <c:v>5.5558499999999995</c:v>
                </c:pt>
                <c:pt idx="2458">
                  <c:v>5.5763700000000025</c:v>
                </c:pt>
                <c:pt idx="2459">
                  <c:v>5.5766000000000027</c:v>
                </c:pt>
                <c:pt idx="2460">
                  <c:v>5.5766000000000027</c:v>
                </c:pt>
                <c:pt idx="2461">
                  <c:v>5.5826700000000002</c:v>
                </c:pt>
                <c:pt idx="2462">
                  <c:v>5.5899200000000002</c:v>
                </c:pt>
                <c:pt idx="2463">
                  <c:v>5.5919400000000001</c:v>
                </c:pt>
                <c:pt idx="2464">
                  <c:v>5.5921599999999971</c:v>
                </c:pt>
                <c:pt idx="2465">
                  <c:v>5.5924999999999985</c:v>
                </c:pt>
                <c:pt idx="2466">
                  <c:v>5.5926499999999999</c:v>
                </c:pt>
                <c:pt idx="2467">
                  <c:v>5.5927299999999995</c:v>
                </c:pt>
                <c:pt idx="2468">
                  <c:v>5.5927299999999995</c:v>
                </c:pt>
                <c:pt idx="2469">
                  <c:v>5.59321</c:v>
                </c:pt>
                <c:pt idx="2470">
                  <c:v>5.5942499999999997</c:v>
                </c:pt>
                <c:pt idx="2471">
                  <c:v>5.594579999999997</c:v>
                </c:pt>
                <c:pt idx="2472">
                  <c:v>5.5947999999999976</c:v>
                </c:pt>
                <c:pt idx="2473">
                  <c:v>5.5975999999999972</c:v>
                </c:pt>
                <c:pt idx="2474">
                  <c:v>5.6002999999999998</c:v>
                </c:pt>
                <c:pt idx="2475">
                  <c:v>5.6002999999999998</c:v>
                </c:pt>
                <c:pt idx="2476">
                  <c:v>5.6025699999999974</c:v>
                </c:pt>
                <c:pt idx="2477">
                  <c:v>5.6026799999999986</c:v>
                </c:pt>
                <c:pt idx="2478">
                  <c:v>5.60839</c:v>
                </c:pt>
                <c:pt idx="2479">
                  <c:v>5.6153999999999975</c:v>
                </c:pt>
                <c:pt idx="2480">
                  <c:v>5.6181999999999972</c:v>
                </c:pt>
                <c:pt idx="2481">
                  <c:v>5.623389999999997</c:v>
                </c:pt>
                <c:pt idx="2482">
                  <c:v>5.6236600000000001</c:v>
                </c:pt>
                <c:pt idx="2483">
                  <c:v>5.6246299999999971</c:v>
                </c:pt>
                <c:pt idx="2484">
                  <c:v>5.625009999999997</c:v>
                </c:pt>
                <c:pt idx="2485">
                  <c:v>5.6252499999999985</c:v>
                </c:pt>
                <c:pt idx="2486">
                  <c:v>5.6276799999999971</c:v>
                </c:pt>
                <c:pt idx="2487">
                  <c:v>5.6362100000000002</c:v>
                </c:pt>
                <c:pt idx="2488">
                  <c:v>5.63971</c:v>
                </c:pt>
                <c:pt idx="2489">
                  <c:v>5.6402000000000001</c:v>
                </c:pt>
                <c:pt idx="2490">
                  <c:v>5.6404799999999975</c:v>
                </c:pt>
                <c:pt idx="2491">
                  <c:v>5.6404799999999975</c:v>
                </c:pt>
                <c:pt idx="2492">
                  <c:v>5.6406900000000002</c:v>
                </c:pt>
                <c:pt idx="2493">
                  <c:v>5.653019999999997</c:v>
                </c:pt>
                <c:pt idx="2494">
                  <c:v>5.653019999999997</c:v>
                </c:pt>
                <c:pt idx="2495">
                  <c:v>5.6536</c:v>
                </c:pt>
                <c:pt idx="2496">
                  <c:v>5.6558499999999974</c:v>
                </c:pt>
                <c:pt idx="2497">
                  <c:v>5.6603799999999973</c:v>
                </c:pt>
                <c:pt idx="2498">
                  <c:v>5.6611299999999973</c:v>
                </c:pt>
                <c:pt idx="2499">
                  <c:v>5.6696900000000001</c:v>
                </c:pt>
                <c:pt idx="2500">
                  <c:v>5.67157</c:v>
                </c:pt>
                <c:pt idx="2501">
                  <c:v>5.67157</c:v>
                </c:pt>
                <c:pt idx="2502">
                  <c:v>5.6731499999999997</c:v>
                </c:pt>
                <c:pt idx="2503">
                  <c:v>5.6731799999999986</c:v>
                </c:pt>
                <c:pt idx="2504">
                  <c:v>5.6768000000000001</c:v>
                </c:pt>
                <c:pt idx="2505">
                  <c:v>5.6804199999999971</c:v>
                </c:pt>
                <c:pt idx="2506">
                  <c:v>5.6825399999999977</c:v>
                </c:pt>
                <c:pt idx="2507">
                  <c:v>5.6837600000000004</c:v>
                </c:pt>
                <c:pt idx="2508">
                  <c:v>5.6855799999999972</c:v>
                </c:pt>
                <c:pt idx="2509">
                  <c:v>5.6869499999999995</c:v>
                </c:pt>
                <c:pt idx="2510">
                  <c:v>5.6900299999999975</c:v>
                </c:pt>
                <c:pt idx="2511">
                  <c:v>5.6917600000000004</c:v>
                </c:pt>
                <c:pt idx="2512">
                  <c:v>5.692739999999997</c:v>
                </c:pt>
                <c:pt idx="2513">
                  <c:v>5.6929099999999968</c:v>
                </c:pt>
                <c:pt idx="2514">
                  <c:v>5.6932499999999999</c:v>
                </c:pt>
                <c:pt idx="2515">
                  <c:v>5.6985799999999971</c:v>
                </c:pt>
                <c:pt idx="2516">
                  <c:v>5.7067700000000023</c:v>
                </c:pt>
                <c:pt idx="2517">
                  <c:v>5.7084000000000001</c:v>
                </c:pt>
                <c:pt idx="2518">
                  <c:v>5.7084000000000001</c:v>
                </c:pt>
                <c:pt idx="2519">
                  <c:v>5.7085499999999998</c:v>
                </c:pt>
                <c:pt idx="2520">
                  <c:v>5.7085499999999998</c:v>
                </c:pt>
                <c:pt idx="2521">
                  <c:v>5.7099799999999998</c:v>
                </c:pt>
                <c:pt idx="2522">
                  <c:v>5.7144299999999975</c:v>
                </c:pt>
                <c:pt idx="2523">
                  <c:v>5.7146499999999998</c:v>
                </c:pt>
                <c:pt idx="2524">
                  <c:v>5.7148999999999974</c:v>
                </c:pt>
                <c:pt idx="2525">
                  <c:v>5.71814</c:v>
                </c:pt>
                <c:pt idx="2526">
                  <c:v>5.7182599999999999</c:v>
                </c:pt>
                <c:pt idx="2527">
                  <c:v>5.7235499999999995</c:v>
                </c:pt>
                <c:pt idx="2528">
                  <c:v>5.7269199999999971</c:v>
                </c:pt>
                <c:pt idx="2529">
                  <c:v>5.7280699999999998</c:v>
                </c:pt>
                <c:pt idx="2530">
                  <c:v>5.7287999999999997</c:v>
                </c:pt>
                <c:pt idx="2531">
                  <c:v>5.7298900000000001</c:v>
                </c:pt>
                <c:pt idx="2532">
                  <c:v>5.7301099999999998</c:v>
                </c:pt>
                <c:pt idx="2533">
                  <c:v>5.731270000000003</c:v>
                </c:pt>
                <c:pt idx="2534">
                  <c:v>5.7319700000000013</c:v>
                </c:pt>
                <c:pt idx="2535">
                  <c:v>5.7322800000000003</c:v>
                </c:pt>
                <c:pt idx="2536">
                  <c:v>5.7326899999999998</c:v>
                </c:pt>
                <c:pt idx="2537">
                  <c:v>5.7329400000000001</c:v>
                </c:pt>
                <c:pt idx="2538">
                  <c:v>5.7338500000000003</c:v>
                </c:pt>
                <c:pt idx="2539">
                  <c:v>5.7352900000000027</c:v>
                </c:pt>
                <c:pt idx="2540">
                  <c:v>5.7352900000000027</c:v>
                </c:pt>
                <c:pt idx="2541">
                  <c:v>5.7359799999999996</c:v>
                </c:pt>
                <c:pt idx="2542">
                  <c:v>5.7359799999999996</c:v>
                </c:pt>
                <c:pt idx="2543">
                  <c:v>5.7360899999999999</c:v>
                </c:pt>
                <c:pt idx="2544">
                  <c:v>5.7420999999999998</c:v>
                </c:pt>
                <c:pt idx="2545">
                  <c:v>5.74587</c:v>
                </c:pt>
                <c:pt idx="2546">
                  <c:v>5.74587</c:v>
                </c:pt>
                <c:pt idx="2547">
                  <c:v>5.75284</c:v>
                </c:pt>
                <c:pt idx="2548">
                  <c:v>5.7623199999999972</c:v>
                </c:pt>
                <c:pt idx="2549">
                  <c:v>5.7667799999999998</c:v>
                </c:pt>
                <c:pt idx="2550">
                  <c:v>5.7668600000000003</c:v>
                </c:pt>
                <c:pt idx="2551">
                  <c:v>5.7705000000000002</c:v>
                </c:pt>
                <c:pt idx="2552">
                  <c:v>5.7755099999999997</c:v>
                </c:pt>
                <c:pt idx="2553">
                  <c:v>5.7780300000000002</c:v>
                </c:pt>
                <c:pt idx="2554">
                  <c:v>5.7780300000000002</c:v>
                </c:pt>
                <c:pt idx="2555">
                  <c:v>5.7784599999999999</c:v>
                </c:pt>
                <c:pt idx="2556">
                  <c:v>5.7833300000000003</c:v>
                </c:pt>
                <c:pt idx="2557">
                  <c:v>5.7836800000000004</c:v>
                </c:pt>
                <c:pt idx="2558">
                  <c:v>5.7838200000000004</c:v>
                </c:pt>
                <c:pt idx="2559">
                  <c:v>5.7860700000000014</c:v>
                </c:pt>
                <c:pt idx="2560">
                  <c:v>5.7879299999999985</c:v>
                </c:pt>
                <c:pt idx="2561">
                  <c:v>5.7913300000000003</c:v>
                </c:pt>
                <c:pt idx="2562">
                  <c:v>5.7918200000000004</c:v>
                </c:pt>
                <c:pt idx="2563">
                  <c:v>5.7919200000000002</c:v>
                </c:pt>
                <c:pt idx="2564">
                  <c:v>5.7939299999999996</c:v>
                </c:pt>
                <c:pt idx="2565">
                  <c:v>5.7969299999999997</c:v>
                </c:pt>
                <c:pt idx="2566">
                  <c:v>5.8025499999999974</c:v>
                </c:pt>
                <c:pt idx="2567">
                  <c:v>5.8039999999999985</c:v>
                </c:pt>
                <c:pt idx="2568">
                  <c:v>5.8046799999999985</c:v>
                </c:pt>
                <c:pt idx="2569">
                  <c:v>5.8058399999999972</c:v>
                </c:pt>
                <c:pt idx="2570">
                  <c:v>5.8060999999999998</c:v>
                </c:pt>
                <c:pt idx="2571">
                  <c:v>5.8084999999999996</c:v>
                </c:pt>
                <c:pt idx="2572">
                  <c:v>5.8084999999999996</c:v>
                </c:pt>
                <c:pt idx="2573">
                  <c:v>5.8100899999999971</c:v>
                </c:pt>
                <c:pt idx="2574">
                  <c:v>5.8131299999999975</c:v>
                </c:pt>
                <c:pt idx="2575">
                  <c:v>5.8192700000000004</c:v>
                </c:pt>
                <c:pt idx="2576">
                  <c:v>5.8197799999999997</c:v>
                </c:pt>
                <c:pt idx="2577">
                  <c:v>5.8203399999999972</c:v>
                </c:pt>
                <c:pt idx="2578">
                  <c:v>5.823089999999997</c:v>
                </c:pt>
                <c:pt idx="2579">
                  <c:v>5.8243899999999966</c:v>
                </c:pt>
                <c:pt idx="2580">
                  <c:v>5.8247599999999977</c:v>
                </c:pt>
                <c:pt idx="2581">
                  <c:v>5.828109999999997</c:v>
                </c:pt>
                <c:pt idx="2582">
                  <c:v>5.8281199999999966</c:v>
                </c:pt>
                <c:pt idx="2583">
                  <c:v>5.8350200000000001</c:v>
                </c:pt>
                <c:pt idx="2584">
                  <c:v>5.8363700000000014</c:v>
                </c:pt>
                <c:pt idx="2585">
                  <c:v>5.8363700000000014</c:v>
                </c:pt>
                <c:pt idx="2586">
                  <c:v>5.8363700000000014</c:v>
                </c:pt>
                <c:pt idx="2587">
                  <c:v>5.8421099999999972</c:v>
                </c:pt>
                <c:pt idx="2588">
                  <c:v>5.8421099999999972</c:v>
                </c:pt>
                <c:pt idx="2589">
                  <c:v>5.8471099999999971</c:v>
                </c:pt>
                <c:pt idx="2590">
                  <c:v>5.8482599999999998</c:v>
                </c:pt>
                <c:pt idx="2591">
                  <c:v>5.8489299999999975</c:v>
                </c:pt>
                <c:pt idx="2592">
                  <c:v>5.8517799999999998</c:v>
                </c:pt>
                <c:pt idx="2593">
                  <c:v>5.8517799999999998</c:v>
                </c:pt>
                <c:pt idx="2594">
                  <c:v>5.8526899999999973</c:v>
                </c:pt>
                <c:pt idx="2595">
                  <c:v>5.8526899999999973</c:v>
                </c:pt>
                <c:pt idx="2596">
                  <c:v>5.8543699999999985</c:v>
                </c:pt>
                <c:pt idx="2597">
                  <c:v>5.8556099999999995</c:v>
                </c:pt>
                <c:pt idx="2598">
                  <c:v>5.8575899999999956</c:v>
                </c:pt>
                <c:pt idx="2599">
                  <c:v>5.8625799999999968</c:v>
                </c:pt>
                <c:pt idx="2600">
                  <c:v>5.8631299999999973</c:v>
                </c:pt>
                <c:pt idx="2601">
                  <c:v>5.8638799999999973</c:v>
                </c:pt>
                <c:pt idx="2602">
                  <c:v>5.8638799999999973</c:v>
                </c:pt>
                <c:pt idx="2603">
                  <c:v>5.8641999999999967</c:v>
                </c:pt>
                <c:pt idx="2604">
                  <c:v>5.8670599999999977</c:v>
                </c:pt>
                <c:pt idx="2605">
                  <c:v>5.8676999999999975</c:v>
                </c:pt>
                <c:pt idx="2606">
                  <c:v>5.8677199999999967</c:v>
                </c:pt>
                <c:pt idx="2607">
                  <c:v>5.8681999999999972</c:v>
                </c:pt>
                <c:pt idx="2608">
                  <c:v>5.8718000000000004</c:v>
                </c:pt>
                <c:pt idx="2609">
                  <c:v>5.8718000000000004</c:v>
                </c:pt>
                <c:pt idx="2610">
                  <c:v>5.8720799999999995</c:v>
                </c:pt>
                <c:pt idx="2611">
                  <c:v>5.8757000000000001</c:v>
                </c:pt>
                <c:pt idx="2612">
                  <c:v>5.8763100000000001</c:v>
                </c:pt>
                <c:pt idx="2613">
                  <c:v>5.8764200000000004</c:v>
                </c:pt>
                <c:pt idx="2614">
                  <c:v>5.8764200000000004</c:v>
                </c:pt>
                <c:pt idx="2615">
                  <c:v>5.8777299999999997</c:v>
                </c:pt>
                <c:pt idx="2616">
                  <c:v>5.8789799999999985</c:v>
                </c:pt>
                <c:pt idx="2617">
                  <c:v>5.879260000000003</c:v>
                </c:pt>
                <c:pt idx="2618">
                  <c:v>5.879260000000003</c:v>
                </c:pt>
                <c:pt idx="2619">
                  <c:v>5.8794399999999998</c:v>
                </c:pt>
                <c:pt idx="2620">
                  <c:v>5.8794399999999998</c:v>
                </c:pt>
                <c:pt idx="2621">
                  <c:v>5.8821099999999973</c:v>
                </c:pt>
                <c:pt idx="2622">
                  <c:v>5.8825199999999978</c:v>
                </c:pt>
                <c:pt idx="2623">
                  <c:v>5.8828999999999985</c:v>
                </c:pt>
                <c:pt idx="2624">
                  <c:v>5.8831299999999995</c:v>
                </c:pt>
                <c:pt idx="2625">
                  <c:v>5.8865400000000001</c:v>
                </c:pt>
                <c:pt idx="2626">
                  <c:v>5.8910299999999998</c:v>
                </c:pt>
                <c:pt idx="2627">
                  <c:v>5.8910900000000002</c:v>
                </c:pt>
                <c:pt idx="2628">
                  <c:v>5.9007199999999997</c:v>
                </c:pt>
                <c:pt idx="2629">
                  <c:v>5.9061899999999996</c:v>
                </c:pt>
                <c:pt idx="2630">
                  <c:v>5.9106600000000027</c:v>
                </c:pt>
                <c:pt idx="2631">
                  <c:v>5.9142999999999999</c:v>
                </c:pt>
                <c:pt idx="2632">
                  <c:v>5.9142999999999999</c:v>
                </c:pt>
                <c:pt idx="2633">
                  <c:v>5.9171699999999996</c:v>
                </c:pt>
                <c:pt idx="2634">
                  <c:v>5.9171699999999996</c:v>
                </c:pt>
                <c:pt idx="2635">
                  <c:v>5.9171799999999974</c:v>
                </c:pt>
                <c:pt idx="2636">
                  <c:v>5.9177499999999998</c:v>
                </c:pt>
                <c:pt idx="2637">
                  <c:v>5.9193800000000003</c:v>
                </c:pt>
                <c:pt idx="2638">
                  <c:v>5.9242900000000001</c:v>
                </c:pt>
                <c:pt idx="2639">
                  <c:v>5.9251399999999972</c:v>
                </c:pt>
                <c:pt idx="2640">
                  <c:v>5.9256399999999996</c:v>
                </c:pt>
                <c:pt idx="2641">
                  <c:v>5.9280900000000001</c:v>
                </c:pt>
                <c:pt idx="2642">
                  <c:v>5.9306900000000029</c:v>
                </c:pt>
                <c:pt idx="2643">
                  <c:v>5.9350899999999998</c:v>
                </c:pt>
                <c:pt idx="2644">
                  <c:v>5.9350899999999998</c:v>
                </c:pt>
                <c:pt idx="2645">
                  <c:v>5.9359700000000002</c:v>
                </c:pt>
                <c:pt idx="2646">
                  <c:v>5.94801</c:v>
                </c:pt>
                <c:pt idx="2647">
                  <c:v>5.949690000000003</c:v>
                </c:pt>
                <c:pt idx="2648">
                  <c:v>5.9524900000000001</c:v>
                </c:pt>
                <c:pt idx="2649">
                  <c:v>5.9599599999999997</c:v>
                </c:pt>
                <c:pt idx="2650">
                  <c:v>5.9619600000000004</c:v>
                </c:pt>
                <c:pt idx="2651">
                  <c:v>5.96563</c:v>
                </c:pt>
                <c:pt idx="2652">
                  <c:v>5.9691099999999997</c:v>
                </c:pt>
                <c:pt idx="2653">
                  <c:v>5.9692900000000026</c:v>
                </c:pt>
                <c:pt idx="2654">
                  <c:v>5.9745099999999995</c:v>
                </c:pt>
                <c:pt idx="2655">
                  <c:v>5.9745099999999995</c:v>
                </c:pt>
                <c:pt idx="2656">
                  <c:v>5.9754300000000002</c:v>
                </c:pt>
                <c:pt idx="2657">
                  <c:v>5.9892600000000042</c:v>
                </c:pt>
                <c:pt idx="2658">
                  <c:v>5.9892600000000042</c:v>
                </c:pt>
                <c:pt idx="2659">
                  <c:v>5.9903899999999997</c:v>
                </c:pt>
                <c:pt idx="2660">
                  <c:v>5.9916900000000028</c:v>
                </c:pt>
                <c:pt idx="2661">
                  <c:v>5.99193</c:v>
                </c:pt>
                <c:pt idx="2662">
                  <c:v>5.9930700000000003</c:v>
                </c:pt>
                <c:pt idx="2663">
                  <c:v>6.0020199999999972</c:v>
                </c:pt>
                <c:pt idx="2664">
                  <c:v>6.0039199999999973</c:v>
                </c:pt>
                <c:pt idx="2665">
                  <c:v>6.0044799999999974</c:v>
                </c:pt>
                <c:pt idx="2666">
                  <c:v>6.0044799999999974</c:v>
                </c:pt>
                <c:pt idx="2667">
                  <c:v>6.0090700000000004</c:v>
                </c:pt>
                <c:pt idx="2668">
                  <c:v>6.0105799999999974</c:v>
                </c:pt>
                <c:pt idx="2669">
                  <c:v>6.0107799999999996</c:v>
                </c:pt>
                <c:pt idx="2670">
                  <c:v>6.0113099999999999</c:v>
                </c:pt>
                <c:pt idx="2671">
                  <c:v>6.0117399999999996</c:v>
                </c:pt>
                <c:pt idx="2672">
                  <c:v>6.0124599999999973</c:v>
                </c:pt>
                <c:pt idx="2673">
                  <c:v>6.0142999999999995</c:v>
                </c:pt>
                <c:pt idx="2674">
                  <c:v>6.0142999999999995</c:v>
                </c:pt>
                <c:pt idx="2675">
                  <c:v>6.0166399999999998</c:v>
                </c:pt>
                <c:pt idx="2676">
                  <c:v>6.0177999999999985</c:v>
                </c:pt>
                <c:pt idx="2677">
                  <c:v>6.0186400000000004</c:v>
                </c:pt>
                <c:pt idx="2678">
                  <c:v>6.0207799999999985</c:v>
                </c:pt>
                <c:pt idx="2679">
                  <c:v>6.02135</c:v>
                </c:pt>
                <c:pt idx="2680">
                  <c:v>6.02135</c:v>
                </c:pt>
                <c:pt idx="2681">
                  <c:v>6.0218799999999995</c:v>
                </c:pt>
                <c:pt idx="2682">
                  <c:v>6.0294400000000001</c:v>
                </c:pt>
                <c:pt idx="2683">
                  <c:v>6.0303899999999997</c:v>
                </c:pt>
                <c:pt idx="2684">
                  <c:v>6.0303899999999997</c:v>
                </c:pt>
                <c:pt idx="2685">
                  <c:v>6.0324200000000001</c:v>
                </c:pt>
                <c:pt idx="2686">
                  <c:v>6.0329600000000001</c:v>
                </c:pt>
                <c:pt idx="2687">
                  <c:v>6.0394600000000027</c:v>
                </c:pt>
                <c:pt idx="2688">
                  <c:v>6.0519600000000002</c:v>
                </c:pt>
                <c:pt idx="2689">
                  <c:v>6.0599099999999995</c:v>
                </c:pt>
                <c:pt idx="2690">
                  <c:v>6.0613999999999999</c:v>
                </c:pt>
                <c:pt idx="2691">
                  <c:v>6.0651099999999971</c:v>
                </c:pt>
                <c:pt idx="2692">
                  <c:v>6.0682</c:v>
                </c:pt>
                <c:pt idx="2693">
                  <c:v>6.0727500000000001</c:v>
                </c:pt>
                <c:pt idx="2694">
                  <c:v>6.0797400000000028</c:v>
                </c:pt>
                <c:pt idx="2695">
                  <c:v>6.0805299999999995</c:v>
                </c:pt>
                <c:pt idx="2696">
                  <c:v>6.0862300000000014</c:v>
                </c:pt>
                <c:pt idx="2697">
                  <c:v>6.0995099999999995</c:v>
                </c:pt>
                <c:pt idx="2698">
                  <c:v>6.0995099999999995</c:v>
                </c:pt>
                <c:pt idx="2699">
                  <c:v>6.1076699999999997</c:v>
                </c:pt>
                <c:pt idx="2700">
                  <c:v>6.1076799999999976</c:v>
                </c:pt>
                <c:pt idx="2701">
                  <c:v>6.1103699999999996</c:v>
                </c:pt>
                <c:pt idx="2702">
                  <c:v>6.1135199999999967</c:v>
                </c:pt>
                <c:pt idx="2703">
                  <c:v>6.1157599999999972</c:v>
                </c:pt>
                <c:pt idx="2704">
                  <c:v>6.1160600000000001</c:v>
                </c:pt>
                <c:pt idx="2705">
                  <c:v>6.1170399999999967</c:v>
                </c:pt>
                <c:pt idx="2706">
                  <c:v>6.1174099999999969</c:v>
                </c:pt>
                <c:pt idx="2707">
                  <c:v>6.13042</c:v>
                </c:pt>
                <c:pt idx="2708">
                  <c:v>6.1370399999999972</c:v>
                </c:pt>
                <c:pt idx="2709">
                  <c:v>6.1373499999999996</c:v>
                </c:pt>
                <c:pt idx="2710">
                  <c:v>6.1405499999999975</c:v>
                </c:pt>
                <c:pt idx="2711">
                  <c:v>6.1411199999999972</c:v>
                </c:pt>
                <c:pt idx="2712">
                  <c:v>6.1411199999999972</c:v>
                </c:pt>
                <c:pt idx="2713">
                  <c:v>6.1417200000000003</c:v>
                </c:pt>
                <c:pt idx="2714">
                  <c:v>6.14534</c:v>
                </c:pt>
                <c:pt idx="2715">
                  <c:v>6.1510899999999973</c:v>
                </c:pt>
                <c:pt idx="2716">
                  <c:v>6.1534799999999974</c:v>
                </c:pt>
                <c:pt idx="2717">
                  <c:v>6.1546599999999971</c:v>
                </c:pt>
                <c:pt idx="2718">
                  <c:v>6.1546599999999971</c:v>
                </c:pt>
                <c:pt idx="2719">
                  <c:v>6.1546599999999971</c:v>
                </c:pt>
                <c:pt idx="2720">
                  <c:v>6.1587399999999972</c:v>
                </c:pt>
                <c:pt idx="2721">
                  <c:v>6.1587399999999972</c:v>
                </c:pt>
                <c:pt idx="2722">
                  <c:v>6.1597200000000001</c:v>
                </c:pt>
                <c:pt idx="2723">
                  <c:v>6.1658799999999969</c:v>
                </c:pt>
                <c:pt idx="2724">
                  <c:v>6.1660299999999975</c:v>
                </c:pt>
                <c:pt idx="2725">
                  <c:v>6.1707700000000001</c:v>
                </c:pt>
                <c:pt idx="2726">
                  <c:v>6.1730700000000001</c:v>
                </c:pt>
                <c:pt idx="2727">
                  <c:v>6.1746299999999996</c:v>
                </c:pt>
                <c:pt idx="2728">
                  <c:v>6.1752000000000002</c:v>
                </c:pt>
                <c:pt idx="2729">
                  <c:v>6.1933699999999998</c:v>
                </c:pt>
                <c:pt idx="2730">
                  <c:v>6.1955899999999966</c:v>
                </c:pt>
                <c:pt idx="2731">
                  <c:v>6.1955899999999966</c:v>
                </c:pt>
                <c:pt idx="2732">
                  <c:v>6.1987099999999975</c:v>
                </c:pt>
                <c:pt idx="2733">
                  <c:v>6.1989399999999977</c:v>
                </c:pt>
                <c:pt idx="2734">
                  <c:v>6.1991099999999975</c:v>
                </c:pt>
                <c:pt idx="2735">
                  <c:v>6.1991099999999975</c:v>
                </c:pt>
                <c:pt idx="2736">
                  <c:v>6.2055299999999995</c:v>
                </c:pt>
                <c:pt idx="2737">
                  <c:v>6.20899</c:v>
                </c:pt>
                <c:pt idx="2738">
                  <c:v>6.2192300000000014</c:v>
                </c:pt>
                <c:pt idx="2739">
                  <c:v>6.2259899999999977</c:v>
                </c:pt>
                <c:pt idx="2740">
                  <c:v>6.2286900000000003</c:v>
                </c:pt>
                <c:pt idx="2741">
                  <c:v>6.2287499999999998</c:v>
                </c:pt>
                <c:pt idx="2742">
                  <c:v>6.2293900000000004</c:v>
                </c:pt>
                <c:pt idx="2743">
                  <c:v>6.2293900000000004</c:v>
                </c:pt>
                <c:pt idx="2744">
                  <c:v>6.2293900000000004</c:v>
                </c:pt>
                <c:pt idx="2745">
                  <c:v>6.2293900000000004</c:v>
                </c:pt>
                <c:pt idx="2746">
                  <c:v>6.2375600000000002</c:v>
                </c:pt>
                <c:pt idx="2747">
                  <c:v>6.2388899999999996</c:v>
                </c:pt>
                <c:pt idx="2748">
                  <c:v>6.2422000000000004</c:v>
                </c:pt>
                <c:pt idx="2749">
                  <c:v>6.2424600000000003</c:v>
                </c:pt>
                <c:pt idx="2750">
                  <c:v>6.24282</c:v>
                </c:pt>
                <c:pt idx="2751">
                  <c:v>6.2440199999999972</c:v>
                </c:pt>
                <c:pt idx="2752">
                  <c:v>6.2452199999999998</c:v>
                </c:pt>
                <c:pt idx="2753">
                  <c:v>6.2454900000000002</c:v>
                </c:pt>
                <c:pt idx="2754">
                  <c:v>6.2538499999999999</c:v>
                </c:pt>
                <c:pt idx="2755">
                  <c:v>6.2538499999999999</c:v>
                </c:pt>
                <c:pt idx="2756">
                  <c:v>6.2538499999999999</c:v>
                </c:pt>
                <c:pt idx="2757">
                  <c:v>6.2538499999999999</c:v>
                </c:pt>
                <c:pt idx="2758">
                  <c:v>6.2572900000000002</c:v>
                </c:pt>
                <c:pt idx="2759">
                  <c:v>6.2572900000000002</c:v>
                </c:pt>
                <c:pt idx="2760">
                  <c:v>6.2574999999999985</c:v>
                </c:pt>
                <c:pt idx="2761">
                  <c:v>6.2579199999999977</c:v>
                </c:pt>
                <c:pt idx="2762">
                  <c:v>6.2609199999999969</c:v>
                </c:pt>
                <c:pt idx="2763">
                  <c:v>6.2609199999999969</c:v>
                </c:pt>
                <c:pt idx="2764">
                  <c:v>6.2638600000000002</c:v>
                </c:pt>
                <c:pt idx="2765">
                  <c:v>6.2676299999999996</c:v>
                </c:pt>
                <c:pt idx="2766">
                  <c:v>6.2676299999999996</c:v>
                </c:pt>
                <c:pt idx="2767">
                  <c:v>6.268989999999997</c:v>
                </c:pt>
                <c:pt idx="2768">
                  <c:v>6.270660000000003</c:v>
                </c:pt>
                <c:pt idx="2769">
                  <c:v>6.2709900000000003</c:v>
                </c:pt>
                <c:pt idx="2770">
                  <c:v>6.2748900000000001</c:v>
                </c:pt>
                <c:pt idx="2771">
                  <c:v>6.2748900000000001</c:v>
                </c:pt>
                <c:pt idx="2772">
                  <c:v>6.2748900000000001</c:v>
                </c:pt>
                <c:pt idx="2773">
                  <c:v>6.2757199999999997</c:v>
                </c:pt>
                <c:pt idx="2774">
                  <c:v>6.2763400000000029</c:v>
                </c:pt>
                <c:pt idx="2775">
                  <c:v>6.2791899999999998</c:v>
                </c:pt>
                <c:pt idx="2776">
                  <c:v>6.2791899999999998</c:v>
                </c:pt>
                <c:pt idx="2777">
                  <c:v>6.279200000000003</c:v>
                </c:pt>
                <c:pt idx="2778">
                  <c:v>6.2808000000000002</c:v>
                </c:pt>
                <c:pt idx="2779">
                  <c:v>6.2855400000000001</c:v>
                </c:pt>
                <c:pt idx="2780">
                  <c:v>6.2855400000000001</c:v>
                </c:pt>
                <c:pt idx="2781">
                  <c:v>6.2855400000000001</c:v>
                </c:pt>
                <c:pt idx="2782">
                  <c:v>6.2881200000000002</c:v>
                </c:pt>
                <c:pt idx="2783">
                  <c:v>6.2887899999999997</c:v>
                </c:pt>
                <c:pt idx="2784">
                  <c:v>6.2910199999999996</c:v>
                </c:pt>
                <c:pt idx="2785">
                  <c:v>6.2955499999999995</c:v>
                </c:pt>
                <c:pt idx="2786">
                  <c:v>6.2968200000000003</c:v>
                </c:pt>
                <c:pt idx="2787">
                  <c:v>6.2985799999999985</c:v>
                </c:pt>
                <c:pt idx="2788">
                  <c:v>6.2991200000000003</c:v>
                </c:pt>
                <c:pt idx="2789">
                  <c:v>6.2991700000000002</c:v>
                </c:pt>
                <c:pt idx="2790">
                  <c:v>6.3000799999999995</c:v>
                </c:pt>
                <c:pt idx="2791">
                  <c:v>6.3015099999999995</c:v>
                </c:pt>
                <c:pt idx="2792">
                  <c:v>6.3017500000000002</c:v>
                </c:pt>
                <c:pt idx="2793">
                  <c:v>6.3027199999999972</c:v>
                </c:pt>
                <c:pt idx="2794">
                  <c:v>6.3052999999999999</c:v>
                </c:pt>
                <c:pt idx="2795">
                  <c:v>6.3053099999999995</c:v>
                </c:pt>
                <c:pt idx="2796">
                  <c:v>6.3084699999999998</c:v>
                </c:pt>
                <c:pt idx="2797">
                  <c:v>6.3084799999999985</c:v>
                </c:pt>
                <c:pt idx="2798">
                  <c:v>6.30931</c:v>
                </c:pt>
                <c:pt idx="2799">
                  <c:v>6.3143499999999975</c:v>
                </c:pt>
                <c:pt idx="2800">
                  <c:v>6.3177199999999969</c:v>
                </c:pt>
                <c:pt idx="2801">
                  <c:v>6.3188299999999975</c:v>
                </c:pt>
                <c:pt idx="2802">
                  <c:v>6.3214199999999972</c:v>
                </c:pt>
                <c:pt idx="2803">
                  <c:v>6.3214199999999972</c:v>
                </c:pt>
                <c:pt idx="2804">
                  <c:v>6.3216299999999999</c:v>
                </c:pt>
                <c:pt idx="2805">
                  <c:v>6.3254799999999971</c:v>
                </c:pt>
                <c:pt idx="2806">
                  <c:v>6.325739999999997</c:v>
                </c:pt>
                <c:pt idx="2807">
                  <c:v>6.3271199999999945</c:v>
                </c:pt>
                <c:pt idx="2808">
                  <c:v>6.3286899999999973</c:v>
                </c:pt>
                <c:pt idx="2809">
                  <c:v>6.33657</c:v>
                </c:pt>
                <c:pt idx="2810">
                  <c:v>6.3524799999999972</c:v>
                </c:pt>
                <c:pt idx="2811">
                  <c:v>6.3554999999999975</c:v>
                </c:pt>
                <c:pt idx="2812">
                  <c:v>6.3555299999999972</c:v>
                </c:pt>
                <c:pt idx="2813">
                  <c:v>6.3608599999999971</c:v>
                </c:pt>
                <c:pt idx="2814">
                  <c:v>6.3618600000000001</c:v>
                </c:pt>
                <c:pt idx="2815">
                  <c:v>6.3683699999999996</c:v>
                </c:pt>
                <c:pt idx="2816">
                  <c:v>6.3710300000000002</c:v>
                </c:pt>
                <c:pt idx="2817">
                  <c:v>6.3710300000000002</c:v>
                </c:pt>
                <c:pt idx="2818">
                  <c:v>6.3947799999999972</c:v>
                </c:pt>
                <c:pt idx="2819">
                  <c:v>6.4003100000000002</c:v>
                </c:pt>
                <c:pt idx="2820">
                  <c:v>6.4003100000000002</c:v>
                </c:pt>
                <c:pt idx="2821">
                  <c:v>6.4004799999999999</c:v>
                </c:pt>
                <c:pt idx="2822">
                  <c:v>6.4006600000000029</c:v>
                </c:pt>
                <c:pt idx="2823">
                  <c:v>6.4044099999999995</c:v>
                </c:pt>
                <c:pt idx="2824">
                  <c:v>6.4044099999999995</c:v>
                </c:pt>
                <c:pt idx="2825">
                  <c:v>6.4083399999999999</c:v>
                </c:pt>
                <c:pt idx="2826">
                  <c:v>6.4087899999999998</c:v>
                </c:pt>
                <c:pt idx="2827">
                  <c:v>6.4096100000000025</c:v>
                </c:pt>
                <c:pt idx="2828">
                  <c:v>6.4096100000000025</c:v>
                </c:pt>
                <c:pt idx="2829">
                  <c:v>6.4096100000000025</c:v>
                </c:pt>
                <c:pt idx="2830">
                  <c:v>6.4125499999999995</c:v>
                </c:pt>
                <c:pt idx="2831">
                  <c:v>6.4161999999999999</c:v>
                </c:pt>
                <c:pt idx="2832">
                  <c:v>6.4161999999999999</c:v>
                </c:pt>
                <c:pt idx="2833">
                  <c:v>6.4176000000000002</c:v>
                </c:pt>
                <c:pt idx="2834">
                  <c:v>6.4184299999999999</c:v>
                </c:pt>
                <c:pt idx="2835">
                  <c:v>6.4189600000000002</c:v>
                </c:pt>
                <c:pt idx="2836">
                  <c:v>6.4209399999999972</c:v>
                </c:pt>
                <c:pt idx="2837">
                  <c:v>6.4226799999999997</c:v>
                </c:pt>
                <c:pt idx="2838">
                  <c:v>6.4249499999999973</c:v>
                </c:pt>
                <c:pt idx="2839">
                  <c:v>6.4307300000000014</c:v>
                </c:pt>
                <c:pt idx="2840">
                  <c:v>6.4311500000000024</c:v>
                </c:pt>
                <c:pt idx="2841">
                  <c:v>6.4391800000000003</c:v>
                </c:pt>
                <c:pt idx="2842">
                  <c:v>6.4401700000000002</c:v>
                </c:pt>
                <c:pt idx="2843">
                  <c:v>6.4406900000000027</c:v>
                </c:pt>
                <c:pt idx="2844">
                  <c:v>6.4417700000000027</c:v>
                </c:pt>
                <c:pt idx="2845">
                  <c:v>6.4432500000000026</c:v>
                </c:pt>
                <c:pt idx="2846">
                  <c:v>6.4432500000000026</c:v>
                </c:pt>
                <c:pt idx="2847">
                  <c:v>6.4442500000000003</c:v>
                </c:pt>
                <c:pt idx="2848">
                  <c:v>6.4459</c:v>
                </c:pt>
                <c:pt idx="2849">
                  <c:v>6.4481000000000002</c:v>
                </c:pt>
                <c:pt idx="2850">
                  <c:v>6.4481000000000002</c:v>
                </c:pt>
                <c:pt idx="2851">
                  <c:v>6.4485400000000004</c:v>
                </c:pt>
                <c:pt idx="2852">
                  <c:v>6.4496400000000031</c:v>
                </c:pt>
                <c:pt idx="2853">
                  <c:v>6.4509499999999997</c:v>
                </c:pt>
                <c:pt idx="2854">
                  <c:v>6.4523599999999997</c:v>
                </c:pt>
                <c:pt idx="2855">
                  <c:v>6.4528499999999998</c:v>
                </c:pt>
                <c:pt idx="2856">
                  <c:v>6.4530200000000004</c:v>
                </c:pt>
                <c:pt idx="2857">
                  <c:v>6.4532900000000026</c:v>
                </c:pt>
                <c:pt idx="2858">
                  <c:v>6.4532900000000026</c:v>
                </c:pt>
                <c:pt idx="2859">
                  <c:v>6.4537399999999998</c:v>
                </c:pt>
                <c:pt idx="2860">
                  <c:v>6.456660000000003</c:v>
                </c:pt>
                <c:pt idx="2861">
                  <c:v>6.4610900000000004</c:v>
                </c:pt>
                <c:pt idx="2862">
                  <c:v>6.4622299999999999</c:v>
                </c:pt>
                <c:pt idx="2863">
                  <c:v>6.4628999999999985</c:v>
                </c:pt>
                <c:pt idx="2864">
                  <c:v>6.4679899999999977</c:v>
                </c:pt>
                <c:pt idx="2865">
                  <c:v>6.4742700000000024</c:v>
                </c:pt>
                <c:pt idx="2866">
                  <c:v>6.4816100000000025</c:v>
                </c:pt>
                <c:pt idx="2867">
                  <c:v>6.4824900000000003</c:v>
                </c:pt>
                <c:pt idx="2868">
                  <c:v>6.4832800000000024</c:v>
                </c:pt>
                <c:pt idx="2869">
                  <c:v>6.4855700000000001</c:v>
                </c:pt>
                <c:pt idx="2870">
                  <c:v>6.4855700000000001</c:v>
                </c:pt>
                <c:pt idx="2871">
                  <c:v>6.4879799999999985</c:v>
                </c:pt>
                <c:pt idx="2872">
                  <c:v>6.4999599999999997</c:v>
                </c:pt>
                <c:pt idx="2873">
                  <c:v>6.50284</c:v>
                </c:pt>
                <c:pt idx="2874">
                  <c:v>6.50284</c:v>
                </c:pt>
                <c:pt idx="2875">
                  <c:v>6.50284</c:v>
                </c:pt>
                <c:pt idx="2876">
                  <c:v>6.5029299999999974</c:v>
                </c:pt>
                <c:pt idx="2877">
                  <c:v>6.5068000000000001</c:v>
                </c:pt>
                <c:pt idx="2878">
                  <c:v>6.5084499999999998</c:v>
                </c:pt>
                <c:pt idx="2879">
                  <c:v>6.5102500000000001</c:v>
                </c:pt>
                <c:pt idx="2880">
                  <c:v>6.5113899999999996</c:v>
                </c:pt>
                <c:pt idx="2881">
                  <c:v>6.5150999999999986</c:v>
                </c:pt>
                <c:pt idx="2882">
                  <c:v>6.5150999999999986</c:v>
                </c:pt>
                <c:pt idx="2883">
                  <c:v>6.5200299999999975</c:v>
                </c:pt>
                <c:pt idx="2884">
                  <c:v>6.5207600000000001</c:v>
                </c:pt>
                <c:pt idx="2885">
                  <c:v>6.5285099999999971</c:v>
                </c:pt>
                <c:pt idx="2886">
                  <c:v>6.5298999999999996</c:v>
                </c:pt>
                <c:pt idx="2887">
                  <c:v>6.5298999999999996</c:v>
                </c:pt>
                <c:pt idx="2888">
                  <c:v>6.5298999999999996</c:v>
                </c:pt>
                <c:pt idx="2889">
                  <c:v>6.5317300000000014</c:v>
                </c:pt>
                <c:pt idx="2890">
                  <c:v>6.5326899999999997</c:v>
                </c:pt>
                <c:pt idx="2891">
                  <c:v>6.5349099999999973</c:v>
                </c:pt>
                <c:pt idx="2892">
                  <c:v>6.5397400000000028</c:v>
                </c:pt>
                <c:pt idx="2893">
                  <c:v>6.5406199999999997</c:v>
                </c:pt>
                <c:pt idx="2894">
                  <c:v>6.5425599999999973</c:v>
                </c:pt>
                <c:pt idx="2895">
                  <c:v>6.5471299999999975</c:v>
                </c:pt>
                <c:pt idx="2896">
                  <c:v>6.5476299999999998</c:v>
                </c:pt>
                <c:pt idx="2897">
                  <c:v>6.5480400000000003</c:v>
                </c:pt>
                <c:pt idx="2898">
                  <c:v>6.5512800000000002</c:v>
                </c:pt>
                <c:pt idx="2899">
                  <c:v>6.55722</c:v>
                </c:pt>
                <c:pt idx="2900">
                  <c:v>6.5607699999999998</c:v>
                </c:pt>
                <c:pt idx="2901">
                  <c:v>6.5629699999999973</c:v>
                </c:pt>
                <c:pt idx="2902">
                  <c:v>6.5676799999999975</c:v>
                </c:pt>
                <c:pt idx="2903">
                  <c:v>6.5700799999999999</c:v>
                </c:pt>
                <c:pt idx="2904">
                  <c:v>6.5742799999999999</c:v>
                </c:pt>
                <c:pt idx="2905">
                  <c:v>6.5748099999999985</c:v>
                </c:pt>
                <c:pt idx="2906">
                  <c:v>6.5750599999999997</c:v>
                </c:pt>
                <c:pt idx="2907">
                  <c:v>6.5775399999999973</c:v>
                </c:pt>
                <c:pt idx="2908">
                  <c:v>6.5793200000000027</c:v>
                </c:pt>
                <c:pt idx="2909">
                  <c:v>6.5813500000000014</c:v>
                </c:pt>
                <c:pt idx="2910">
                  <c:v>6.5832899999999999</c:v>
                </c:pt>
                <c:pt idx="2911">
                  <c:v>6.58385</c:v>
                </c:pt>
                <c:pt idx="2912">
                  <c:v>6.5848399999999971</c:v>
                </c:pt>
                <c:pt idx="2913">
                  <c:v>6.5849399999999969</c:v>
                </c:pt>
                <c:pt idx="2914">
                  <c:v>6.584959999999997</c:v>
                </c:pt>
                <c:pt idx="2915">
                  <c:v>6.5860099999999999</c:v>
                </c:pt>
                <c:pt idx="2916">
                  <c:v>6.5860099999999999</c:v>
                </c:pt>
                <c:pt idx="2917">
                  <c:v>6.5860099999999999</c:v>
                </c:pt>
                <c:pt idx="2918">
                  <c:v>6.5882600000000027</c:v>
                </c:pt>
                <c:pt idx="2919">
                  <c:v>6.58948</c:v>
                </c:pt>
                <c:pt idx="2920">
                  <c:v>6.5913000000000004</c:v>
                </c:pt>
                <c:pt idx="2921">
                  <c:v>6.5923299999999996</c:v>
                </c:pt>
                <c:pt idx="2922">
                  <c:v>6.5936399999999997</c:v>
                </c:pt>
                <c:pt idx="2923">
                  <c:v>6.5938099999999995</c:v>
                </c:pt>
                <c:pt idx="2924">
                  <c:v>6.5938099999999995</c:v>
                </c:pt>
                <c:pt idx="2925">
                  <c:v>6.59537</c:v>
                </c:pt>
                <c:pt idx="2926">
                  <c:v>6.59537</c:v>
                </c:pt>
                <c:pt idx="2927">
                  <c:v>6.595589999999997</c:v>
                </c:pt>
                <c:pt idx="2928">
                  <c:v>6.595589999999997</c:v>
                </c:pt>
                <c:pt idx="2929">
                  <c:v>6.6000899999999971</c:v>
                </c:pt>
                <c:pt idx="2930">
                  <c:v>6.6000899999999971</c:v>
                </c:pt>
                <c:pt idx="2931">
                  <c:v>6.6189699999999974</c:v>
                </c:pt>
                <c:pt idx="2932">
                  <c:v>6.6242199999999967</c:v>
                </c:pt>
                <c:pt idx="2933">
                  <c:v>6.625359999999997</c:v>
                </c:pt>
                <c:pt idx="2934">
                  <c:v>6.6537899999999972</c:v>
                </c:pt>
                <c:pt idx="2935">
                  <c:v>6.6560499999999996</c:v>
                </c:pt>
                <c:pt idx="2936">
                  <c:v>6.6642399999999977</c:v>
                </c:pt>
                <c:pt idx="2937">
                  <c:v>6.6697600000000001</c:v>
                </c:pt>
                <c:pt idx="2938">
                  <c:v>6.6697600000000001</c:v>
                </c:pt>
                <c:pt idx="2939">
                  <c:v>6.6735099999999985</c:v>
                </c:pt>
                <c:pt idx="2940">
                  <c:v>6.6763500000000002</c:v>
                </c:pt>
                <c:pt idx="2941">
                  <c:v>6.6776200000000001</c:v>
                </c:pt>
                <c:pt idx="2942">
                  <c:v>6.6783799999999998</c:v>
                </c:pt>
                <c:pt idx="2943">
                  <c:v>6.6796300000000004</c:v>
                </c:pt>
                <c:pt idx="2944">
                  <c:v>6.6815199999999972</c:v>
                </c:pt>
                <c:pt idx="2945">
                  <c:v>6.6886799999999997</c:v>
                </c:pt>
                <c:pt idx="2946">
                  <c:v>6.6887999999999996</c:v>
                </c:pt>
                <c:pt idx="2947">
                  <c:v>6.6911799999999975</c:v>
                </c:pt>
                <c:pt idx="2948">
                  <c:v>6.6911799999999975</c:v>
                </c:pt>
                <c:pt idx="2949">
                  <c:v>6.6911799999999975</c:v>
                </c:pt>
                <c:pt idx="2950">
                  <c:v>6.6948499999999971</c:v>
                </c:pt>
                <c:pt idx="2951">
                  <c:v>6.6963200000000001</c:v>
                </c:pt>
                <c:pt idx="2952">
                  <c:v>6.7010700000000014</c:v>
                </c:pt>
                <c:pt idx="2953">
                  <c:v>6.7080099999999998</c:v>
                </c:pt>
                <c:pt idx="2954">
                  <c:v>6.7085299999999997</c:v>
                </c:pt>
                <c:pt idx="2955">
                  <c:v>6.7092500000000026</c:v>
                </c:pt>
                <c:pt idx="2956">
                  <c:v>6.714489999999997</c:v>
                </c:pt>
                <c:pt idx="2957">
                  <c:v>6.714489999999997</c:v>
                </c:pt>
                <c:pt idx="2958">
                  <c:v>6.7184200000000001</c:v>
                </c:pt>
                <c:pt idx="2959">
                  <c:v>6.7187400000000004</c:v>
                </c:pt>
                <c:pt idx="2960">
                  <c:v>6.7208499999999995</c:v>
                </c:pt>
                <c:pt idx="2961">
                  <c:v>6.7229899999999967</c:v>
                </c:pt>
                <c:pt idx="2962">
                  <c:v>6.7284799999999985</c:v>
                </c:pt>
                <c:pt idx="2963">
                  <c:v>6.7301700000000002</c:v>
                </c:pt>
                <c:pt idx="2964">
                  <c:v>6.7357199999999997</c:v>
                </c:pt>
                <c:pt idx="2965">
                  <c:v>6.7369599999999998</c:v>
                </c:pt>
                <c:pt idx="2966">
                  <c:v>6.73733</c:v>
                </c:pt>
                <c:pt idx="2967">
                  <c:v>6.7393600000000031</c:v>
                </c:pt>
                <c:pt idx="2968">
                  <c:v>6.7395000000000014</c:v>
                </c:pt>
                <c:pt idx="2969">
                  <c:v>6.7422300000000002</c:v>
                </c:pt>
                <c:pt idx="2970">
                  <c:v>6.7447299999999997</c:v>
                </c:pt>
                <c:pt idx="2971">
                  <c:v>6.7493200000000027</c:v>
                </c:pt>
                <c:pt idx="2972">
                  <c:v>6.7493600000000029</c:v>
                </c:pt>
                <c:pt idx="2973">
                  <c:v>6.7539499999999997</c:v>
                </c:pt>
                <c:pt idx="2974">
                  <c:v>6.7603400000000002</c:v>
                </c:pt>
                <c:pt idx="2975">
                  <c:v>6.7631399999999973</c:v>
                </c:pt>
                <c:pt idx="2976">
                  <c:v>6.7647799999999974</c:v>
                </c:pt>
                <c:pt idx="2977">
                  <c:v>6.7670399999999971</c:v>
                </c:pt>
                <c:pt idx="2978">
                  <c:v>6.7723199999999997</c:v>
                </c:pt>
                <c:pt idx="2979">
                  <c:v>6.7727599999999999</c:v>
                </c:pt>
                <c:pt idx="2980">
                  <c:v>6.77393</c:v>
                </c:pt>
                <c:pt idx="2981">
                  <c:v>6.7790800000000004</c:v>
                </c:pt>
                <c:pt idx="2982">
                  <c:v>6.7816600000000031</c:v>
                </c:pt>
                <c:pt idx="2983">
                  <c:v>6.7897600000000029</c:v>
                </c:pt>
                <c:pt idx="2984">
                  <c:v>6.7954799999999995</c:v>
                </c:pt>
                <c:pt idx="2985">
                  <c:v>6.8000799999999995</c:v>
                </c:pt>
                <c:pt idx="2986">
                  <c:v>6.8039999999999985</c:v>
                </c:pt>
                <c:pt idx="2987">
                  <c:v>6.8047399999999971</c:v>
                </c:pt>
                <c:pt idx="2988">
                  <c:v>6.8047499999999985</c:v>
                </c:pt>
                <c:pt idx="2989">
                  <c:v>6.8112300000000001</c:v>
                </c:pt>
                <c:pt idx="2990">
                  <c:v>6.8163499999999999</c:v>
                </c:pt>
                <c:pt idx="2991">
                  <c:v>6.8171599999999968</c:v>
                </c:pt>
                <c:pt idx="2992">
                  <c:v>6.8186299999999997</c:v>
                </c:pt>
                <c:pt idx="2993">
                  <c:v>6.8259699999999972</c:v>
                </c:pt>
                <c:pt idx="2994">
                  <c:v>6.82606</c:v>
                </c:pt>
                <c:pt idx="2995">
                  <c:v>6.8304400000000003</c:v>
                </c:pt>
                <c:pt idx="2996">
                  <c:v>6.8325699999999996</c:v>
                </c:pt>
                <c:pt idx="2997">
                  <c:v>6.8326399999999996</c:v>
                </c:pt>
                <c:pt idx="2998">
                  <c:v>6.8347999999999995</c:v>
                </c:pt>
                <c:pt idx="2999">
                  <c:v>6.8360700000000003</c:v>
                </c:pt>
                <c:pt idx="3000">
                  <c:v>6.8421899999999978</c:v>
                </c:pt>
                <c:pt idx="3001">
                  <c:v>6.8454600000000001</c:v>
                </c:pt>
                <c:pt idx="3002">
                  <c:v>6.8486200000000004</c:v>
                </c:pt>
                <c:pt idx="3003">
                  <c:v>6.84863</c:v>
                </c:pt>
                <c:pt idx="3004">
                  <c:v>6.84938</c:v>
                </c:pt>
                <c:pt idx="3005">
                  <c:v>6.8502099999999997</c:v>
                </c:pt>
                <c:pt idx="3006">
                  <c:v>6.8510499999999999</c:v>
                </c:pt>
                <c:pt idx="3007">
                  <c:v>6.8533200000000001</c:v>
                </c:pt>
                <c:pt idx="3008">
                  <c:v>6.8547599999999971</c:v>
                </c:pt>
                <c:pt idx="3009">
                  <c:v>6.8614899999999972</c:v>
                </c:pt>
                <c:pt idx="3010">
                  <c:v>6.8639999999999972</c:v>
                </c:pt>
                <c:pt idx="3011">
                  <c:v>6.8660699999999997</c:v>
                </c:pt>
                <c:pt idx="3012">
                  <c:v>6.8709699999999998</c:v>
                </c:pt>
                <c:pt idx="3013">
                  <c:v>6.8718199999999996</c:v>
                </c:pt>
                <c:pt idx="3014">
                  <c:v>6.8725799999999975</c:v>
                </c:pt>
                <c:pt idx="3015">
                  <c:v>6.8762500000000024</c:v>
                </c:pt>
                <c:pt idx="3016">
                  <c:v>6.8767199999999997</c:v>
                </c:pt>
                <c:pt idx="3017">
                  <c:v>6.8802300000000001</c:v>
                </c:pt>
                <c:pt idx="3018">
                  <c:v>6.8802300000000001</c:v>
                </c:pt>
                <c:pt idx="3019">
                  <c:v>6.8804099999999995</c:v>
                </c:pt>
                <c:pt idx="3020">
                  <c:v>6.882539999999997</c:v>
                </c:pt>
                <c:pt idx="3021">
                  <c:v>6.8828399999999972</c:v>
                </c:pt>
                <c:pt idx="3022">
                  <c:v>6.8838200000000001</c:v>
                </c:pt>
                <c:pt idx="3023">
                  <c:v>6.8897300000000001</c:v>
                </c:pt>
                <c:pt idx="3024">
                  <c:v>6.8919499999999996</c:v>
                </c:pt>
                <c:pt idx="3025">
                  <c:v>6.8932599999999997</c:v>
                </c:pt>
                <c:pt idx="3026">
                  <c:v>6.8932599999999997</c:v>
                </c:pt>
                <c:pt idx="3027">
                  <c:v>6.8933999999999997</c:v>
                </c:pt>
                <c:pt idx="3028">
                  <c:v>6.8975599999999977</c:v>
                </c:pt>
                <c:pt idx="3029">
                  <c:v>6.8979499999999971</c:v>
                </c:pt>
                <c:pt idx="3030">
                  <c:v>6.9005700000000001</c:v>
                </c:pt>
                <c:pt idx="3031">
                  <c:v>6.9042500000000002</c:v>
                </c:pt>
                <c:pt idx="3032">
                  <c:v>6.9142299999999999</c:v>
                </c:pt>
                <c:pt idx="3033">
                  <c:v>6.9142299999999999</c:v>
                </c:pt>
                <c:pt idx="3034">
                  <c:v>6.9198399999999998</c:v>
                </c:pt>
                <c:pt idx="3035">
                  <c:v>6.92232</c:v>
                </c:pt>
                <c:pt idx="3036">
                  <c:v>6.9280999999999997</c:v>
                </c:pt>
                <c:pt idx="3037">
                  <c:v>6.9280999999999997</c:v>
                </c:pt>
                <c:pt idx="3038">
                  <c:v>6.9289799999999975</c:v>
                </c:pt>
                <c:pt idx="3039">
                  <c:v>6.9303900000000027</c:v>
                </c:pt>
                <c:pt idx="3040">
                  <c:v>6.9303900000000027</c:v>
                </c:pt>
                <c:pt idx="3041">
                  <c:v>6.9304800000000002</c:v>
                </c:pt>
                <c:pt idx="3042">
                  <c:v>6.9313500000000028</c:v>
                </c:pt>
                <c:pt idx="3043">
                  <c:v>6.9353899999999999</c:v>
                </c:pt>
                <c:pt idx="3044">
                  <c:v>6.9364000000000026</c:v>
                </c:pt>
                <c:pt idx="3045">
                  <c:v>6.9378200000000003</c:v>
                </c:pt>
                <c:pt idx="3046">
                  <c:v>6.9454900000000004</c:v>
                </c:pt>
                <c:pt idx="3047">
                  <c:v>6.9549199999999978</c:v>
                </c:pt>
                <c:pt idx="3048">
                  <c:v>6.9622599999999997</c:v>
                </c:pt>
                <c:pt idx="3049">
                  <c:v>6.9636500000000003</c:v>
                </c:pt>
                <c:pt idx="3050">
                  <c:v>6.9639499999999996</c:v>
                </c:pt>
                <c:pt idx="3051">
                  <c:v>6.9690500000000002</c:v>
                </c:pt>
                <c:pt idx="3052">
                  <c:v>6.978360000000003</c:v>
                </c:pt>
                <c:pt idx="3053">
                  <c:v>6.9796900000000033</c:v>
                </c:pt>
                <c:pt idx="3054">
                  <c:v>6.9796900000000033</c:v>
                </c:pt>
                <c:pt idx="3055">
                  <c:v>6.9812100000000026</c:v>
                </c:pt>
                <c:pt idx="3056">
                  <c:v>6.9816400000000032</c:v>
                </c:pt>
                <c:pt idx="3057">
                  <c:v>6.9820000000000002</c:v>
                </c:pt>
                <c:pt idx="3058">
                  <c:v>6.98271</c:v>
                </c:pt>
                <c:pt idx="3059">
                  <c:v>6.98292</c:v>
                </c:pt>
                <c:pt idx="3060">
                  <c:v>6.9835099999999999</c:v>
                </c:pt>
                <c:pt idx="3061">
                  <c:v>6.9851400000000003</c:v>
                </c:pt>
                <c:pt idx="3062">
                  <c:v>6.9888700000000004</c:v>
                </c:pt>
                <c:pt idx="3063">
                  <c:v>6.9968899999999996</c:v>
                </c:pt>
                <c:pt idx="3064">
                  <c:v>6.9987199999999996</c:v>
                </c:pt>
                <c:pt idx="3065">
                  <c:v>7.0023099999999996</c:v>
                </c:pt>
                <c:pt idx="3066">
                  <c:v>7.0041499999999974</c:v>
                </c:pt>
                <c:pt idx="3067">
                  <c:v>7.0063399999999998</c:v>
                </c:pt>
                <c:pt idx="3068">
                  <c:v>7.0068400000000004</c:v>
                </c:pt>
                <c:pt idx="3069">
                  <c:v>7.0123799999999985</c:v>
                </c:pt>
                <c:pt idx="3070">
                  <c:v>7.0128599999999972</c:v>
                </c:pt>
                <c:pt idx="3071">
                  <c:v>7.0166000000000004</c:v>
                </c:pt>
                <c:pt idx="3072">
                  <c:v>7.0174999999999974</c:v>
                </c:pt>
                <c:pt idx="3073">
                  <c:v>7.0186500000000001</c:v>
                </c:pt>
                <c:pt idx="3074">
                  <c:v>7.0205699999999975</c:v>
                </c:pt>
                <c:pt idx="3075">
                  <c:v>7.0205799999999972</c:v>
                </c:pt>
                <c:pt idx="3076">
                  <c:v>7.0224499999999974</c:v>
                </c:pt>
                <c:pt idx="3077">
                  <c:v>7.0233699999999999</c:v>
                </c:pt>
                <c:pt idx="3078">
                  <c:v>7.025979999999997</c:v>
                </c:pt>
                <c:pt idx="3079">
                  <c:v>7.0260499999999997</c:v>
                </c:pt>
                <c:pt idx="3080">
                  <c:v>7.0274499999999973</c:v>
                </c:pt>
                <c:pt idx="3081">
                  <c:v>7.0278699999999974</c:v>
                </c:pt>
                <c:pt idx="3082">
                  <c:v>7.0278699999999974</c:v>
                </c:pt>
                <c:pt idx="3083">
                  <c:v>7.0278699999999974</c:v>
                </c:pt>
                <c:pt idx="3084">
                  <c:v>7.0335700000000001</c:v>
                </c:pt>
                <c:pt idx="3085">
                  <c:v>7.0339799999999997</c:v>
                </c:pt>
                <c:pt idx="3086">
                  <c:v>7.0435299999999996</c:v>
                </c:pt>
                <c:pt idx="3087">
                  <c:v>7.0452700000000004</c:v>
                </c:pt>
                <c:pt idx="3088">
                  <c:v>7.0476400000000003</c:v>
                </c:pt>
                <c:pt idx="3089">
                  <c:v>7.0476400000000003</c:v>
                </c:pt>
                <c:pt idx="3090">
                  <c:v>7.0536599999999998</c:v>
                </c:pt>
                <c:pt idx="3091">
                  <c:v>7.0550699999999997</c:v>
                </c:pt>
                <c:pt idx="3092">
                  <c:v>7.0559199999999977</c:v>
                </c:pt>
                <c:pt idx="3093">
                  <c:v>7.0559199999999977</c:v>
                </c:pt>
                <c:pt idx="3094">
                  <c:v>7.0691499999999996</c:v>
                </c:pt>
                <c:pt idx="3095">
                  <c:v>7.0691499999999996</c:v>
                </c:pt>
                <c:pt idx="3096">
                  <c:v>7.0691499999999996</c:v>
                </c:pt>
                <c:pt idx="3097">
                  <c:v>7.07</c:v>
                </c:pt>
                <c:pt idx="3098">
                  <c:v>7.0733199999999998</c:v>
                </c:pt>
                <c:pt idx="3099">
                  <c:v>7.07402</c:v>
                </c:pt>
                <c:pt idx="3100">
                  <c:v>7.0754400000000004</c:v>
                </c:pt>
                <c:pt idx="3101">
                  <c:v>7.0767700000000024</c:v>
                </c:pt>
                <c:pt idx="3102">
                  <c:v>7.0767700000000024</c:v>
                </c:pt>
                <c:pt idx="3103">
                  <c:v>7.0768500000000003</c:v>
                </c:pt>
                <c:pt idx="3104">
                  <c:v>7.0789600000000004</c:v>
                </c:pt>
                <c:pt idx="3105">
                  <c:v>7.0804600000000004</c:v>
                </c:pt>
                <c:pt idx="3106">
                  <c:v>7.0821099999999975</c:v>
                </c:pt>
                <c:pt idx="3107">
                  <c:v>7.0842099999999997</c:v>
                </c:pt>
                <c:pt idx="3108">
                  <c:v>7.0915099999999995</c:v>
                </c:pt>
                <c:pt idx="3109">
                  <c:v>7.0915099999999995</c:v>
                </c:pt>
                <c:pt idx="3110">
                  <c:v>7.094179999999997</c:v>
                </c:pt>
                <c:pt idx="3111">
                  <c:v>7.0960200000000002</c:v>
                </c:pt>
                <c:pt idx="3112">
                  <c:v>7.0984099999999986</c:v>
                </c:pt>
                <c:pt idx="3113">
                  <c:v>7.09842</c:v>
                </c:pt>
                <c:pt idx="3114">
                  <c:v>7.0996600000000027</c:v>
                </c:pt>
                <c:pt idx="3115">
                  <c:v>7.0996600000000027</c:v>
                </c:pt>
                <c:pt idx="3116">
                  <c:v>7.1021499999999973</c:v>
                </c:pt>
                <c:pt idx="3117">
                  <c:v>7.1040999999999972</c:v>
                </c:pt>
                <c:pt idx="3118">
                  <c:v>7.1072699999999998</c:v>
                </c:pt>
                <c:pt idx="3119">
                  <c:v>7.1099499999999995</c:v>
                </c:pt>
                <c:pt idx="3120">
                  <c:v>7.110509999999997</c:v>
                </c:pt>
                <c:pt idx="3121">
                  <c:v>7.1117699999999999</c:v>
                </c:pt>
                <c:pt idx="3122">
                  <c:v>7.1126799999999974</c:v>
                </c:pt>
                <c:pt idx="3123">
                  <c:v>7.1134499999999985</c:v>
                </c:pt>
                <c:pt idx="3124">
                  <c:v>7.1141099999999957</c:v>
                </c:pt>
                <c:pt idx="3125">
                  <c:v>7.1203699999999985</c:v>
                </c:pt>
                <c:pt idx="3126">
                  <c:v>7.1203699999999985</c:v>
                </c:pt>
                <c:pt idx="3127">
                  <c:v>7.1247799999999968</c:v>
                </c:pt>
                <c:pt idx="3128">
                  <c:v>7.1304299999999996</c:v>
                </c:pt>
                <c:pt idx="3129">
                  <c:v>7.1361499999999998</c:v>
                </c:pt>
                <c:pt idx="3130">
                  <c:v>7.1376999999999997</c:v>
                </c:pt>
                <c:pt idx="3131">
                  <c:v>7.1410799999999997</c:v>
                </c:pt>
                <c:pt idx="3132">
                  <c:v>7.1486799999999997</c:v>
                </c:pt>
                <c:pt idx="3133">
                  <c:v>7.149</c:v>
                </c:pt>
                <c:pt idx="3134">
                  <c:v>7.153019999999997</c:v>
                </c:pt>
                <c:pt idx="3135">
                  <c:v>7.1561899999999969</c:v>
                </c:pt>
                <c:pt idx="3136">
                  <c:v>7.1562900000000003</c:v>
                </c:pt>
                <c:pt idx="3137">
                  <c:v>7.1573299999999973</c:v>
                </c:pt>
                <c:pt idx="3138">
                  <c:v>7.1575599999999966</c:v>
                </c:pt>
                <c:pt idx="3139">
                  <c:v>7.1592500000000001</c:v>
                </c:pt>
                <c:pt idx="3140">
                  <c:v>7.1592799999999999</c:v>
                </c:pt>
                <c:pt idx="3141">
                  <c:v>7.1592799999999999</c:v>
                </c:pt>
                <c:pt idx="3142">
                  <c:v>7.1592799999999999</c:v>
                </c:pt>
                <c:pt idx="3143">
                  <c:v>7.1602399999999973</c:v>
                </c:pt>
                <c:pt idx="3144">
                  <c:v>7.1622299999999974</c:v>
                </c:pt>
                <c:pt idx="3145">
                  <c:v>7.1622299999999974</c:v>
                </c:pt>
                <c:pt idx="3146">
                  <c:v>7.1648099999999957</c:v>
                </c:pt>
                <c:pt idx="3147">
                  <c:v>7.1662699999999999</c:v>
                </c:pt>
                <c:pt idx="3148">
                  <c:v>7.1665999999999972</c:v>
                </c:pt>
                <c:pt idx="3149">
                  <c:v>7.1682099999999975</c:v>
                </c:pt>
                <c:pt idx="3150">
                  <c:v>7.1691899999999977</c:v>
                </c:pt>
                <c:pt idx="3151">
                  <c:v>7.1702199999999996</c:v>
                </c:pt>
                <c:pt idx="3152">
                  <c:v>7.1748499999999975</c:v>
                </c:pt>
                <c:pt idx="3153">
                  <c:v>7.1753600000000004</c:v>
                </c:pt>
                <c:pt idx="3154">
                  <c:v>7.17544</c:v>
                </c:pt>
                <c:pt idx="3155">
                  <c:v>7.1780200000000001</c:v>
                </c:pt>
                <c:pt idx="3156">
                  <c:v>7.1780200000000001</c:v>
                </c:pt>
                <c:pt idx="3157">
                  <c:v>7.1798200000000003</c:v>
                </c:pt>
                <c:pt idx="3158">
                  <c:v>7.1817500000000001</c:v>
                </c:pt>
                <c:pt idx="3159">
                  <c:v>7.18628</c:v>
                </c:pt>
                <c:pt idx="3160">
                  <c:v>7.18628</c:v>
                </c:pt>
                <c:pt idx="3161">
                  <c:v>7.18865</c:v>
                </c:pt>
                <c:pt idx="3162">
                  <c:v>7.1896700000000004</c:v>
                </c:pt>
                <c:pt idx="3163">
                  <c:v>7.1978199999999957</c:v>
                </c:pt>
                <c:pt idx="3164">
                  <c:v>7.2031499999999999</c:v>
                </c:pt>
                <c:pt idx="3165">
                  <c:v>7.2041499999999985</c:v>
                </c:pt>
                <c:pt idx="3166">
                  <c:v>7.2066100000000004</c:v>
                </c:pt>
                <c:pt idx="3167">
                  <c:v>7.2086899999999998</c:v>
                </c:pt>
                <c:pt idx="3168">
                  <c:v>7.2142999999999997</c:v>
                </c:pt>
                <c:pt idx="3169">
                  <c:v>7.2157999999999998</c:v>
                </c:pt>
                <c:pt idx="3170">
                  <c:v>7.2157999999999998</c:v>
                </c:pt>
                <c:pt idx="3171">
                  <c:v>7.21685</c:v>
                </c:pt>
                <c:pt idx="3172">
                  <c:v>7.2170199999999971</c:v>
                </c:pt>
                <c:pt idx="3173">
                  <c:v>7.2172400000000003</c:v>
                </c:pt>
                <c:pt idx="3174">
                  <c:v>7.2190000000000003</c:v>
                </c:pt>
                <c:pt idx="3175">
                  <c:v>7.2241699999999973</c:v>
                </c:pt>
                <c:pt idx="3176">
                  <c:v>7.2246799999999975</c:v>
                </c:pt>
                <c:pt idx="3177">
                  <c:v>7.2319700000000013</c:v>
                </c:pt>
                <c:pt idx="3178">
                  <c:v>7.2388899999999996</c:v>
                </c:pt>
                <c:pt idx="3179">
                  <c:v>7.2392800000000026</c:v>
                </c:pt>
                <c:pt idx="3180">
                  <c:v>7.2398199999999999</c:v>
                </c:pt>
                <c:pt idx="3181">
                  <c:v>7.2421699999999998</c:v>
                </c:pt>
                <c:pt idx="3182">
                  <c:v>7.2428799999999995</c:v>
                </c:pt>
                <c:pt idx="3183">
                  <c:v>7.2456199999999997</c:v>
                </c:pt>
                <c:pt idx="3184">
                  <c:v>7.2463600000000028</c:v>
                </c:pt>
                <c:pt idx="3185">
                  <c:v>7.2465700000000002</c:v>
                </c:pt>
                <c:pt idx="3186">
                  <c:v>7.2468599999999999</c:v>
                </c:pt>
                <c:pt idx="3187">
                  <c:v>7.2468599999999999</c:v>
                </c:pt>
                <c:pt idx="3188">
                  <c:v>7.2531400000000001</c:v>
                </c:pt>
                <c:pt idx="3189">
                  <c:v>7.2550499999999998</c:v>
                </c:pt>
                <c:pt idx="3190">
                  <c:v>7.2585499999999996</c:v>
                </c:pt>
                <c:pt idx="3191">
                  <c:v>7.2702700000000027</c:v>
                </c:pt>
                <c:pt idx="3192">
                  <c:v>7.2702700000000027</c:v>
                </c:pt>
                <c:pt idx="3193">
                  <c:v>7.2742599999999999</c:v>
                </c:pt>
                <c:pt idx="3194">
                  <c:v>7.2783199999999999</c:v>
                </c:pt>
                <c:pt idx="3195">
                  <c:v>7.2799500000000004</c:v>
                </c:pt>
                <c:pt idx="3196">
                  <c:v>7.2813300000000014</c:v>
                </c:pt>
                <c:pt idx="3197">
                  <c:v>7.2843900000000001</c:v>
                </c:pt>
                <c:pt idx="3198">
                  <c:v>7.2920099999999985</c:v>
                </c:pt>
                <c:pt idx="3199">
                  <c:v>7.2948299999999975</c:v>
                </c:pt>
                <c:pt idx="3200">
                  <c:v>7.2948299999999975</c:v>
                </c:pt>
                <c:pt idx="3201">
                  <c:v>7.2948299999999975</c:v>
                </c:pt>
                <c:pt idx="3202">
                  <c:v>7.2964700000000002</c:v>
                </c:pt>
                <c:pt idx="3203">
                  <c:v>7.2999599999999996</c:v>
                </c:pt>
                <c:pt idx="3204">
                  <c:v>7.3020099999999974</c:v>
                </c:pt>
                <c:pt idx="3205">
                  <c:v>7.3039099999999975</c:v>
                </c:pt>
                <c:pt idx="3206">
                  <c:v>7.30586</c:v>
                </c:pt>
                <c:pt idx="3207">
                  <c:v>7.3066800000000001</c:v>
                </c:pt>
                <c:pt idx="3208">
                  <c:v>7.30722</c:v>
                </c:pt>
                <c:pt idx="3209">
                  <c:v>7.3092500000000014</c:v>
                </c:pt>
                <c:pt idx="3210">
                  <c:v>7.3103400000000001</c:v>
                </c:pt>
                <c:pt idx="3211">
                  <c:v>7.3103400000000001</c:v>
                </c:pt>
                <c:pt idx="3212">
                  <c:v>7.3126600000000002</c:v>
                </c:pt>
                <c:pt idx="3213">
                  <c:v>7.3127499999999985</c:v>
                </c:pt>
                <c:pt idx="3214">
                  <c:v>7.31379</c:v>
                </c:pt>
                <c:pt idx="3215">
                  <c:v>7.3145599999999966</c:v>
                </c:pt>
                <c:pt idx="3216">
                  <c:v>7.3146399999999971</c:v>
                </c:pt>
                <c:pt idx="3217">
                  <c:v>7.3170499999999974</c:v>
                </c:pt>
                <c:pt idx="3218">
                  <c:v>7.3188999999999975</c:v>
                </c:pt>
                <c:pt idx="3219">
                  <c:v>7.31928</c:v>
                </c:pt>
                <c:pt idx="3220">
                  <c:v>7.32829</c:v>
                </c:pt>
                <c:pt idx="3221">
                  <c:v>7.3308600000000004</c:v>
                </c:pt>
                <c:pt idx="3222">
                  <c:v>7.3328799999999985</c:v>
                </c:pt>
                <c:pt idx="3223">
                  <c:v>7.3336199999999998</c:v>
                </c:pt>
                <c:pt idx="3224">
                  <c:v>7.3362300000000014</c:v>
                </c:pt>
                <c:pt idx="3225">
                  <c:v>7.3504299999999985</c:v>
                </c:pt>
                <c:pt idx="3226">
                  <c:v>7.3504299999999985</c:v>
                </c:pt>
                <c:pt idx="3227">
                  <c:v>7.3527099999999974</c:v>
                </c:pt>
                <c:pt idx="3228">
                  <c:v>7.3567999999999998</c:v>
                </c:pt>
                <c:pt idx="3229">
                  <c:v>7.3567999999999998</c:v>
                </c:pt>
                <c:pt idx="3230">
                  <c:v>7.35724</c:v>
                </c:pt>
                <c:pt idx="3231">
                  <c:v>7.3581499999999975</c:v>
                </c:pt>
                <c:pt idx="3232">
                  <c:v>7.3606400000000001</c:v>
                </c:pt>
                <c:pt idx="3233">
                  <c:v>7.3606400000000001</c:v>
                </c:pt>
                <c:pt idx="3234">
                  <c:v>7.3627699999999985</c:v>
                </c:pt>
                <c:pt idx="3235">
                  <c:v>7.3627699999999985</c:v>
                </c:pt>
                <c:pt idx="3236">
                  <c:v>7.3746600000000004</c:v>
                </c:pt>
                <c:pt idx="3237">
                  <c:v>7.3782700000000014</c:v>
                </c:pt>
                <c:pt idx="3238">
                  <c:v>7.38436</c:v>
                </c:pt>
                <c:pt idx="3239">
                  <c:v>7.3852799999999998</c:v>
                </c:pt>
                <c:pt idx="3240">
                  <c:v>7.3852799999999998</c:v>
                </c:pt>
                <c:pt idx="3241">
                  <c:v>7.3902400000000004</c:v>
                </c:pt>
                <c:pt idx="3242">
                  <c:v>7.3902599999999996</c:v>
                </c:pt>
                <c:pt idx="3243">
                  <c:v>7.3981199999999969</c:v>
                </c:pt>
                <c:pt idx="3244">
                  <c:v>7.3983999999999996</c:v>
                </c:pt>
                <c:pt idx="3245">
                  <c:v>7.3983999999999996</c:v>
                </c:pt>
                <c:pt idx="3246">
                  <c:v>7.3986700000000001</c:v>
                </c:pt>
                <c:pt idx="3247">
                  <c:v>7.3994200000000001</c:v>
                </c:pt>
                <c:pt idx="3248">
                  <c:v>7.3994200000000001</c:v>
                </c:pt>
                <c:pt idx="3249">
                  <c:v>7.4019300000000001</c:v>
                </c:pt>
                <c:pt idx="3250">
                  <c:v>7.4049199999999971</c:v>
                </c:pt>
                <c:pt idx="3251">
                  <c:v>7.4088200000000004</c:v>
                </c:pt>
                <c:pt idx="3252">
                  <c:v>7.4096500000000027</c:v>
                </c:pt>
                <c:pt idx="3253">
                  <c:v>7.4096500000000027</c:v>
                </c:pt>
                <c:pt idx="3254">
                  <c:v>7.41188</c:v>
                </c:pt>
                <c:pt idx="3255">
                  <c:v>7.41188</c:v>
                </c:pt>
                <c:pt idx="3256">
                  <c:v>7.4193700000000025</c:v>
                </c:pt>
                <c:pt idx="3257">
                  <c:v>7.4226000000000001</c:v>
                </c:pt>
                <c:pt idx="3258">
                  <c:v>7.4226000000000001</c:v>
                </c:pt>
                <c:pt idx="3259">
                  <c:v>7.4269099999999995</c:v>
                </c:pt>
                <c:pt idx="3260">
                  <c:v>7.4302900000000029</c:v>
                </c:pt>
                <c:pt idx="3261">
                  <c:v>7.4310500000000026</c:v>
                </c:pt>
                <c:pt idx="3262">
                  <c:v>7.4320300000000001</c:v>
                </c:pt>
                <c:pt idx="3263">
                  <c:v>7.4340299999999999</c:v>
                </c:pt>
                <c:pt idx="3264">
                  <c:v>7.4351099999999999</c:v>
                </c:pt>
                <c:pt idx="3265">
                  <c:v>7.43743</c:v>
                </c:pt>
                <c:pt idx="3266">
                  <c:v>7.43743</c:v>
                </c:pt>
                <c:pt idx="3267">
                  <c:v>7.4393800000000025</c:v>
                </c:pt>
                <c:pt idx="3268">
                  <c:v>7.4399000000000024</c:v>
                </c:pt>
                <c:pt idx="3269">
                  <c:v>7.4411100000000001</c:v>
                </c:pt>
                <c:pt idx="3270">
                  <c:v>7.4440900000000001</c:v>
                </c:pt>
                <c:pt idx="3271">
                  <c:v>7.4442500000000003</c:v>
                </c:pt>
                <c:pt idx="3272">
                  <c:v>7.4452800000000003</c:v>
                </c:pt>
                <c:pt idx="3273">
                  <c:v>7.4459299999999997</c:v>
                </c:pt>
                <c:pt idx="3274">
                  <c:v>7.4459299999999997</c:v>
                </c:pt>
                <c:pt idx="3275">
                  <c:v>7.4492000000000029</c:v>
                </c:pt>
                <c:pt idx="3276">
                  <c:v>7.4501499999999998</c:v>
                </c:pt>
                <c:pt idx="3277">
                  <c:v>7.45045</c:v>
                </c:pt>
                <c:pt idx="3278">
                  <c:v>7.4515000000000002</c:v>
                </c:pt>
                <c:pt idx="3279">
                  <c:v>7.4515799999999999</c:v>
                </c:pt>
                <c:pt idx="3280">
                  <c:v>7.4515799999999999</c:v>
                </c:pt>
                <c:pt idx="3281">
                  <c:v>7.45303</c:v>
                </c:pt>
                <c:pt idx="3282">
                  <c:v>7.4558900000000001</c:v>
                </c:pt>
                <c:pt idx="3283">
                  <c:v>7.4565200000000003</c:v>
                </c:pt>
                <c:pt idx="3284">
                  <c:v>7.4578899999999972</c:v>
                </c:pt>
                <c:pt idx="3285">
                  <c:v>7.4606700000000004</c:v>
                </c:pt>
                <c:pt idx="3286">
                  <c:v>7.4652099999999999</c:v>
                </c:pt>
                <c:pt idx="3287">
                  <c:v>7.471440000000003</c:v>
                </c:pt>
                <c:pt idx="3288">
                  <c:v>7.4715400000000027</c:v>
                </c:pt>
                <c:pt idx="3289">
                  <c:v>7.4734600000000029</c:v>
                </c:pt>
                <c:pt idx="3290">
                  <c:v>7.4777800000000001</c:v>
                </c:pt>
                <c:pt idx="3291">
                  <c:v>7.4839399999999996</c:v>
                </c:pt>
                <c:pt idx="3292">
                  <c:v>7.4855600000000004</c:v>
                </c:pt>
                <c:pt idx="3293">
                  <c:v>7.4856400000000027</c:v>
                </c:pt>
                <c:pt idx="3294">
                  <c:v>7.4996100000000014</c:v>
                </c:pt>
                <c:pt idx="3295">
                  <c:v>7.5010300000000001</c:v>
                </c:pt>
                <c:pt idx="3296">
                  <c:v>7.5011700000000001</c:v>
                </c:pt>
                <c:pt idx="3297">
                  <c:v>7.5017800000000001</c:v>
                </c:pt>
                <c:pt idx="3298">
                  <c:v>7.5029599999999972</c:v>
                </c:pt>
                <c:pt idx="3299">
                  <c:v>7.5054600000000002</c:v>
                </c:pt>
                <c:pt idx="3300">
                  <c:v>7.5072299999999998</c:v>
                </c:pt>
                <c:pt idx="3301">
                  <c:v>7.5176799999999995</c:v>
                </c:pt>
                <c:pt idx="3302">
                  <c:v>7.5195499999999997</c:v>
                </c:pt>
                <c:pt idx="3303">
                  <c:v>7.5195600000000002</c:v>
                </c:pt>
                <c:pt idx="3304">
                  <c:v>7.5217499999999999</c:v>
                </c:pt>
                <c:pt idx="3305">
                  <c:v>7.5228099999999971</c:v>
                </c:pt>
                <c:pt idx="3306">
                  <c:v>7.5254299999999974</c:v>
                </c:pt>
                <c:pt idx="3307">
                  <c:v>7.5254299999999974</c:v>
                </c:pt>
                <c:pt idx="3308">
                  <c:v>7.5260699999999998</c:v>
                </c:pt>
                <c:pt idx="3309">
                  <c:v>7.52623</c:v>
                </c:pt>
                <c:pt idx="3310">
                  <c:v>7.52623</c:v>
                </c:pt>
                <c:pt idx="3311">
                  <c:v>7.5305200000000001</c:v>
                </c:pt>
                <c:pt idx="3312">
                  <c:v>7.5314700000000014</c:v>
                </c:pt>
                <c:pt idx="3313">
                  <c:v>7.5323099999999998</c:v>
                </c:pt>
                <c:pt idx="3314">
                  <c:v>7.5323900000000004</c:v>
                </c:pt>
                <c:pt idx="3315">
                  <c:v>7.5331200000000003</c:v>
                </c:pt>
                <c:pt idx="3316">
                  <c:v>7.5426500000000001</c:v>
                </c:pt>
                <c:pt idx="3317">
                  <c:v>7.5442900000000002</c:v>
                </c:pt>
                <c:pt idx="3318">
                  <c:v>7.5473400000000002</c:v>
                </c:pt>
                <c:pt idx="3319">
                  <c:v>7.5500499999999997</c:v>
                </c:pt>
                <c:pt idx="3320">
                  <c:v>7.5512300000000003</c:v>
                </c:pt>
                <c:pt idx="3321">
                  <c:v>7.5512300000000003</c:v>
                </c:pt>
                <c:pt idx="3322">
                  <c:v>7.5519600000000002</c:v>
                </c:pt>
                <c:pt idx="3323">
                  <c:v>7.552959999999997</c:v>
                </c:pt>
                <c:pt idx="3324">
                  <c:v>7.552959999999997</c:v>
                </c:pt>
                <c:pt idx="3325">
                  <c:v>7.552959999999997</c:v>
                </c:pt>
                <c:pt idx="3326">
                  <c:v>7.5536300000000001</c:v>
                </c:pt>
                <c:pt idx="3327">
                  <c:v>7.5570099999999973</c:v>
                </c:pt>
                <c:pt idx="3328">
                  <c:v>7.5592899999999998</c:v>
                </c:pt>
                <c:pt idx="3329">
                  <c:v>7.5593899999999996</c:v>
                </c:pt>
                <c:pt idx="3330">
                  <c:v>7.5650599999999972</c:v>
                </c:pt>
                <c:pt idx="3331">
                  <c:v>7.5659499999999973</c:v>
                </c:pt>
                <c:pt idx="3332">
                  <c:v>7.5697599999999996</c:v>
                </c:pt>
                <c:pt idx="3333">
                  <c:v>7.5783800000000001</c:v>
                </c:pt>
                <c:pt idx="3334">
                  <c:v>7.58155</c:v>
                </c:pt>
                <c:pt idx="3335">
                  <c:v>7.5889199999999972</c:v>
                </c:pt>
                <c:pt idx="3336">
                  <c:v>7.5901399999999972</c:v>
                </c:pt>
                <c:pt idx="3337">
                  <c:v>7.5910299999999999</c:v>
                </c:pt>
                <c:pt idx="3338">
                  <c:v>7.59138</c:v>
                </c:pt>
                <c:pt idx="3339">
                  <c:v>7.5927600000000002</c:v>
                </c:pt>
                <c:pt idx="3340">
                  <c:v>7.5927600000000002</c:v>
                </c:pt>
                <c:pt idx="3341">
                  <c:v>7.594439999999997</c:v>
                </c:pt>
                <c:pt idx="3342">
                  <c:v>7.5951299999999975</c:v>
                </c:pt>
                <c:pt idx="3343">
                  <c:v>7.5951299999999975</c:v>
                </c:pt>
                <c:pt idx="3344">
                  <c:v>7.5951299999999975</c:v>
                </c:pt>
                <c:pt idx="3345">
                  <c:v>7.5951299999999975</c:v>
                </c:pt>
                <c:pt idx="3346">
                  <c:v>7.5951299999999975</c:v>
                </c:pt>
                <c:pt idx="3347">
                  <c:v>7.59537</c:v>
                </c:pt>
                <c:pt idx="3348">
                  <c:v>7.5970599999999973</c:v>
                </c:pt>
                <c:pt idx="3349">
                  <c:v>7.5970599999999973</c:v>
                </c:pt>
                <c:pt idx="3350">
                  <c:v>7.5970599999999973</c:v>
                </c:pt>
                <c:pt idx="3351">
                  <c:v>7.5995099999999995</c:v>
                </c:pt>
                <c:pt idx="3352">
                  <c:v>7.605019999999997</c:v>
                </c:pt>
                <c:pt idx="3353">
                  <c:v>7.6077299999999974</c:v>
                </c:pt>
                <c:pt idx="3354">
                  <c:v>7.6294299999999975</c:v>
                </c:pt>
                <c:pt idx="3355">
                  <c:v>7.6300499999999998</c:v>
                </c:pt>
                <c:pt idx="3356">
                  <c:v>7.6315099999999996</c:v>
                </c:pt>
                <c:pt idx="3357">
                  <c:v>7.6365400000000001</c:v>
                </c:pt>
                <c:pt idx="3358">
                  <c:v>7.63809</c:v>
                </c:pt>
                <c:pt idx="3359">
                  <c:v>7.6383700000000001</c:v>
                </c:pt>
                <c:pt idx="3360">
                  <c:v>7.6383700000000001</c:v>
                </c:pt>
                <c:pt idx="3361">
                  <c:v>7.6413099999999998</c:v>
                </c:pt>
                <c:pt idx="3362">
                  <c:v>7.6419999999999995</c:v>
                </c:pt>
                <c:pt idx="3363">
                  <c:v>7.6427499999999995</c:v>
                </c:pt>
                <c:pt idx="3364">
                  <c:v>7.6427499999999995</c:v>
                </c:pt>
                <c:pt idx="3365">
                  <c:v>7.647109999999997</c:v>
                </c:pt>
                <c:pt idx="3366">
                  <c:v>7.6489699999999985</c:v>
                </c:pt>
                <c:pt idx="3367">
                  <c:v>7.6492100000000001</c:v>
                </c:pt>
                <c:pt idx="3368">
                  <c:v>7.6492199999999997</c:v>
                </c:pt>
                <c:pt idx="3369">
                  <c:v>7.6492599999999999</c:v>
                </c:pt>
                <c:pt idx="3370">
                  <c:v>7.6496500000000003</c:v>
                </c:pt>
                <c:pt idx="3371">
                  <c:v>7.6530099999999974</c:v>
                </c:pt>
                <c:pt idx="3372">
                  <c:v>7.6538599999999972</c:v>
                </c:pt>
                <c:pt idx="3373">
                  <c:v>7.6597400000000002</c:v>
                </c:pt>
                <c:pt idx="3374">
                  <c:v>7.6670099999999968</c:v>
                </c:pt>
                <c:pt idx="3375">
                  <c:v>7.6719799999999996</c:v>
                </c:pt>
                <c:pt idx="3376">
                  <c:v>7.6774499999999986</c:v>
                </c:pt>
                <c:pt idx="3377">
                  <c:v>7.6803600000000003</c:v>
                </c:pt>
                <c:pt idx="3378">
                  <c:v>7.6812600000000026</c:v>
                </c:pt>
                <c:pt idx="3379">
                  <c:v>7.6841899999999956</c:v>
                </c:pt>
                <c:pt idx="3380">
                  <c:v>7.6841899999999956</c:v>
                </c:pt>
                <c:pt idx="3381">
                  <c:v>7.6841899999999956</c:v>
                </c:pt>
                <c:pt idx="3382">
                  <c:v>7.6846899999999971</c:v>
                </c:pt>
                <c:pt idx="3383">
                  <c:v>7.6846899999999971</c:v>
                </c:pt>
                <c:pt idx="3384">
                  <c:v>7.6892199999999997</c:v>
                </c:pt>
                <c:pt idx="3385">
                  <c:v>7.6895499999999997</c:v>
                </c:pt>
                <c:pt idx="3386">
                  <c:v>7.6896899999999997</c:v>
                </c:pt>
                <c:pt idx="3387">
                  <c:v>7.6905099999999971</c:v>
                </c:pt>
                <c:pt idx="3388">
                  <c:v>7.6915099999999974</c:v>
                </c:pt>
                <c:pt idx="3389">
                  <c:v>7.6915099999999974</c:v>
                </c:pt>
                <c:pt idx="3390">
                  <c:v>7.6972099999999974</c:v>
                </c:pt>
                <c:pt idx="3391">
                  <c:v>7.7041499999999985</c:v>
                </c:pt>
                <c:pt idx="3392">
                  <c:v>7.7061599999999997</c:v>
                </c:pt>
                <c:pt idx="3393">
                  <c:v>7.7079499999999985</c:v>
                </c:pt>
                <c:pt idx="3394">
                  <c:v>7.7086800000000002</c:v>
                </c:pt>
                <c:pt idx="3395">
                  <c:v>7.7086800000000002</c:v>
                </c:pt>
                <c:pt idx="3396">
                  <c:v>7.7095799999999999</c:v>
                </c:pt>
                <c:pt idx="3397">
                  <c:v>7.7098300000000002</c:v>
                </c:pt>
                <c:pt idx="3398">
                  <c:v>7.7113100000000001</c:v>
                </c:pt>
                <c:pt idx="3399">
                  <c:v>7.7116899999999999</c:v>
                </c:pt>
                <c:pt idx="3400">
                  <c:v>7.7127699999999999</c:v>
                </c:pt>
                <c:pt idx="3401">
                  <c:v>7.7138200000000001</c:v>
                </c:pt>
                <c:pt idx="3402">
                  <c:v>7.7142799999999996</c:v>
                </c:pt>
                <c:pt idx="3403">
                  <c:v>7.7145499999999974</c:v>
                </c:pt>
                <c:pt idx="3404">
                  <c:v>7.7145499999999974</c:v>
                </c:pt>
                <c:pt idx="3405">
                  <c:v>7.7160399999999996</c:v>
                </c:pt>
                <c:pt idx="3406">
                  <c:v>7.7178499999999985</c:v>
                </c:pt>
                <c:pt idx="3407">
                  <c:v>7.71835</c:v>
                </c:pt>
                <c:pt idx="3408">
                  <c:v>7.7195200000000002</c:v>
                </c:pt>
                <c:pt idx="3409">
                  <c:v>7.7199200000000001</c:v>
                </c:pt>
                <c:pt idx="3410">
                  <c:v>7.7221199999999968</c:v>
                </c:pt>
                <c:pt idx="3411">
                  <c:v>7.7276199999999973</c:v>
                </c:pt>
                <c:pt idx="3412">
                  <c:v>7.7280999999999995</c:v>
                </c:pt>
                <c:pt idx="3413">
                  <c:v>7.7326400000000026</c:v>
                </c:pt>
                <c:pt idx="3414">
                  <c:v>7.7354500000000002</c:v>
                </c:pt>
                <c:pt idx="3415">
                  <c:v>7.7359600000000004</c:v>
                </c:pt>
                <c:pt idx="3416">
                  <c:v>7.7361800000000001</c:v>
                </c:pt>
                <c:pt idx="3417">
                  <c:v>7.7364600000000028</c:v>
                </c:pt>
                <c:pt idx="3418">
                  <c:v>7.7398000000000025</c:v>
                </c:pt>
                <c:pt idx="3419">
                  <c:v>7.7418500000000003</c:v>
                </c:pt>
                <c:pt idx="3420">
                  <c:v>7.7418500000000003</c:v>
                </c:pt>
                <c:pt idx="3421">
                  <c:v>7.7466400000000029</c:v>
                </c:pt>
                <c:pt idx="3422">
                  <c:v>7.7472799999999999</c:v>
                </c:pt>
                <c:pt idx="3423">
                  <c:v>7.7487300000000001</c:v>
                </c:pt>
                <c:pt idx="3424">
                  <c:v>7.7591599999999996</c:v>
                </c:pt>
                <c:pt idx="3425">
                  <c:v>7.7630299999999997</c:v>
                </c:pt>
                <c:pt idx="3426">
                  <c:v>7.7635699999999996</c:v>
                </c:pt>
                <c:pt idx="3427">
                  <c:v>7.7635699999999996</c:v>
                </c:pt>
                <c:pt idx="3428">
                  <c:v>7.7640099999999972</c:v>
                </c:pt>
                <c:pt idx="3429">
                  <c:v>7.7673699999999997</c:v>
                </c:pt>
                <c:pt idx="3430">
                  <c:v>7.771600000000003</c:v>
                </c:pt>
                <c:pt idx="3431">
                  <c:v>7.7720500000000001</c:v>
                </c:pt>
                <c:pt idx="3432">
                  <c:v>7.7829799999999985</c:v>
                </c:pt>
                <c:pt idx="3433">
                  <c:v>7.7837000000000014</c:v>
                </c:pt>
                <c:pt idx="3434">
                  <c:v>7.7837000000000014</c:v>
                </c:pt>
                <c:pt idx="3435">
                  <c:v>7.7881600000000004</c:v>
                </c:pt>
                <c:pt idx="3436">
                  <c:v>7.7895000000000003</c:v>
                </c:pt>
                <c:pt idx="3437">
                  <c:v>7.8016399999999999</c:v>
                </c:pt>
                <c:pt idx="3438">
                  <c:v>7.8016399999999999</c:v>
                </c:pt>
                <c:pt idx="3439">
                  <c:v>7.8053400000000002</c:v>
                </c:pt>
                <c:pt idx="3440">
                  <c:v>7.8100099999999975</c:v>
                </c:pt>
                <c:pt idx="3441">
                  <c:v>7.810419999999997</c:v>
                </c:pt>
                <c:pt idx="3442">
                  <c:v>7.8113400000000004</c:v>
                </c:pt>
                <c:pt idx="3443">
                  <c:v>7.8205899999999966</c:v>
                </c:pt>
                <c:pt idx="3444">
                  <c:v>7.8214600000000001</c:v>
                </c:pt>
                <c:pt idx="3445">
                  <c:v>7.8225999999999978</c:v>
                </c:pt>
                <c:pt idx="3446">
                  <c:v>7.8229399999999956</c:v>
                </c:pt>
                <c:pt idx="3447">
                  <c:v>7.8229399999999956</c:v>
                </c:pt>
                <c:pt idx="3448">
                  <c:v>7.823159999999997</c:v>
                </c:pt>
                <c:pt idx="3449">
                  <c:v>7.8245499999999968</c:v>
                </c:pt>
                <c:pt idx="3450">
                  <c:v>7.8245499999999968</c:v>
                </c:pt>
                <c:pt idx="3451">
                  <c:v>7.8268099999999974</c:v>
                </c:pt>
                <c:pt idx="3452">
                  <c:v>7.828039999999997</c:v>
                </c:pt>
                <c:pt idx="3453">
                  <c:v>7.8309299999999995</c:v>
                </c:pt>
                <c:pt idx="3454">
                  <c:v>7.8309600000000001</c:v>
                </c:pt>
                <c:pt idx="3455">
                  <c:v>7.8317800000000002</c:v>
                </c:pt>
                <c:pt idx="3456">
                  <c:v>7.8320799999999995</c:v>
                </c:pt>
                <c:pt idx="3457">
                  <c:v>7.8322900000000004</c:v>
                </c:pt>
                <c:pt idx="3458">
                  <c:v>7.8323900000000002</c:v>
                </c:pt>
                <c:pt idx="3459">
                  <c:v>7.8323900000000002</c:v>
                </c:pt>
                <c:pt idx="3460">
                  <c:v>7.8360700000000003</c:v>
                </c:pt>
                <c:pt idx="3461">
                  <c:v>7.8392400000000029</c:v>
                </c:pt>
                <c:pt idx="3462">
                  <c:v>7.8421799999999973</c:v>
                </c:pt>
                <c:pt idx="3463">
                  <c:v>7.8488299999999995</c:v>
                </c:pt>
                <c:pt idx="3464">
                  <c:v>7.8488299999999995</c:v>
                </c:pt>
                <c:pt idx="3465">
                  <c:v>7.8525899999999966</c:v>
                </c:pt>
                <c:pt idx="3466">
                  <c:v>7.8545099999999968</c:v>
                </c:pt>
                <c:pt idx="3467">
                  <c:v>7.8581699999999985</c:v>
                </c:pt>
                <c:pt idx="3468">
                  <c:v>7.8608299999999973</c:v>
                </c:pt>
                <c:pt idx="3469">
                  <c:v>7.8635499999999974</c:v>
                </c:pt>
                <c:pt idx="3470">
                  <c:v>7.8635499999999974</c:v>
                </c:pt>
                <c:pt idx="3471">
                  <c:v>7.8638499999999985</c:v>
                </c:pt>
                <c:pt idx="3472">
                  <c:v>7.8659199999999956</c:v>
                </c:pt>
                <c:pt idx="3473">
                  <c:v>7.8710100000000001</c:v>
                </c:pt>
                <c:pt idx="3474">
                  <c:v>7.8710100000000001</c:v>
                </c:pt>
                <c:pt idx="3475">
                  <c:v>7.8711399999999996</c:v>
                </c:pt>
                <c:pt idx="3476">
                  <c:v>7.8746200000000002</c:v>
                </c:pt>
                <c:pt idx="3477">
                  <c:v>7.8746400000000003</c:v>
                </c:pt>
                <c:pt idx="3478">
                  <c:v>7.8752800000000001</c:v>
                </c:pt>
                <c:pt idx="3479">
                  <c:v>7.8763100000000001</c:v>
                </c:pt>
                <c:pt idx="3480">
                  <c:v>7.8763100000000001</c:v>
                </c:pt>
                <c:pt idx="3481">
                  <c:v>7.8764399999999997</c:v>
                </c:pt>
                <c:pt idx="3482">
                  <c:v>7.8781400000000001</c:v>
                </c:pt>
                <c:pt idx="3483">
                  <c:v>7.8788999999999998</c:v>
                </c:pt>
                <c:pt idx="3484">
                  <c:v>7.88192</c:v>
                </c:pt>
                <c:pt idx="3485">
                  <c:v>7.8859499999999985</c:v>
                </c:pt>
                <c:pt idx="3486">
                  <c:v>7.8859499999999985</c:v>
                </c:pt>
                <c:pt idx="3487">
                  <c:v>7.8916399999999998</c:v>
                </c:pt>
                <c:pt idx="3488">
                  <c:v>7.9014500000000014</c:v>
                </c:pt>
                <c:pt idx="3489">
                  <c:v>7.9041199999999971</c:v>
                </c:pt>
                <c:pt idx="3490">
                  <c:v>7.90456</c:v>
                </c:pt>
                <c:pt idx="3491">
                  <c:v>7.9064000000000014</c:v>
                </c:pt>
                <c:pt idx="3492">
                  <c:v>7.9091700000000014</c:v>
                </c:pt>
                <c:pt idx="3493">
                  <c:v>7.91913</c:v>
                </c:pt>
                <c:pt idx="3494">
                  <c:v>7.91913</c:v>
                </c:pt>
                <c:pt idx="3495">
                  <c:v>7.9193800000000003</c:v>
                </c:pt>
                <c:pt idx="3496">
                  <c:v>7.9247899999999971</c:v>
                </c:pt>
                <c:pt idx="3497">
                  <c:v>7.9250999999999996</c:v>
                </c:pt>
                <c:pt idx="3498">
                  <c:v>7.9250999999999996</c:v>
                </c:pt>
                <c:pt idx="3499">
                  <c:v>7.9271699999999985</c:v>
                </c:pt>
                <c:pt idx="3500">
                  <c:v>7.92727</c:v>
                </c:pt>
                <c:pt idx="3501">
                  <c:v>7.9306500000000026</c:v>
                </c:pt>
                <c:pt idx="3502">
                  <c:v>7.9321099999999998</c:v>
                </c:pt>
                <c:pt idx="3503">
                  <c:v>7.9321099999999998</c:v>
                </c:pt>
                <c:pt idx="3504">
                  <c:v>7.9377800000000001</c:v>
                </c:pt>
                <c:pt idx="3505">
                  <c:v>7.9421799999999996</c:v>
                </c:pt>
                <c:pt idx="3506">
                  <c:v>7.9424799999999998</c:v>
                </c:pt>
                <c:pt idx="3507">
                  <c:v>7.9489400000000003</c:v>
                </c:pt>
                <c:pt idx="3508">
                  <c:v>7.9570699999999999</c:v>
                </c:pt>
                <c:pt idx="3509">
                  <c:v>7.9586899999999998</c:v>
                </c:pt>
                <c:pt idx="3510">
                  <c:v>7.9586899999999998</c:v>
                </c:pt>
                <c:pt idx="3511">
                  <c:v>7.9612300000000014</c:v>
                </c:pt>
                <c:pt idx="3512">
                  <c:v>7.9612300000000014</c:v>
                </c:pt>
                <c:pt idx="3513">
                  <c:v>7.9617000000000004</c:v>
                </c:pt>
                <c:pt idx="3514">
                  <c:v>7.9642099999999996</c:v>
                </c:pt>
                <c:pt idx="3515">
                  <c:v>7.96556</c:v>
                </c:pt>
                <c:pt idx="3516">
                  <c:v>7.9667199999999996</c:v>
                </c:pt>
                <c:pt idx="3517">
                  <c:v>7.9701899999999997</c:v>
                </c:pt>
                <c:pt idx="3518">
                  <c:v>7.9709599999999998</c:v>
                </c:pt>
                <c:pt idx="3519">
                  <c:v>7.9746899999999998</c:v>
                </c:pt>
                <c:pt idx="3520">
                  <c:v>7.9748099999999997</c:v>
                </c:pt>
                <c:pt idx="3521">
                  <c:v>7.9766500000000029</c:v>
                </c:pt>
                <c:pt idx="3522">
                  <c:v>7.97797</c:v>
                </c:pt>
                <c:pt idx="3523">
                  <c:v>7.9845099999999976</c:v>
                </c:pt>
                <c:pt idx="3524">
                  <c:v>7.9885299999999999</c:v>
                </c:pt>
                <c:pt idx="3525">
                  <c:v>7.9924600000000003</c:v>
                </c:pt>
                <c:pt idx="3526">
                  <c:v>8.0032699999999988</c:v>
                </c:pt>
                <c:pt idx="3527">
                  <c:v>8.0032699999999988</c:v>
                </c:pt>
                <c:pt idx="3528">
                  <c:v>8.0079699999999985</c:v>
                </c:pt>
                <c:pt idx="3529">
                  <c:v>8.0089699999999997</c:v>
                </c:pt>
                <c:pt idx="3530">
                  <c:v>8.0109000000000012</c:v>
                </c:pt>
                <c:pt idx="3531">
                  <c:v>8.0131200000000007</c:v>
                </c:pt>
                <c:pt idx="3532">
                  <c:v>8.0152800000000006</c:v>
                </c:pt>
                <c:pt idx="3533">
                  <c:v>8.0198600000000013</c:v>
                </c:pt>
                <c:pt idx="3534">
                  <c:v>8.0199500000000015</c:v>
                </c:pt>
                <c:pt idx="3535">
                  <c:v>8.0210500000000007</c:v>
                </c:pt>
                <c:pt idx="3536">
                  <c:v>8.0217099999999988</c:v>
                </c:pt>
                <c:pt idx="3537">
                  <c:v>8.0226700000000015</c:v>
                </c:pt>
                <c:pt idx="3538">
                  <c:v>8.02318</c:v>
                </c:pt>
                <c:pt idx="3539">
                  <c:v>8.0233099999999986</c:v>
                </c:pt>
                <c:pt idx="3540">
                  <c:v>8.0355000000000008</c:v>
                </c:pt>
                <c:pt idx="3541">
                  <c:v>8.0357400000000005</c:v>
                </c:pt>
                <c:pt idx="3542">
                  <c:v>8.0450699999999991</c:v>
                </c:pt>
                <c:pt idx="3543">
                  <c:v>8.0451000000000015</c:v>
                </c:pt>
                <c:pt idx="3544">
                  <c:v>8.0451000000000015</c:v>
                </c:pt>
                <c:pt idx="3545">
                  <c:v>8.04603</c:v>
                </c:pt>
                <c:pt idx="3546">
                  <c:v>8.0465500000000034</c:v>
                </c:pt>
                <c:pt idx="3547">
                  <c:v>8.0497000000000014</c:v>
                </c:pt>
                <c:pt idx="3548">
                  <c:v>8.0547700000000013</c:v>
                </c:pt>
                <c:pt idx="3549">
                  <c:v>8.0564400000000056</c:v>
                </c:pt>
                <c:pt idx="3550">
                  <c:v>8.0573400000000035</c:v>
                </c:pt>
                <c:pt idx="3551">
                  <c:v>8.0573400000000035</c:v>
                </c:pt>
                <c:pt idx="3552">
                  <c:v>8.0585400000000007</c:v>
                </c:pt>
                <c:pt idx="3553">
                  <c:v>8.05931</c:v>
                </c:pt>
                <c:pt idx="3554">
                  <c:v>8.0613100000000006</c:v>
                </c:pt>
                <c:pt idx="3555">
                  <c:v>8.0656300000000059</c:v>
                </c:pt>
                <c:pt idx="3556">
                  <c:v>8.0658400000000068</c:v>
                </c:pt>
                <c:pt idx="3557">
                  <c:v>8.0768000000000004</c:v>
                </c:pt>
                <c:pt idx="3558">
                  <c:v>8.077160000000001</c:v>
                </c:pt>
                <c:pt idx="3559">
                  <c:v>8.0805800000000048</c:v>
                </c:pt>
                <c:pt idx="3560">
                  <c:v>8.081290000000001</c:v>
                </c:pt>
                <c:pt idx="3561">
                  <c:v>8.087390000000001</c:v>
                </c:pt>
                <c:pt idx="3562">
                  <c:v>8.0877800000000004</c:v>
                </c:pt>
                <c:pt idx="3563">
                  <c:v>8.0877800000000004</c:v>
                </c:pt>
                <c:pt idx="3564">
                  <c:v>8.0925500000000028</c:v>
                </c:pt>
                <c:pt idx="3565">
                  <c:v>8.09755</c:v>
                </c:pt>
                <c:pt idx="3566">
                  <c:v>8.1003599999999985</c:v>
                </c:pt>
                <c:pt idx="3567">
                  <c:v>8.1016300000000001</c:v>
                </c:pt>
                <c:pt idx="3568">
                  <c:v>8.1127900000000004</c:v>
                </c:pt>
                <c:pt idx="3569">
                  <c:v>8.1134400000000007</c:v>
                </c:pt>
                <c:pt idx="3570">
                  <c:v>8.116299999999999</c:v>
                </c:pt>
                <c:pt idx="3571">
                  <c:v>8.116299999999999</c:v>
                </c:pt>
                <c:pt idx="3572">
                  <c:v>8.1169000000000011</c:v>
                </c:pt>
                <c:pt idx="3573">
                  <c:v>8.1169000000000011</c:v>
                </c:pt>
                <c:pt idx="3574">
                  <c:v>8.1246900000000011</c:v>
                </c:pt>
                <c:pt idx="3575">
                  <c:v>8.1253300000000017</c:v>
                </c:pt>
                <c:pt idx="3576">
                  <c:v>8.1267000000000014</c:v>
                </c:pt>
                <c:pt idx="3577">
                  <c:v>8.1267000000000014</c:v>
                </c:pt>
                <c:pt idx="3578">
                  <c:v>8.1289499999999997</c:v>
                </c:pt>
                <c:pt idx="3579">
                  <c:v>8.1299599999999987</c:v>
                </c:pt>
                <c:pt idx="3580">
                  <c:v>8.1373299999999986</c:v>
                </c:pt>
                <c:pt idx="3581">
                  <c:v>8.1381899999999998</c:v>
                </c:pt>
                <c:pt idx="3582">
                  <c:v>8.1418899999999983</c:v>
                </c:pt>
                <c:pt idx="3583">
                  <c:v>8.1422299999999996</c:v>
                </c:pt>
                <c:pt idx="3584">
                  <c:v>8.1431099999999983</c:v>
                </c:pt>
                <c:pt idx="3585">
                  <c:v>8.1431099999999983</c:v>
                </c:pt>
                <c:pt idx="3586">
                  <c:v>8.1456</c:v>
                </c:pt>
                <c:pt idx="3587">
                  <c:v>8.15639</c:v>
                </c:pt>
                <c:pt idx="3588">
                  <c:v>8.1567700000000034</c:v>
                </c:pt>
                <c:pt idx="3589">
                  <c:v>8.1584000000000003</c:v>
                </c:pt>
                <c:pt idx="3590">
                  <c:v>8.161620000000001</c:v>
                </c:pt>
                <c:pt idx="3591">
                  <c:v>8.1620400000000028</c:v>
                </c:pt>
                <c:pt idx="3592">
                  <c:v>8.164159999999999</c:v>
                </c:pt>
                <c:pt idx="3593">
                  <c:v>8.1661800000000007</c:v>
                </c:pt>
                <c:pt idx="3594">
                  <c:v>8.1676200000000012</c:v>
                </c:pt>
                <c:pt idx="3595">
                  <c:v>8.1676200000000012</c:v>
                </c:pt>
                <c:pt idx="3596">
                  <c:v>8.1676300000000008</c:v>
                </c:pt>
                <c:pt idx="3597">
                  <c:v>8.1683399999999988</c:v>
                </c:pt>
                <c:pt idx="3598">
                  <c:v>8.1686900000000016</c:v>
                </c:pt>
                <c:pt idx="3599">
                  <c:v>8.17225</c:v>
                </c:pt>
                <c:pt idx="3600">
                  <c:v>8.1726300000000052</c:v>
                </c:pt>
                <c:pt idx="3601">
                  <c:v>8.173</c:v>
                </c:pt>
                <c:pt idx="3602">
                  <c:v>8.1730400000000003</c:v>
                </c:pt>
                <c:pt idx="3603">
                  <c:v>8.1742099999999986</c:v>
                </c:pt>
                <c:pt idx="3604">
                  <c:v>8.1746100000000013</c:v>
                </c:pt>
                <c:pt idx="3605">
                  <c:v>8.1904600000000034</c:v>
                </c:pt>
                <c:pt idx="3606">
                  <c:v>8.1929000000000016</c:v>
                </c:pt>
                <c:pt idx="3607">
                  <c:v>8.1936</c:v>
                </c:pt>
                <c:pt idx="3608">
                  <c:v>8.195170000000001</c:v>
                </c:pt>
                <c:pt idx="3609">
                  <c:v>8.2039699999999982</c:v>
                </c:pt>
                <c:pt idx="3610">
                  <c:v>8.204600000000001</c:v>
                </c:pt>
                <c:pt idx="3611">
                  <c:v>8.2061999999999991</c:v>
                </c:pt>
                <c:pt idx="3612">
                  <c:v>8.2087399999999988</c:v>
                </c:pt>
                <c:pt idx="3613">
                  <c:v>8.2138000000000009</c:v>
                </c:pt>
                <c:pt idx="3614">
                  <c:v>8.2170499999999986</c:v>
                </c:pt>
                <c:pt idx="3615">
                  <c:v>8.2180799999999987</c:v>
                </c:pt>
                <c:pt idx="3616">
                  <c:v>8.2180799999999987</c:v>
                </c:pt>
                <c:pt idx="3617">
                  <c:v>8.2184500000000007</c:v>
                </c:pt>
                <c:pt idx="3618">
                  <c:v>8.2205300000000001</c:v>
                </c:pt>
                <c:pt idx="3619">
                  <c:v>8.2205900000000014</c:v>
                </c:pt>
                <c:pt idx="3620">
                  <c:v>8.232899999999999</c:v>
                </c:pt>
                <c:pt idx="3621">
                  <c:v>8.2388399999999997</c:v>
                </c:pt>
                <c:pt idx="3622">
                  <c:v>8.2428099999999986</c:v>
                </c:pt>
                <c:pt idx="3623">
                  <c:v>8.2428099999999986</c:v>
                </c:pt>
                <c:pt idx="3624">
                  <c:v>8.2570000000000014</c:v>
                </c:pt>
                <c:pt idx="3625">
                  <c:v>8.2582699999999996</c:v>
                </c:pt>
                <c:pt idx="3626">
                  <c:v>8.2583699999999993</c:v>
                </c:pt>
                <c:pt idx="3627">
                  <c:v>8.2601300000000002</c:v>
                </c:pt>
                <c:pt idx="3628">
                  <c:v>8.2611999999999988</c:v>
                </c:pt>
                <c:pt idx="3629">
                  <c:v>8.2626600000000003</c:v>
                </c:pt>
                <c:pt idx="3630">
                  <c:v>8.2660800000000005</c:v>
                </c:pt>
                <c:pt idx="3631">
                  <c:v>8.2698900000000002</c:v>
                </c:pt>
                <c:pt idx="3632">
                  <c:v>8.2698900000000002</c:v>
                </c:pt>
                <c:pt idx="3633">
                  <c:v>8.2698900000000002</c:v>
                </c:pt>
                <c:pt idx="3634">
                  <c:v>8.2730100000000011</c:v>
                </c:pt>
                <c:pt idx="3635">
                  <c:v>8.2730100000000011</c:v>
                </c:pt>
                <c:pt idx="3636">
                  <c:v>8.2779499999999988</c:v>
                </c:pt>
                <c:pt idx="3637">
                  <c:v>8.2779499999999988</c:v>
                </c:pt>
                <c:pt idx="3638">
                  <c:v>8.2779499999999988</c:v>
                </c:pt>
                <c:pt idx="3639">
                  <c:v>8.2826000000000004</c:v>
                </c:pt>
                <c:pt idx="3640">
                  <c:v>8.2832099999999986</c:v>
                </c:pt>
                <c:pt idx="3641">
                  <c:v>8.2857400000000005</c:v>
                </c:pt>
                <c:pt idx="3642">
                  <c:v>8.2879299999999994</c:v>
                </c:pt>
                <c:pt idx="3643">
                  <c:v>8.2889999999999997</c:v>
                </c:pt>
                <c:pt idx="3644">
                  <c:v>8.2911799999999989</c:v>
                </c:pt>
                <c:pt idx="3645">
                  <c:v>8.2923000000000009</c:v>
                </c:pt>
                <c:pt idx="3646">
                  <c:v>8.2923000000000009</c:v>
                </c:pt>
                <c:pt idx="3647">
                  <c:v>8.2923000000000009</c:v>
                </c:pt>
                <c:pt idx="3648">
                  <c:v>8.2930500000000009</c:v>
                </c:pt>
                <c:pt idx="3649">
                  <c:v>8.2942799999999988</c:v>
                </c:pt>
                <c:pt idx="3650">
                  <c:v>8.29575</c:v>
                </c:pt>
                <c:pt idx="3651">
                  <c:v>8.2958300000000005</c:v>
                </c:pt>
                <c:pt idx="3652">
                  <c:v>8.2959600000000009</c:v>
                </c:pt>
                <c:pt idx="3653">
                  <c:v>8.2963099999999983</c:v>
                </c:pt>
                <c:pt idx="3654">
                  <c:v>8.2966900000000035</c:v>
                </c:pt>
                <c:pt idx="3655">
                  <c:v>8.3040400000000005</c:v>
                </c:pt>
                <c:pt idx="3656">
                  <c:v>8.305330000000005</c:v>
                </c:pt>
                <c:pt idx="3657">
                  <c:v>8.3084000000000007</c:v>
                </c:pt>
                <c:pt idx="3658">
                  <c:v>8.3084000000000007</c:v>
                </c:pt>
                <c:pt idx="3659">
                  <c:v>8.3123100000000001</c:v>
                </c:pt>
                <c:pt idx="3660">
                  <c:v>8.3139300000000027</c:v>
                </c:pt>
                <c:pt idx="3661">
                  <c:v>8.3158900000000067</c:v>
                </c:pt>
                <c:pt idx="3662">
                  <c:v>8.3162600000000015</c:v>
                </c:pt>
                <c:pt idx="3663">
                  <c:v>8.3173199999999987</c:v>
                </c:pt>
                <c:pt idx="3664">
                  <c:v>8.3222700000000014</c:v>
                </c:pt>
                <c:pt idx="3665">
                  <c:v>8.3222700000000014</c:v>
                </c:pt>
                <c:pt idx="3666">
                  <c:v>8.322430000000006</c:v>
                </c:pt>
                <c:pt idx="3667">
                  <c:v>8.3250800000000051</c:v>
                </c:pt>
                <c:pt idx="3668">
                  <c:v>8.330070000000001</c:v>
                </c:pt>
                <c:pt idx="3669">
                  <c:v>8.3318300000000001</c:v>
                </c:pt>
                <c:pt idx="3670">
                  <c:v>8.3330700000000011</c:v>
                </c:pt>
                <c:pt idx="3671">
                  <c:v>8.3330700000000011</c:v>
                </c:pt>
                <c:pt idx="3672">
                  <c:v>8.3334200000000003</c:v>
                </c:pt>
                <c:pt idx="3673">
                  <c:v>8.3414900000000003</c:v>
                </c:pt>
                <c:pt idx="3674">
                  <c:v>8.3420400000000008</c:v>
                </c:pt>
                <c:pt idx="3675">
                  <c:v>8.3423500000000015</c:v>
                </c:pt>
                <c:pt idx="3676">
                  <c:v>8.3428000000000004</c:v>
                </c:pt>
                <c:pt idx="3677">
                  <c:v>8.343119999999999</c:v>
                </c:pt>
                <c:pt idx="3678">
                  <c:v>8.3624900000000082</c:v>
                </c:pt>
                <c:pt idx="3679">
                  <c:v>8.3633400000000027</c:v>
                </c:pt>
                <c:pt idx="3680">
                  <c:v>8.3642200000000013</c:v>
                </c:pt>
                <c:pt idx="3681">
                  <c:v>8.3730100000000007</c:v>
                </c:pt>
                <c:pt idx="3682">
                  <c:v>8.3738100000000006</c:v>
                </c:pt>
                <c:pt idx="3683">
                  <c:v>8.3738100000000006</c:v>
                </c:pt>
                <c:pt idx="3684">
                  <c:v>8.3759700000000006</c:v>
                </c:pt>
                <c:pt idx="3685">
                  <c:v>8.3788100000000014</c:v>
                </c:pt>
                <c:pt idx="3686">
                  <c:v>8.3840200000000014</c:v>
                </c:pt>
                <c:pt idx="3687">
                  <c:v>8.3882600000000007</c:v>
                </c:pt>
                <c:pt idx="3688">
                  <c:v>8.3946000000000005</c:v>
                </c:pt>
                <c:pt idx="3689">
                  <c:v>8.3946000000000005</c:v>
                </c:pt>
                <c:pt idx="3690">
                  <c:v>8.3966900000000066</c:v>
                </c:pt>
                <c:pt idx="3691">
                  <c:v>8.3977800000000027</c:v>
                </c:pt>
                <c:pt idx="3692">
                  <c:v>8.4006300000000049</c:v>
                </c:pt>
                <c:pt idx="3693">
                  <c:v>8.4006300000000049</c:v>
                </c:pt>
                <c:pt idx="3694">
                  <c:v>8.4048000000000016</c:v>
                </c:pt>
                <c:pt idx="3695">
                  <c:v>8.4103900000000014</c:v>
                </c:pt>
                <c:pt idx="3696">
                  <c:v>8.4109700000000007</c:v>
                </c:pt>
                <c:pt idx="3697">
                  <c:v>8.4109700000000007</c:v>
                </c:pt>
                <c:pt idx="3698">
                  <c:v>8.4110600000000009</c:v>
                </c:pt>
                <c:pt idx="3699">
                  <c:v>8.4112699999999982</c:v>
                </c:pt>
                <c:pt idx="3700">
                  <c:v>8.4117100000000011</c:v>
                </c:pt>
                <c:pt idx="3701">
                  <c:v>8.4135200000000001</c:v>
                </c:pt>
                <c:pt idx="3702">
                  <c:v>8.4157100000000007</c:v>
                </c:pt>
                <c:pt idx="3703">
                  <c:v>8.4157500000000027</c:v>
                </c:pt>
                <c:pt idx="3704">
                  <c:v>8.416269999999999</c:v>
                </c:pt>
                <c:pt idx="3705">
                  <c:v>8.4218699999999984</c:v>
                </c:pt>
                <c:pt idx="3706">
                  <c:v>8.4224900000000069</c:v>
                </c:pt>
                <c:pt idx="3707">
                  <c:v>8.4233400000000014</c:v>
                </c:pt>
                <c:pt idx="3708">
                  <c:v>8.4237100000000016</c:v>
                </c:pt>
                <c:pt idx="3709">
                  <c:v>8.4283899999999985</c:v>
                </c:pt>
                <c:pt idx="3710">
                  <c:v>8.4284000000000017</c:v>
                </c:pt>
                <c:pt idx="3711">
                  <c:v>8.4288700000000016</c:v>
                </c:pt>
                <c:pt idx="3712">
                  <c:v>8.4288700000000016</c:v>
                </c:pt>
                <c:pt idx="3713">
                  <c:v>8.4290800000000008</c:v>
                </c:pt>
                <c:pt idx="3714">
                  <c:v>8.4290800000000008</c:v>
                </c:pt>
                <c:pt idx="3715">
                  <c:v>8.4290800000000008</c:v>
                </c:pt>
                <c:pt idx="3716">
                  <c:v>8.4319299999999995</c:v>
                </c:pt>
                <c:pt idx="3717">
                  <c:v>8.4358500000000003</c:v>
                </c:pt>
                <c:pt idx="3718">
                  <c:v>8.4419099999999982</c:v>
                </c:pt>
                <c:pt idx="3719">
                  <c:v>8.44346</c:v>
                </c:pt>
                <c:pt idx="3720">
                  <c:v>8.4453000000000014</c:v>
                </c:pt>
                <c:pt idx="3721">
                  <c:v>8.4468800000000002</c:v>
                </c:pt>
                <c:pt idx="3722">
                  <c:v>8.4470199999999984</c:v>
                </c:pt>
                <c:pt idx="3723">
                  <c:v>8.4482499999999998</c:v>
                </c:pt>
                <c:pt idx="3724">
                  <c:v>8.4485599999999987</c:v>
                </c:pt>
                <c:pt idx="3725">
                  <c:v>8.4485799999999998</c:v>
                </c:pt>
                <c:pt idx="3726">
                  <c:v>8.4485799999999998</c:v>
                </c:pt>
                <c:pt idx="3727">
                  <c:v>8.4485799999999998</c:v>
                </c:pt>
                <c:pt idx="3728">
                  <c:v>8.4544500000000067</c:v>
                </c:pt>
                <c:pt idx="3729">
                  <c:v>8.4544500000000067</c:v>
                </c:pt>
                <c:pt idx="3730">
                  <c:v>8.4545100000000026</c:v>
                </c:pt>
                <c:pt idx="3731">
                  <c:v>8.4575600000000026</c:v>
                </c:pt>
                <c:pt idx="3732">
                  <c:v>8.458359999999999</c:v>
                </c:pt>
                <c:pt idx="3733">
                  <c:v>8.4603400000000004</c:v>
                </c:pt>
                <c:pt idx="3734">
                  <c:v>8.4603400000000004</c:v>
                </c:pt>
                <c:pt idx="3735">
                  <c:v>8.4656100000000087</c:v>
                </c:pt>
                <c:pt idx="3736">
                  <c:v>8.4754600000000053</c:v>
                </c:pt>
                <c:pt idx="3737">
                  <c:v>8.4755100000000088</c:v>
                </c:pt>
                <c:pt idx="3738">
                  <c:v>8.4856700000000007</c:v>
                </c:pt>
                <c:pt idx="3739">
                  <c:v>8.48597</c:v>
                </c:pt>
                <c:pt idx="3740">
                  <c:v>8.4913900000000009</c:v>
                </c:pt>
                <c:pt idx="3741">
                  <c:v>8.4915300000000027</c:v>
                </c:pt>
                <c:pt idx="3742">
                  <c:v>8.4918500000000012</c:v>
                </c:pt>
                <c:pt idx="3743">
                  <c:v>8.5016000000000016</c:v>
                </c:pt>
                <c:pt idx="3744">
                  <c:v>8.5073599999999985</c:v>
                </c:pt>
                <c:pt idx="3745">
                  <c:v>8.5074000000000005</c:v>
                </c:pt>
                <c:pt idx="3746">
                  <c:v>8.50929</c:v>
                </c:pt>
                <c:pt idx="3747">
                  <c:v>8.5116800000000001</c:v>
                </c:pt>
                <c:pt idx="3748">
                  <c:v>8.5116800000000001</c:v>
                </c:pt>
                <c:pt idx="3749">
                  <c:v>8.5196500000000004</c:v>
                </c:pt>
                <c:pt idx="3750">
                  <c:v>8.5196500000000004</c:v>
                </c:pt>
                <c:pt idx="3751">
                  <c:v>8.5204400000000007</c:v>
                </c:pt>
                <c:pt idx="3752">
                  <c:v>8.5266600000000015</c:v>
                </c:pt>
                <c:pt idx="3753">
                  <c:v>8.5266600000000015</c:v>
                </c:pt>
                <c:pt idx="3754">
                  <c:v>8.52928</c:v>
                </c:pt>
                <c:pt idx="3755">
                  <c:v>8.5293799999999997</c:v>
                </c:pt>
                <c:pt idx="3756">
                  <c:v>8.5323900000000013</c:v>
                </c:pt>
                <c:pt idx="3757">
                  <c:v>8.5323900000000013</c:v>
                </c:pt>
                <c:pt idx="3758">
                  <c:v>8.5323900000000013</c:v>
                </c:pt>
                <c:pt idx="3759">
                  <c:v>8.5335600000000014</c:v>
                </c:pt>
                <c:pt idx="3760">
                  <c:v>8.5339599999999987</c:v>
                </c:pt>
                <c:pt idx="3761">
                  <c:v>8.5372199999999996</c:v>
                </c:pt>
                <c:pt idx="3762">
                  <c:v>8.537840000000001</c:v>
                </c:pt>
                <c:pt idx="3763">
                  <c:v>8.537840000000001</c:v>
                </c:pt>
                <c:pt idx="3764">
                  <c:v>8.537840000000001</c:v>
                </c:pt>
                <c:pt idx="3765">
                  <c:v>8.5402499999999986</c:v>
                </c:pt>
                <c:pt idx="3766">
                  <c:v>8.5416099999999986</c:v>
                </c:pt>
                <c:pt idx="3767">
                  <c:v>8.5465100000000014</c:v>
                </c:pt>
                <c:pt idx="3768">
                  <c:v>8.5495400000000004</c:v>
                </c:pt>
                <c:pt idx="3769">
                  <c:v>8.5525400000000058</c:v>
                </c:pt>
                <c:pt idx="3770">
                  <c:v>8.5525600000000068</c:v>
                </c:pt>
                <c:pt idx="3771">
                  <c:v>8.5528500000000047</c:v>
                </c:pt>
                <c:pt idx="3772">
                  <c:v>8.5538800000000048</c:v>
                </c:pt>
                <c:pt idx="3773">
                  <c:v>8.5541600000000013</c:v>
                </c:pt>
                <c:pt idx="3774">
                  <c:v>8.5584500000000006</c:v>
                </c:pt>
                <c:pt idx="3775">
                  <c:v>8.5591500000000007</c:v>
                </c:pt>
                <c:pt idx="3776">
                  <c:v>8.5619600000000009</c:v>
                </c:pt>
                <c:pt idx="3777">
                  <c:v>8.5669400000000007</c:v>
                </c:pt>
                <c:pt idx="3778">
                  <c:v>8.5743299999999998</c:v>
                </c:pt>
                <c:pt idx="3779">
                  <c:v>8.5798100000000002</c:v>
                </c:pt>
                <c:pt idx="3780">
                  <c:v>8.5804900000000028</c:v>
                </c:pt>
                <c:pt idx="3781">
                  <c:v>8.5809500000000014</c:v>
                </c:pt>
                <c:pt idx="3782">
                  <c:v>8.5814000000000004</c:v>
                </c:pt>
                <c:pt idx="3783">
                  <c:v>8.58338</c:v>
                </c:pt>
                <c:pt idx="3784">
                  <c:v>8.5844800000000028</c:v>
                </c:pt>
                <c:pt idx="3785">
                  <c:v>8.5844800000000028</c:v>
                </c:pt>
                <c:pt idx="3786">
                  <c:v>8.5895200000000003</c:v>
                </c:pt>
                <c:pt idx="3787">
                  <c:v>8.5903400000000012</c:v>
                </c:pt>
                <c:pt idx="3788">
                  <c:v>8.5943900000000006</c:v>
                </c:pt>
                <c:pt idx="3789">
                  <c:v>8.5943900000000006</c:v>
                </c:pt>
                <c:pt idx="3790">
                  <c:v>8.5957500000000007</c:v>
                </c:pt>
                <c:pt idx="3791">
                  <c:v>8.5966000000000005</c:v>
                </c:pt>
                <c:pt idx="3792">
                  <c:v>8.5993699999999986</c:v>
                </c:pt>
                <c:pt idx="3793">
                  <c:v>8.6020400000000006</c:v>
                </c:pt>
                <c:pt idx="3794">
                  <c:v>8.6032100000000007</c:v>
                </c:pt>
                <c:pt idx="3795">
                  <c:v>8.6049400000000009</c:v>
                </c:pt>
                <c:pt idx="3796">
                  <c:v>8.6073199999999996</c:v>
                </c:pt>
                <c:pt idx="3797">
                  <c:v>8.6203399999999988</c:v>
                </c:pt>
                <c:pt idx="3798">
                  <c:v>8.6232200000000017</c:v>
                </c:pt>
                <c:pt idx="3799">
                  <c:v>8.6267000000000014</c:v>
                </c:pt>
                <c:pt idx="3800">
                  <c:v>8.6282599999999992</c:v>
                </c:pt>
                <c:pt idx="3801">
                  <c:v>8.6293299999999995</c:v>
                </c:pt>
                <c:pt idx="3802">
                  <c:v>8.6312199999999972</c:v>
                </c:pt>
                <c:pt idx="3803">
                  <c:v>8.6369699999999998</c:v>
                </c:pt>
                <c:pt idx="3804">
                  <c:v>8.6370299999999993</c:v>
                </c:pt>
                <c:pt idx="3805">
                  <c:v>8.6381199999999971</c:v>
                </c:pt>
                <c:pt idx="3806">
                  <c:v>8.6422299999999996</c:v>
                </c:pt>
                <c:pt idx="3807">
                  <c:v>8.6422299999999996</c:v>
                </c:pt>
                <c:pt idx="3808">
                  <c:v>8.6436599999999988</c:v>
                </c:pt>
                <c:pt idx="3809">
                  <c:v>8.6463699999999992</c:v>
                </c:pt>
                <c:pt idx="3810">
                  <c:v>8.6466699999999985</c:v>
                </c:pt>
                <c:pt idx="3811">
                  <c:v>8.6466699999999985</c:v>
                </c:pt>
                <c:pt idx="3812">
                  <c:v>8.6484499999999986</c:v>
                </c:pt>
                <c:pt idx="3813">
                  <c:v>8.6488400000000016</c:v>
                </c:pt>
                <c:pt idx="3814">
                  <c:v>8.6494300000000006</c:v>
                </c:pt>
                <c:pt idx="3815">
                  <c:v>8.6494700000000009</c:v>
                </c:pt>
                <c:pt idx="3816">
                  <c:v>8.6506900000000027</c:v>
                </c:pt>
                <c:pt idx="3817">
                  <c:v>8.6508000000000003</c:v>
                </c:pt>
                <c:pt idx="3818">
                  <c:v>8.6508200000000013</c:v>
                </c:pt>
                <c:pt idx="3819">
                  <c:v>8.6508200000000013</c:v>
                </c:pt>
                <c:pt idx="3820">
                  <c:v>8.6508200000000013</c:v>
                </c:pt>
                <c:pt idx="3821">
                  <c:v>8.6508200000000013</c:v>
                </c:pt>
                <c:pt idx="3822">
                  <c:v>8.6515900000000006</c:v>
                </c:pt>
                <c:pt idx="3823">
                  <c:v>8.6535600000000006</c:v>
                </c:pt>
                <c:pt idx="3824">
                  <c:v>8.6545800000000028</c:v>
                </c:pt>
                <c:pt idx="3825">
                  <c:v>8.6545800000000028</c:v>
                </c:pt>
                <c:pt idx="3826">
                  <c:v>8.65639</c:v>
                </c:pt>
                <c:pt idx="3827">
                  <c:v>8.65639</c:v>
                </c:pt>
                <c:pt idx="3828">
                  <c:v>8.6614000000000004</c:v>
                </c:pt>
                <c:pt idx="3829">
                  <c:v>8.6616800000000005</c:v>
                </c:pt>
                <c:pt idx="3830">
                  <c:v>8.6618500000000012</c:v>
                </c:pt>
                <c:pt idx="3831">
                  <c:v>8.66296</c:v>
                </c:pt>
                <c:pt idx="3832">
                  <c:v>8.66296</c:v>
                </c:pt>
                <c:pt idx="3833">
                  <c:v>8.6632800000000003</c:v>
                </c:pt>
                <c:pt idx="3834">
                  <c:v>8.6702000000000012</c:v>
                </c:pt>
                <c:pt idx="3835">
                  <c:v>8.6710800000000017</c:v>
                </c:pt>
                <c:pt idx="3836">
                  <c:v>8.6710800000000017</c:v>
                </c:pt>
                <c:pt idx="3837">
                  <c:v>8.6710800000000017</c:v>
                </c:pt>
                <c:pt idx="3838">
                  <c:v>8.6711400000000012</c:v>
                </c:pt>
                <c:pt idx="3839">
                  <c:v>8.6731800000000003</c:v>
                </c:pt>
                <c:pt idx="3840">
                  <c:v>8.6737700000000011</c:v>
                </c:pt>
                <c:pt idx="3841">
                  <c:v>8.6816699999999987</c:v>
                </c:pt>
                <c:pt idx="3842">
                  <c:v>8.6837700000000009</c:v>
                </c:pt>
                <c:pt idx="3843">
                  <c:v>8.6840199999999985</c:v>
                </c:pt>
                <c:pt idx="3844">
                  <c:v>8.6866100000000035</c:v>
                </c:pt>
                <c:pt idx="3845">
                  <c:v>8.6909499999999991</c:v>
                </c:pt>
                <c:pt idx="3846">
                  <c:v>8.6927100000000035</c:v>
                </c:pt>
                <c:pt idx="3847">
                  <c:v>8.693010000000001</c:v>
                </c:pt>
                <c:pt idx="3848">
                  <c:v>8.6939900000000012</c:v>
                </c:pt>
                <c:pt idx="3849">
                  <c:v>8.6950400000000005</c:v>
                </c:pt>
                <c:pt idx="3850">
                  <c:v>8.6951500000000035</c:v>
                </c:pt>
                <c:pt idx="3851">
                  <c:v>8.6954300000000053</c:v>
                </c:pt>
                <c:pt idx="3852">
                  <c:v>8.6954500000000028</c:v>
                </c:pt>
                <c:pt idx="3853">
                  <c:v>8.695480000000007</c:v>
                </c:pt>
                <c:pt idx="3854">
                  <c:v>8.69773</c:v>
                </c:pt>
                <c:pt idx="3855">
                  <c:v>8.6983799999999984</c:v>
                </c:pt>
                <c:pt idx="3856">
                  <c:v>8.6989099999999997</c:v>
                </c:pt>
                <c:pt idx="3857">
                  <c:v>8.6995100000000001</c:v>
                </c:pt>
                <c:pt idx="3858">
                  <c:v>8.7000000000000011</c:v>
                </c:pt>
                <c:pt idx="3859">
                  <c:v>8.7089199999999991</c:v>
                </c:pt>
                <c:pt idx="3860">
                  <c:v>8.714129999999999</c:v>
                </c:pt>
                <c:pt idx="3861">
                  <c:v>8.7185299999999994</c:v>
                </c:pt>
                <c:pt idx="3862">
                  <c:v>8.7194000000000003</c:v>
                </c:pt>
                <c:pt idx="3863">
                  <c:v>8.7218099999999996</c:v>
                </c:pt>
                <c:pt idx="3864">
                  <c:v>8.7221100000000007</c:v>
                </c:pt>
                <c:pt idx="3865">
                  <c:v>8.726189999999999</c:v>
                </c:pt>
                <c:pt idx="3866">
                  <c:v>8.7270100000000017</c:v>
                </c:pt>
                <c:pt idx="3867">
                  <c:v>8.7344699999999982</c:v>
                </c:pt>
                <c:pt idx="3868">
                  <c:v>8.7366199999999985</c:v>
                </c:pt>
                <c:pt idx="3869">
                  <c:v>8.736699999999999</c:v>
                </c:pt>
                <c:pt idx="3870">
                  <c:v>8.7377300000000009</c:v>
                </c:pt>
                <c:pt idx="3871">
                  <c:v>8.7396000000000011</c:v>
                </c:pt>
                <c:pt idx="3872">
                  <c:v>8.7396699999999985</c:v>
                </c:pt>
                <c:pt idx="3873">
                  <c:v>8.740689999999999</c:v>
                </c:pt>
                <c:pt idx="3874">
                  <c:v>8.74268</c:v>
                </c:pt>
                <c:pt idx="3875">
                  <c:v>8.7430299999999992</c:v>
                </c:pt>
                <c:pt idx="3876">
                  <c:v>8.7443799999999943</c:v>
                </c:pt>
                <c:pt idx="3877">
                  <c:v>8.7463499999999996</c:v>
                </c:pt>
                <c:pt idx="3878">
                  <c:v>8.7463599999999992</c:v>
                </c:pt>
                <c:pt idx="3879">
                  <c:v>8.7518800000000017</c:v>
                </c:pt>
                <c:pt idx="3880">
                  <c:v>8.7525000000000048</c:v>
                </c:pt>
                <c:pt idx="3881">
                  <c:v>8.754010000000001</c:v>
                </c:pt>
                <c:pt idx="3882">
                  <c:v>8.7562800000000003</c:v>
                </c:pt>
                <c:pt idx="3883">
                  <c:v>8.7567400000000006</c:v>
                </c:pt>
                <c:pt idx="3884">
                  <c:v>8.7595000000000027</c:v>
                </c:pt>
                <c:pt idx="3885">
                  <c:v>8.7704300000000028</c:v>
                </c:pt>
                <c:pt idx="3886">
                  <c:v>8.7717299999999998</c:v>
                </c:pt>
                <c:pt idx="3887">
                  <c:v>8.7735500000000002</c:v>
                </c:pt>
                <c:pt idx="3888">
                  <c:v>8.7735500000000002</c:v>
                </c:pt>
                <c:pt idx="3889">
                  <c:v>8.7735500000000002</c:v>
                </c:pt>
                <c:pt idx="3890">
                  <c:v>8.774519999999999</c:v>
                </c:pt>
                <c:pt idx="3891">
                  <c:v>8.7747400000000013</c:v>
                </c:pt>
                <c:pt idx="3892">
                  <c:v>8.7774300000000007</c:v>
                </c:pt>
                <c:pt idx="3893">
                  <c:v>8.778459999999999</c:v>
                </c:pt>
                <c:pt idx="3894">
                  <c:v>8.7794900000000027</c:v>
                </c:pt>
                <c:pt idx="3895">
                  <c:v>8.7811299999999992</c:v>
                </c:pt>
                <c:pt idx="3896">
                  <c:v>8.7865400000000005</c:v>
                </c:pt>
                <c:pt idx="3897">
                  <c:v>8.787840000000001</c:v>
                </c:pt>
                <c:pt idx="3898">
                  <c:v>8.7950699999999991</c:v>
                </c:pt>
                <c:pt idx="3899">
                  <c:v>8.7984400000000011</c:v>
                </c:pt>
                <c:pt idx="3900">
                  <c:v>8.810580000000007</c:v>
                </c:pt>
                <c:pt idx="3901">
                  <c:v>8.8134200000000007</c:v>
                </c:pt>
                <c:pt idx="3902">
                  <c:v>8.8152200000000001</c:v>
                </c:pt>
                <c:pt idx="3903">
                  <c:v>8.8166300000000053</c:v>
                </c:pt>
                <c:pt idx="3904">
                  <c:v>8.8175400000000028</c:v>
                </c:pt>
                <c:pt idx="3905">
                  <c:v>8.8236000000000008</c:v>
                </c:pt>
                <c:pt idx="3906">
                  <c:v>8.8248100000000012</c:v>
                </c:pt>
                <c:pt idx="3907">
                  <c:v>8.8259500000000006</c:v>
                </c:pt>
                <c:pt idx="3908">
                  <c:v>8.8347800000000003</c:v>
                </c:pt>
                <c:pt idx="3909">
                  <c:v>8.8379600000000007</c:v>
                </c:pt>
                <c:pt idx="3910">
                  <c:v>8.8396100000000004</c:v>
                </c:pt>
                <c:pt idx="3911">
                  <c:v>8.8415800000000004</c:v>
                </c:pt>
                <c:pt idx="3912">
                  <c:v>8.8502100000000006</c:v>
                </c:pt>
                <c:pt idx="3913">
                  <c:v>8.8510400000000047</c:v>
                </c:pt>
                <c:pt idx="3914">
                  <c:v>8.8529900000000072</c:v>
                </c:pt>
                <c:pt idx="3915">
                  <c:v>8.8554600000000061</c:v>
                </c:pt>
                <c:pt idx="3916">
                  <c:v>8.8582900000000002</c:v>
                </c:pt>
                <c:pt idx="3917">
                  <c:v>8.8592900000000068</c:v>
                </c:pt>
                <c:pt idx="3918">
                  <c:v>8.8595700000000068</c:v>
                </c:pt>
                <c:pt idx="3919">
                  <c:v>8.8704000000000054</c:v>
                </c:pt>
                <c:pt idx="3920">
                  <c:v>8.8710500000000003</c:v>
                </c:pt>
                <c:pt idx="3921">
                  <c:v>8.8719400000000004</c:v>
                </c:pt>
                <c:pt idx="3922">
                  <c:v>8.8752000000000066</c:v>
                </c:pt>
                <c:pt idx="3923">
                  <c:v>8.8752000000000066</c:v>
                </c:pt>
                <c:pt idx="3924">
                  <c:v>8.8752000000000066</c:v>
                </c:pt>
                <c:pt idx="3925">
                  <c:v>8.8759600000000027</c:v>
                </c:pt>
                <c:pt idx="3926">
                  <c:v>8.8776800000000051</c:v>
                </c:pt>
                <c:pt idx="3927">
                  <c:v>8.8793000000000006</c:v>
                </c:pt>
                <c:pt idx="3928">
                  <c:v>8.8795200000000047</c:v>
                </c:pt>
                <c:pt idx="3929">
                  <c:v>8.8832200000000014</c:v>
                </c:pt>
                <c:pt idx="3930">
                  <c:v>8.8832300000000028</c:v>
                </c:pt>
                <c:pt idx="3931">
                  <c:v>8.886430000000006</c:v>
                </c:pt>
                <c:pt idx="3932">
                  <c:v>8.8869600000000002</c:v>
                </c:pt>
                <c:pt idx="3933">
                  <c:v>8.8878800000000027</c:v>
                </c:pt>
                <c:pt idx="3934">
                  <c:v>8.8879400000000004</c:v>
                </c:pt>
                <c:pt idx="3935">
                  <c:v>8.8879400000000004</c:v>
                </c:pt>
                <c:pt idx="3936">
                  <c:v>8.8890600000000006</c:v>
                </c:pt>
                <c:pt idx="3937">
                  <c:v>8.8890600000000006</c:v>
                </c:pt>
                <c:pt idx="3938">
                  <c:v>8.8890600000000006</c:v>
                </c:pt>
                <c:pt idx="3939">
                  <c:v>8.8920000000000048</c:v>
                </c:pt>
                <c:pt idx="3940">
                  <c:v>8.8964600000000047</c:v>
                </c:pt>
                <c:pt idx="3941">
                  <c:v>8.8973400000000016</c:v>
                </c:pt>
                <c:pt idx="3942">
                  <c:v>8.8973400000000016</c:v>
                </c:pt>
                <c:pt idx="3943">
                  <c:v>8.8988500000000013</c:v>
                </c:pt>
                <c:pt idx="3944">
                  <c:v>8.8996400000000069</c:v>
                </c:pt>
                <c:pt idx="3945">
                  <c:v>8.8996400000000069</c:v>
                </c:pt>
                <c:pt idx="3946">
                  <c:v>8.9006400000000028</c:v>
                </c:pt>
                <c:pt idx="3947">
                  <c:v>8.9027900000000066</c:v>
                </c:pt>
                <c:pt idx="3948">
                  <c:v>8.9057900000000068</c:v>
                </c:pt>
                <c:pt idx="3949">
                  <c:v>8.9085400000000003</c:v>
                </c:pt>
                <c:pt idx="3950">
                  <c:v>8.9157700000000002</c:v>
                </c:pt>
                <c:pt idx="3951">
                  <c:v>8.9271900000000013</c:v>
                </c:pt>
                <c:pt idx="3952">
                  <c:v>8.9304300000000048</c:v>
                </c:pt>
                <c:pt idx="3953">
                  <c:v>8.9304300000000048</c:v>
                </c:pt>
                <c:pt idx="3954">
                  <c:v>8.93276</c:v>
                </c:pt>
                <c:pt idx="3955">
                  <c:v>8.936869999999999</c:v>
                </c:pt>
                <c:pt idx="3956">
                  <c:v>8.9375900000000001</c:v>
                </c:pt>
                <c:pt idx="3957">
                  <c:v>8.9377500000000012</c:v>
                </c:pt>
                <c:pt idx="3958">
                  <c:v>8.9385199999999987</c:v>
                </c:pt>
                <c:pt idx="3959">
                  <c:v>8.9392900000000015</c:v>
                </c:pt>
                <c:pt idx="3960">
                  <c:v>8.9413899999999984</c:v>
                </c:pt>
                <c:pt idx="3961">
                  <c:v>8.9511200000000013</c:v>
                </c:pt>
                <c:pt idx="3962">
                  <c:v>8.9583100000000009</c:v>
                </c:pt>
                <c:pt idx="3963">
                  <c:v>8.9657800000000059</c:v>
                </c:pt>
                <c:pt idx="3964">
                  <c:v>8.9728300000000072</c:v>
                </c:pt>
                <c:pt idx="3965">
                  <c:v>8.9775200000000002</c:v>
                </c:pt>
                <c:pt idx="3966">
                  <c:v>8.9779800000000005</c:v>
                </c:pt>
                <c:pt idx="3967">
                  <c:v>8.9781199999999988</c:v>
                </c:pt>
                <c:pt idx="3968">
                  <c:v>8.9782699999999984</c:v>
                </c:pt>
                <c:pt idx="3969">
                  <c:v>8.9793900000000004</c:v>
                </c:pt>
                <c:pt idx="3970">
                  <c:v>8.9814600000000002</c:v>
                </c:pt>
                <c:pt idx="3971">
                  <c:v>8.9822000000000006</c:v>
                </c:pt>
                <c:pt idx="3972">
                  <c:v>8.9822000000000006</c:v>
                </c:pt>
                <c:pt idx="3973">
                  <c:v>8.9822600000000001</c:v>
                </c:pt>
                <c:pt idx="3974">
                  <c:v>8.9834300000000056</c:v>
                </c:pt>
                <c:pt idx="3975">
                  <c:v>8.9843699999999984</c:v>
                </c:pt>
                <c:pt idx="3976">
                  <c:v>8.9849900000000016</c:v>
                </c:pt>
                <c:pt idx="3977">
                  <c:v>8.9853700000000014</c:v>
                </c:pt>
                <c:pt idx="3978">
                  <c:v>8.9866700000000002</c:v>
                </c:pt>
                <c:pt idx="3979">
                  <c:v>8.9866700000000002</c:v>
                </c:pt>
                <c:pt idx="3980">
                  <c:v>8.9867600000000003</c:v>
                </c:pt>
                <c:pt idx="3981">
                  <c:v>8.9895400000000087</c:v>
                </c:pt>
                <c:pt idx="3982">
                  <c:v>8.9895400000000087</c:v>
                </c:pt>
                <c:pt idx="3983">
                  <c:v>8.9896000000000047</c:v>
                </c:pt>
                <c:pt idx="3984">
                  <c:v>8.9946300000000008</c:v>
                </c:pt>
                <c:pt idx="3985">
                  <c:v>8.9946300000000008</c:v>
                </c:pt>
                <c:pt idx="3986">
                  <c:v>9.0085800000000003</c:v>
                </c:pt>
                <c:pt idx="3987">
                  <c:v>9.0104400000000027</c:v>
                </c:pt>
                <c:pt idx="3988">
                  <c:v>9.0134500000000006</c:v>
                </c:pt>
                <c:pt idx="3989">
                  <c:v>9.0140000000000011</c:v>
                </c:pt>
                <c:pt idx="3990">
                  <c:v>9.0172199999999982</c:v>
                </c:pt>
                <c:pt idx="3991">
                  <c:v>9.0183500000000016</c:v>
                </c:pt>
                <c:pt idx="3992">
                  <c:v>9.0203299999999995</c:v>
                </c:pt>
                <c:pt idx="3993">
                  <c:v>9.0217199999999984</c:v>
                </c:pt>
                <c:pt idx="3994">
                  <c:v>9.0217199999999984</c:v>
                </c:pt>
                <c:pt idx="3995">
                  <c:v>9.0217199999999984</c:v>
                </c:pt>
                <c:pt idx="3996">
                  <c:v>9.0233900000000009</c:v>
                </c:pt>
                <c:pt idx="3997">
                  <c:v>9.0279200000000017</c:v>
                </c:pt>
                <c:pt idx="3998">
                  <c:v>9.0283299999999986</c:v>
                </c:pt>
                <c:pt idx="3999">
                  <c:v>9.0283299999999986</c:v>
                </c:pt>
                <c:pt idx="4000">
                  <c:v>9.0293300000000016</c:v>
                </c:pt>
                <c:pt idx="4001">
                  <c:v>9.0349600000000017</c:v>
                </c:pt>
                <c:pt idx="4002">
                  <c:v>9.0373399999999986</c:v>
                </c:pt>
                <c:pt idx="4003">
                  <c:v>9.0408299999999997</c:v>
                </c:pt>
                <c:pt idx="4004">
                  <c:v>9.0418100000000017</c:v>
                </c:pt>
                <c:pt idx="4005">
                  <c:v>9.0427100000000014</c:v>
                </c:pt>
                <c:pt idx="4006">
                  <c:v>9.0450800000000005</c:v>
                </c:pt>
                <c:pt idx="4007">
                  <c:v>9.0450800000000005</c:v>
                </c:pt>
                <c:pt idx="4008">
                  <c:v>9.0529000000000028</c:v>
                </c:pt>
                <c:pt idx="4009">
                  <c:v>9.0531200000000016</c:v>
                </c:pt>
                <c:pt idx="4010">
                  <c:v>9.0537400000000048</c:v>
                </c:pt>
                <c:pt idx="4011">
                  <c:v>9.0539400000000008</c:v>
                </c:pt>
                <c:pt idx="4012">
                  <c:v>9.0557700000000008</c:v>
                </c:pt>
                <c:pt idx="4013">
                  <c:v>9.0557700000000008</c:v>
                </c:pt>
                <c:pt idx="4014">
                  <c:v>9.0559100000000008</c:v>
                </c:pt>
                <c:pt idx="4015">
                  <c:v>9.0595800000000057</c:v>
                </c:pt>
                <c:pt idx="4016">
                  <c:v>9.06419</c:v>
                </c:pt>
                <c:pt idx="4017">
                  <c:v>9.0672800000000002</c:v>
                </c:pt>
                <c:pt idx="4018">
                  <c:v>9.067430000000007</c:v>
                </c:pt>
                <c:pt idx="4019">
                  <c:v>9.0697500000000026</c:v>
                </c:pt>
                <c:pt idx="4020">
                  <c:v>9.07057</c:v>
                </c:pt>
                <c:pt idx="4021">
                  <c:v>9.07057</c:v>
                </c:pt>
                <c:pt idx="4022">
                  <c:v>9.0717000000000034</c:v>
                </c:pt>
                <c:pt idx="4023">
                  <c:v>9.0736000000000008</c:v>
                </c:pt>
                <c:pt idx="4024">
                  <c:v>9.0836300000000048</c:v>
                </c:pt>
                <c:pt idx="4025">
                  <c:v>9.0894700000000004</c:v>
                </c:pt>
                <c:pt idx="4026">
                  <c:v>9.0937400000000004</c:v>
                </c:pt>
                <c:pt idx="4027">
                  <c:v>9.0952500000000001</c:v>
                </c:pt>
                <c:pt idx="4028">
                  <c:v>9.098889999999999</c:v>
                </c:pt>
                <c:pt idx="4029">
                  <c:v>9.1015300000000003</c:v>
                </c:pt>
                <c:pt idx="4030">
                  <c:v>9.1015300000000003</c:v>
                </c:pt>
                <c:pt idx="4031">
                  <c:v>9.1051400000000005</c:v>
                </c:pt>
                <c:pt idx="4032">
                  <c:v>9.1078900000000012</c:v>
                </c:pt>
                <c:pt idx="4033">
                  <c:v>9.107899999999999</c:v>
                </c:pt>
                <c:pt idx="4034">
                  <c:v>9.107899999999999</c:v>
                </c:pt>
                <c:pt idx="4035">
                  <c:v>9.1158800000000006</c:v>
                </c:pt>
                <c:pt idx="4036">
                  <c:v>9.1158800000000006</c:v>
                </c:pt>
                <c:pt idx="4037">
                  <c:v>9.1189999999999998</c:v>
                </c:pt>
                <c:pt idx="4038">
                  <c:v>9.1209000000000007</c:v>
                </c:pt>
                <c:pt idx="4039">
                  <c:v>9.1276900000000012</c:v>
                </c:pt>
                <c:pt idx="4040">
                  <c:v>9.1289199999999973</c:v>
                </c:pt>
                <c:pt idx="4041">
                  <c:v>9.1289999999999996</c:v>
                </c:pt>
                <c:pt idx="4042">
                  <c:v>9.1310999999999982</c:v>
                </c:pt>
                <c:pt idx="4043">
                  <c:v>9.1325400000000005</c:v>
                </c:pt>
                <c:pt idx="4044">
                  <c:v>9.1393099999999983</c:v>
                </c:pt>
                <c:pt idx="4045">
                  <c:v>9.1415999999999986</c:v>
                </c:pt>
                <c:pt idx="4046">
                  <c:v>9.1457000000000015</c:v>
                </c:pt>
                <c:pt idx="4047">
                  <c:v>9.1486699999999992</c:v>
                </c:pt>
                <c:pt idx="4048">
                  <c:v>9.1487199999999991</c:v>
                </c:pt>
                <c:pt idx="4049">
                  <c:v>9.1492299999999993</c:v>
                </c:pt>
                <c:pt idx="4050">
                  <c:v>9.1501800000000006</c:v>
                </c:pt>
                <c:pt idx="4051">
                  <c:v>9.1501900000000003</c:v>
                </c:pt>
                <c:pt idx="4052">
                  <c:v>9.1524800000000059</c:v>
                </c:pt>
                <c:pt idx="4053">
                  <c:v>9.1524800000000059</c:v>
                </c:pt>
                <c:pt idx="4054">
                  <c:v>9.1568000000000005</c:v>
                </c:pt>
                <c:pt idx="4055">
                  <c:v>9.1568000000000005</c:v>
                </c:pt>
                <c:pt idx="4056">
                  <c:v>9.1569400000000005</c:v>
                </c:pt>
                <c:pt idx="4057">
                  <c:v>9.1579300000000003</c:v>
                </c:pt>
                <c:pt idx="4058">
                  <c:v>9.1598000000000006</c:v>
                </c:pt>
                <c:pt idx="4059">
                  <c:v>9.1615400000000005</c:v>
                </c:pt>
                <c:pt idx="4060">
                  <c:v>9.1615400000000005</c:v>
                </c:pt>
                <c:pt idx="4061">
                  <c:v>9.1652000000000005</c:v>
                </c:pt>
                <c:pt idx="4062">
                  <c:v>9.1655900000000088</c:v>
                </c:pt>
                <c:pt idx="4063">
                  <c:v>9.1674100000000003</c:v>
                </c:pt>
                <c:pt idx="4064">
                  <c:v>9.1689000000000007</c:v>
                </c:pt>
                <c:pt idx="4065">
                  <c:v>9.1689000000000007</c:v>
                </c:pt>
                <c:pt idx="4066">
                  <c:v>9.1726100000000006</c:v>
                </c:pt>
                <c:pt idx="4067">
                  <c:v>9.1742999999999988</c:v>
                </c:pt>
                <c:pt idx="4068">
                  <c:v>9.1743299999999994</c:v>
                </c:pt>
                <c:pt idx="4069">
                  <c:v>9.1747300000000003</c:v>
                </c:pt>
                <c:pt idx="4070">
                  <c:v>9.1756500000000027</c:v>
                </c:pt>
                <c:pt idx="4071">
                  <c:v>9.1807100000000013</c:v>
                </c:pt>
                <c:pt idx="4072">
                  <c:v>9.1875100000000014</c:v>
                </c:pt>
                <c:pt idx="4073">
                  <c:v>9.189350000000001</c:v>
                </c:pt>
                <c:pt idx="4074">
                  <c:v>9.1907000000000014</c:v>
                </c:pt>
                <c:pt idx="4075">
                  <c:v>9.1910099999999986</c:v>
                </c:pt>
                <c:pt idx="4076">
                  <c:v>9.1910099999999986</c:v>
                </c:pt>
                <c:pt idx="4077">
                  <c:v>9.191510000000001</c:v>
                </c:pt>
                <c:pt idx="4078">
                  <c:v>9.19651</c:v>
                </c:pt>
                <c:pt idx="4079">
                  <c:v>9.1978299999999997</c:v>
                </c:pt>
                <c:pt idx="4080">
                  <c:v>9.1978299999999997</c:v>
                </c:pt>
                <c:pt idx="4081">
                  <c:v>9.1988699999999994</c:v>
                </c:pt>
                <c:pt idx="4082">
                  <c:v>9.2059900000000034</c:v>
                </c:pt>
                <c:pt idx="4083">
                  <c:v>9.211450000000001</c:v>
                </c:pt>
                <c:pt idx="4084">
                  <c:v>9.2133899999999986</c:v>
                </c:pt>
                <c:pt idx="4085">
                  <c:v>9.2142399999999984</c:v>
                </c:pt>
                <c:pt idx="4086">
                  <c:v>9.2142399999999984</c:v>
                </c:pt>
                <c:pt idx="4087">
                  <c:v>9.2169599999999985</c:v>
                </c:pt>
                <c:pt idx="4088">
                  <c:v>9.2334500000000013</c:v>
                </c:pt>
                <c:pt idx="4089">
                  <c:v>9.2352999999999987</c:v>
                </c:pt>
                <c:pt idx="4090">
                  <c:v>9.2355600000000013</c:v>
                </c:pt>
                <c:pt idx="4091">
                  <c:v>9.2355600000000013</c:v>
                </c:pt>
                <c:pt idx="4092">
                  <c:v>9.2412999999999972</c:v>
                </c:pt>
                <c:pt idx="4093">
                  <c:v>9.2428400000000011</c:v>
                </c:pt>
                <c:pt idx="4094">
                  <c:v>9.2486900000000016</c:v>
                </c:pt>
                <c:pt idx="4095">
                  <c:v>9.2495199999999986</c:v>
                </c:pt>
                <c:pt idx="4096">
                  <c:v>9.2506400000000006</c:v>
                </c:pt>
                <c:pt idx="4097">
                  <c:v>9.2571000000000012</c:v>
                </c:pt>
                <c:pt idx="4098">
                  <c:v>9.2573900000000009</c:v>
                </c:pt>
                <c:pt idx="4099">
                  <c:v>9.2574700000000014</c:v>
                </c:pt>
                <c:pt idx="4100">
                  <c:v>9.2577600000000011</c:v>
                </c:pt>
                <c:pt idx="4101">
                  <c:v>9.2584</c:v>
                </c:pt>
                <c:pt idx="4102">
                  <c:v>9.2647699999999986</c:v>
                </c:pt>
                <c:pt idx="4103">
                  <c:v>9.2648900000000012</c:v>
                </c:pt>
                <c:pt idx="4104">
                  <c:v>9.265680000000005</c:v>
                </c:pt>
                <c:pt idx="4105">
                  <c:v>9.2665400000000027</c:v>
                </c:pt>
                <c:pt idx="4106">
                  <c:v>9.2665500000000005</c:v>
                </c:pt>
                <c:pt idx="4107">
                  <c:v>9.2673599999999983</c:v>
                </c:pt>
                <c:pt idx="4108">
                  <c:v>9.2676200000000009</c:v>
                </c:pt>
                <c:pt idx="4109">
                  <c:v>9.2677900000000015</c:v>
                </c:pt>
                <c:pt idx="4110">
                  <c:v>9.2750700000000013</c:v>
                </c:pt>
                <c:pt idx="4111">
                  <c:v>9.2750700000000013</c:v>
                </c:pt>
                <c:pt idx="4112">
                  <c:v>9.2750700000000013</c:v>
                </c:pt>
                <c:pt idx="4113">
                  <c:v>9.2794000000000008</c:v>
                </c:pt>
                <c:pt idx="4114">
                  <c:v>9.2801599999999986</c:v>
                </c:pt>
                <c:pt idx="4115">
                  <c:v>9.280520000000001</c:v>
                </c:pt>
                <c:pt idx="4116">
                  <c:v>9.2838400000000014</c:v>
                </c:pt>
                <c:pt idx="4117">
                  <c:v>9.2881599999999995</c:v>
                </c:pt>
                <c:pt idx="4118">
                  <c:v>9.2917299999999994</c:v>
                </c:pt>
                <c:pt idx="4119">
                  <c:v>9.292860000000001</c:v>
                </c:pt>
                <c:pt idx="4120">
                  <c:v>9.2934100000000015</c:v>
                </c:pt>
                <c:pt idx="4121">
                  <c:v>9.29542</c:v>
                </c:pt>
                <c:pt idx="4122">
                  <c:v>9.2972099999999998</c:v>
                </c:pt>
                <c:pt idx="4123">
                  <c:v>9.2972099999999998</c:v>
                </c:pt>
                <c:pt idx="4124">
                  <c:v>9.3019600000000011</c:v>
                </c:pt>
                <c:pt idx="4125">
                  <c:v>9.303400000000007</c:v>
                </c:pt>
                <c:pt idx="4126">
                  <c:v>9.308819999999999</c:v>
                </c:pt>
                <c:pt idx="4127">
                  <c:v>9.3100800000000028</c:v>
                </c:pt>
                <c:pt idx="4128">
                  <c:v>9.3114800000000049</c:v>
                </c:pt>
                <c:pt idx="4129">
                  <c:v>9.3132600000000014</c:v>
                </c:pt>
                <c:pt idx="4130">
                  <c:v>9.3132600000000014</c:v>
                </c:pt>
                <c:pt idx="4131">
                  <c:v>9.3135800000000053</c:v>
                </c:pt>
                <c:pt idx="4132">
                  <c:v>9.3197500000000026</c:v>
                </c:pt>
                <c:pt idx="4133">
                  <c:v>9.3290900000000008</c:v>
                </c:pt>
                <c:pt idx="4134">
                  <c:v>9.3302400000000034</c:v>
                </c:pt>
                <c:pt idx="4135">
                  <c:v>9.331669999999999</c:v>
                </c:pt>
                <c:pt idx="4136">
                  <c:v>9.3355700000000006</c:v>
                </c:pt>
                <c:pt idx="4137">
                  <c:v>9.3355700000000006</c:v>
                </c:pt>
                <c:pt idx="4138">
                  <c:v>9.3364200000000004</c:v>
                </c:pt>
                <c:pt idx="4139">
                  <c:v>9.3364200000000004</c:v>
                </c:pt>
                <c:pt idx="4140">
                  <c:v>9.3385600000000011</c:v>
                </c:pt>
                <c:pt idx="4141">
                  <c:v>9.3386699999999987</c:v>
                </c:pt>
                <c:pt idx="4142">
                  <c:v>9.3401600000000009</c:v>
                </c:pt>
                <c:pt idx="4143">
                  <c:v>9.3474000000000004</c:v>
                </c:pt>
                <c:pt idx="4144">
                  <c:v>9.3480199999999982</c:v>
                </c:pt>
                <c:pt idx="4145">
                  <c:v>9.3503800000000048</c:v>
                </c:pt>
                <c:pt idx="4146">
                  <c:v>9.3519900000000007</c:v>
                </c:pt>
                <c:pt idx="4147">
                  <c:v>9.3519900000000007</c:v>
                </c:pt>
                <c:pt idx="4148">
                  <c:v>9.3541900000000027</c:v>
                </c:pt>
                <c:pt idx="4149">
                  <c:v>9.3584700000000005</c:v>
                </c:pt>
                <c:pt idx="4150">
                  <c:v>9.3624000000000063</c:v>
                </c:pt>
                <c:pt idx="4151">
                  <c:v>9.3628500000000088</c:v>
                </c:pt>
                <c:pt idx="4152">
                  <c:v>9.3628500000000088</c:v>
                </c:pt>
                <c:pt idx="4153">
                  <c:v>9.3645800000000072</c:v>
                </c:pt>
                <c:pt idx="4154">
                  <c:v>9.3676600000000008</c:v>
                </c:pt>
                <c:pt idx="4155">
                  <c:v>9.3689700000000009</c:v>
                </c:pt>
                <c:pt idx="4156">
                  <c:v>9.3710900000000006</c:v>
                </c:pt>
                <c:pt idx="4157">
                  <c:v>9.3722300000000054</c:v>
                </c:pt>
                <c:pt idx="4158">
                  <c:v>9.3727500000000088</c:v>
                </c:pt>
                <c:pt idx="4159">
                  <c:v>9.3754900000000081</c:v>
                </c:pt>
                <c:pt idx="4160">
                  <c:v>9.3774600000000028</c:v>
                </c:pt>
                <c:pt idx="4161">
                  <c:v>9.3826600000000067</c:v>
                </c:pt>
                <c:pt idx="4162">
                  <c:v>9.3878600000000034</c:v>
                </c:pt>
                <c:pt idx="4163">
                  <c:v>9.3878600000000034</c:v>
                </c:pt>
                <c:pt idx="4164">
                  <c:v>9.3878900000000005</c:v>
                </c:pt>
                <c:pt idx="4165">
                  <c:v>9.3878900000000005</c:v>
                </c:pt>
                <c:pt idx="4166">
                  <c:v>9.3892200000000035</c:v>
                </c:pt>
                <c:pt idx="4167">
                  <c:v>9.3895300000000059</c:v>
                </c:pt>
                <c:pt idx="4168">
                  <c:v>9.3909500000000001</c:v>
                </c:pt>
                <c:pt idx="4169">
                  <c:v>9.3926900000000053</c:v>
                </c:pt>
                <c:pt idx="4170">
                  <c:v>9.3961300000000048</c:v>
                </c:pt>
                <c:pt idx="4171">
                  <c:v>9.3973800000000001</c:v>
                </c:pt>
                <c:pt idx="4172">
                  <c:v>9.3985900000000004</c:v>
                </c:pt>
                <c:pt idx="4173">
                  <c:v>9.3997100000000007</c:v>
                </c:pt>
                <c:pt idx="4174">
                  <c:v>9.4003200000000007</c:v>
                </c:pt>
                <c:pt idx="4175">
                  <c:v>9.4024700000000028</c:v>
                </c:pt>
                <c:pt idx="4176">
                  <c:v>9.420160000000001</c:v>
                </c:pt>
                <c:pt idx="4177">
                  <c:v>9.4292900000000035</c:v>
                </c:pt>
                <c:pt idx="4178">
                  <c:v>9.4324000000000048</c:v>
                </c:pt>
                <c:pt idx="4179">
                  <c:v>9.4328600000000016</c:v>
                </c:pt>
                <c:pt idx="4180">
                  <c:v>9.4328600000000016</c:v>
                </c:pt>
                <c:pt idx="4181">
                  <c:v>9.4348099999999988</c:v>
                </c:pt>
                <c:pt idx="4182">
                  <c:v>9.4351900000000004</c:v>
                </c:pt>
                <c:pt idx="4183">
                  <c:v>9.4428900000000002</c:v>
                </c:pt>
                <c:pt idx="4184">
                  <c:v>9.4428900000000002</c:v>
                </c:pt>
                <c:pt idx="4185">
                  <c:v>9.4436600000000013</c:v>
                </c:pt>
                <c:pt idx="4186">
                  <c:v>9.4448500000000006</c:v>
                </c:pt>
                <c:pt idx="4187">
                  <c:v>9.4476900000000015</c:v>
                </c:pt>
                <c:pt idx="4188">
                  <c:v>9.44773</c:v>
                </c:pt>
                <c:pt idx="4189">
                  <c:v>9.4491699999999987</c:v>
                </c:pt>
                <c:pt idx="4190">
                  <c:v>9.4491699999999987</c:v>
                </c:pt>
                <c:pt idx="4191">
                  <c:v>9.4520500000000069</c:v>
                </c:pt>
                <c:pt idx="4192">
                  <c:v>9.4572100000000034</c:v>
                </c:pt>
                <c:pt idx="4193">
                  <c:v>9.4587000000000003</c:v>
                </c:pt>
                <c:pt idx="4194">
                  <c:v>9.4587000000000003</c:v>
                </c:pt>
                <c:pt idx="4195">
                  <c:v>9.4610600000000016</c:v>
                </c:pt>
                <c:pt idx="4196">
                  <c:v>9.4610600000000016</c:v>
                </c:pt>
                <c:pt idx="4197">
                  <c:v>9.461170000000001</c:v>
                </c:pt>
                <c:pt idx="4198">
                  <c:v>9.4625900000000058</c:v>
                </c:pt>
                <c:pt idx="4199">
                  <c:v>9.4638300000000051</c:v>
                </c:pt>
                <c:pt idx="4200">
                  <c:v>9.4638300000000051</c:v>
                </c:pt>
                <c:pt idx="4201">
                  <c:v>9.4638300000000051</c:v>
                </c:pt>
                <c:pt idx="4202">
                  <c:v>9.4646600000000003</c:v>
                </c:pt>
                <c:pt idx="4203">
                  <c:v>9.4771300000000007</c:v>
                </c:pt>
                <c:pt idx="4204">
                  <c:v>9.4789400000000015</c:v>
                </c:pt>
                <c:pt idx="4205">
                  <c:v>9.4837900000000008</c:v>
                </c:pt>
                <c:pt idx="4206">
                  <c:v>9.4859400000000047</c:v>
                </c:pt>
                <c:pt idx="4207">
                  <c:v>9.4888300000000001</c:v>
                </c:pt>
                <c:pt idx="4208">
                  <c:v>9.48977</c:v>
                </c:pt>
                <c:pt idx="4209">
                  <c:v>9.48977</c:v>
                </c:pt>
                <c:pt idx="4210">
                  <c:v>9.4906700000000015</c:v>
                </c:pt>
                <c:pt idx="4211">
                  <c:v>9.4927700000000002</c:v>
                </c:pt>
                <c:pt idx="4212">
                  <c:v>9.4978100000000012</c:v>
                </c:pt>
                <c:pt idx="4213">
                  <c:v>9.500020000000001</c:v>
                </c:pt>
                <c:pt idx="4214">
                  <c:v>9.5012099999999986</c:v>
                </c:pt>
                <c:pt idx="4215">
                  <c:v>9.5012099999999986</c:v>
                </c:pt>
                <c:pt idx="4216">
                  <c:v>9.5016500000000015</c:v>
                </c:pt>
                <c:pt idx="4217">
                  <c:v>9.5016500000000015</c:v>
                </c:pt>
                <c:pt idx="4218">
                  <c:v>9.5087599999999988</c:v>
                </c:pt>
                <c:pt idx="4219">
                  <c:v>9.5100800000000003</c:v>
                </c:pt>
                <c:pt idx="4220">
                  <c:v>9.5126900000000028</c:v>
                </c:pt>
                <c:pt idx="4221">
                  <c:v>9.5142699999999998</c:v>
                </c:pt>
                <c:pt idx="4222">
                  <c:v>9.5159100000000034</c:v>
                </c:pt>
                <c:pt idx="4223">
                  <c:v>9.5159100000000034</c:v>
                </c:pt>
                <c:pt idx="4224">
                  <c:v>9.5176600000000011</c:v>
                </c:pt>
                <c:pt idx="4225">
                  <c:v>9.5233799999999995</c:v>
                </c:pt>
                <c:pt idx="4226">
                  <c:v>9.5235800000000008</c:v>
                </c:pt>
                <c:pt idx="4227">
                  <c:v>9.5262199999999986</c:v>
                </c:pt>
                <c:pt idx="4228">
                  <c:v>9.529160000000001</c:v>
                </c:pt>
                <c:pt idx="4229">
                  <c:v>9.5296400000000006</c:v>
                </c:pt>
                <c:pt idx="4230">
                  <c:v>9.5318299999999994</c:v>
                </c:pt>
                <c:pt idx="4231">
                  <c:v>9.5345199999999988</c:v>
                </c:pt>
                <c:pt idx="4232">
                  <c:v>9.5345199999999988</c:v>
                </c:pt>
                <c:pt idx="4233">
                  <c:v>9.5406400000000016</c:v>
                </c:pt>
                <c:pt idx="4234">
                  <c:v>9.5409999999999986</c:v>
                </c:pt>
                <c:pt idx="4235">
                  <c:v>9.5429300000000001</c:v>
                </c:pt>
                <c:pt idx="4236">
                  <c:v>9.5431999999999988</c:v>
                </c:pt>
                <c:pt idx="4237">
                  <c:v>9.5472799999999989</c:v>
                </c:pt>
                <c:pt idx="4238">
                  <c:v>9.5484099999999987</c:v>
                </c:pt>
                <c:pt idx="4239">
                  <c:v>9.5503300000000007</c:v>
                </c:pt>
                <c:pt idx="4240">
                  <c:v>9.5506300000000053</c:v>
                </c:pt>
                <c:pt idx="4241">
                  <c:v>9.5542900000000035</c:v>
                </c:pt>
                <c:pt idx="4242">
                  <c:v>9.5549900000000001</c:v>
                </c:pt>
                <c:pt idx="4243">
                  <c:v>9.5549900000000001</c:v>
                </c:pt>
                <c:pt idx="4244">
                  <c:v>9.5557500000000068</c:v>
                </c:pt>
                <c:pt idx="4245">
                  <c:v>9.558819999999999</c:v>
                </c:pt>
                <c:pt idx="4246">
                  <c:v>9.55931</c:v>
                </c:pt>
                <c:pt idx="4247">
                  <c:v>9.5619800000000001</c:v>
                </c:pt>
                <c:pt idx="4248">
                  <c:v>9.5632200000000012</c:v>
                </c:pt>
                <c:pt idx="4249">
                  <c:v>9.5632200000000012</c:v>
                </c:pt>
                <c:pt idx="4250">
                  <c:v>9.5637000000000008</c:v>
                </c:pt>
                <c:pt idx="4251">
                  <c:v>9.5648800000000005</c:v>
                </c:pt>
                <c:pt idx="4252">
                  <c:v>9.5764300000000055</c:v>
                </c:pt>
                <c:pt idx="4253">
                  <c:v>9.5783599999999982</c:v>
                </c:pt>
                <c:pt idx="4254">
                  <c:v>9.5806900000000006</c:v>
                </c:pt>
                <c:pt idx="4255">
                  <c:v>9.5814200000000014</c:v>
                </c:pt>
                <c:pt idx="4256">
                  <c:v>9.5814200000000014</c:v>
                </c:pt>
                <c:pt idx="4257">
                  <c:v>9.5844700000000014</c:v>
                </c:pt>
                <c:pt idx="4258">
                  <c:v>9.5862000000000016</c:v>
                </c:pt>
                <c:pt idx="4259">
                  <c:v>9.587909999999999</c:v>
                </c:pt>
                <c:pt idx="4260">
                  <c:v>9.5927900000000008</c:v>
                </c:pt>
                <c:pt idx="4261">
                  <c:v>9.5947699999999987</c:v>
                </c:pt>
                <c:pt idx="4262">
                  <c:v>9.5982100000000017</c:v>
                </c:pt>
                <c:pt idx="4263">
                  <c:v>9.5982299999999992</c:v>
                </c:pt>
                <c:pt idx="4264">
                  <c:v>9.5989699999999996</c:v>
                </c:pt>
                <c:pt idx="4265">
                  <c:v>9.6006800000000005</c:v>
                </c:pt>
                <c:pt idx="4266">
                  <c:v>9.6088699999999996</c:v>
                </c:pt>
                <c:pt idx="4267">
                  <c:v>9.609160000000001</c:v>
                </c:pt>
                <c:pt idx="4268">
                  <c:v>9.6108699999999985</c:v>
                </c:pt>
                <c:pt idx="4269">
                  <c:v>9.6112799999999989</c:v>
                </c:pt>
                <c:pt idx="4270">
                  <c:v>9.6142699999999994</c:v>
                </c:pt>
                <c:pt idx="4271">
                  <c:v>9.6172499999999985</c:v>
                </c:pt>
                <c:pt idx="4272">
                  <c:v>9.6181599999999996</c:v>
                </c:pt>
                <c:pt idx="4273">
                  <c:v>9.6232799999999994</c:v>
                </c:pt>
                <c:pt idx="4274">
                  <c:v>9.6249199999999995</c:v>
                </c:pt>
                <c:pt idx="4275">
                  <c:v>9.6266500000000015</c:v>
                </c:pt>
                <c:pt idx="4276">
                  <c:v>9.6285099999999986</c:v>
                </c:pt>
                <c:pt idx="4277">
                  <c:v>9.6288899999999984</c:v>
                </c:pt>
                <c:pt idx="4278">
                  <c:v>9.6342099999999995</c:v>
                </c:pt>
                <c:pt idx="4279">
                  <c:v>9.6363399999999988</c:v>
                </c:pt>
                <c:pt idx="4280">
                  <c:v>9.6406199999999984</c:v>
                </c:pt>
                <c:pt idx="4281">
                  <c:v>9.6455300000000008</c:v>
                </c:pt>
                <c:pt idx="4282">
                  <c:v>9.6484900000000007</c:v>
                </c:pt>
                <c:pt idx="4283">
                  <c:v>9.6484900000000007</c:v>
                </c:pt>
                <c:pt idx="4284">
                  <c:v>9.6507100000000001</c:v>
                </c:pt>
                <c:pt idx="4285">
                  <c:v>9.653530000000007</c:v>
                </c:pt>
                <c:pt idx="4286">
                  <c:v>9.6544600000000003</c:v>
                </c:pt>
                <c:pt idx="4287">
                  <c:v>9.6550300000000053</c:v>
                </c:pt>
                <c:pt idx="4288">
                  <c:v>9.6553200000000015</c:v>
                </c:pt>
                <c:pt idx="4289">
                  <c:v>9.6553200000000015</c:v>
                </c:pt>
                <c:pt idx="4290">
                  <c:v>9.6574300000000051</c:v>
                </c:pt>
                <c:pt idx="4291">
                  <c:v>9.6598000000000006</c:v>
                </c:pt>
                <c:pt idx="4292">
                  <c:v>9.6598000000000006</c:v>
                </c:pt>
                <c:pt idx="4293">
                  <c:v>9.66066</c:v>
                </c:pt>
                <c:pt idx="4294">
                  <c:v>9.67455</c:v>
                </c:pt>
                <c:pt idx="4295">
                  <c:v>9.6751300000000047</c:v>
                </c:pt>
                <c:pt idx="4296">
                  <c:v>9.6763300000000001</c:v>
                </c:pt>
                <c:pt idx="4297">
                  <c:v>9.6772699999999983</c:v>
                </c:pt>
                <c:pt idx="4298">
                  <c:v>9.6795000000000027</c:v>
                </c:pt>
                <c:pt idx="4299">
                  <c:v>9.6810299999999998</c:v>
                </c:pt>
                <c:pt idx="4300">
                  <c:v>9.6818299999999997</c:v>
                </c:pt>
                <c:pt idx="4301">
                  <c:v>9.6848699999999983</c:v>
                </c:pt>
                <c:pt idx="4302">
                  <c:v>9.6875100000000014</c:v>
                </c:pt>
                <c:pt idx="4303">
                  <c:v>9.687520000000001</c:v>
                </c:pt>
                <c:pt idx="4304">
                  <c:v>9.687759999999999</c:v>
                </c:pt>
                <c:pt idx="4305">
                  <c:v>9.6885500000000011</c:v>
                </c:pt>
                <c:pt idx="4306">
                  <c:v>9.6896100000000001</c:v>
                </c:pt>
                <c:pt idx="4307">
                  <c:v>9.6918799999999994</c:v>
                </c:pt>
                <c:pt idx="4308">
                  <c:v>9.6953699999999987</c:v>
                </c:pt>
                <c:pt idx="4309">
                  <c:v>9.6954500000000028</c:v>
                </c:pt>
                <c:pt idx="4310">
                  <c:v>9.702430000000005</c:v>
                </c:pt>
                <c:pt idx="4311">
                  <c:v>9.7029400000000035</c:v>
                </c:pt>
                <c:pt idx="4312">
                  <c:v>9.7043599999999994</c:v>
                </c:pt>
                <c:pt idx="4313">
                  <c:v>9.7065100000000015</c:v>
                </c:pt>
                <c:pt idx="4314">
                  <c:v>9.7142399999999984</c:v>
                </c:pt>
                <c:pt idx="4315">
                  <c:v>9.717789999999999</c:v>
                </c:pt>
                <c:pt idx="4316">
                  <c:v>9.7181499999999996</c:v>
                </c:pt>
                <c:pt idx="4317">
                  <c:v>9.7182799999999983</c:v>
                </c:pt>
                <c:pt idx="4318">
                  <c:v>9.7196600000000011</c:v>
                </c:pt>
                <c:pt idx="4319">
                  <c:v>9.7196600000000011</c:v>
                </c:pt>
                <c:pt idx="4320">
                  <c:v>9.7214799999999997</c:v>
                </c:pt>
                <c:pt idx="4321">
                  <c:v>9.726799999999999</c:v>
                </c:pt>
                <c:pt idx="4322">
                  <c:v>9.7269599999999983</c:v>
                </c:pt>
                <c:pt idx="4323">
                  <c:v>9.7269599999999983</c:v>
                </c:pt>
                <c:pt idx="4324">
                  <c:v>9.7274400000000014</c:v>
                </c:pt>
                <c:pt idx="4325">
                  <c:v>9.7274400000000014</c:v>
                </c:pt>
                <c:pt idx="4326">
                  <c:v>9.7297199999999986</c:v>
                </c:pt>
                <c:pt idx="4327">
                  <c:v>9.7304699999999986</c:v>
                </c:pt>
                <c:pt idx="4328">
                  <c:v>9.7309899999999985</c:v>
                </c:pt>
                <c:pt idx="4329">
                  <c:v>9.7362499999999983</c:v>
                </c:pt>
                <c:pt idx="4330">
                  <c:v>9.741919999999995</c:v>
                </c:pt>
                <c:pt idx="4331">
                  <c:v>9.741919999999995</c:v>
                </c:pt>
                <c:pt idx="4332">
                  <c:v>9.7431199999999993</c:v>
                </c:pt>
                <c:pt idx="4333">
                  <c:v>9.7435299999999998</c:v>
                </c:pt>
                <c:pt idx="4334">
                  <c:v>9.7441599999999973</c:v>
                </c:pt>
                <c:pt idx="4335">
                  <c:v>9.7446699999999993</c:v>
                </c:pt>
                <c:pt idx="4336">
                  <c:v>9.7471999999999994</c:v>
                </c:pt>
                <c:pt idx="4337">
                  <c:v>9.75</c:v>
                </c:pt>
                <c:pt idx="4338">
                  <c:v>9.7553400000000003</c:v>
                </c:pt>
                <c:pt idx="4339">
                  <c:v>9.7553400000000003</c:v>
                </c:pt>
                <c:pt idx="4340">
                  <c:v>9.75535</c:v>
                </c:pt>
                <c:pt idx="4341">
                  <c:v>9.7563000000000013</c:v>
                </c:pt>
                <c:pt idx="4342">
                  <c:v>9.7575300000000027</c:v>
                </c:pt>
                <c:pt idx="4343">
                  <c:v>9.758560000000001</c:v>
                </c:pt>
                <c:pt idx="4344">
                  <c:v>9.7714500000000015</c:v>
                </c:pt>
                <c:pt idx="4345">
                  <c:v>9.7733199999999982</c:v>
                </c:pt>
                <c:pt idx="4346">
                  <c:v>9.7745000000000015</c:v>
                </c:pt>
                <c:pt idx="4347">
                  <c:v>9.7766500000000001</c:v>
                </c:pt>
                <c:pt idx="4348">
                  <c:v>9.7787499999999987</c:v>
                </c:pt>
                <c:pt idx="4349">
                  <c:v>9.7832900000000009</c:v>
                </c:pt>
                <c:pt idx="4350">
                  <c:v>9.7846300000000017</c:v>
                </c:pt>
                <c:pt idx="4351">
                  <c:v>9.7846599999999988</c:v>
                </c:pt>
                <c:pt idx="4352">
                  <c:v>9.7856000000000005</c:v>
                </c:pt>
                <c:pt idx="4353">
                  <c:v>9.7893900000000009</c:v>
                </c:pt>
                <c:pt idx="4354">
                  <c:v>9.80124</c:v>
                </c:pt>
                <c:pt idx="4355">
                  <c:v>9.8034200000000027</c:v>
                </c:pt>
                <c:pt idx="4356">
                  <c:v>9.8049600000000012</c:v>
                </c:pt>
                <c:pt idx="4357">
                  <c:v>9.8060300000000051</c:v>
                </c:pt>
                <c:pt idx="4358">
                  <c:v>9.8077300000000047</c:v>
                </c:pt>
                <c:pt idx="4359">
                  <c:v>9.8077300000000047</c:v>
                </c:pt>
                <c:pt idx="4360">
                  <c:v>9.8134400000000088</c:v>
                </c:pt>
                <c:pt idx="4361">
                  <c:v>9.8152600000000003</c:v>
                </c:pt>
                <c:pt idx="4362">
                  <c:v>9.8181000000000012</c:v>
                </c:pt>
                <c:pt idx="4363">
                  <c:v>9.818109999999999</c:v>
                </c:pt>
                <c:pt idx="4364">
                  <c:v>9.818109999999999</c:v>
                </c:pt>
                <c:pt idx="4365">
                  <c:v>9.821299999999999</c:v>
                </c:pt>
                <c:pt idx="4366">
                  <c:v>9.8230200000000014</c:v>
                </c:pt>
                <c:pt idx="4367">
                  <c:v>9.8241200000000006</c:v>
                </c:pt>
                <c:pt idx="4368">
                  <c:v>9.8275600000000001</c:v>
                </c:pt>
                <c:pt idx="4369">
                  <c:v>9.8277200000000011</c:v>
                </c:pt>
                <c:pt idx="4370">
                  <c:v>9.8310000000000013</c:v>
                </c:pt>
                <c:pt idx="4371">
                  <c:v>9.8322100000000034</c:v>
                </c:pt>
                <c:pt idx="4372">
                  <c:v>9.8351100000000002</c:v>
                </c:pt>
                <c:pt idx="4373">
                  <c:v>9.8351100000000002</c:v>
                </c:pt>
                <c:pt idx="4374">
                  <c:v>9.8383599999999998</c:v>
                </c:pt>
                <c:pt idx="4375">
                  <c:v>9.8440500000000011</c:v>
                </c:pt>
                <c:pt idx="4376">
                  <c:v>9.8457600000000003</c:v>
                </c:pt>
                <c:pt idx="4377">
                  <c:v>9.846070000000001</c:v>
                </c:pt>
                <c:pt idx="4378">
                  <c:v>9.8472199999999983</c:v>
                </c:pt>
                <c:pt idx="4379">
                  <c:v>9.8482499999999984</c:v>
                </c:pt>
                <c:pt idx="4380">
                  <c:v>9.8570900000000048</c:v>
                </c:pt>
                <c:pt idx="4381">
                  <c:v>9.8624700000000054</c:v>
                </c:pt>
                <c:pt idx="4382">
                  <c:v>9.8631600000000006</c:v>
                </c:pt>
                <c:pt idx="4383">
                  <c:v>9.8645100000000028</c:v>
                </c:pt>
                <c:pt idx="4384">
                  <c:v>9.8645600000000027</c:v>
                </c:pt>
                <c:pt idx="4385">
                  <c:v>9.8645600000000027</c:v>
                </c:pt>
                <c:pt idx="4386">
                  <c:v>9.8659100000000048</c:v>
                </c:pt>
                <c:pt idx="4387">
                  <c:v>9.8669400000000067</c:v>
                </c:pt>
                <c:pt idx="4388">
                  <c:v>9.8688700000000011</c:v>
                </c:pt>
                <c:pt idx="4389">
                  <c:v>9.8713000000000015</c:v>
                </c:pt>
                <c:pt idx="4390">
                  <c:v>9.8723100000000006</c:v>
                </c:pt>
                <c:pt idx="4391">
                  <c:v>9.8746200000000002</c:v>
                </c:pt>
                <c:pt idx="4392">
                  <c:v>9.8750000000000053</c:v>
                </c:pt>
                <c:pt idx="4393">
                  <c:v>9.8781000000000034</c:v>
                </c:pt>
                <c:pt idx="4394">
                  <c:v>9.8799900000000047</c:v>
                </c:pt>
                <c:pt idx="4395">
                  <c:v>9.8799900000000047</c:v>
                </c:pt>
                <c:pt idx="4396">
                  <c:v>9.8851700000000005</c:v>
                </c:pt>
                <c:pt idx="4397">
                  <c:v>9.8892400000000027</c:v>
                </c:pt>
                <c:pt idx="4398">
                  <c:v>9.8892400000000027</c:v>
                </c:pt>
                <c:pt idx="4399">
                  <c:v>9.8899500000000007</c:v>
                </c:pt>
                <c:pt idx="4400">
                  <c:v>9.8918100000000013</c:v>
                </c:pt>
                <c:pt idx="4401">
                  <c:v>9.8922500000000007</c:v>
                </c:pt>
                <c:pt idx="4402">
                  <c:v>9.8922500000000007</c:v>
                </c:pt>
                <c:pt idx="4403">
                  <c:v>9.8922500000000007</c:v>
                </c:pt>
                <c:pt idx="4404">
                  <c:v>9.8922500000000007</c:v>
                </c:pt>
                <c:pt idx="4405">
                  <c:v>9.8933900000000001</c:v>
                </c:pt>
                <c:pt idx="4406">
                  <c:v>9.8950300000000055</c:v>
                </c:pt>
                <c:pt idx="4407">
                  <c:v>9.8959200000000003</c:v>
                </c:pt>
                <c:pt idx="4408">
                  <c:v>9.8970100000000034</c:v>
                </c:pt>
                <c:pt idx="4409">
                  <c:v>9.9008200000000013</c:v>
                </c:pt>
                <c:pt idx="4410">
                  <c:v>9.9072300000000002</c:v>
                </c:pt>
                <c:pt idx="4411">
                  <c:v>9.9082199999999983</c:v>
                </c:pt>
                <c:pt idx="4412">
                  <c:v>9.9140200000000007</c:v>
                </c:pt>
                <c:pt idx="4413">
                  <c:v>9.9167400000000008</c:v>
                </c:pt>
                <c:pt idx="4414">
                  <c:v>9.9182699999999997</c:v>
                </c:pt>
                <c:pt idx="4415">
                  <c:v>9.9192</c:v>
                </c:pt>
                <c:pt idx="4416">
                  <c:v>9.9229100000000034</c:v>
                </c:pt>
                <c:pt idx="4417">
                  <c:v>9.9231100000000012</c:v>
                </c:pt>
                <c:pt idx="4418">
                  <c:v>9.9245000000000001</c:v>
                </c:pt>
                <c:pt idx="4419">
                  <c:v>9.9252300000000027</c:v>
                </c:pt>
                <c:pt idx="4420">
                  <c:v>9.9256800000000052</c:v>
                </c:pt>
                <c:pt idx="4421">
                  <c:v>9.9261800000000004</c:v>
                </c:pt>
                <c:pt idx="4422">
                  <c:v>9.9265700000000034</c:v>
                </c:pt>
                <c:pt idx="4423">
                  <c:v>9.9278300000000002</c:v>
                </c:pt>
                <c:pt idx="4424">
                  <c:v>9.9306400000000004</c:v>
                </c:pt>
                <c:pt idx="4425">
                  <c:v>9.9316000000000013</c:v>
                </c:pt>
                <c:pt idx="4426">
                  <c:v>9.9347699999999985</c:v>
                </c:pt>
                <c:pt idx="4427">
                  <c:v>9.9371599999999987</c:v>
                </c:pt>
                <c:pt idx="4428">
                  <c:v>9.939070000000001</c:v>
                </c:pt>
                <c:pt idx="4429">
                  <c:v>9.9393400000000014</c:v>
                </c:pt>
                <c:pt idx="4430">
                  <c:v>9.9411799999999992</c:v>
                </c:pt>
                <c:pt idx="4431">
                  <c:v>9.9422100000000011</c:v>
                </c:pt>
                <c:pt idx="4432">
                  <c:v>9.9422200000000007</c:v>
                </c:pt>
                <c:pt idx="4433">
                  <c:v>9.9425800000000049</c:v>
                </c:pt>
                <c:pt idx="4434">
                  <c:v>9.9425800000000049</c:v>
                </c:pt>
                <c:pt idx="4435">
                  <c:v>9.9429000000000016</c:v>
                </c:pt>
                <c:pt idx="4436">
                  <c:v>9.9511600000000016</c:v>
                </c:pt>
                <c:pt idx="4437">
                  <c:v>9.9511600000000016</c:v>
                </c:pt>
                <c:pt idx="4438">
                  <c:v>9.9580900000000003</c:v>
                </c:pt>
                <c:pt idx="4439">
                  <c:v>9.9662800000000047</c:v>
                </c:pt>
                <c:pt idx="4440">
                  <c:v>9.9672300000000007</c:v>
                </c:pt>
                <c:pt idx="4441">
                  <c:v>9.9677800000000047</c:v>
                </c:pt>
                <c:pt idx="4442">
                  <c:v>9.9730300000000049</c:v>
                </c:pt>
                <c:pt idx="4443">
                  <c:v>9.9741</c:v>
                </c:pt>
                <c:pt idx="4444">
                  <c:v>9.9758400000000069</c:v>
                </c:pt>
                <c:pt idx="4445">
                  <c:v>9.9758400000000069</c:v>
                </c:pt>
                <c:pt idx="4446">
                  <c:v>9.97729</c:v>
                </c:pt>
                <c:pt idx="4447">
                  <c:v>9.9807600000000001</c:v>
                </c:pt>
                <c:pt idx="4448">
                  <c:v>9.9816800000000008</c:v>
                </c:pt>
                <c:pt idx="4449">
                  <c:v>9.9971100000000011</c:v>
                </c:pt>
                <c:pt idx="4450">
                  <c:v>10.0017</c:v>
                </c:pt>
                <c:pt idx="4451">
                  <c:v>10.017100000000001</c:v>
                </c:pt>
                <c:pt idx="4452">
                  <c:v>10.018800000000001</c:v>
                </c:pt>
                <c:pt idx="4453">
                  <c:v>10.020200000000001</c:v>
                </c:pt>
                <c:pt idx="4454">
                  <c:v>10.020200000000001</c:v>
                </c:pt>
                <c:pt idx="4455">
                  <c:v>10.0244</c:v>
                </c:pt>
                <c:pt idx="4456">
                  <c:v>10.024700000000001</c:v>
                </c:pt>
                <c:pt idx="4457">
                  <c:v>10.029</c:v>
                </c:pt>
                <c:pt idx="4458">
                  <c:v>10.030299999999999</c:v>
                </c:pt>
                <c:pt idx="4459">
                  <c:v>10.0336</c:v>
                </c:pt>
                <c:pt idx="4460">
                  <c:v>10.034000000000001</c:v>
                </c:pt>
                <c:pt idx="4461">
                  <c:v>10.035500000000004</c:v>
                </c:pt>
                <c:pt idx="4462">
                  <c:v>10.037000000000001</c:v>
                </c:pt>
                <c:pt idx="4463">
                  <c:v>10.038899999999998</c:v>
                </c:pt>
                <c:pt idx="4464">
                  <c:v>10.0397</c:v>
                </c:pt>
                <c:pt idx="4465">
                  <c:v>10.047600000000001</c:v>
                </c:pt>
                <c:pt idx="4466">
                  <c:v>10.047600000000001</c:v>
                </c:pt>
                <c:pt idx="4467">
                  <c:v>10.0496</c:v>
                </c:pt>
                <c:pt idx="4468">
                  <c:v>10.050400000000005</c:v>
                </c:pt>
                <c:pt idx="4469">
                  <c:v>10.050400000000005</c:v>
                </c:pt>
                <c:pt idx="4470">
                  <c:v>10.0511</c:v>
                </c:pt>
                <c:pt idx="4471">
                  <c:v>10.0532</c:v>
                </c:pt>
                <c:pt idx="4472">
                  <c:v>10.055700000000005</c:v>
                </c:pt>
                <c:pt idx="4473">
                  <c:v>10.055700000000005</c:v>
                </c:pt>
                <c:pt idx="4474">
                  <c:v>10.056900000000002</c:v>
                </c:pt>
                <c:pt idx="4475">
                  <c:v>10.057600000000004</c:v>
                </c:pt>
                <c:pt idx="4476">
                  <c:v>10.057700000000002</c:v>
                </c:pt>
                <c:pt idx="4477">
                  <c:v>10.057700000000002</c:v>
                </c:pt>
                <c:pt idx="4478">
                  <c:v>10.059000000000005</c:v>
                </c:pt>
                <c:pt idx="4479">
                  <c:v>10.061400000000004</c:v>
                </c:pt>
                <c:pt idx="4480">
                  <c:v>10.067500000000004</c:v>
                </c:pt>
                <c:pt idx="4481">
                  <c:v>10.0702</c:v>
                </c:pt>
                <c:pt idx="4482">
                  <c:v>10.0708</c:v>
                </c:pt>
                <c:pt idx="4483">
                  <c:v>10.071</c:v>
                </c:pt>
                <c:pt idx="4484">
                  <c:v>10.072400000000005</c:v>
                </c:pt>
                <c:pt idx="4485">
                  <c:v>10.0761</c:v>
                </c:pt>
                <c:pt idx="4486">
                  <c:v>10.0771</c:v>
                </c:pt>
                <c:pt idx="4487">
                  <c:v>10.0771</c:v>
                </c:pt>
                <c:pt idx="4488">
                  <c:v>10.0771</c:v>
                </c:pt>
                <c:pt idx="4489">
                  <c:v>10.078000000000001</c:v>
                </c:pt>
                <c:pt idx="4490">
                  <c:v>10.0786</c:v>
                </c:pt>
                <c:pt idx="4491">
                  <c:v>10.084200000000001</c:v>
                </c:pt>
                <c:pt idx="4492">
                  <c:v>10.0862</c:v>
                </c:pt>
                <c:pt idx="4493">
                  <c:v>10.0862</c:v>
                </c:pt>
                <c:pt idx="4494">
                  <c:v>10.0862</c:v>
                </c:pt>
                <c:pt idx="4495">
                  <c:v>10.091200000000001</c:v>
                </c:pt>
                <c:pt idx="4496">
                  <c:v>10.091700000000001</c:v>
                </c:pt>
                <c:pt idx="4497">
                  <c:v>10.099300000000001</c:v>
                </c:pt>
                <c:pt idx="4498">
                  <c:v>10.103300000000001</c:v>
                </c:pt>
                <c:pt idx="4499">
                  <c:v>10.1058</c:v>
                </c:pt>
                <c:pt idx="4500">
                  <c:v>10.1092</c:v>
                </c:pt>
                <c:pt idx="4501">
                  <c:v>10.1092</c:v>
                </c:pt>
                <c:pt idx="4502">
                  <c:v>10.110300000000001</c:v>
                </c:pt>
                <c:pt idx="4503">
                  <c:v>10.112</c:v>
                </c:pt>
                <c:pt idx="4504">
                  <c:v>10.113200000000001</c:v>
                </c:pt>
                <c:pt idx="4505">
                  <c:v>10.1152</c:v>
                </c:pt>
                <c:pt idx="4506">
                  <c:v>10.115500000000004</c:v>
                </c:pt>
                <c:pt idx="4507">
                  <c:v>10.115500000000004</c:v>
                </c:pt>
                <c:pt idx="4508">
                  <c:v>10.1175</c:v>
                </c:pt>
                <c:pt idx="4509">
                  <c:v>10.118600000000001</c:v>
                </c:pt>
                <c:pt idx="4510">
                  <c:v>10.118600000000001</c:v>
                </c:pt>
                <c:pt idx="4511">
                  <c:v>10.118600000000001</c:v>
                </c:pt>
                <c:pt idx="4512">
                  <c:v>10.118600000000001</c:v>
                </c:pt>
                <c:pt idx="4513">
                  <c:v>10.124199999999998</c:v>
                </c:pt>
                <c:pt idx="4514">
                  <c:v>10.127000000000001</c:v>
                </c:pt>
                <c:pt idx="4515">
                  <c:v>10.130700000000001</c:v>
                </c:pt>
                <c:pt idx="4516">
                  <c:v>10.130700000000001</c:v>
                </c:pt>
                <c:pt idx="4517">
                  <c:v>10.135900000000001</c:v>
                </c:pt>
                <c:pt idx="4518">
                  <c:v>10.139900000000001</c:v>
                </c:pt>
                <c:pt idx="4519">
                  <c:v>10.141899999999998</c:v>
                </c:pt>
                <c:pt idx="4520">
                  <c:v>10.147999999999998</c:v>
                </c:pt>
                <c:pt idx="4521">
                  <c:v>10.1568</c:v>
                </c:pt>
                <c:pt idx="4522">
                  <c:v>10.157500000000002</c:v>
                </c:pt>
                <c:pt idx="4523">
                  <c:v>10.162600000000007</c:v>
                </c:pt>
                <c:pt idx="4524">
                  <c:v>10.1668</c:v>
                </c:pt>
                <c:pt idx="4525">
                  <c:v>10.1684</c:v>
                </c:pt>
                <c:pt idx="4526">
                  <c:v>10.169600000000004</c:v>
                </c:pt>
                <c:pt idx="4527">
                  <c:v>10.172800000000002</c:v>
                </c:pt>
                <c:pt idx="4528">
                  <c:v>10.1746</c:v>
                </c:pt>
                <c:pt idx="4529">
                  <c:v>10.1746</c:v>
                </c:pt>
                <c:pt idx="4530">
                  <c:v>10.174800000000001</c:v>
                </c:pt>
                <c:pt idx="4531">
                  <c:v>10.175700000000004</c:v>
                </c:pt>
                <c:pt idx="4532">
                  <c:v>10.175700000000004</c:v>
                </c:pt>
                <c:pt idx="4533">
                  <c:v>10.175700000000004</c:v>
                </c:pt>
                <c:pt idx="4534">
                  <c:v>10.180200000000001</c:v>
                </c:pt>
                <c:pt idx="4535">
                  <c:v>10.181000000000001</c:v>
                </c:pt>
                <c:pt idx="4536">
                  <c:v>10.181299999999998</c:v>
                </c:pt>
                <c:pt idx="4537">
                  <c:v>10.185</c:v>
                </c:pt>
                <c:pt idx="4538">
                  <c:v>10.186300000000001</c:v>
                </c:pt>
                <c:pt idx="4539">
                  <c:v>10.188899999999999</c:v>
                </c:pt>
                <c:pt idx="4540">
                  <c:v>10.191000000000001</c:v>
                </c:pt>
                <c:pt idx="4541">
                  <c:v>10.193</c:v>
                </c:pt>
                <c:pt idx="4542">
                  <c:v>10.196</c:v>
                </c:pt>
                <c:pt idx="4543">
                  <c:v>10.198299999999998</c:v>
                </c:pt>
                <c:pt idx="4544">
                  <c:v>10.201000000000001</c:v>
                </c:pt>
                <c:pt idx="4545">
                  <c:v>10.206</c:v>
                </c:pt>
                <c:pt idx="4546">
                  <c:v>10.2127</c:v>
                </c:pt>
                <c:pt idx="4547">
                  <c:v>10.2128</c:v>
                </c:pt>
                <c:pt idx="4548">
                  <c:v>10.217000000000001</c:v>
                </c:pt>
                <c:pt idx="4549">
                  <c:v>10.218699999999998</c:v>
                </c:pt>
                <c:pt idx="4550">
                  <c:v>10.219100000000001</c:v>
                </c:pt>
                <c:pt idx="4551">
                  <c:v>10.220000000000001</c:v>
                </c:pt>
                <c:pt idx="4552">
                  <c:v>10.221500000000001</c:v>
                </c:pt>
                <c:pt idx="4553">
                  <c:v>10.2227</c:v>
                </c:pt>
                <c:pt idx="4554">
                  <c:v>10.2227</c:v>
                </c:pt>
                <c:pt idx="4555">
                  <c:v>10.225300000000001</c:v>
                </c:pt>
                <c:pt idx="4556">
                  <c:v>10.229299999999999</c:v>
                </c:pt>
                <c:pt idx="4557">
                  <c:v>10.229299999999999</c:v>
                </c:pt>
                <c:pt idx="4558">
                  <c:v>10.230799999999999</c:v>
                </c:pt>
                <c:pt idx="4559">
                  <c:v>10.245200000000001</c:v>
                </c:pt>
                <c:pt idx="4560">
                  <c:v>10.2494</c:v>
                </c:pt>
                <c:pt idx="4561">
                  <c:v>10.249500000000001</c:v>
                </c:pt>
                <c:pt idx="4562">
                  <c:v>10.251000000000001</c:v>
                </c:pt>
                <c:pt idx="4563">
                  <c:v>10.252000000000002</c:v>
                </c:pt>
                <c:pt idx="4564">
                  <c:v>10.2567</c:v>
                </c:pt>
                <c:pt idx="4565">
                  <c:v>10.257</c:v>
                </c:pt>
                <c:pt idx="4566">
                  <c:v>10.257</c:v>
                </c:pt>
                <c:pt idx="4567">
                  <c:v>10.259</c:v>
                </c:pt>
                <c:pt idx="4568">
                  <c:v>10.2608</c:v>
                </c:pt>
                <c:pt idx="4569">
                  <c:v>10.2622</c:v>
                </c:pt>
                <c:pt idx="4570">
                  <c:v>10.265000000000002</c:v>
                </c:pt>
                <c:pt idx="4571">
                  <c:v>10.2658</c:v>
                </c:pt>
                <c:pt idx="4572">
                  <c:v>10.266</c:v>
                </c:pt>
                <c:pt idx="4573">
                  <c:v>10.2675</c:v>
                </c:pt>
                <c:pt idx="4574">
                  <c:v>10.268800000000001</c:v>
                </c:pt>
                <c:pt idx="4575">
                  <c:v>10.268800000000001</c:v>
                </c:pt>
                <c:pt idx="4576">
                  <c:v>10.2692</c:v>
                </c:pt>
                <c:pt idx="4577">
                  <c:v>10.274000000000001</c:v>
                </c:pt>
                <c:pt idx="4578">
                  <c:v>10.277299999999999</c:v>
                </c:pt>
                <c:pt idx="4579">
                  <c:v>10.278600000000001</c:v>
                </c:pt>
                <c:pt idx="4580">
                  <c:v>10.279400000000004</c:v>
                </c:pt>
                <c:pt idx="4581">
                  <c:v>10.28</c:v>
                </c:pt>
                <c:pt idx="4582">
                  <c:v>10.28</c:v>
                </c:pt>
                <c:pt idx="4583">
                  <c:v>10.2844</c:v>
                </c:pt>
                <c:pt idx="4584">
                  <c:v>10.292200000000001</c:v>
                </c:pt>
                <c:pt idx="4585">
                  <c:v>10.294600000000001</c:v>
                </c:pt>
                <c:pt idx="4586">
                  <c:v>10.294700000000001</c:v>
                </c:pt>
                <c:pt idx="4587">
                  <c:v>10.2957</c:v>
                </c:pt>
                <c:pt idx="4588">
                  <c:v>10.297000000000001</c:v>
                </c:pt>
                <c:pt idx="4589">
                  <c:v>10.305000000000005</c:v>
                </c:pt>
                <c:pt idx="4590">
                  <c:v>10.305000000000005</c:v>
                </c:pt>
                <c:pt idx="4591">
                  <c:v>10.3071</c:v>
                </c:pt>
                <c:pt idx="4592">
                  <c:v>10.315900000000006</c:v>
                </c:pt>
                <c:pt idx="4593">
                  <c:v>10.317600000000002</c:v>
                </c:pt>
                <c:pt idx="4594">
                  <c:v>10.318300000000001</c:v>
                </c:pt>
                <c:pt idx="4595">
                  <c:v>10.3223</c:v>
                </c:pt>
                <c:pt idx="4596">
                  <c:v>10.323500000000006</c:v>
                </c:pt>
                <c:pt idx="4597">
                  <c:v>10.340300000000001</c:v>
                </c:pt>
                <c:pt idx="4598">
                  <c:v>10.3438</c:v>
                </c:pt>
                <c:pt idx="4599">
                  <c:v>10.3462</c:v>
                </c:pt>
                <c:pt idx="4600">
                  <c:v>10.348700000000001</c:v>
                </c:pt>
                <c:pt idx="4601">
                  <c:v>10.351400000000005</c:v>
                </c:pt>
                <c:pt idx="4602">
                  <c:v>10.352000000000006</c:v>
                </c:pt>
                <c:pt idx="4603">
                  <c:v>10.352200000000005</c:v>
                </c:pt>
                <c:pt idx="4604">
                  <c:v>10.3613</c:v>
                </c:pt>
                <c:pt idx="4605">
                  <c:v>10.364800000000002</c:v>
                </c:pt>
                <c:pt idx="4606">
                  <c:v>10.3649</c:v>
                </c:pt>
                <c:pt idx="4607">
                  <c:v>10.368500000000004</c:v>
                </c:pt>
                <c:pt idx="4608">
                  <c:v>10.371500000000006</c:v>
                </c:pt>
                <c:pt idx="4609">
                  <c:v>10.383700000000006</c:v>
                </c:pt>
                <c:pt idx="4610">
                  <c:v>10.3902</c:v>
                </c:pt>
                <c:pt idx="4611">
                  <c:v>10.3931</c:v>
                </c:pt>
                <c:pt idx="4612">
                  <c:v>10.3932</c:v>
                </c:pt>
                <c:pt idx="4613">
                  <c:v>10.393800000000002</c:v>
                </c:pt>
                <c:pt idx="4614">
                  <c:v>10.394500000000004</c:v>
                </c:pt>
                <c:pt idx="4615">
                  <c:v>10.4002</c:v>
                </c:pt>
                <c:pt idx="4616">
                  <c:v>10.4002</c:v>
                </c:pt>
                <c:pt idx="4617">
                  <c:v>10.400700000000002</c:v>
                </c:pt>
                <c:pt idx="4618">
                  <c:v>10.400700000000002</c:v>
                </c:pt>
                <c:pt idx="4619">
                  <c:v>10.405400000000006</c:v>
                </c:pt>
                <c:pt idx="4620">
                  <c:v>10.408000000000001</c:v>
                </c:pt>
                <c:pt idx="4621">
                  <c:v>10.4108</c:v>
                </c:pt>
                <c:pt idx="4622">
                  <c:v>10.413</c:v>
                </c:pt>
                <c:pt idx="4623">
                  <c:v>10.415600000000005</c:v>
                </c:pt>
                <c:pt idx="4624">
                  <c:v>10.4215</c:v>
                </c:pt>
                <c:pt idx="4625">
                  <c:v>10.4229</c:v>
                </c:pt>
                <c:pt idx="4626">
                  <c:v>10.424100000000001</c:v>
                </c:pt>
                <c:pt idx="4627">
                  <c:v>10.4268</c:v>
                </c:pt>
                <c:pt idx="4628">
                  <c:v>10.434000000000001</c:v>
                </c:pt>
                <c:pt idx="4629">
                  <c:v>10.435</c:v>
                </c:pt>
                <c:pt idx="4630">
                  <c:v>10.441000000000001</c:v>
                </c:pt>
                <c:pt idx="4631">
                  <c:v>10.4444</c:v>
                </c:pt>
                <c:pt idx="4632">
                  <c:v>10.4466</c:v>
                </c:pt>
                <c:pt idx="4633">
                  <c:v>10.446900000000001</c:v>
                </c:pt>
                <c:pt idx="4634">
                  <c:v>10.447100000000001</c:v>
                </c:pt>
                <c:pt idx="4635">
                  <c:v>10.448500000000001</c:v>
                </c:pt>
                <c:pt idx="4636">
                  <c:v>10.448700000000001</c:v>
                </c:pt>
                <c:pt idx="4637">
                  <c:v>10.4496</c:v>
                </c:pt>
                <c:pt idx="4638">
                  <c:v>10.450500000000005</c:v>
                </c:pt>
                <c:pt idx="4639">
                  <c:v>10.450600000000005</c:v>
                </c:pt>
                <c:pt idx="4640">
                  <c:v>10.454000000000002</c:v>
                </c:pt>
                <c:pt idx="4641">
                  <c:v>10.454800000000002</c:v>
                </c:pt>
                <c:pt idx="4642">
                  <c:v>10.458300000000001</c:v>
                </c:pt>
                <c:pt idx="4643">
                  <c:v>10.461500000000004</c:v>
                </c:pt>
                <c:pt idx="4644">
                  <c:v>10.4643</c:v>
                </c:pt>
                <c:pt idx="4645">
                  <c:v>10.4802</c:v>
                </c:pt>
                <c:pt idx="4646">
                  <c:v>10.4803</c:v>
                </c:pt>
                <c:pt idx="4647">
                  <c:v>10.482200000000002</c:v>
                </c:pt>
                <c:pt idx="4648">
                  <c:v>10.484500000000002</c:v>
                </c:pt>
                <c:pt idx="4649">
                  <c:v>10.489500000000005</c:v>
                </c:pt>
                <c:pt idx="4650">
                  <c:v>10.4907</c:v>
                </c:pt>
                <c:pt idx="4651">
                  <c:v>10.491900000000001</c:v>
                </c:pt>
                <c:pt idx="4652">
                  <c:v>10.494300000000001</c:v>
                </c:pt>
                <c:pt idx="4653">
                  <c:v>10.494300000000001</c:v>
                </c:pt>
                <c:pt idx="4654">
                  <c:v>10.494300000000001</c:v>
                </c:pt>
                <c:pt idx="4655">
                  <c:v>10.494400000000002</c:v>
                </c:pt>
                <c:pt idx="4656">
                  <c:v>10.494900000000001</c:v>
                </c:pt>
                <c:pt idx="4657">
                  <c:v>10.494900000000001</c:v>
                </c:pt>
                <c:pt idx="4658">
                  <c:v>10.4963</c:v>
                </c:pt>
                <c:pt idx="4659">
                  <c:v>10.5014</c:v>
                </c:pt>
                <c:pt idx="4660">
                  <c:v>10.504900000000001</c:v>
                </c:pt>
                <c:pt idx="4661">
                  <c:v>10.5053</c:v>
                </c:pt>
                <c:pt idx="4662">
                  <c:v>10.509400000000005</c:v>
                </c:pt>
                <c:pt idx="4663">
                  <c:v>10.5131</c:v>
                </c:pt>
                <c:pt idx="4664">
                  <c:v>10.516400000000004</c:v>
                </c:pt>
                <c:pt idx="4665">
                  <c:v>10.518099999999999</c:v>
                </c:pt>
                <c:pt idx="4666">
                  <c:v>10.5199</c:v>
                </c:pt>
                <c:pt idx="4667">
                  <c:v>10.5199</c:v>
                </c:pt>
                <c:pt idx="4668">
                  <c:v>10.533800000000001</c:v>
                </c:pt>
                <c:pt idx="4669">
                  <c:v>10.534800000000001</c:v>
                </c:pt>
                <c:pt idx="4670">
                  <c:v>10.536</c:v>
                </c:pt>
                <c:pt idx="4671">
                  <c:v>10.5374</c:v>
                </c:pt>
                <c:pt idx="4672">
                  <c:v>10.537700000000001</c:v>
                </c:pt>
                <c:pt idx="4673">
                  <c:v>10.538299999999998</c:v>
                </c:pt>
                <c:pt idx="4674">
                  <c:v>10.542300000000001</c:v>
                </c:pt>
                <c:pt idx="4675">
                  <c:v>10.542300000000001</c:v>
                </c:pt>
                <c:pt idx="4676">
                  <c:v>10.5427</c:v>
                </c:pt>
                <c:pt idx="4677">
                  <c:v>10.543700000000001</c:v>
                </c:pt>
                <c:pt idx="4678">
                  <c:v>10.544299999999998</c:v>
                </c:pt>
                <c:pt idx="4679">
                  <c:v>10.5459</c:v>
                </c:pt>
                <c:pt idx="4680">
                  <c:v>10.547700000000001</c:v>
                </c:pt>
                <c:pt idx="4681">
                  <c:v>10.555400000000008</c:v>
                </c:pt>
                <c:pt idx="4682">
                  <c:v>10.5572</c:v>
                </c:pt>
                <c:pt idx="4683">
                  <c:v>10.5578</c:v>
                </c:pt>
                <c:pt idx="4684">
                  <c:v>10.561</c:v>
                </c:pt>
                <c:pt idx="4685">
                  <c:v>10.562900000000004</c:v>
                </c:pt>
                <c:pt idx="4686">
                  <c:v>10.5632</c:v>
                </c:pt>
                <c:pt idx="4687">
                  <c:v>10.5641</c:v>
                </c:pt>
                <c:pt idx="4688">
                  <c:v>10.5669</c:v>
                </c:pt>
                <c:pt idx="4689">
                  <c:v>10.5733</c:v>
                </c:pt>
                <c:pt idx="4690">
                  <c:v>10.5747</c:v>
                </c:pt>
                <c:pt idx="4691">
                  <c:v>10.5747</c:v>
                </c:pt>
                <c:pt idx="4692">
                  <c:v>10.5799</c:v>
                </c:pt>
                <c:pt idx="4693">
                  <c:v>10.5891</c:v>
                </c:pt>
                <c:pt idx="4694">
                  <c:v>10.5905</c:v>
                </c:pt>
                <c:pt idx="4695">
                  <c:v>10.591200000000001</c:v>
                </c:pt>
                <c:pt idx="4696">
                  <c:v>10.5929</c:v>
                </c:pt>
                <c:pt idx="4697">
                  <c:v>10.5929</c:v>
                </c:pt>
                <c:pt idx="4698">
                  <c:v>10.5929</c:v>
                </c:pt>
                <c:pt idx="4699">
                  <c:v>10.5974</c:v>
                </c:pt>
                <c:pt idx="4700">
                  <c:v>10.5977</c:v>
                </c:pt>
                <c:pt idx="4701">
                  <c:v>10.5977</c:v>
                </c:pt>
                <c:pt idx="4702">
                  <c:v>10.6031</c:v>
                </c:pt>
                <c:pt idx="4703">
                  <c:v>10.603200000000001</c:v>
                </c:pt>
                <c:pt idx="4704">
                  <c:v>10.6038</c:v>
                </c:pt>
                <c:pt idx="4705">
                  <c:v>10.604299999999999</c:v>
                </c:pt>
                <c:pt idx="4706">
                  <c:v>10.611299999999998</c:v>
                </c:pt>
                <c:pt idx="4707">
                  <c:v>10.611500000000001</c:v>
                </c:pt>
                <c:pt idx="4708">
                  <c:v>10.611700000000001</c:v>
                </c:pt>
                <c:pt idx="4709">
                  <c:v>10.6122</c:v>
                </c:pt>
                <c:pt idx="4710">
                  <c:v>10.612500000000002</c:v>
                </c:pt>
                <c:pt idx="4711">
                  <c:v>10.614899999999999</c:v>
                </c:pt>
                <c:pt idx="4712">
                  <c:v>10.6175</c:v>
                </c:pt>
                <c:pt idx="4713">
                  <c:v>10.619200000000001</c:v>
                </c:pt>
                <c:pt idx="4714">
                  <c:v>10.6228</c:v>
                </c:pt>
                <c:pt idx="4715">
                  <c:v>10.6228</c:v>
                </c:pt>
                <c:pt idx="4716">
                  <c:v>10.623000000000001</c:v>
                </c:pt>
                <c:pt idx="4717">
                  <c:v>10.6257</c:v>
                </c:pt>
                <c:pt idx="4718">
                  <c:v>10.627899999999999</c:v>
                </c:pt>
                <c:pt idx="4719">
                  <c:v>10.628599999999999</c:v>
                </c:pt>
                <c:pt idx="4720">
                  <c:v>10.631099999999998</c:v>
                </c:pt>
                <c:pt idx="4721">
                  <c:v>10.634099999999998</c:v>
                </c:pt>
                <c:pt idx="4722">
                  <c:v>10.634099999999998</c:v>
                </c:pt>
                <c:pt idx="4723">
                  <c:v>10.640899999999998</c:v>
                </c:pt>
                <c:pt idx="4724">
                  <c:v>10.642200000000001</c:v>
                </c:pt>
                <c:pt idx="4725">
                  <c:v>10.6563</c:v>
                </c:pt>
                <c:pt idx="4726">
                  <c:v>10.6568</c:v>
                </c:pt>
                <c:pt idx="4727">
                  <c:v>10.6591</c:v>
                </c:pt>
                <c:pt idx="4728">
                  <c:v>10.659700000000004</c:v>
                </c:pt>
                <c:pt idx="4729">
                  <c:v>10.659700000000004</c:v>
                </c:pt>
                <c:pt idx="4730">
                  <c:v>10.6599</c:v>
                </c:pt>
                <c:pt idx="4731">
                  <c:v>10.6607</c:v>
                </c:pt>
                <c:pt idx="4732">
                  <c:v>10.661100000000001</c:v>
                </c:pt>
                <c:pt idx="4733">
                  <c:v>10.662700000000006</c:v>
                </c:pt>
                <c:pt idx="4734">
                  <c:v>10.662700000000006</c:v>
                </c:pt>
                <c:pt idx="4735">
                  <c:v>10.664900000000001</c:v>
                </c:pt>
                <c:pt idx="4736">
                  <c:v>10.6691</c:v>
                </c:pt>
                <c:pt idx="4737">
                  <c:v>10.669600000000004</c:v>
                </c:pt>
                <c:pt idx="4738">
                  <c:v>10.673300000000001</c:v>
                </c:pt>
                <c:pt idx="4739">
                  <c:v>10.6737</c:v>
                </c:pt>
                <c:pt idx="4740">
                  <c:v>10.6737</c:v>
                </c:pt>
                <c:pt idx="4741">
                  <c:v>10.676500000000004</c:v>
                </c:pt>
                <c:pt idx="4742">
                  <c:v>10.6769</c:v>
                </c:pt>
                <c:pt idx="4743">
                  <c:v>10.678199999999999</c:v>
                </c:pt>
                <c:pt idx="4744">
                  <c:v>10.685</c:v>
                </c:pt>
                <c:pt idx="4745">
                  <c:v>10.685700000000002</c:v>
                </c:pt>
                <c:pt idx="4746">
                  <c:v>10.685700000000002</c:v>
                </c:pt>
                <c:pt idx="4747">
                  <c:v>10.689</c:v>
                </c:pt>
                <c:pt idx="4748">
                  <c:v>10.69</c:v>
                </c:pt>
                <c:pt idx="4749">
                  <c:v>10.690900000000001</c:v>
                </c:pt>
                <c:pt idx="4750">
                  <c:v>10.6915</c:v>
                </c:pt>
                <c:pt idx="4751">
                  <c:v>10.6915</c:v>
                </c:pt>
                <c:pt idx="4752">
                  <c:v>10.6921</c:v>
                </c:pt>
                <c:pt idx="4753">
                  <c:v>10.6991</c:v>
                </c:pt>
                <c:pt idx="4754">
                  <c:v>10.703800000000001</c:v>
                </c:pt>
                <c:pt idx="4755">
                  <c:v>10.704000000000001</c:v>
                </c:pt>
                <c:pt idx="4756">
                  <c:v>10.707800000000001</c:v>
                </c:pt>
                <c:pt idx="4757">
                  <c:v>10.7095</c:v>
                </c:pt>
                <c:pt idx="4758">
                  <c:v>10.7104</c:v>
                </c:pt>
                <c:pt idx="4759">
                  <c:v>10.7104</c:v>
                </c:pt>
                <c:pt idx="4760">
                  <c:v>10.711099999999998</c:v>
                </c:pt>
                <c:pt idx="4761">
                  <c:v>10.711299999999998</c:v>
                </c:pt>
                <c:pt idx="4762">
                  <c:v>10.7126</c:v>
                </c:pt>
                <c:pt idx="4763">
                  <c:v>10.7134</c:v>
                </c:pt>
                <c:pt idx="4764">
                  <c:v>10.7135</c:v>
                </c:pt>
                <c:pt idx="4765">
                  <c:v>10.717799999999999</c:v>
                </c:pt>
                <c:pt idx="4766">
                  <c:v>10.717999999999998</c:v>
                </c:pt>
                <c:pt idx="4767">
                  <c:v>10.717999999999998</c:v>
                </c:pt>
                <c:pt idx="4768">
                  <c:v>10.717999999999998</c:v>
                </c:pt>
                <c:pt idx="4769">
                  <c:v>10.718299999999999</c:v>
                </c:pt>
                <c:pt idx="4770">
                  <c:v>10.719299999999999</c:v>
                </c:pt>
                <c:pt idx="4771">
                  <c:v>10.7225</c:v>
                </c:pt>
                <c:pt idx="4772">
                  <c:v>10.7234</c:v>
                </c:pt>
                <c:pt idx="4773">
                  <c:v>10.726100000000001</c:v>
                </c:pt>
                <c:pt idx="4774">
                  <c:v>10.727299999999998</c:v>
                </c:pt>
                <c:pt idx="4775">
                  <c:v>10.730799999999999</c:v>
                </c:pt>
                <c:pt idx="4776">
                  <c:v>10.736600000000001</c:v>
                </c:pt>
                <c:pt idx="4777">
                  <c:v>10.736700000000001</c:v>
                </c:pt>
                <c:pt idx="4778">
                  <c:v>10.738499999999998</c:v>
                </c:pt>
                <c:pt idx="4779">
                  <c:v>10.738499999999998</c:v>
                </c:pt>
                <c:pt idx="4780">
                  <c:v>10.738799999999999</c:v>
                </c:pt>
                <c:pt idx="4781">
                  <c:v>10.742999999999999</c:v>
                </c:pt>
                <c:pt idx="4782">
                  <c:v>10.743099999999998</c:v>
                </c:pt>
                <c:pt idx="4783">
                  <c:v>10.748499999999998</c:v>
                </c:pt>
                <c:pt idx="4784">
                  <c:v>10.7523</c:v>
                </c:pt>
                <c:pt idx="4785">
                  <c:v>10.758299999999998</c:v>
                </c:pt>
                <c:pt idx="4786">
                  <c:v>10.758600000000001</c:v>
                </c:pt>
                <c:pt idx="4787">
                  <c:v>10.758700000000001</c:v>
                </c:pt>
                <c:pt idx="4788">
                  <c:v>10.7605</c:v>
                </c:pt>
                <c:pt idx="4789">
                  <c:v>10.7614</c:v>
                </c:pt>
                <c:pt idx="4790">
                  <c:v>10.762600000000004</c:v>
                </c:pt>
                <c:pt idx="4791">
                  <c:v>10.7667</c:v>
                </c:pt>
                <c:pt idx="4792">
                  <c:v>10.767800000000001</c:v>
                </c:pt>
                <c:pt idx="4793">
                  <c:v>10.7737</c:v>
                </c:pt>
                <c:pt idx="4794">
                  <c:v>10.779200000000001</c:v>
                </c:pt>
                <c:pt idx="4795">
                  <c:v>10.779500000000002</c:v>
                </c:pt>
                <c:pt idx="4796">
                  <c:v>10.7799</c:v>
                </c:pt>
                <c:pt idx="4797">
                  <c:v>10.7799</c:v>
                </c:pt>
                <c:pt idx="4798">
                  <c:v>10.7799</c:v>
                </c:pt>
                <c:pt idx="4799">
                  <c:v>10.781199999999998</c:v>
                </c:pt>
                <c:pt idx="4800">
                  <c:v>10.781600000000001</c:v>
                </c:pt>
                <c:pt idx="4801">
                  <c:v>10.781600000000001</c:v>
                </c:pt>
                <c:pt idx="4802">
                  <c:v>10.782400000000004</c:v>
                </c:pt>
                <c:pt idx="4803">
                  <c:v>10.7834</c:v>
                </c:pt>
                <c:pt idx="4804">
                  <c:v>10.7852</c:v>
                </c:pt>
                <c:pt idx="4805">
                  <c:v>10.7875</c:v>
                </c:pt>
                <c:pt idx="4806">
                  <c:v>10.788899999999998</c:v>
                </c:pt>
                <c:pt idx="4807">
                  <c:v>10.799800000000001</c:v>
                </c:pt>
                <c:pt idx="4808">
                  <c:v>10.800600000000006</c:v>
                </c:pt>
                <c:pt idx="4809">
                  <c:v>10.803800000000004</c:v>
                </c:pt>
                <c:pt idx="4810">
                  <c:v>10.8041</c:v>
                </c:pt>
                <c:pt idx="4811">
                  <c:v>10.8063</c:v>
                </c:pt>
                <c:pt idx="4812">
                  <c:v>10.8109</c:v>
                </c:pt>
                <c:pt idx="4813">
                  <c:v>10.8147</c:v>
                </c:pt>
                <c:pt idx="4814">
                  <c:v>10.8217</c:v>
                </c:pt>
                <c:pt idx="4815">
                  <c:v>10.826600000000004</c:v>
                </c:pt>
                <c:pt idx="4816">
                  <c:v>10.828200000000001</c:v>
                </c:pt>
                <c:pt idx="4817">
                  <c:v>10.8285</c:v>
                </c:pt>
                <c:pt idx="4818">
                  <c:v>10.8287</c:v>
                </c:pt>
                <c:pt idx="4819">
                  <c:v>10.831</c:v>
                </c:pt>
                <c:pt idx="4820">
                  <c:v>10.831900000000001</c:v>
                </c:pt>
                <c:pt idx="4821">
                  <c:v>10.8378</c:v>
                </c:pt>
                <c:pt idx="4822">
                  <c:v>10.8386</c:v>
                </c:pt>
                <c:pt idx="4823">
                  <c:v>10.8408</c:v>
                </c:pt>
                <c:pt idx="4824">
                  <c:v>10.845700000000004</c:v>
                </c:pt>
                <c:pt idx="4825">
                  <c:v>10.846500000000002</c:v>
                </c:pt>
                <c:pt idx="4826">
                  <c:v>10.8475</c:v>
                </c:pt>
                <c:pt idx="4827">
                  <c:v>10.8477</c:v>
                </c:pt>
                <c:pt idx="4828">
                  <c:v>10.847800000000001</c:v>
                </c:pt>
                <c:pt idx="4829">
                  <c:v>10.853200000000006</c:v>
                </c:pt>
                <c:pt idx="4830">
                  <c:v>10.854400000000005</c:v>
                </c:pt>
                <c:pt idx="4831">
                  <c:v>10.854500000000005</c:v>
                </c:pt>
                <c:pt idx="4832">
                  <c:v>10.854700000000006</c:v>
                </c:pt>
                <c:pt idx="4833">
                  <c:v>10.861700000000004</c:v>
                </c:pt>
                <c:pt idx="4834">
                  <c:v>10.863600000000005</c:v>
                </c:pt>
                <c:pt idx="4835">
                  <c:v>10.866300000000004</c:v>
                </c:pt>
                <c:pt idx="4836">
                  <c:v>10.8712</c:v>
                </c:pt>
                <c:pt idx="4837">
                  <c:v>10.874400000000005</c:v>
                </c:pt>
                <c:pt idx="4838">
                  <c:v>10.875700000000005</c:v>
                </c:pt>
                <c:pt idx="4839">
                  <c:v>10.882600000000005</c:v>
                </c:pt>
                <c:pt idx="4840">
                  <c:v>10.888300000000001</c:v>
                </c:pt>
                <c:pt idx="4841">
                  <c:v>10.894300000000001</c:v>
                </c:pt>
                <c:pt idx="4842">
                  <c:v>10.894300000000001</c:v>
                </c:pt>
                <c:pt idx="4843">
                  <c:v>10.895100000000006</c:v>
                </c:pt>
                <c:pt idx="4844">
                  <c:v>10.895900000000006</c:v>
                </c:pt>
                <c:pt idx="4845">
                  <c:v>10.8962</c:v>
                </c:pt>
                <c:pt idx="4846">
                  <c:v>10.897</c:v>
                </c:pt>
                <c:pt idx="4847">
                  <c:v>10.8973</c:v>
                </c:pt>
                <c:pt idx="4848">
                  <c:v>10.9016</c:v>
                </c:pt>
                <c:pt idx="4849">
                  <c:v>10.902000000000005</c:v>
                </c:pt>
                <c:pt idx="4850">
                  <c:v>10.902000000000005</c:v>
                </c:pt>
                <c:pt idx="4851">
                  <c:v>10.902500000000005</c:v>
                </c:pt>
                <c:pt idx="4852">
                  <c:v>10.905600000000005</c:v>
                </c:pt>
                <c:pt idx="4853">
                  <c:v>10.905800000000006</c:v>
                </c:pt>
                <c:pt idx="4854">
                  <c:v>10.9079</c:v>
                </c:pt>
                <c:pt idx="4855">
                  <c:v>10.9092</c:v>
                </c:pt>
                <c:pt idx="4856">
                  <c:v>10.913</c:v>
                </c:pt>
                <c:pt idx="4857">
                  <c:v>10.9138</c:v>
                </c:pt>
                <c:pt idx="4858">
                  <c:v>10.914900000000001</c:v>
                </c:pt>
                <c:pt idx="4859">
                  <c:v>10.922700000000004</c:v>
                </c:pt>
                <c:pt idx="4860">
                  <c:v>10.926600000000002</c:v>
                </c:pt>
                <c:pt idx="4861">
                  <c:v>10.927</c:v>
                </c:pt>
                <c:pt idx="4862">
                  <c:v>10.927100000000001</c:v>
                </c:pt>
                <c:pt idx="4863">
                  <c:v>10.929</c:v>
                </c:pt>
                <c:pt idx="4864">
                  <c:v>10.9305</c:v>
                </c:pt>
                <c:pt idx="4865">
                  <c:v>10.931100000000001</c:v>
                </c:pt>
                <c:pt idx="4866">
                  <c:v>10.935500000000006</c:v>
                </c:pt>
                <c:pt idx="4867">
                  <c:v>10.937900000000001</c:v>
                </c:pt>
                <c:pt idx="4868">
                  <c:v>10.94</c:v>
                </c:pt>
                <c:pt idx="4869">
                  <c:v>10.9465</c:v>
                </c:pt>
                <c:pt idx="4870">
                  <c:v>10.949200000000001</c:v>
                </c:pt>
                <c:pt idx="4871">
                  <c:v>10.9497</c:v>
                </c:pt>
                <c:pt idx="4872">
                  <c:v>10.9497</c:v>
                </c:pt>
                <c:pt idx="4873">
                  <c:v>10.950000000000005</c:v>
                </c:pt>
                <c:pt idx="4874">
                  <c:v>10.960500000000005</c:v>
                </c:pt>
                <c:pt idx="4875">
                  <c:v>10.962900000000007</c:v>
                </c:pt>
                <c:pt idx="4876">
                  <c:v>10.964</c:v>
                </c:pt>
                <c:pt idx="4877">
                  <c:v>10.9672</c:v>
                </c:pt>
                <c:pt idx="4878">
                  <c:v>10.969700000000005</c:v>
                </c:pt>
                <c:pt idx="4879">
                  <c:v>10.978900000000001</c:v>
                </c:pt>
                <c:pt idx="4880">
                  <c:v>10.9842</c:v>
                </c:pt>
                <c:pt idx="4881">
                  <c:v>10.986700000000004</c:v>
                </c:pt>
                <c:pt idx="4882">
                  <c:v>10.988300000000001</c:v>
                </c:pt>
                <c:pt idx="4883">
                  <c:v>10.9915</c:v>
                </c:pt>
                <c:pt idx="4884">
                  <c:v>10.991900000000001</c:v>
                </c:pt>
                <c:pt idx="4885">
                  <c:v>10.9923</c:v>
                </c:pt>
                <c:pt idx="4886">
                  <c:v>10.995800000000004</c:v>
                </c:pt>
                <c:pt idx="4887">
                  <c:v>11.0009</c:v>
                </c:pt>
                <c:pt idx="4888">
                  <c:v>11.0059</c:v>
                </c:pt>
                <c:pt idx="4889">
                  <c:v>11.013500000000002</c:v>
                </c:pt>
                <c:pt idx="4890">
                  <c:v>11.0138</c:v>
                </c:pt>
                <c:pt idx="4891">
                  <c:v>11.0138</c:v>
                </c:pt>
                <c:pt idx="4892">
                  <c:v>11.014100000000001</c:v>
                </c:pt>
                <c:pt idx="4893">
                  <c:v>11.0153</c:v>
                </c:pt>
                <c:pt idx="4894">
                  <c:v>11.0176</c:v>
                </c:pt>
                <c:pt idx="4895">
                  <c:v>11.018700000000001</c:v>
                </c:pt>
                <c:pt idx="4896">
                  <c:v>11.018700000000001</c:v>
                </c:pt>
                <c:pt idx="4897">
                  <c:v>11.019500000000004</c:v>
                </c:pt>
                <c:pt idx="4898">
                  <c:v>11.019500000000004</c:v>
                </c:pt>
                <c:pt idx="4899">
                  <c:v>11.023300000000001</c:v>
                </c:pt>
                <c:pt idx="4900">
                  <c:v>11.0235</c:v>
                </c:pt>
                <c:pt idx="4901">
                  <c:v>11.026200000000001</c:v>
                </c:pt>
                <c:pt idx="4902">
                  <c:v>11.026200000000001</c:v>
                </c:pt>
                <c:pt idx="4903">
                  <c:v>11.0297</c:v>
                </c:pt>
                <c:pt idx="4904">
                  <c:v>11.032500000000002</c:v>
                </c:pt>
                <c:pt idx="4905">
                  <c:v>11.033100000000001</c:v>
                </c:pt>
                <c:pt idx="4906">
                  <c:v>11.0345</c:v>
                </c:pt>
                <c:pt idx="4907">
                  <c:v>11.034600000000001</c:v>
                </c:pt>
                <c:pt idx="4908">
                  <c:v>11.038399999999999</c:v>
                </c:pt>
                <c:pt idx="4909">
                  <c:v>11.038899999999998</c:v>
                </c:pt>
                <c:pt idx="4910">
                  <c:v>11.038899999999998</c:v>
                </c:pt>
                <c:pt idx="4911">
                  <c:v>11.039300000000001</c:v>
                </c:pt>
                <c:pt idx="4912">
                  <c:v>11.0395</c:v>
                </c:pt>
                <c:pt idx="4913">
                  <c:v>11.0396</c:v>
                </c:pt>
                <c:pt idx="4914">
                  <c:v>11.042900000000001</c:v>
                </c:pt>
                <c:pt idx="4915">
                  <c:v>11.0451</c:v>
                </c:pt>
                <c:pt idx="4916">
                  <c:v>11.048199999999998</c:v>
                </c:pt>
                <c:pt idx="4917">
                  <c:v>11.048500000000001</c:v>
                </c:pt>
                <c:pt idx="4918">
                  <c:v>11.051400000000005</c:v>
                </c:pt>
                <c:pt idx="4919">
                  <c:v>11.058</c:v>
                </c:pt>
                <c:pt idx="4920">
                  <c:v>11.058200000000001</c:v>
                </c:pt>
                <c:pt idx="4921">
                  <c:v>11.065300000000002</c:v>
                </c:pt>
                <c:pt idx="4922">
                  <c:v>11.068900000000001</c:v>
                </c:pt>
                <c:pt idx="4923">
                  <c:v>11.072100000000002</c:v>
                </c:pt>
                <c:pt idx="4924">
                  <c:v>11.0731</c:v>
                </c:pt>
                <c:pt idx="4925">
                  <c:v>11.075500000000005</c:v>
                </c:pt>
                <c:pt idx="4926">
                  <c:v>11.0771</c:v>
                </c:pt>
                <c:pt idx="4927">
                  <c:v>11.077500000000002</c:v>
                </c:pt>
                <c:pt idx="4928">
                  <c:v>11.079700000000004</c:v>
                </c:pt>
                <c:pt idx="4929">
                  <c:v>11.079700000000004</c:v>
                </c:pt>
                <c:pt idx="4930">
                  <c:v>11.0799</c:v>
                </c:pt>
                <c:pt idx="4931">
                  <c:v>11.0817</c:v>
                </c:pt>
                <c:pt idx="4932">
                  <c:v>11.0838</c:v>
                </c:pt>
                <c:pt idx="4933">
                  <c:v>11.085100000000002</c:v>
                </c:pt>
                <c:pt idx="4934">
                  <c:v>11.0861</c:v>
                </c:pt>
                <c:pt idx="4935">
                  <c:v>11.0878</c:v>
                </c:pt>
                <c:pt idx="4936">
                  <c:v>11.0878</c:v>
                </c:pt>
                <c:pt idx="4937">
                  <c:v>11.088100000000001</c:v>
                </c:pt>
                <c:pt idx="4938">
                  <c:v>11.088800000000001</c:v>
                </c:pt>
                <c:pt idx="4939">
                  <c:v>11.092500000000006</c:v>
                </c:pt>
                <c:pt idx="4940">
                  <c:v>11.0936</c:v>
                </c:pt>
                <c:pt idx="4941">
                  <c:v>11.0975</c:v>
                </c:pt>
                <c:pt idx="4942">
                  <c:v>11.104200000000001</c:v>
                </c:pt>
                <c:pt idx="4943">
                  <c:v>11.104200000000001</c:v>
                </c:pt>
                <c:pt idx="4944">
                  <c:v>11.1067</c:v>
                </c:pt>
                <c:pt idx="4945">
                  <c:v>11.108299999999998</c:v>
                </c:pt>
                <c:pt idx="4946">
                  <c:v>11.108299999999998</c:v>
                </c:pt>
                <c:pt idx="4947">
                  <c:v>11.118500000000001</c:v>
                </c:pt>
                <c:pt idx="4948">
                  <c:v>11.118500000000001</c:v>
                </c:pt>
                <c:pt idx="4949">
                  <c:v>11.1197</c:v>
                </c:pt>
                <c:pt idx="4950">
                  <c:v>11.120299999999999</c:v>
                </c:pt>
                <c:pt idx="4951">
                  <c:v>11.120299999999999</c:v>
                </c:pt>
                <c:pt idx="4952">
                  <c:v>11.120299999999999</c:v>
                </c:pt>
                <c:pt idx="4953">
                  <c:v>11.1205</c:v>
                </c:pt>
                <c:pt idx="4954">
                  <c:v>11.121600000000001</c:v>
                </c:pt>
                <c:pt idx="4955">
                  <c:v>11.122200000000001</c:v>
                </c:pt>
                <c:pt idx="4956">
                  <c:v>11.1228</c:v>
                </c:pt>
                <c:pt idx="4957">
                  <c:v>11.1252</c:v>
                </c:pt>
                <c:pt idx="4958">
                  <c:v>11.126900000000001</c:v>
                </c:pt>
                <c:pt idx="4959">
                  <c:v>11.129100000000001</c:v>
                </c:pt>
                <c:pt idx="4960">
                  <c:v>11.1297</c:v>
                </c:pt>
                <c:pt idx="4961">
                  <c:v>11.1327</c:v>
                </c:pt>
                <c:pt idx="4962">
                  <c:v>11.136299999999999</c:v>
                </c:pt>
                <c:pt idx="4963">
                  <c:v>11.139299999999999</c:v>
                </c:pt>
                <c:pt idx="4964">
                  <c:v>11.1396</c:v>
                </c:pt>
                <c:pt idx="4965">
                  <c:v>11.142900000000001</c:v>
                </c:pt>
                <c:pt idx="4966">
                  <c:v>11.143199999999998</c:v>
                </c:pt>
                <c:pt idx="4967">
                  <c:v>11.143199999999998</c:v>
                </c:pt>
                <c:pt idx="4968">
                  <c:v>11.152800000000004</c:v>
                </c:pt>
                <c:pt idx="4969">
                  <c:v>11.1571</c:v>
                </c:pt>
                <c:pt idx="4970">
                  <c:v>11.1592</c:v>
                </c:pt>
                <c:pt idx="4971">
                  <c:v>11.164</c:v>
                </c:pt>
                <c:pt idx="4972">
                  <c:v>11.170300000000001</c:v>
                </c:pt>
                <c:pt idx="4973">
                  <c:v>11.1729</c:v>
                </c:pt>
                <c:pt idx="4974">
                  <c:v>11.182500000000006</c:v>
                </c:pt>
                <c:pt idx="4975">
                  <c:v>11.185500000000006</c:v>
                </c:pt>
                <c:pt idx="4976">
                  <c:v>11.187800000000001</c:v>
                </c:pt>
                <c:pt idx="4977">
                  <c:v>11.187800000000001</c:v>
                </c:pt>
                <c:pt idx="4978">
                  <c:v>11.191000000000001</c:v>
                </c:pt>
                <c:pt idx="4979">
                  <c:v>11.2014</c:v>
                </c:pt>
                <c:pt idx="4980">
                  <c:v>11.206100000000001</c:v>
                </c:pt>
                <c:pt idx="4981">
                  <c:v>11.206200000000001</c:v>
                </c:pt>
                <c:pt idx="4982">
                  <c:v>11.208600000000001</c:v>
                </c:pt>
                <c:pt idx="4983">
                  <c:v>11.2098</c:v>
                </c:pt>
                <c:pt idx="4984">
                  <c:v>11.219800000000001</c:v>
                </c:pt>
                <c:pt idx="4985">
                  <c:v>11.227399999999999</c:v>
                </c:pt>
                <c:pt idx="4986">
                  <c:v>11.227600000000001</c:v>
                </c:pt>
                <c:pt idx="4987">
                  <c:v>11.227999999999998</c:v>
                </c:pt>
                <c:pt idx="4988">
                  <c:v>11.230500000000001</c:v>
                </c:pt>
                <c:pt idx="4989">
                  <c:v>11.232700000000001</c:v>
                </c:pt>
                <c:pt idx="4990">
                  <c:v>11.233899999999998</c:v>
                </c:pt>
                <c:pt idx="4991">
                  <c:v>11.233899999999998</c:v>
                </c:pt>
                <c:pt idx="4992">
                  <c:v>11.235200000000001</c:v>
                </c:pt>
                <c:pt idx="4993">
                  <c:v>11.235900000000001</c:v>
                </c:pt>
                <c:pt idx="4994">
                  <c:v>11.236099999999999</c:v>
                </c:pt>
                <c:pt idx="4995">
                  <c:v>11.237399999999999</c:v>
                </c:pt>
                <c:pt idx="4996">
                  <c:v>11.242100000000001</c:v>
                </c:pt>
                <c:pt idx="4997">
                  <c:v>11.242100000000001</c:v>
                </c:pt>
                <c:pt idx="4998">
                  <c:v>11.244299999999999</c:v>
                </c:pt>
                <c:pt idx="4999">
                  <c:v>11.249600000000001</c:v>
                </c:pt>
                <c:pt idx="5000">
                  <c:v>11.255600000000006</c:v>
                </c:pt>
                <c:pt idx="5001">
                  <c:v>11.256500000000004</c:v>
                </c:pt>
                <c:pt idx="5002">
                  <c:v>11.2621</c:v>
                </c:pt>
                <c:pt idx="5003">
                  <c:v>11.2638</c:v>
                </c:pt>
                <c:pt idx="5004">
                  <c:v>11.2638</c:v>
                </c:pt>
                <c:pt idx="5005">
                  <c:v>11.264000000000001</c:v>
                </c:pt>
                <c:pt idx="5006">
                  <c:v>11.269500000000004</c:v>
                </c:pt>
                <c:pt idx="5007">
                  <c:v>11.276300000000001</c:v>
                </c:pt>
                <c:pt idx="5008">
                  <c:v>11.278700000000001</c:v>
                </c:pt>
                <c:pt idx="5009">
                  <c:v>11.2859</c:v>
                </c:pt>
                <c:pt idx="5010">
                  <c:v>11.286300000000001</c:v>
                </c:pt>
                <c:pt idx="5011">
                  <c:v>11.289300000000001</c:v>
                </c:pt>
                <c:pt idx="5012">
                  <c:v>11.295400000000004</c:v>
                </c:pt>
                <c:pt idx="5013">
                  <c:v>11.295400000000004</c:v>
                </c:pt>
                <c:pt idx="5014">
                  <c:v>11.298199999999998</c:v>
                </c:pt>
                <c:pt idx="5015">
                  <c:v>11.298400000000001</c:v>
                </c:pt>
                <c:pt idx="5016">
                  <c:v>11.2994</c:v>
                </c:pt>
                <c:pt idx="5017">
                  <c:v>11.300700000000004</c:v>
                </c:pt>
                <c:pt idx="5018">
                  <c:v>11.3032</c:v>
                </c:pt>
                <c:pt idx="5019">
                  <c:v>11.305200000000006</c:v>
                </c:pt>
                <c:pt idx="5020">
                  <c:v>11.307600000000004</c:v>
                </c:pt>
                <c:pt idx="5021">
                  <c:v>11.307600000000004</c:v>
                </c:pt>
                <c:pt idx="5022">
                  <c:v>11.3081</c:v>
                </c:pt>
                <c:pt idx="5023">
                  <c:v>11.3139</c:v>
                </c:pt>
                <c:pt idx="5024">
                  <c:v>11.3149</c:v>
                </c:pt>
                <c:pt idx="5025">
                  <c:v>11.316500000000005</c:v>
                </c:pt>
                <c:pt idx="5026">
                  <c:v>11.318200000000001</c:v>
                </c:pt>
                <c:pt idx="5027">
                  <c:v>11.3192</c:v>
                </c:pt>
                <c:pt idx="5028">
                  <c:v>11.323400000000005</c:v>
                </c:pt>
                <c:pt idx="5029">
                  <c:v>11.3286</c:v>
                </c:pt>
                <c:pt idx="5030">
                  <c:v>11.331100000000001</c:v>
                </c:pt>
                <c:pt idx="5031">
                  <c:v>11.332400000000005</c:v>
                </c:pt>
                <c:pt idx="5032">
                  <c:v>11.337200000000001</c:v>
                </c:pt>
                <c:pt idx="5033">
                  <c:v>11.3386</c:v>
                </c:pt>
                <c:pt idx="5034">
                  <c:v>11.3393</c:v>
                </c:pt>
                <c:pt idx="5035">
                  <c:v>11.346500000000002</c:v>
                </c:pt>
                <c:pt idx="5036">
                  <c:v>11.3492</c:v>
                </c:pt>
                <c:pt idx="5037">
                  <c:v>11.354700000000006</c:v>
                </c:pt>
                <c:pt idx="5038">
                  <c:v>11.355100000000006</c:v>
                </c:pt>
                <c:pt idx="5039">
                  <c:v>11.355900000000005</c:v>
                </c:pt>
                <c:pt idx="5040">
                  <c:v>11.355900000000005</c:v>
                </c:pt>
                <c:pt idx="5041">
                  <c:v>11.355900000000005</c:v>
                </c:pt>
                <c:pt idx="5042">
                  <c:v>11.356800000000005</c:v>
                </c:pt>
                <c:pt idx="5043">
                  <c:v>11.356800000000005</c:v>
                </c:pt>
                <c:pt idx="5044">
                  <c:v>11.356800000000005</c:v>
                </c:pt>
                <c:pt idx="5045">
                  <c:v>11.356800000000005</c:v>
                </c:pt>
                <c:pt idx="5046">
                  <c:v>11.358600000000004</c:v>
                </c:pt>
                <c:pt idx="5047">
                  <c:v>11.358700000000002</c:v>
                </c:pt>
                <c:pt idx="5048">
                  <c:v>11.3683</c:v>
                </c:pt>
                <c:pt idx="5049">
                  <c:v>11.369800000000005</c:v>
                </c:pt>
                <c:pt idx="5050">
                  <c:v>11.3703</c:v>
                </c:pt>
                <c:pt idx="5051">
                  <c:v>11.3703</c:v>
                </c:pt>
                <c:pt idx="5052">
                  <c:v>11.372900000000005</c:v>
                </c:pt>
                <c:pt idx="5053">
                  <c:v>11.375300000000006</c:v>
                </c:pt>
                <c:pt idx="5054">
                  <c:v>11.377500000000005</c:v>
                </c:pt>
                <c:pt idx="5055">
                  <c:v>11.379900000000006</c:v>
                </c:pt>
                <c:pt idx="5056">
                  <c:v>11.380800000000002</c:v>
                </c:pt>
                <c:pt idx="5057">
                  <c:v>11.3818</c:v>
                </c:pt>
                <c:pt idx="5058">
                  <c:v>11.383600000000007</c:v>
                </c:pt>
                <c:pt idx="5059">
                  <c:v>11.3949</c:v>
                </c:pt>
                <c:pt idx="5060">
                  <c:v>11.3949</c:v>
                </c:pt>
                <c:pt idx="5061">
                  <c:v>11.3949</c:v>
                </c:pt>
                <c:pt idx="5062">
                  <c:v>11.396800000000002</c:v>
                </c:pt>
                <c:pt idx="5063">
                  <c:v>11.3977</c:v>
                </c:pt>
                <c:pt idx="5064">
                  <c:v>11.398200000000001</c:v>
                </c:pt>
                <c:pt idx="5065">
                  <c:v>11.401</c:v>
                </c:pt>
                <c:pt idx="5066">
                  <c:v>11.404300000000001</c:v>
                </c:pt>
                <c:pt idx="5067">
                  <c:v>11.405200000000002</c:v>
                </c:pt>
                <c:pt idx="5068">
                  <c:v>11.4062</c:v>
                </c:pt>
                <c:pt idx="5069">
                  <c:v>11.4099</c:v>
                </c:pt>
                <c:pt idx="5070">
                  <c:v>11.4099</c:v>
                </c:pt>
                <c:pt idx="5071">
                  <c:v>11.4099</c:v>
                </c:pt>
                <c:pt idx="5072">
                  <c:v>11.4114</c:v>
                </c:pt>
                <c:pt idx="5073">
                  <c:v>11.415500000000005</c:v>
                </c:pt>
                <c:pt idx="5074">
                  <c:v>11.4176</c:v>
                </c:pt>
                <c:pt idx="5075">
                  <c:v>11.4216</c:v>
                </c:pt>
                <c:pt idx="5076">
                  <c:v>11.4245</c:v>
                </c:pt>
                <c:pt idx="5077">
                  <c:v>11.4247</c:v>
                </c:pt>
                <c:pt idx="5078">
                  <c:v>11.426400000000005</c:v>
                </c:pt>
                <c:pt idx="5079">
                  <c:v>11.426400000000005</c:v>
                </c:pt>
                <c:pt idx="5080">
                  <c:v>11.4293</c:v>
                </c:pt>
                <c:pt idx="5081">
                  <c:v>11.431299999999998</c:v>
                </c:pt>
                <c:pt idx="5082">
                  <c:v>11.4368</c:v>
                </c:pt>
                <c:pt idx="5083">
                  <c:v>11.4428</c:v>
                </c:pt>
                <c:pt idx="5084">
                  <c:v>11.443</c:v>
                </c:pt>
                <c:pt idx="5085">
                  <c:v>11.444000000000001</c:v>
                </c:pt>
                <c:pt idx="5086">
                  <c:v>11.4459</c:v>
                </c:pt>
                <c:pt idx="5087">
                  <c:v>11.447800000000001</c:v>
                </c:pt>
                <c:pt idx="5088">
                  <c:v>11.450200000000002</c:v>
                </c:pt>
                <c:pt idx="5089">
                  <c:v>11.4503</c:v>
                </c:pt>
                <c:pt idx="5090">
                  <c:v>11.452800000000005</c:v>
                </c:pt>
                <c:pt idx="5091">
                  <c:v>11.452800000000005</c:v>
                </c:pt>
                <c:pt idx="5092">
                  <c:v>11.456000000000005</c:v>
                </c:pt>
                <c:pt idx="5093">
                  <c:v>11.4617</c:v>
                </c:pt>
                <c:pt idx="5094">
                  <c:v>11.463500000000005</c:v>
                </c:pt>
                <c:pt idx="5095">
                  <c:v>11.4648</c:v>
                </c:pt>
                <c:pt idx="5096">
                  <c:v>11.465300000000004</c:v>
                </c:pt>
                <c:pt idx="5097">
                  <c:v>11.466900000000004</c:v>
                </c:pt>
                <c:pt idx="5098">
                  <c:v>11.4687</c:v>
                </c:pt>
                <c:pt idx="5099">
                  <c:v>11.4689</c:v>
                </c:pt>
                <c:pt idx="5100">
                  <c:v>11.469900000000004</c:v>
                </c:pt>
                <c:pt idx="5101">
                  <c:v>11.4702</c:v>
                </c:pt>
                <c:pt idx="5102">
                  <c:v>11.472000000000005</c:v>
                </c:pt>
                <c:pt idx="5103">
                  <c:v>11.472000000000005</c:v>
                </c:pt>
                <c:pt idx="5104">
                  <c:v>11.472000000000005</c:v>
                </c:pt>
                <c:pt idx="5105">
                  <c:v>11.4848</c:v>
                </c:pt>
                <c:pt idx="5106">
                  <c:v>11.485600000000005</c:v>
                </c:pt>
                <c:pt idx="5107">
                  <c:v>11.4884</c:v>
                </c:pt>
                <c:pt idx="5108">
                  <c:v>11.4992</c:v>
                </c:pt>
                <c:pt idx="5109">
                  <c:v>11.5002</c:v>
                </c:pt>
                <c:pt idx="5110">
                  <c:v>11.5006</c:v>
                </c:pt>
                <c:pt idx="5111">
                  <c:v>11.5008</c:v>
                </c:pt>
                <c:pt idx="5112">
                  <c:v>11.508000000000001</c:v>
                </c:pt>
                <c:pt idx="5113">
                  <c:v>11.508600000000001</c:v>
                </c:pt>
                <c:pt idx="5114">
                  <c:v>11.5101</c:v>
                </c:pt>
                <c:pt idx="5115">
                  <c:v>11.511700000000001</c:v>
                </c:pt>
                <c:pt idx="5116">
                  <c:v>11.5121</c:v>
                </c:pt>
                <c:pt idx="5117">
                  <c:v>11.5166</c:v>
                </c:pt>
                <c:pt idx="5118">
                  <c:v>11.5207</c:v>
                </c:pt>
                <c:pt idx="5119">
                  <c:v>11.521100000000001</c:v>
                </c:pt>
                <c:pt idx="5120">
                  <c:v>11.526400000000002</c:v>
                </c:pt>
                <c:pt idx="5121">
                  <c:v>11.531099999999999</c:v>
                </c:pt>
                <c:pt idx="5122">
                  <c:v>11.535300000000001</c:v>
                </c:pt>
                <c:pt idx="5123">
                  <c:v>11.536900000000001</c:v>
                </c:pt>
                <c:pt idx="5124">
                  <c:v>11.538199999999998</c:v>
                </c:pt>
                <c:pt idx="5125">
                  <c:v>11.539900000000001</c:v>
                </c:pt>
                <c:pt idx="5126">
                  <c:v>11.545</c:v>
                </c:pt>
                <c:pt idx="5127">
                  <c:v>11.547999999999998</c:v>
                </c:pt>
                <c:pt idx="5128">
                  <c:v>11.5549</c:v>
                </c:pt>
                <c:pt idx="5129">
                  <c:v>11.556100000000002</c:v>
                </c:pt>
                <c:pt idx="5130">
                  <c:v>11.5588</c:v>
                </c:pt>
                <c:pt idx="5131">
                  <c:v>11.5609</c:v>
                </c:pt>
                <c:pt idx="5132">
                  <c:v>11.5618</c:v>
                </c:pt>
                <c:pt idx="5133">
                  <c:v>11.562100000000004</c:v>
                </c:pt>
                <c:pt idx="5134">
                  <c:v>11.563000000000002</c:v>
                </c:pt>
                <c:pt idx="5135">
                  <c:v>11.5646</c:v>
                </c:pt>
                <c:pt idx="5136">
                  <c:v>11.566500000000005</c:v>
                </c:pt>
                <c:pt idx="5137">
                  <c:v>11.572600000000005</c:v>
                </c:pt>
                <c:pt idx="5138">
                  <c:v>11.577200000000001</c:v>
                </c:pt>
                <c:pt idx="5139">
                  <c:v>11.5816</c:v>
                </c:pt>
                <c:pt idx="5140">
                  <c:v>11.5847</c:v>
                </c:pt>
                <c:pt idx="5141">
                  <c:v>11.5875</c:v>
                </c:pt>
                <c:pt idx="5142">
                  <c:v>11.588900000000001</c:v>
                </c:pt>
                <c:pt idx="5143">
                  <c:v>11.5906</c:v>
                </c:pt>
                <c:pt idx="5144">
                  <c:v>11.5916</c:v>
                </c:pt>
                <c:pt idx="5145">
                  <c:v>11.5952</c:v>
                </c:pt>
                <c:pt idx="5146">
                  <c:v>11.601000000000001</c:v>
                </c:pt>
                <c:pt idx="5147">
                  <c:v>11.604900000000001</c:v>
                </c:pt>
                <c:pt idx="5148">
                  <c:v>11.6065</c:v>
                </c:pt>
                <c:pt idx="5149">
                  <c:v>11.607299999999999</c:v>
                </c:pt>
                <c:pt idx="5150">
                  <c:v>11.6076</c:v>
                </c:pt>
                <c:pt idx="5151">
                  <c:v>11.608000000000001</c:v>
                </c:pt>
                <c:pt idx="5152">
                  <c:v>11.610800000000001</c:v>
                </c:pt>
                <c:pt idx="5153">
                  <c:v>11.6114</c:v>
                </c:pt>
                <c:pt idx="5154">
                  <c:v>11.6134</c:v>
                </c:pt>
                <c:pt idx="5155">
                  <c:v>11.6136</c:v>
                </c:pt>
                <c:pt idx="5156">
                  <c:v>11.6152</c:v>
                </c:pt>
                <c:pt idx="5157">
                  <c:v>11.6157</c:v>
                </c:pt>
                <c:pt idx="5158">
                  <c:v>11.617299999999998</c:v>
                </c:pt>
                <c:pt idx="5159">
                  <c:v>11.617900000000001</c:v>
                </c:pt>
                <c:pt idx="5160">
                  <c:v>11.617900000000001</c:v>
                </c:pt>
                <c:pt idx="5161">
                  <c:v>11.618399999999999</c:v>
                </c:pt>
                <c:pt idx="5162">
                  <c:v>11.618399999999999</c:v>
                </c:pt>
                <c:pt idx="5163">
                  <c:v>11.620700000000001</c:v>
                </c:pt>
                <c:pt idx="5164">
                  <c:v>11.635200000000001</c:v>
                </c:pt>
                <c:pt idx="5165">
                  <c:v>11.638699999999998</c:v>
                </c:pt>
                <c:pt idx="5166">
                  <c:v>11.638899999999998</c:v>
                </c:pt>
                <c:pt idx="5167">
                  <c:v>11.639200000000001</c:v>
                </c:pt>
                <c:pt idx="5168">
                  <c:v>11.6424</c:v>
                </c:pt>
                <c:pt idx="5169">
                  <c:v>11.643000000000001</c:v>
                </c:pt>
                <c:pt idx="5170">
                  <c:v>11.6456</c:v>
                </c:pt>
                <c:pt idx="5171">
                  <c:v>11.646700000000001</c:v>
                </c:pt>
                <c:pt idx="5172">
                  <c:v>11.646700000000001</c:v>
                </c:pt>
                <c:pt idx="5173">
                  <c:v>11.647199999999998</c:v>
                </c:pt>
                <c:pt idx="5174">
                  <c:v>11.649900000000001</c:v>
                </c:pt>
                <c:pt idx="5175">
                  <c:v>11.6563</c:v>
                </c:pt>
                <c:pt idx="5176">
                  <c:v>11.6571</c:v>
                </c:pt>
                <c:pt idx="5177">
                  <c:v>11.6571</c:v>
                </c:pt>
                <c:pt idx="5178">
                  <c:v>11.659600000000006</c:v>
                </c:pt>
                <c:pt idx="5179">
                  <c:v>11.6609</c:v>
                </c:pt>
                <c:pt idx="5180">
                  <c:v>11.6623</c:v>
                </c:pt>
                <c:pt idx="5181">
                  <c:v>11.6698</c:v>
                </c:pt>
                <c:pt idx="5182">
                  <c:v>11.6738</c:v>
                </c:pt>
                <c:pt idx="5183">
                  <c:v>11.675700000000004</c:v>
                </c:pt>
                <c:pt idx="5184">
                  <c:v>11.6774</c:v>
                </c:pt>
                <c:pt idx="5185">
                  <c:v>11.6776</c:v>
                </c:pt>
                <c:pt idx="5186">
                  <c:v>11.6874</c:v>
                </c:pt>
                <c:pt idx="5187">
                  <c:v>11.6874</c:v>
                </c:pt>
                <c:pt idx="5188">
                  <c:v>11.6891</c:v>
                </c:pt>
                <c:pt idx="5189">
                  <c:v>11.6898</c:v>
                </c:pt>
                <c:pt idx="5190">
                  <c:v>11.693</c:v>
                </c:pt>
                <c:pt idx="5191">
                  <c:v>11.702</c:v>
                </c:pt>
                <c:pt idx="5192">
                  <c:v>11.706</c:v>
                </c:pt>
                <c:pt idx="5193">
                  <c:v>11.706</c:v>
                </c:pt>
                <c:pt idx="5194">
                  <c:v>11.706</c:v>
                </c:pt>
                <c:pt idx="5195">
                  <c:v>11.706100000000001</c:v>
                </c:pt>
                <c:pt idx="5196">
                  <c:v>11.706300000000001</c:v>
                </c:pt>
                <c:pt idx="5197">
                  <c:v>11.709100000000001</c:v>
                </c:pt>
                <c:pt idx="5198">
                  <c:v>11.7095</c:v>
                </c:pt>
                <c:pt idx="5199">
                  <c:v>11.711199999999998</c:v>
                </c:pt>
                <c:pt idx="5200">
                  <c:v>11.711299999999998</c:v>
                </c:pt>
                <c:pt idx="5201">
                  <c:v>11.716000000000001</c:v>
                </c:pt>
                <c:pt idx="5202">
                  <c:v>11.719100000000001</c:v>
                </c:pt>
                <c:pt idx="5203">
                  <c:v>11.7194</c:v>
                </c:pt>
                <c:pt idx="5204">
                  <c:v>11.721399999999999</c:v>
                </c:pt>
                <c:pt idx="5205">
                  <c:v>11.724899999999998</c:v>
                </c:pt>
                <c:pt idx="5206">
                  <c:v>11.7255</c:v>
                </c:pt>
                <c:pt idx="5207">
                  <c:v>11.7255</c:v>
                </c:pt>
                <c:pt idx="5208">
                  <c:v>11.725900000000001</c:v>
                </c:pt>
                <c:pt idx="5209">
                  <c:v>11.728799999999998</c:v>
                </c:pt>
                <c:pt idx="5210">
                  <c:v>11.731499999999999</c:v>
                </c:pt>
                <c:pt idx="5211">
                  <c:v>11.735200000000001</c:v>
                </c:pt>
                <c:pt idx="5212">
                  <c:v>11.739199999999999</c:v>
                </c:pt>
                <c:pt idx="5213">
                  <c:v>11.741699999999998</c:v>
                </c:pt>
                <c:pt idx="5214">
                  <c:v>11.742700000000001</c:v>
                </c:pt>
                <c:pt idx="5215">
                  <c:v>11.743799999999998</c:v>
                </c:pt>
                <c:pt idx="5216">
                  <c:v>11.745800000000001</c:v>
                </c:pt>
                <c:pt idx="5217">
                  <c:v>11.746799999999999</c:v>
                </c:pt>
                <c:pt idx="5218">
                  <c:v>11.747499999999999</c:v>
                </c:pt>
                <c:pt idx="5219">
                  <c:v>11.747499999999999</c:v>
                </c:pt>
                <c:pt idx="5220">
                  <c:v>11.748599999999998</c:v>
                </c:pt>
                <c:pt idx="5221">
                  <c:v>11.748599999999998</c:v>
                </c:pt>
                <c:pt idx="5222">
                  <c:v>11.749000000000001</c:v>
                </c:pt>
                <c:pt idx="5223">
                  <c:v>11.7507</c:v>
                </c:pt>
                <c:pt idx="5224">
                  <c:v>11.754100000000001</c:v>
                </c:pt>
                <c:pt idx="5225">
                  <c:v>11.756</c:v>
                </c:pt>
                <c:pt idx="5226">
                  <c:v>11.7563</c:v>
                </c:pt>
                <c:pt idx="5227">
                  <c:v>11.7576</c:v>
                </c:pt>
                <c:pt idx="5228">
                  <c:v>11.761299999999999</c:v>
                </c:pt>
                <c:pt idx="5229">
                  <c:v>11.768299999999998</c:v>
                </c:pt>
                <c:pt idx="5230">
                  <c:v>11.7684</c:v>
                </c:pt>
                <c:pt idx="5231">
                  <c:v>11.7738</c:v>
                </c:pt>
                <c:pt idx="5232">
                  <c:v>11.785600000000002</c:v>
                </c:pt>
                <c:pt idx="5233">
                  <c:v>11.7857</c:v>
                </c:pt>
                <c:pt idx="5234">
                  <c:v>11.786</c:v>
                </c:pt>
                <c:pt idx="5235">
                  <c:v>11.786</c:v>
                </c:pt>
                <c:pt idx="5236">
                  <c:v>11.7875</c:v>
                </c:pt>
                <c:pt idx="5237">
                  <c:v>11.787999999999998</c:v>
                </c:pt>
                <c:pt idx="5238">
                  <c:v>11.79</c:v>
                </c:pt>
                <c:pt idx="5239">
                  <c:v>11.794500000000001</c:v>
                </c:pt>
                <c:pt idx="5240">
                  <c:v>11.795300000000001</c:v>
                </c:pt>
                <c:pt idx="5241">
                  <c:v>11.7966</c:v>
                </c:pt>
                <c:pt idx="5242">
                  <c:v>11.798199999999998</c:v>
                </c:pt>
                <c:pt idx="5243">
                  <c:v>11.798199999999998</c:v>
                </c:pt>
                <c:pt idx="5244">
                  <c:v>11.798599999999999</c:v>
                </c:pt>
                <c:pt idx="5245">
                  <c:v>11.799300000000001</c:v>
                </c:pt>
                <c:pt idx="5246">
                  <c:v>11.803000000000004</c:v>
                </c:pt>
                <c:pt idx="5247">
                  <c:v>11.8033</c:v>
                </c:pt>
                <c:pt idx="5248">
                  <c:v>11.803600000000007</c:v>
                </c:pt>
                <c:pt idx="5249">
                  <c:v>11.8062</c:v>
                </c:pt>
                <c:pt idx="5250">
                  <c:v>11.8063</c:v>
                </c:pt>
                <c:pt idx="5251">
                  <c:v>11.8063</c:v>
                </c:pt>
                <c:pt idx="5252">
                  <c:v>11.807600000000004</c:v>
                </c:pt>
                <c:pt idx="5253">
                  <c:v>11.809000000000005</c:v>
                </c:pt>
                <c:pt idx="5254">
                  <c:v>11.812200000000002</c:v>
                </c:pt>
                <c:pt idx="5255">
                  <c:v>11.8131</c:v>
                </c:pt>
                <c:pt idx="5256">
                  <c:v>11.8139</c:v>
                </c:pt>
                <c:pt idx="5257">
                  <c:v>11.8139</c:v>
                </c:pt>
                <c:pt idx="5258">
                  <c:v>11.818300000000001</c:v>
                </c:pt>
                <c:pt idx="5259">
                  <c:v>11.8233</c:v>
                </c:pt>
                <c:pt idx="5260">
                  <c:v>11.8233</c:v>
                </c:pt>
                <c:pt idx="5261">
                  <c:v>11.8233</c:v>
                </c:pt>
                <c:pt idx="5262">
                  <c:v>11.8239</c:v>
                </c:pt>
                <c:pt idx="5263">
                  <c:v>11.828299999999999</c:v>
                </c:pt>
                <c:pt idx="5264">
                  <c:v>11.8347</c:v>
                </c:pt>
                <c:pt idx="5265">
                  <c:v>11.8368</c:v>
                </c:pt>
                <c:pt idx="5266">
                  <c:v>11.839700000000002</c:v>
                </c:pt>
                <c:pt idx="5267">
                  <c:v>11.839700000000002</c:v>
                </c:pt>
                <c:pt idx="5268">
                  <c:v>11.841100000000001</c:v>
                </c:pt>
                <c:pt idx="5269">
                  <c:v>11.8444</c:v>
                </c:pt>
                <c:pt idx="5270">
                  <c:v>11.844900000000001</c:v>
                </c:pt>
                <c:pt idx="5271">
                  <c:v>11.848100000000001</c:v>
                </c:pt>
                <c:pt idx="5272">
                  <c:v>11.849300000000001</c:v>
                </c:pt>
                <c:pt idx="5273">
                  <c:v>11.859100000000005</c:v>
                </c:pt>
                <c:pt idx="5274">
                  <c:v>11.859300000000006</c:v>
                </c:pt>
                <c:pt idx="5275">
                  <c:v>11.860400000000006</c:v>
                </c:pt>
                <c:pt idx="5276">
                  <c:v>11.860400000000006</c:v>
                </c:pt>
                <c:pt idx="5277">
                  <c:v>11.866300000000004</c:v>
                </c:pt>
                <c:pt idx="5278">
                  <c:v>11.867000000000004</c:v>
                </c:pt>
                <c:pt idx="5279">
                  <c:v>11.869200000000006</c:v>
                </c:pt>
                <c:pt idx="5280">
                  <c:v>11.870800000000004</c:v>
                </c:pt>
                <c:pt idx="5281">
                  <c:v>11.8743</c:v>
                </c:pt>
                <c:pt idx="5282">
                  <c:v>11.879100000000006</c:v>
                </c:pt>
                <c:pt idx="5283">
                  <c:v>11.879100000000006</c:v>
                </c:pt>
                <c:pt idx="5284">
                  <c:v>11.879800000000007</c:v>
                </c:pt>
                <c:pt idx="5285">
                  <c:v>11.879800000000007</c:v>
                </c:pt>
                <c:pt idx="5286">
                  <c:v>11.880100000000002</c:v>
                </c:pt>
                <c:pt idx="5287">
                  <c:v>11.881400000000005</c:v>
                </c:pt>
                <c:pt idx="5288">
                  <c:v>11.882000000000005</c:v>
                </c:pt>
                <c:pt idx="5289">
                  <c:v>11.882300000000004</c:v>
                </c:pt>
                <c:pt idx="5290">
                  <c:v>11.883500000000005</c:v>
                </c:pt>
                <c:pt idx="5291">
                  <c:v>11.883500000000005</c:v>
                </c:pt>
                <c:pt idx="5292">
                  <c:v>11.883500000000005</c:v>
                </c:pt>
                <c:pt idx="5293">
                  <c:v>11.8887</c:v>
                </c:pt>
                <c:pt idx="5294">
                  <c:v>11.8917</c:v>
                </c:pt>
                <c:pt idx="5295">
                  <c:v>11.894400000000005</c:v>
                </c:pt>
                <c:pt idx="5296">
                  <c:v>11.894400000000005</c:v>
                </c:pt>
                <c:pt idx="5297">
                  <c:v>11.8947</c:v>
                </c:pt>
                <c:pt idx="5298">
                  <c:v>11.895000000000005</c:v>
                </c:pt>
                <c:pt idx="5299">
                  <c:v>11.895200000000004</c:v>
                </c:pt>
                <c:pt idx="5300">
                  <c:v>11.8973</c:v>
                </c:pt>
                <c:pt idx="5301">
                  <c:v>11.9003</c:v>
                </c:pt>
                <c:pt idx="5302">
                  <c:v>11.912800000000002</c:v>
                </c:pt>
                <c:pt idx="5303">
                  <c:v>11.915500000000005</c:v>
                </c:pt>
                <c:pt idx="5304">
                  <c:v>11.921800000000001</c:v>
                </c:pt>
                <c:pt idx="5305">
                  <c:v>11.921800000000001</c:v>
                </c:pt>
                <c:pt idx="5306">
                  <c:v>11.9274</c:v>
                </c:pt>
                <c:pt idx="5307">
                  <c:v>11.928199999999999</c:v>
                </c:pt>
                <c:pt idx="5308">
                  <c:v>11.928600000000001</c:v>
                </c:pt>
                <c:pt idx="5309">
                  <c:v>11.9336</c:v>
                </c:pt>
                <c:pt idx="5310">
                  <c:v>11.9344</c:v>
                </c:pt>
                <c:pt idx="5311">
                  <c:v>11.934700000000001</c:v>
                </c:pt>
                <c:pt idx="5312">
                  <c:v>11.934700000000001</c:v>
                </c:pt>
                <c:pt idx="5313">
                  <c:v>11.936400000000004</c:v>
                </c:pt>
                <c:pt idx="5314">
                  <c:v>11.938899999999999</c:v>
                </c:pt>
                <c:pt idx="5315">
                  <c:v>11.940300000000001</c:v>
                </c:pt>
                <c:pt idx="5316">
                  <c:v>11.940300000000001</c:v>
                </c:pt>
                <c:pt idx="5317">
                  <c:v>11.9434</c:v>
                </c:pt>
                <c:pt idx="5318">
                  <c:v>11.944299999999998</c:v>
                </c:pt>
                <c:pt idx="5319">
                  <c:v>11.9445</c:v>
                </c:pt>
                <c:pt idx="5320">
                  <c:v>11.944700000000001</c:v>
                </c:pt>
                <c:pt idx="5321">
                  <c:v>11.9451</c:v>
                </c:pt>
                <c:pt idx="5322">
                  <c:v>11.9452</c:v>
                </c:pt>
                <c:pt idx="5323">
                  <c:v>11.949200000000001</c:v>
                </c:pt>
                <c:pt idx="5324">
                  <c:v>11.949200000000001</c:v>
                </c:pt>
                <c:pt idx="5325">
                  <c:v>11.951000000000002</c:v>
                </c:pt>
                <c:pt idx="5326">
                  <c:v>11.9519</c:v>
                </c:pt>
                <c:pt idx="5327">
                  <c:v>11.9533</c:v>
                </c:pt>
                <c:pt idx="5328">
                  <c:v>11.953500000000005</c:v>
                </c:pt>
                <c:pt idx="5329">
                  <c:v>11.953800000000006</c:v>
                </c:pt>
                <c:pt idx="5330">
                  <c:v>11.9541</c:v>
                </c:pt>
                <c:pt idx="5331">
                  <c:v>11.9541</c:v>
                </c:pt>
                <c:pt idx="5332">
                  <c:v>11.9541</c:v>
                </c:pt>
                <c:pt idx="5333">
                  <c:v>11.958300000000001</c:v>
                </c:pt>
                <c:pt idx="5334">
                  <c:v>11.963400000000005</c:v>
                </c:pt>
                <c:pt idx="5335">
                  <c:v>11.970400000000005</c:v>
                </c:pt>
                <c:pt idx="5336">
                  <c:v>11.970400000000005</c:v>
                </c:pt>
                <c:pt idx="5337">
                  <c:v>11.977400000000005</c:v>
                </c:pt>
                <c:pt idx="5338">
                  <c:v>11.977400000000005</c:v>
                </c:pt>
                <c:pt idx="5339">
                  <c:v>11.980700000000002</c:v>
                </c:pt>
                <c:pt idx="5340">
                  <c:v>11.9839</c:v>
                </c:pt>
                <c:pt idx="5341">
                  <c:v>11.985900000000004</c:v>
                </c:pt>
                <c:pt idx="5342">
                  <c:v>11.987</c:v>
                </c:pt>
                <c:pt idx="5343">
                  <c:v>11.989100000000002</c:v>
                </c:pt>
                <c:pt idx="5344">
                  <c:v>11.989100000000002</c:v>
                </c:pt>
                <c:pt idx="5345">
                  <c:v>11.989500000000005</c:v>
                </c:pt>
                <c:pt idx="5346">
                  <c:v>11.9902</c:v>
                </c:pt>
                <c:pt idx="5347">
                  <c:v>11.995600000000005</c:v>
                </c:pt>
                <c:pt idx="5348">
                  <c:v>11.995600000000005</c:v>
                </c:pt>
                <c:pt idx="5349">
                  <c:v>11.995900000000002</c:v>
                </c:pt>
                <c:pt idx="5350">
                  <c:v>11.995900000000002</c:v>
                </c:pt>
                <c:pt idx="5351">
                  <c:v>11.9999</c:v>
                </c:pt>
                <c:pt idx="5352">
                  <c:v>12.0014</c:v>
                </c:pt>
                <c:pt idx="5353">
                  <c:v>12.0014</c:v>
                </c:pt>
                <c:pt idx="5354">
                  <c:v>12.0016</c:v>
                </c:pt>
                <c:pt idx="5355">
                  <c:v>12.008000000000001</c:v>
                </c:pt>
                <c:pt idx="5356">
                  <c:v>12.0093</c:v>
                </c:pt>
                <c:pt idx="5357">
                  <c:v>12.019500000000004</c:v>
                </c:pt>
                <c:pt idx="5358">
                  <c:v>12.0235</c:v>
                </c:pt>
                <c:pt idx="5359">
                  <c:v>12.027100000000001</c:v>
                </c:pt>
                <c:pt idx="5360">
                  <c:v>12.029</c:v>
                </c:pt>
                <c:pt idx="5361">
                  <c:v>12.0291</c:v>
                </c:pt>
                <c:pt idx="5362">
                  <c:v>12.032400000000004</c:v>
                </c:pt>
                <c:pt idx="5363">
                  <c:v>12.032400000000004</c:v>
                </c:pt>
                <c:pt idx="5364">
                  <c:v>12.0337</c:v>
                </c:pt>
                <c:pt idx="5365">
                  <c:v>12.034600000000001</c:v>
                </c:pt>
                <c:pt idx="5366">
                  <c:v>12.034600000000001</c:v>
                </c:pt>
                <c:pt idx="5367">
                  <c:v>12.035300000000001</c:v>
                </c:pt>
                <c:pt idx="5368">
                  <c:v>12.035400000000005</c:v>
                </c:pt>
                <c:pt idx="5369">
                  <c:v>12.0357</c:v>
                </c:pt>
                <c:pt idx="5370">
                  <c:v>12.037299999999998</c:v>
                </c:pt>
                <c:pt idx="5371">
                  <c:v>12.038199999999998</c:v>
                </c:pt>
                <c:pt idx="5372">
                  <c:v>12.038299999999998</c:v>
                </c:pt>
                <c:pt idx="5373">
                  <c:v>12.038600000000001</c:v>
                </c:pt>
                <c:pt idx="5374">
                  <c:v>12.039200000000001</c:v>
                </c:pt>
                <c:pt idx="5375">
                  <c:v>12.040199999999999</c:v>
                </c:pt>
                <c:pt idx="5376">
                  <c:v>12.040700000000001</c:v>
                </c:pt>
                <c:pt idx="5377">
                  <c:v>12.045500000000002</c:v>
                </c:pt>
                <c:pt idx="5378">
                  <c:v>12.047099999999999</c:v>
                </c:pt>
                <c:pt idx="5379">
                  <c:v>12.049100000000001</c:v>
                </c:pt>
                <c:pt idx="5380">
                  <c:v>12.0496</c:v>
                </c:pt>
                <c:pt idx="5381">
                  <c:v>12.0496</c:v>
                </c:pt>
                <c:pt idx="5382">
                  <c:v>12.0496</c:v>
                </c:pt>
                <c:pt idx="5383">
                  <c:v>12.050700000000004</c:v>
                </c:pt>
                <c:pt idx="5384">
                  <c:v>12.052400000000006</c:v>
                </c:pt>
                <c:pt idx="5385">
                  <c:v>12.055000000000005</c:v>
                </c:pt>
                <c:pt idx="5386">
                  <c:v>12.055900000000007</c:v>
                </c:pt>
                <c:pt idx="5387">
                  <c:v>12.0617</c:v>
                </c:pt>
                <c:pt idx="5388">
                  <c:v>12.063700000000004</c:v>
                </c:pt>
                <c:pt idx="5389">
                  <c:v>12.064300000000001</c:v>
                </c:pt>
                <c:pt idx="5390">
                  <c:v>12.0717</c:v>
                </c:pt>
                <c:pt idx="5391">
                  <c:v>12.0717</c:v>
                </c:pt>
                <c:pt idx="5392">
                  <c:v>12.0717</c:v>
                </c:pt>
                <c:pt idx="5393">
                  <c:v>12.072500000000005</c:v>
                </c:pt>
                <c:pt idx="5394">
                  <c:v>12.075700000000007</c:v>
                </c:pt>
                <c:pt idx="5395">
                  <c:v>12.075700000000007</c:v>
                </c:pt>
                <c:pt idx="5396">
                  <c:v>12.076000000000002</c:v>
                </c:pt>
                <c:pt idx="5397">
                  <c:v>12.076000000000002</c:v>
                </c:pt>
                <c:pt idx="5398">
                  <c:v>12.0771</c:v>
                </c:pt>
                <c:pt idx="5399">
                  <c:v>12.078100000000001</c:v>
                </c:pt>
                <c:pt idx="5400">
                  <c:v>12.0802</c:v>
                </c:pt>
                <c:pt idx="5401">
                  <c:v>12.0802</c:v>
                </c:pt>
                <c:pt idx="5402">
                  <c:v>12.0808</c:v>
                </c:pt>
                <c:pt idx="5403">
                  <c:v>12.081900000000001</c:v>
                </c:pt>
                <c:pt idx="5404">
                  <c:v>12.082400000000005</c:v>
                </c:pt>
                <c:pt idx="5405">
                  <c:v>12.0844</c:v>
                </c:pt>
                <c:pt idx="5406">
                  <c:v>12.085400000000005</c:v>
                </c:pt>
                <c:pt idx="5407">
                  <c:v>12.090300000000001</c:v>
                </c:pt>
                <c:pt idx="5408">
                  <c:v>12.091299999999999</c:v>
                </c:pt>
                <c:pt idx="5409">
                  <c:v>12.0929</c:v>
                </c:pt>
                <c:pt idx="5410">
                  <c:v>12.094000000000001</c:v>
                </c:pt>
                <c:pt idx="5411">
                  <c:v>12.094000000000001</c:v>
                </c:pt>
                <c:pt idx="5412">
                  <c:v>12.097</c:v>
                </c:pt>
                <c:pt idx="5413">
                  <c:v>12.104200000000001</c:v>
                </c:pt>
                <c:pt idx="5414">
                  <c:v>12.104200000000001</c:v>
                </c:pt>
                <c:pt idx="5415">
                  <c:v>12.104200000000001</c:v>
                </c:pt>
                <c:pt idx="5416">
                  <c:v>12.108199999999998</c:v>
                </c:pt>
                <c:pt idx="5417">
                  <c:v>12.1096</c:v>
                </c:pt>
                <c:pt idx="5418">
                  <c:v>12.1104</c:v>
                </c:pt>
                <c:pt idx="5419">
                  <c:v>12.110800000000001</c:v>
                </c:pt>
                <c:pt idx="5420">
                  <c:v>12.110800000000001</c:v>
                </c:pt>
                <c:pt idx="5421">
                  <c:v>12.111500000000001</c:v>
                </c:pt>
                <c:pt idx="5422">
                  <c:v>12.1136</c:v>
                </c:pt>
                <c:pt idx="5423">
                  <c:v>12.114700000000001</c:v>
                </c:pt>
                <c:pt idx="5424">
                  <c:v>12.1214</c:v>
                </c:pt>
                <c:pt idx="5425">
                  <c:v>12.122</c:v>
                </c:pt>
                <c:pt idx="5426">
                  <c:v>12.127800000000001</c:v>
                </c:pt>
                <c:pt idx="5427">
                  <c:v>12.133100000000001</c:v>
                </c:pt>
                <c:pt idx="5428">
                  <c:v>12.137600000000001</c:v>
                </c:pt>
                <c:pt idx="5429">
                  <c:v>12.137799999999999</c:v>
                </c:pt>
                <c:pt idx="5430">
                  <c:v>12.139200000000001</c:v>
                </c:pt>
                <c:pt idx="5431">
                  <c:v>12.141099999999998</c:v>
                </c:pt>
                <c:pt idx="5432">
                  <c:v>12.141299999999999</c:v>
                </c:pt>
                <c:pt idx="5433">
                  <c:v>12.143299999999998</c:v>
                </c:pt>
                <c:pt idx="5434">
                  <c:v>12.146000000000001</c:v>
                </c:pt>
                <c:pt idx="5435">
                  <c:v>12.150700000000002</c:v>
                </c:pt>
                <c:pt idx="5436">
                  <c:v>12.155400000000006</c:v>
                </c:pt>
                <c:pt idx="5437">
                  <c:v>12.158100000000001</c:v>
                </c:pt>
                <c:pt idx="5438">
                  <c:v>12.165400000000005</c:v>
                </c:pt>
                <c:pt idx="5439">
                  <c:v>12.1663</c:v>
                </c:pt>
                <c:pt idx="5440">
                  <c:v>12.171100000000001</c:v>
                </c:pt>
                <c:pt idx="5441">
                  <c:v>12.1738</c:v>
                </c:pt>
                <c:pt idx="5442">
                  <c:v>12.174200000000001</c:v>
                </c:pt>
                <c:pt idx="5443">
                  <c:v>12.1753</c:v>
                </c:pt>
                <c:pt idx="5444">
                  <c:v>12.1785</c:v>
                </c:pt>
                <c:pt idx="5445">
                  <c:v>12.178800000000001</c:v>
                </c:pt>
                <c:pt idx="5446">
                  <c:v>12.1822</c:v>
                </c:pt>
                <c:pt idx="5447">
                  <c:v>12.184000000000001</c:v>
                </c:pt>
                <c:pt idx="5448">
                  <c:v>12.184900000000001</c:v>
                </c:pt>
                <c:pt idx="5449">
                  <c:v>12.1852</c:v>
                </c:pt>
                <c:pt idx="5450">
                  <c:v>12.1868</c:v>
                </c:pt>
                <c:pt idx="5451">
                  <c:v>12.1892</c:v>
                </c:pt>
                <c:pt idx="5452">
                  <c:v>12.192400000000005</c:v>
                </c:pt>
                <c:pt idx="5453">
                  <c:v>12.194900000000001</c:v>
                </c:pt>
                <c:pt idx="5454">
                  <c:v>12.1958</c:v>
                </c:pt>
                <c:pt idx="5455">
                  <c:v>12.1958</c:v>
                </c:pt>
                <c:pt idx="5456">
                  <c:v>12.201899999999998</c:v>
                </c:pt>
                <c:pt idx="5457">
                  <c:v>12.2027</c:v>
                </c:pt>
                <c:pt idx="5458">
                  <c:v>12.207100000000001</c:v>
                </c:pt>
                <c:pt idx="5459">
                  <c:v>12.214199999999998</c:v>
                </c:pt>
                <c:pt idx="5460">
                  <c:v>12.216900000000001</c:v>
                </c:pt>
                <c:pt idx="5461">
                  <c:v>12.223100000000001</c:v>
                </c:pt>
                <c:pt idx="5462">
                  <c:v>12.226199999999999</c:v>
                </c:pt>
                <c:pt idx="5463">
                  <c:v>12.2264</c:v>
                </c:pt>
                <c:pt idx="5464">
                  <c:v>12.2325</c:v>
                </c:pt>
                <c:pt idx="5465">
                  <c:v>12.235800000000001</c:v>
                </c:pt>
                <c:pt idx="5466">
                  <c:v>12.237399999999999</c:v>
                </c:pt>
                <c:pt idx="5467">
                  <c:v>12.237699999999998</c:v>
                </c:pt>
                <c:pt idx="5468">
                  <c:v>12.238199999999999</c:v>
                </c:pt>
                <c:pt idx="5469">
                  <c:v>12.239800000000001</c:v>
                </c:pt>
                <c:pt idx="5470">
                  <c:v>12.241099999999999</c:v>
                </c:pt>
                <c:pt idx="5471">
                  <c:v>12.241400000000001</c:v>
                </c:pt>
                <c:pt idx="5472">
                  <c:v>12.242700000000001</c:v>
                </c:pt>
                <c:pt idx="5473">
                  <c:v>12.242700000000001</c:v>
                </c:pt>
                <c:pt idx="5474">
                  <c:v>12.248699999999999</c:v>
                </c:pt>
                <c:pt idx="5475">
                  <c:v>12.249700000000001</c:v>
                </c:pt>
                <c:pt idx="5476">
                  <c:v>12.2506</c:v>
                </c:pt>
                <c:pt idx="5477">
                  <c:v>12.2516</c:v>
                </c:pt>
                <c:pt idx="5478">
                  <c:v>12.253300000000001</c:v>
                </c:pt>
                <c:pt idx="5479">
                  <c:v>12.254100000000001</c:v>
                </c:pt>
                <c:pt idx="5480">
                  <c:v>12.254100000000001</c:v>
                </c:pt>
                <c:pt idx="5481">
                  <c:v>12.257900000000001</c:v>
                </c:pt>
                <c:pt idx="5482">
                  <c:v>12.257900000000001</c:v>
                </c:pt>
                <c:pt idx="5483">
                  <c:v>12.2591</c:v>
                </c:pt>
                <c:pt idx="5484">
                  <c:v>12.262500000000006</c:v>
                </c:pt>
                <c:pt idx="5485">
                  <c:v>12.262500000000006</c:v>
                </c:pt>
                <c:pt idx="5486">
                  <c:v>12.267100000000001</c:v>
                </c:pt>
                <c:pt idx="5487">
                  <c:v>12.267100000000001</c:v>
                </c:pt>
                <c:pt idx="5488">
                  <c:v>12.270100000000001</c:v>
                </c:pt>
                <c:pt idx="5489">
                  <c:v>12.270200000000001</c:v>
                </c:pt>
                <c:pt idx="5490">
                  <c:v>12.271700000000001</c:v>
                </c:pt>
                <c:pt idx="5491">
                  <c:v>12.2721</c:v>
                </c:pt>
                <c:pt idx="5492">
                  <c:v>12.2766</c:v>
                </c:pt>
                <c:pt idx="5493">
                  <c:v>12.2768</c:v>
                </c:pt>
                <c:pt idx="5494">
                  <c:v>12.277200000000001</c:v>
                </c:pt>
                <c:pt idx="5495">
                  <c:v>12.279500000000002</c:v>
                </c:pt>
                <c:pt idx="5496">
                  <c:v>12.279500000000002</c:v>
                </c:pt>
                <c:pt idx="5497">
                  <c:v>12.281199999999998</c:v>
                </c:pt>
                <c:pt idx="5498">
                  <c:v>12.2826</c:v>
                </c:pt>
                <c:pt idx="5499">
                  <c:v>12.2826</c:v>
                </c:pt>
                <c:pt idx="5500">
                  <c:v>12.283300000000001</c:v>
                </c:pt>
                <c:pt idx="5501">
                  <c:v>12.2851</c:v>
                </c:pt>
                <c:pt idx="5502">
                  <c:v>12.2851</c:v>
                </c:pt>
                <c:pt idx="5503">
                  <c:v>12.2857</c:v>
                </c:pt>
                <c:pt idx="5504">
                  <c:v>12.287199999999999</c:v>
                </c:pt>
                <c:pt idx="5505">
                  <c:v>12.289</c:v>
                </c:pt>
                <c:pt idx="5506">
                  <c:v>12.296000000000001</c:v>
                </c:pt>
                <c:pt idx="5507">
                  <c:v>12.2967</c:v>
                </c:pt>
                <c:pt idx="5508">
                  <c:v>12.297000000000001</c:v>
                </c:pt>
                <c:pt idx="5509">
                  <c:v>12.3063</c:v>
                </c:pt>
                <c:pt idx="5510">
                  <c:v>12.3063</c:v>
                </c:pt>
                <c:pt idx="5511">
                  <c:v>12.3063</c:v>
                </c:pt>
                <c:pt idx="5512">
                  <c:v>12.307700000000002</c:v>
                </c:pt>
                <c:pt idx="5513">
                  <c:v>12.309500000000005</c:v>
                </c:pt>
                <c:pt idx="5514">
                  <c:v>12.3119</c:v>
                </c:pt>
                <c:pt idx="5515">
                  <c:v>12.315400000000006</c:v>
                </c:pt>
                <c:pt idx="5516">
                  <c:v>12.3178</c:v>
                </c:pt>
                <c:pt idx="5517">
                  <c:v>12.319600000000007</c:v>
                </c:pt>
                <c:pt idx="5518">
                  <c:v>12.322000000000005</c:v>
                </c:pt>
                <c:pt idx="5519">
                  <c:v>12.326600000000004</c:v>
                </c:pt>
                <c:pt idx="5520">
                  <c:v>12.326600000000004</c:v>
                </c:pt>
                <c:pt idx="5521">
                  <c:v>12.327300000000001</c:v>
                </c:pt>
                <c:pt idx="5522">
                  <c:v>12.3302</c:v>
                </c:pt>
                <c:pt idx="5523">
                  <c:v>12.331900000000001</c:v>
                </c:pt>
                <c:pt idx="5524">
                  <c:v>12.3338</c:v>
                </c:pt>
                <c:pt idx="5525">
                  <c:v>12.335000000000004</c:v>
                </c:pt>
                <c:pt idx="5526">
                  <c:v>12.3377</c:v>
                </c:pt>
                <c:pt idx="5527">
                  <c:v>12.338299999999998</c:v>
                </c:pt>
                <c:pt idx="5528">
                  <c:v>12.3405</c:v>
                </c:pt>
                <c:pt idx="5529">
                  <c:v>12.341800000000001</c:v>
                </c:pt>
                <c:pt idx="5530">
                  <c:v>12.343</c:v>
                </c:pt>
                <c:pt idx="5531">
                  <c:v>12.344000000000001</c:v>
                </c:pt>
                <c:pt idx="5532">
                  <c:v>12.344000000000001</c:v>
                </c:pt>
                <c:pt idx="5533">
                  <c:v>12.345000000000002</c:v>
                </c:pt>
                <c:pt idx="5534">
                  <c:v>12.3492</c:v>
                </c:pt>
                <c:pt idx="5535">
                  <c:v>12.3499</c:v>
                </c:pt>
                <c:pt idx="5536">
                  <c:v>12.3499</c:v>
                </c:pt>
                <c:pt idx="5537">
                  <c:v>12.354900000000002</c:v>
                </c:pt>
                <c:pt idx="5538">
                  <c:v>12.3582</c:v>
                </c:pt>
                <c:pt idx="5539">
                  <c:v>12.3619</c:v>
                </c:pt>
                <c:pt idx="5540">
                  <c:v>12.3619</c:v>
                </c:pt>
                <c:pt idx="5541">
                  <c:v>12.363800000000007</c:v>
                </c:pt>
                <c:pt idx="5542">
                  <c:v>12.364500000000005</c:v>
                </c:pt>
                <c:pt idx="5543">
                  <c:v>12.369300000000004</c:v>
                </c:pt>
                <c:pt idx="5544">
                  <c:v>12.3718</c:v>
                </c:pt>
                <c:pt idx="5545">
                  <c:v>12.372800000000005</c:v>
                </c:pt>
                <c:pt idx="5546">
                  <c:v>12.372800000000005</c:v>
                </c:pt>
                <c:pt idx="5547">
                  <c:v>12.377700000000004</c:v>
                </c:pt>
                <c:pt idx="5548">
                  <c:v>12.379400000000006</c:v>
                </c:pt>
                <c:pt idx="5549">
                  <c:v>12.3818</c:v>
                </c:pt>
                <c:pt idx="5550">
                  <c:v>12.3841</c:v>
                </c:pt>
                <c:pt idx="5551">
                  <c:v>12.3843</c:v>
                </c:pt>
                <c:pt idx="5552">
                  <c:v>12.3843</c:v>
                </c:pt>
                <c:pt idx="5553">
                  <c:v>12.385700000000005</c:v>
                </c:pt>
                <c:pt idx="5554">
                  <c:v>12.392800000000006</c:v>
                </c:pt>
                <c:pt idx="5555">
                  <c:v>12.3931</c:v>
                </c:pt>
                <c:pt idx="5556">
                  <c:v>12.396700000000004</c:v>
                </c:pt>
                <c:pt idx="5557">
                  <c:v>12.397600000000002</c:v>
                </c:pt>
                <c:pt idx="5558">
                  <c:v>12.4049</c:v>
                </c:pt>
                <c:pt idx="5559">
                  <c:v>12.408300000000001</c:v>
                </c:pt>
                <c:pt idx="5560">
                  <c:v>12.409000000000002</c:v>
                </c:pt>
                <c:pt idx="5561">
                  <c:v>12.411100000000001</c:v>
                </c:pt>
                <c:pt idx="5562">
                  <c:v>12.411100000000001</c:v>
                </c:pt>
                <c:pt idx="5563">
                  <c:v>12.4116</c:v>
                </c:pt>
                <c:pt idx="5564">
                  <c:v>12.412800000000002</c:v>
                </c:pt>
                <c:pt idx="5565">
                  <c:v>12.4132</c:v>
                </c:pt>
                <c:pt idx="5566">
                  <c:v>12.415100000000002</c:v>
                </c:pt>
                <c:pt idx="5567">
                  <c:v>12.415100000000002</c:v>
                </c:pt>
                <c:pt idx="5568">
                  <c:v>12.415700000000006</c:v>
                </c:pt>
                <c:pt idx="5569">
                  <c:v>12.4199</c:v>
                </c:pt>
                <c:pt idx="5570">
                  <c:v>12.4221</c:v>
                </c:pt>
                <c:pt idx="5571">
                  <c:v>12.432700000000002</c:v>
                </c:pt>
                <c:pt idx="5572">
                  <c:v>12.4328</c:v>
                </c:pt>
                <c:pt idx="5573">
                  <c:v>12.4331</c:v>
                </c:pt>
                <c:pt idx="5574">
                  <c:v>12.4331</c:v>
                </c:pt>
                <c:pt idx="5575">
                  <c:v>12.4331</c:v>
                </c:pt>
                <c:pt idx="5576">
                  <c:v>12.4396</c:v>
                </c:pt>
                <c:pt idx="5577">
                  <c:v>12.4438</c:v>
                </c:pt>
                <c:pt idx="5578">
                  <c:v>12.444199999999999</c:v>
                </c:pt>
                <c:pt idx="5579">
                  <c:v>12.447199999999999</c:v>
                </c:pt>
                <c:pt idx="5580">
                  <c:v>12.447299999999998</c:v>
                </c:pt>
                <c:pt idx="5581">
                  <c:v>12.452800000000005</c:v>
                </c:pt>
                <c:pt idx="5582">
                  <c:v>12.454500000000007</c:v>
                </c:pt>
                <c:pt idx="5583">
                  <c:v>12.4549</c:v>
                </c:pt>
                <c:pt idx="5584">
                  <c:v>12.456900000000006</c:v>
                </c:pt>
                <c:pt idx="5585">
                  <c:v>12.459300000000002</c:v>
                </c:pt>
                <c:pt idx="5586">
                  <c:v>12.459500000000006</c:v>
                </c:pt>
                <c:pt idx="5587">
                  <c:v>12.460500000000005</c:v>
                </c:pt>
                <c:pt idx="5588">
                  <c:v>12.460500000000005</c:v>
                </c:pt>
                <c:pt idx="5589">
                  <c:v>12.460500000000005</c:v>
                </c:pt>
                <c:pt idx="5590">
                  <c:v>12.464700000000002</c:v>
                </c:pt>
                <c:pt idx="5591">
                  <c:v>12.464700000000002</c:v>
                </c:pt>
                <c:pt idx="5592">
                  <c:v>12.464700000000002</c:v>
                </c:pt>
                <c:pt idx="5593">
                  <c:v>12.4802</c:v>
                </c:pt>
                <c:pt idx="5594">
                  <c:v>12.481200000000001</c:v>
                </c:pt>
                <c:pt idx="5595">
                  <c:v>12.4816</c:v>
                </c:pt>
                <c:pt idx="5596">
                  <c:v>12.489100000000002</c:v>
                </c:pt>
                <c:pt idx="5597">
                  <c:v>12.492900000000002</c:v>
                </c:pt>
                <c:pt idx="5598">
                  <c:v>12.492900000000002</c:v>
                </c:pt>
                <c:pt idx="5599">
                  <c:v>12.4984</c:v>
                </c:pt>
                <c:pt idx="5600">
                  <c:v>12.4984</c:v>
                </c:pt>
                <c:pt idx="5601">
                  <c:v>12.504100000000001</c:v>
                </c:pt>
                <c:pt idx="5602">
                  <c:v>12.505500000000005</c:v>
                </c:pt>
                <c:pt idx="5603">
                  <c:v>12.505500000000005</c:v>
                </c:pt>
                <c:pt idx="5604">
                  <c:v>12.5091</c:v>
                </c:pt>
                <c:pt idx="5605">
                  <c:v>12.5129</c:v>
                </c:pt>
                <c:pt idx="5606">
                  <c:v>12.5146</c:v>
                </c:pt>
                <c:pt idx="5607">
                  <c:v>12.5146</c:v>
                </c:pt>
                <c:pt idx="5608">
                  <c:v>12.5158</c:v>
                </c:pt>
                <c:pt idx="5609">
                  <c:v>12.518099999999999</c:v>
                </c:pt>
                <c:pt idx="5610">
                  <c:v>12.518700000000001</c:v>
                </c:pt>
                <c:pt idx="5611">
                  <c:v>12.524700000000001</c:v>
                </c:pt>
                <c:pt idx="5612">
                  <c:v>12.527000000000001</c:v>
                </c:pt>
                <c:pt idx="5613">
                  <c:v>12.527900000000001</c:v>
                </c:pt>
                <c:pt idx="5614">
                  <c:v>12.534299999999998</c:v>
                </c:pt>
                <c:pt idx="5615">
                  <c:v>12.534299999999998</c:v>
                </c:pt>
                <c:pt idx="5616">
                  <c:v>12.538600000000001</c:v>
                </c:pt>
                <c:pt idx="5617">
                  <c:v>12.540199999999999</c:v>
                </c:pt>
                <c:pt idx="5618">
                  <c:v>12.540199999999999</c:v>
                </c:pt>
                <c:pt idx="5619">
                  <c:v>12.540800000000001</c:v>
                </c:pt>
                <c:pt idx="5620">
                  <c:v>12.540800000000001</c:v>
                </c:pt>
                <c:pt idx="5621">
                  <c:v>12.543700000000001</c:v>
                </c:pt>
                <c:pt idx="5622">
                  <c:v>12.549300000000001</c:v>
                </c:pt>
                <c:pt idx="5623">
                  <c:v>12.552400000000006</c:v>
                </c:pt>
                <c:pt idx="5624">
                  <c:v>12.555100000000007</c:v>
                </c:pt>
                <c:pt idx="5625">
                  <c:v>12.556100000000002</c:v>
                </c:pt>
                <c:pt idx="5626">
                  <c:v>12.556700000000006</c:v>
                </c:pt>
                <c:pt idx="5627">
                  <c:v>12.556900000000002</c:v>
                </c:pt>
                <c:pt idx="5628">
                  <c:v>12.560400000000005</c:v>
                </c:pt>
                <c:pt idx="5629">
                  <c:v>12.5617</c:v>
                </c:pt>
                <c:pt idx="5630">
                  <c:v>12.5639</c:v>
                </c:pt>
                <c:pt idx="5631">
                  <c:v>12.565300000000002</c:v>
                </c:pt>
                <c:pt idx="5632">
                  <c:v>12.5671</c:v>
                </c:pt>
                <c:pt idx="5633">
                  <c:v>12.568300000000001</c:v>
                </c:pt>
                <c:pt idx="5634">
                  <c:v>12.571200000000001</c:v>
                </c:pt>
                <c:pt idx="5635">
                  <c:v>12.5739</c:v>
                </c:pt>
                <c:pt idx="5636">
                  <c:v>12.5829</c:v>
                </c:pt>
                <c:pt idx="5637">
                  <c:v>12.584900000000001</c:v>
                </c:pt>
                <c:pt idx="5638">
                  <c:v>12.588700000000001</c:v>
                </c:pt>
                <c:pt idx="5639">
                  <c:v>12.5893</c:v>
                </c:pt>
                <c:pt idx="5640">
                  <c:v>12.5931</c:v>
                </c:pt>
                <c:pt idx="5641">
                  <c:v>12.5937</c:v>
                </c:pt>
                <c:pt idx="5642">
                  <c:v>12.597100000000001</c:v>
                </c:pt>
                <c:pt idx="5643">
                  <c:v>12.5985</c:v>
                </c:pt>
                <c:pt idx="5644">
                  <c:v>12.604100000000001</c:v>
                </c:pt>
                <c:pt idx="5645">
                  <c:v>12.6074</c:v>
                </c:pt>
                <c:pt idx="5646">
                  <c:v>12.613100000000001</c:v>
                </c:pt>
                <c:pt idx="5647">
                  <c:v>12.613100000000001</c:v>
                </c:pt>
                <c:pt idx="5648">
                  <c:v>12.6165</c:v>
                </c:pt>
                <c:pt idx="5649">
                  <c:v>12.617600000000001</c:v>
                </c:pt>
                <c:pt idx="5650">
                  <c:v>12.617600000000001</c:v>
                </c:pt>
                <c:pt idx="5651">
                  <c:v>12.617900000000001</c:v>
                </c:pt>
                <c:pt idx="5652">
                  <c:v>12.617900000000001</c:v>
                </c:pt>
                <c:pt idx="5653">
                  <c:v>12.617900000000001</c:v>
                </c:pt>
                <c:pt idx="5654">
                  <c:v>12.6204</c:v>
                </c:pt>
                <c:pt idx="5655">
                  <c:v>12.622</c:v>
                </c:pt>
                <c:pt idx="5656">
                  <c:v>12.623100000000001</c:v>
                </c:pt>
                <c:pt idx="5657">
                  <c:v>12.6251</c:v>
                </c:pt>
                <c:pt idx="5658">
                  <c:v>12.626200000000001</c:v>
                </c:pt>
                <c:pt idx="5659">
                  <c:v>12.629300000000001</c:v>
                </c:pt>
                <c:pt idx="5660">
                  <c:v>12.647500000000001</c:v>
                </c:pt>
                <c:pt idx="5661">
                  <c:v>12.6515</c:v>
                </c:pt>
                <c:pt idx="5662">
                  <c:v>12.6516</c:v>
                </c:pt>
                <c:pt idx="5663">
                  <c:v>12.652100000000004</c:v>
                </c:pt>
                <c:pt idx="5664">
                  <c:v>12.653700000000002</c:v>
                </c:pt>
                <c:pt idx="5665">
                  <c:v>12.6548</c:v>
                </c:pt>
                <c:pt idx="5666">
                  <c:v>12.658200000000001</c:v>
                </c:pt>
                <c:pt idx="5667">
                  <c:v>12.6593</c:v>
                </c:pt>
                <c:pt idx="5668">
                  <c:v>12.6601</c:v>
                </c:pt>
                <c:pt idx="5669">
                  <c:v>12.6601</c:v>
                </c:pt>
                <c:pt idx="5670">
                  <c:v>12.662000000000004</c:v>
                </c:pt>
                <c:pt idx="5671">
                  <c:v>12.662800000000002</c:v>
                </c:pt>
                <c:pt idx="5672">
                  <c:v>12.6662</c:v>
                </c:pt>
                <c:pt idx="5673">
                  <c:v>12.6759</c:v>
                </c:pt>
                <c:pt idx="5674">
                  <c:v>12.676500000000004</c:v>
                </c:pt>
                <c:pt idx="5675">
                  <c:v>12.6784</c:v>
                </c:pt>
                <c:pt idx="5676">
                  <c:v>12.680300000000001</c:v>
                </c:pt>
                <c:pt idx="5677">
                  <c:v>12.6815</c:v>
                </c:pt>
                <c:pt idx="5678">
                  <c:v>12.6815</c:v>
                </c:pt>
                <c:pt idx="5679">
                  <c:v>12.6934</c:v>
                </c:pt>
                <c:pt idx="5680">
                  <c:v>12.6958</c:v>
                </c:pt>
                <c:pt idx="5681">
                  <c:v>12.698500000000001</c:v>
                </c:pt>
                <c:pt idx="5682">
                  <c:v>12.699200000000001</c:v>
                </c:pt>
                <c:pt idx="5683">
                  <c:v>12.6998</c:v>
                </c:pt>
                <c:pt idx="5684">
                  <c:v>12.701299999999998</c:v>
                </c:pt>
                <c:pt idx="5685">
                  <c:v>12.7034</c:v>
                </c:pt>
                <c:pt idx="5686">
                  <c:v>12.7051</c:v>
                </c:pt>
                <c:pt idx="5687">
                  <c:v>12.705500000000002</c:v>
                </c:pt>
                <c:pt idx="5688">
                  <c:v>12.7067</c:v>
                </c:pt>
                <c:pt idx="5689">
                  <c:v>12.7094</c:v>
                </c:pt>
                <c:pt idx="5690">
                  <c:v>12.717899999999998</c:v>
                </c:pt>
                <c:pt idx="5691">
                  <c:v>12.7195</c:v>
                </c:pt>
                <c:pt idx="5692">
                  <c:v>12.7197</c:v>
                </c:pt>
                <c:pt idx="5693">
                  <c:v>12.723100000000001</c:v>
                </c:pt>
                <c:pt idx="5694">
                  <c:v>12.725300000000001</c:v>
                </c:pt>
                <c:pt idx="5695">
                  <c:v>12.725900000000001</c:v>
                </c:pt>
                <c:pt idx="5696">
                  <c:v>12.728799999999998</c:v>
                </c:pt>
                <c:pt idx="5697">
                  <c:v>12.733899999999998</c:v>
                </c:pt>
                <c:pt idx="5698">
                  <c:v>12.738499999999998</c:v>
                </c:pt>
                <c:pt idx="5699">
                  <c:v>12.739199999999999</c:v>
                </c:pt>
                <c:pt idx="5700">
                  <c:v>12.739299999999998</c:v>
                </c:pt>
                <c:pt idx="5701">
                  <c:v>12.739800000000001</c:v>
                </c:pt>
                <c:pt idx="5702">
                  <c:v>12.740399999999999</c:v>
                </c:pt>
                <c:pt idx="5703">
                  <c:v>12.7424</c:v>
                </c:pt>
                <c:pt idx="5704">
                  <c:v>12.742800000000001</c:v>
                </c:pt>
                <c:pt idx="5705">
                  <c:v>12.747899999999998</c:v>
                </c:pt>
                <c:pt idx="5706">
                  <c:v>12.748599999999998</c:v>
                </c:pt>
                <c:pt idx="5707">
                  <c:v>12.7509</c:v>
                </c:pt>
                <c:pt idx="5708">
                  <c:v>12.7515</c:v>
                </c:pt>
                <c:pt idx="5709">
                  <c:v>12.7538</c:v>
                </c:pt>
                <c:pt idx="5710">
                  <c:v>12.754800000000001</c:v>
                </c:pt>
                <c:pt idx="5711">
                  <c:v>12.755400000000005</c:v>
                </c:pt>
                <c:pt idx="5712">
                  <c:v>12.755400000000005</c:v>
                </c:pt>
                <c:pt idx="5713">
                  <c:v>12.7615</c:v>
                </c:pt>
                <c:pt idx="5714">
                  <c:v>12.762400000000005</c:v>
                </c:pt>
                <c:pt idx="5715">
                  <c:v>12.763500000000002</c:v>
                </c:pt>
                <c:pt idx="5716">
                  <c:v>12.7636</c:v>
                </c:pt>
                <c:pt idx="5717">
                  <c:v>12.7636</c:v>
                </c:pt>
                <c:pt idx="5718">
                  <c:v>12.764100000000001</c:v>
                </c:pt>
                <c:pt idx="5719">
                  <c:v>12.7652</c:v>
                </c:pt>
                <c:pt idx="5720">
                  <c:v>12.769</c:v>
                </c:pt>
                <c:pt idx="5721">
                  <c:v>12.777700000000001</c:v>
                </c:pt>
                <c:pt idx="5722">
                  <c:v>12.779500000000002</c:v>
                </c:pt>
                <c:pt idx="5723">
                  <c:v>12.781000000000001</c:v>
                </c:pt>
                <c:pt idx="5724">
                  <c:v>12.7857</c:v>
                </c:pt>
                <c:pt idx="5725">
                  <c:v>12.786100000000001</c:v>
                </c:pt>
                <c:pt idx="5726">
                  <c:v>12.79</c:v>
                </c:pt>
                <c:pt idx="5727">
                  <c:v>12.790100000000001</c:v>
                </c:pt>
                <c:pt idx="5728">
                  <c:v>12.792900000000001</c:v>
                </c:pt>
                <c:pt idx="5729">
                  <c:v>12.792900000000001</c:v>
                </c:pt>
                <c:pt idx="5730">
                  <c:v>12.7995</c:v>
                </c:pt>
                <c:pt idx="5731">
                  <c:v>12.799900000000001</c:v>
                </c:pt>
                <c:pt idx="5732">
                  <c:v>12.8009</c:v>
                </c:pt>
                <c:pt idx="5733">
                  <c:v>12.802000000000005</c:v>
                </c:pt>
                <c:pt idx="5734">
                  <c:v>12.802500000000006</c:v>
                </c:pt>
                <c:pt idx="5735">
                  <c:v>12.811200000000001</c:v>
                </c:pt>
                <c:pt idx="5736">
                  <c:v>12.8141</c:v>
                </c:pt>
                <c:pt idx="5737">
                  <c:v>12.814500000000002</c:v>
                </c:pt>
                <c:pt idx="5738">
                  <c:v>12.814500000000002</c:v>
                </c:pt>
                <c:pt idx="5739">
                  <c:v>12.8147</c:v>
                </c:pt>
                <c:pt idx="5740">
                  <c:v>12.8161</c:v>
                </c:pt>
                <c:pt idx="5741">
                  <c:v>12.818100000000001</c:v>
                </c:pt>
                <c:pt idx="5742">
                  <c:v>12.819600000000007</c:v>
                </c:pt>
                <c:pt idx="5743">
                  <c:v>12.819600000000007</c:v>
                </c:pt>
                <c:pt idx="5744">
                  <c:v>12.819800000000004</c:v>
                </c:pt>
                <c:pt idx="5745">
                  <c:v>12.827400000000004</c:v>
                </c:pt>
                <c:pt idx="5746">
                  <c:v>12.829000000000002</c:v>
                </c:pt>
                <c:pt idx="5747">
                  <c:v>12.833500000000004</c:v>
                </c:pt>
                <c:pt idx="5748">
                  <c:v>12.8345</c:v>
                </c:pt>
                <c:pt idx="5749">
                  <c:v>12.8353</c:v>
                </c:pt>
                <c:pt idx="5750">
                  <c:v>12.8406</c:v>
                </c:pt>
                <c:pt idx="5751">
                  <c:v>12.841200000000001</c:v>
                </c:pt>
                <c:pt idx="5752">
                  <c:v>12.841700000000001</c:v>
                </c:pt>
                <c:pt idx="5753">
                  <c:v>12.841700000000001</c:v>
                </c:pt>
                <c:pt idx="5754">
                  <c:v>12.8453</c:v>
                </c:pt>
                <c:pt idx="5755">
                  <c:v>12.847100000000001</c:v>
                </c:pt>
                <c:pt idx="5756">
                  <c:v>12.850300000000002</c:v>
                </c:pt>
                <c:pt idx="5757">
                  <c:v>12.850700000000005</c:v>
                </c:pt>
                <c:pt idx="5758">
                  <c:v>12.854400000000005</c:v>
                </c:pt>
                <c:pt idx="5759">
                  <c:v>12.859900000000005</c:v>
                </c:pt>
                <c:pt idx="5760">
                  <c:v>12.8611</c:v>
                </c:pt>
                <c:pt idx="5761">
                  <c:v>12.865700000000006</c:v>
                </c:pt>
                <c:pt idx="5762">
                  <c:v>12.8683</c:v>
                </c:pt>
                <c:pt idx="5763">
                  <c:v>12.869500000000006</c:v>
                </c:pt>
                <c:pt idx="5764">
                  <c:v>12.872700000000005</c:v>
                </c:pt>
                <c:pt idx="5765">
                  <c:v>12.882600000000005</c:v>
                </c:pt>
                <c:pt idx="5766">
                  <c:v>12.882600000000005</c:v>
                </c:pt>
                <c:pt idx="5767">
                  <c:v>12.8849</c:v>
                </c:pt>
                <c:pt idx="5768">
                  <c:v>12.889000000000005</c:v>
                </c:pt>
                <c:pt idx="5769">
                  <c:v>12.8931</c:v>
                </c:pt>
                <c:pt idx="5770">
                  <c:v>12.893400000000005</c:v>
                </c:pt>
                <c:pt idx="5771">
                  <c:v>12.8988</c:v>
                </c:pt>
                <c:pt idx="5772">
                  <c:v>12.900500000000006</c:v>
                </c:pt>
                <c:pt idx="5773">
                  <c:v>12.905200000000002</c:v>
                </c:pt>
                <c:pt idx="5774">
                  <c:v>12.909000000000002</c:v>
                </c:pt>
                <c:pt idx="5775">
                  <c:v>12.910500000000004</c:v>
                </c:pt>
                <c:pt idx="5776">
                  <c:v>12.910500000000004</c:v>
                </c:pt>
                <c:pt idx="5777">
                  <c:v>12.9152</c:v>
                </c:pt>
                <c:pt idx="5778">
                  <c:v>12.917200000000001</c:v>
                </c:pt>
                <c:pt idx="5779">
                  <c:v>12.922800000000002</c:v>
                </c:pt>
                <c:pt idx="5780">
                  <c:v>12.928900000000001</c:v>
                </c:pt>
                <c:pt idx="5781">
                  <c:v>12.931700000000001</c:v>
                </c:pt>
                <c:pt idx="5782">
                  <c:v>12.932700000000002</c:v>
                </c:pt>
                <c:pt idx="5783">
                  <c:v>12.936</c:v>
                </c:pt>
                <c:pt idx="5784">
                  <c:v>12.938199999999998</c:v>
                </c:pt>
                <c:pt idx="5785">
                  <c:v>12.941199999999998</c:v>
                </c:pt>
                <c:pt idx="5786">
                  <c:v>12.9429</c:v>
                </c:pt>
                <c:pt idx="5787">
                  <c:v>12.9435</c:v>
                </c:pt>
                <c:pt idx="5788">
                  <c:v>12.944199999999999</c:v>
                </c:pt>
                <c:pt idx="5789">
                  <c:v>12.9453</c:v>
                </c:pt>
                <c:pt idx="5790">
                  <c:v>12.9453</c:v>
                </c:pt>
                <c:pt idx="5791">
                  <c:v>12.947800000000001</c:v>
                </c:pt>
                <c:pt idx="5792">
                  <c:v>12.951500000000006</c:v>
                </c:pt>
                <c:pt idx="5793">
                  <c:v>12.9519</c:v>
                </c:pt>
                <c:pt idx="5794">
                  <c:v>12.9519</c:v>
                </c:pt>
                <c:pt idx="5795">
                  <c:v>12.952500000000008</c:v>
                </c:pt>
                <c:pt idx="5796">
                  <c:v>12.952500000000008</c:v>
                </c:pt>
                <c:pt idx="5797">
                  <c:v>12.953700000000005</c:v>
                </c:pt>
                <c:pt idx="5798">
                  <c:v>12.956400000000006</c:v>
                </c:pt>
                <c:pt idx="5799">
                  <c:v>12.957600000000006</c:v>
                </c:pt>
                <c:pt idx="5800">
                  <c:v>12.960100000000002</c:v>
                </c:pt>
                <c:pt idx="5801">
                  <c:v>12.961500000000004</c:v>
                </c:pt>
                <c:pt idx="5802">
                  <c:v>12.962700000000005</c:v>
                </c:pt>
                <c:pt idx="5803">
                  <c:v>12.962800000000005</c:v>
                </c:pt>
                <c:pt idx="5804">
                  <c:v>12.963200000000002</c:v>
                </c:pt>
                <c:pt idx="5805">
                  <c:v>12.963200000000002</c:v>
                </c:pt>
                <c:pt idx="5806">
                  <c:v>12.963400000000005</c:v>
                </c:pt>
                <c:pt idx="5807">
                  <c:v>12.965900000000005</c:v>
                </c:pt>
                <c:pt idx="5808">
                  <c:v>12.968</c:v>
                </c:pt>
                <c:pt idx="5809">
                  <c:v>12.9693</c:v>
                </c:pt>
                <c:pt idx="5810">
                  <c:v>12.970400000000005</c:v>
                </c:pt>
                <c:pt idx="5811">
                  <c:v>12.9711</c:v>
                </c:pt>
                <c:pt idx="5812">
                  <c:v>12.971300000000001</c:v>
                </c:pt>
                <c:pt idx="5813">
                  <c:v>12.9785</c:v>
                </c:pt>
                <c:pt idx="5814">
                  <c:v>12.9801</c:v>
                </c:pt>
                <c:pt idx="5815">
                  <c:v>12.9801</c:v>
                </c:pt>
                <c:pt idx="5816">
                  <c:v>12.984300000000001</c:v>
                </c:pt>
                <c:pt idx="5817">
                  <c:v>12.9907</c:v>
                </c:pt>
                <c:pt idx="5818">
                  <c:v>12.992400000000005</c:v>
                </c:pt>
                <c:pt idx="5819">
                  <c:v>12.996700000000002</c:v>
                </c:pt>
                <c:pt idx="5820">
                  <c:v>12.9975</c:v>
                </c:pt>
                <c:pt idx="5821">
                  <c:v>12.9975</c:v>
                </c:pt>
                <c:pt idx="5822">
                  <c:v>13.001000000000001</c:v>
                </c:pt>
                <c:pt idx="5823">
                  <c:v>13.013200000000001</c:v>
                </c:pt>
                <c:pt idx="5824">
                  <c:v>13.013200000000001</c:v>
                </c:pt>
                <c:pt idx="5825">
                  <c:v>13.013500000000002</c:v>
                </c:pt>
                <c:pt idx="5826">
                  <c:v>13.013500000000002</c:v>
                </c:pt>
                <c:pt idx="5827">
                  <c:v>13.0146</c:v>
                </c:pt>
                <c:pt idx="5828">
                  <c:v>13.016300000000001</c:v>
                </c:pt>
                <c:pt idx="5829">
                  <c:v>13.016300000000001</c:v>
                </c:pt>
                <c:pt idx="5830">
                  <c:v>13.016300000000001</c:v>
                </c:pt>
                <c:pt idx="5831">
                  <c:v>13.0185</c:v>
                </c:pt>
                <c:pt idx="5832">
                  <c:v>13.018800000000001</c:v>
                </c:pt>
                <c:pt idx="5833">
                  <c:v>13.0198</c:v>
                </c:pt>
                <c:pt idx="5834">
                  <c:v>13.0214</c:v>
                </c:pt>
                <c:pt idx="5835">
                  <c:v>13.022</c:v>
                </c:pt>
                <c:pt idx="5836">
                  <c:v>13.0221</c:v>
                </c:pt>
                <c:pt idx="5837">
                  <c:v>13.023</c:v>
                </c:pt>
                <c:pt idx="5838">
                  <c:v>13.024000000000001</c:v>
                </c:pt>
                <c:pt idx="5839">
                  <c:v>13.024100000000001</c:v>
                </c:pt>
                <c:pt idx="5840">
                  <c:v>13.0253</c:v>
                </c:pt>
                <c:pt idx="5841">
                  <c:v>13.026900000000001</c:v>
                </c:pt>
                <c:pt idx="5842">
                  <c:v>13.0298</c:v>
                </c:pt>
                <c:pt idx="5843">
                  <c:v>13.0396</c:v>
                </c:pt>
                <c:pt idx="5844">
                  <c:v>13.0421</c:v>
                </c:pt>
                <c:pt idx="5845">
                  <c:v>13.043800000000001</c:v>
                </c:pt>
                <c:pt idx="5846">
                  <c:v>13.047000000000001</c:v>
                </c:pt>
                <c:pt idx="5847">
                  <c:v>13.0497</c:v>
                </c:pt>
                <c:pt idx="5848">
                  <c:v>13.0563</c:v>
                </c:pt>
                <c:pt idx="5849">
                  <c:v>13.058300000000001</c:v>
                </c:pt>
                <c:pt idx="5850">
                  <c:v>13.058300000000001</c:v>
                </c:pt>
                <c:pt idx="5851">
                  <c:v>13.0617</c:v>
                </c:pt>
                <c:pt idx="5852">
                  <c:v>13.065400000000006</c:v>
                </c:pt>
                <c:pt idx="5853">
                  <c:v>13.0678</c:v>
                </c:pt>
                <c:pt idx="5854">
                  <c:v>13.0684</c:v>
                </c:pt>
                <c:pt idx="5855">
                  <c:v>13.075000000000005</c:v>
                </c:pt>
                <c:pt idx="5856">
                  <c:v>13.077500000000002</c:v>
                </c:pt>
                <c:pt idx="5857">
                  <c:v>13.077500000000002</c:v>
                </c:pt>
                <c:pt idx="5858">
                  <c:v>13.088000000000001</c:v>
                </c:pt>
                <c:pt idx="5859">
                  <c:v>13.092400000000005</c:v>
                </c:pt>
                <c:pt idx="5860">
                  <c:v>13.0931</c:v>
                </c:pt>
                <c:pt idx="5861">
                  <c:v>13.0938</c:v>
                </c:pt>
                <c:pt idx="5862">
                  <c:v>13.0953</c:v>
                </c:pt>
                <c:pt idx="5863">
                  <c:v>13.0953</c:v>
                </c:pt>
                <c:pt idx="5864">
                  <c:v>13.0953</c:v>
                </c:pt>
                <c:pt idx="5865">
                  <c:v>13.0953</c:v>
                </c:pt>
                <c:pt idx="5866">
                  <c:v>13.0953</c:v>
                </c:pt>
                <c:pt idx="5867">
                  <c:v>13.099300000000001</c:v>
                </c:pt>
                <c:pt idx="5868">
                  <c:v>13.0998</c:v>
                </c:pt>
                <c:pt idx="5869">
                  <c:v>13.1006</c:v>
                </c:pt>
                <c:pt idx="5870">
                  <c:v>13.104900000000001</c:v>
                </c:pt>
                <c:pt idx="5871">
                  <c:v>13.1052</c:v>
                </c:pt>
                <c:pt idx="5872">
                  <c:v>13.1052</c:v>
                </c:pt>
                <c:pt idx="5873">
                  <c:v>13.107000000000001</c:v>
                </c:pt>
                <c:pt idx="5874">
                  <c:v>13.111600000000001</c:v>
                </c:pt>
                <c:pt idx="5875">
                  <c:v>13.114600000000001</c:v>
                </c:pt>
                <c:pt idx="5876">
                  <c:v>13.117700000000001</c:v>
                </c:pt>
                <c:pt idx="5877">
                  <c:v>13.1196</c:v>
                </c:pt>
                <c:pt idx="5878">
                  <c:v>13.1214</c:v>
                </c:pt>
                <c:pt idx="5879">
                  <c:v>13.1221</c:v>
                </c:pt>
                <c:pt idx="5880">
                  <c:v>13.1251</c:v>
                </c:pt>
                <c:pt idx="5881">
                  <c:v>13.128099999999998</c:v>
                </c:pt>
                <c:pt idx="5882">
                  <c:v>13.129</c:v>
                </c:pt>
                <c:pt idx="5883">
                  <c:v>13.129999999999999</c:v>
                </c:pt>
                <c:pt idx="5884">
                  <c:v>13.133299999999998</c:v>
                </c:pt>
                <c:pt idx="5885">
                  <c:v>13.1334</c:v>
                </c:pt>
                <c:pt idx="5886">
                  <c:v>13.1365</c:v>
                </c:pt>
                <c:pt idx="5887">
                  <c:v>13.139100000000001</c:v>
                </c:pt>
                <c:pt idx="5888">
                  <c:v>13.1424</c:v>
                </c:pt>
                <c:pt idx="5889">
                  <c:v>13.143099999999999</c:v>
                </c:pt>
                <c:pt idx="5890">
                  <c:v>13.1455</c:v>
                </c:pt>
                <c:pt idx="5891">
                  <c:v>13.1455</c:v>
                </c:pt>
                <c:pt idx="5892">
                  <c:v>13.1515</c:v>
                </c:pt>
                <c:pt idx="5893">
                  <c:v>13.1608</c:v>
                </c:pt>
                <c:pt idx="5894">
                  <c:v>13.1629</c:v>
                </c:pt>
                <c:pt idx="5895">
                  <c:v>13.169600000000004</c:v>
                </c:pt>
                <c:pt idx="5896">
                  <c:v>13.169600000000004</c:v>
                </c:pt>
                <c:pt idx="5897">
                  <c:v>13.1777</c:v>
                </c:pt>
                <c:pt idx="5898">
                  <c:v>13.1807</c:v>
                </c:pt>
                <c:pt idx="5899">
                  <c:v>13.1845</c:v>
                </c:pt>
                <c:pt idx="5900">
                  <c:v>13.186300000000001</c:v>
                </c:pt>
                <c:pt idx="5901">
                  <c:v>13.192600000000002</c:v>
                </c:pt>
                <c:pt idx="5902">
                  <c:v>13.196</c:v>
                </c:pt>
                <c:pt idx="5903">
                  <c:v>13.196</c:v>
                </c:pt>
                <c:pt idx="5904">
                  <c:v>13.2028</c:v>
                </c:pt>
                <c:pt idx="5905">
                  <c:v>13.205500000000002</c:v>
                </c:pt>
                <c:pt idx="5906">
                  <c:v>13.2067</c:v>
                </c:pt>
                <c:pt idx="5907">
                  <c:v>13.210100000000001</c:v>
                </c:pt>
                <c:pt idx="5908">
                  <c:v>13.210600000000001</c:v>
                </c:pt>
                <c:pt idx="5909">
                  <c:v>13.211899999999998</c:v>
                </c:pt>
                <c:pt idx="5910">
                  <c:v>13.214299999999998</c:v>
                </c:pt>
                <c:pt idx="5911">
                  <c:v>13.220099999999999</c:v>
                </c:pt>
                <c:pt idx="5912">
                  <c:v>13.220999999999998</c:v>
                </c:pt>
                <c:pt idx="5913">
                  <c:v>13.2257</c:v>
                </c:pt>
                <c:pt idx="5914">
                  <c:v>13.227299999999998</c:v>
                </c:pt>
                <c:pt idx="5915">
                  <c:v>13.228899999999999</c:v>
                </c:pt>
                <c:pt idx="5916">
                  <c:v>13.231599999999998</c:v>
                </c:pt>
                <c:pt idx="5917">
                  <c:v>13.235200000000001</c:v>
                </c:pt>
                <c:pt idx="5918">
                  <c:v>13.235200000000001</c:v>
                </c:pt>
                <c:pt idx="5919">
                  <c:v>13.236600000000001</c:v>
                </c:pt>
                <c:pt idx="5920">
                  <c:v>13.236600000000001</c:v>
                </c:pt>
                <c:pt idx="5921">
                  <c:v>13.240199999999998</c:v>
                </c:pt>
                <c:pt idx="5922">
                  <c:v>13.244299999999999</c:v>
                </c:pt>
                <c:pt idx="5923">
                  <c:v>13.244799999999998</c:v>
                </c:pt>
                <c:pt idx="5924">
                  <c:v>13.245200000000001</c:v>
                </c:pt>
                <c:pt idx="5925">
                  <c:v>13.245200000000001</c:v>
                </c:pt>
                <c:pt idx="5926">
                  <c:v>13.246500000000001</c:v>
                </c:pt>
                <c:pt idx="5927">
                  <c:v>13.25</c:v>
                </c:pt>
                <c:pt idx="5928">
                  <c:v>13.2515</c:v>
                </c:pt>
                <c:pt idx="5929">
                  <c:v>13.2539</c:v>
                </c:pt>
                <c:pt idx="5930">
                  <c:v>13.254300000000001</c:v>
                </c:pt>
                <c:pt idx="5931">
                  <c:v>13.258000000000001</c:v>
                </c:pt>
                <c:pt idx="5932">
                  <c:v>13.258000000000001</c:v>
                </c:pt>
                <c:pt idx="5933">
                  <c:v>13.267800000000001</c:v>
                </c:pt>
                <c:pt idx="5934">
                  <c:v>13.270300000000001</c:v>
                </c:pt>
                <c:pt idx="5935">
                  <c:v>13.270300000000001</c:v>
                </c:pt>
                <c:pt idx="5936">
                  <c:v>13.270300000000001</c:v>
                </c:pt>
                <c:pt idx="5937">
                  <c:v>13.275</c:v>
                </c:pt>
                <c:pt idx="5938">
                  <c:v>13.2767</c:v>
                </c:pt>
                <c:pt idx="5939">
                  <c:v>13.277000000000001</c:v>
                </c:pt>
                <c:pt idx="5940">
                  <c:v>13.277000000000001</c:v>
                </c:pt>
                <c:pt idx="5941">
                  <c:v>13.280200000000001</c:v>
                </c:pt>
                <c:pt idx="5942">
                  <c:v>13.2836</c:v>
                </c:pt>
                <c:pt idx="5943">
                  <c:v>13.284700000000001</c:v>
                </c:pt>
                <c:pt idx="5944">
                  <c:v>13.290800000000001</c:v>
                </c:pt>
                <c:pt idx="5945">
                  <c:v>13.3011</c:v>
                </c:pt>
                <c:pt idx="5946">
                  <c:v>13.317500000000004</c:v>
                </c:pt>
                <c:pt idx="5947">
                  <c:v>13.3184</c:v>
                </c:pt>
                <c:pt idx="5948">
                  <c:v>13.3209</c:v>
                </c:pt>
                <c:pt idx="5949">
                  <c:v>13.3241</c:v>
                </c:pt>
                <c:pt idx="5950">
                  <c:v>13.3279</c:v>
                </c:pt>
                <c:pt idx="5951">
                  <c:v>13.328800000000001</c:v>
                </c:pt>
                <c:pt idx="5952">
                  <c:v>13.329400000000005</c:v>
                </c:pt>
                <c:pt idx="5953">
                  <c:v>13.339600000000004</c:v>
                </c:pt>
                <c:pt idx="5954">
                  <c:v>13.339600000000004</c:v>
                </c:pt>
                <c:pt idx="5955">
                  <c:v>13.3408</c:v>
                </c:pt>
                <c:pt idx="5956">
                  <c:v>13.351000000000004</c:v>
                </c:pt>
                <c:pt idx="5957">
                  <c:v>13.351900000000002</c:v>
                </c:pt>
                <c:pt idx="5958">
                  <c:v>13.352100000000005</c:v>
                </c:pt>
                <c:pt idx="5959">
                  <c:v>13.352700000000006</c:v>
                </c:pt>
                <c:pt idx="5960">
                  <c:v>13.353000000000005</c:v>
                </c:pt>
                <c:pt idx="5961">
                  <c:v>13.353000000000005</c:v>
                </c:pt>
                <c:pt idx="5962">
                  <c:v>13.353800000000005</c:v>
                </c:pt>
                <c:pt idx="5963">
                  <c:v>13.353800000000005</c:v>
                </c:pt>
                <c:pt idx="5964">
                  <c:v>13.363600000000005</c:v>
                </c:pt>
                <c:pt idx="5965">
                  <c:v>13.366300000000004</c:v>
                </c:pt>
                <c:pt idx="5966">
                  <c:v>13.369300000000004</c:v>
                </c:pt>
                <c:pt idx="5967">
                  <c:v>13.375600000000006</c:v>
                </c:pt>
                <c:pt idx="5968">
                  <c:v>13.380600000000006</c:v>
                </c:pt>
                <c:pt idx="5969">
                  <c:v>13.385000000000005</c:v>
                </c:pt>
                <c:pt idx="5970">
                  <c:v>13.386200000000002</c:v>
                </c:pt>
                <c:pt idx="5971">
                  <c:v>13.3873</c:v>
                </c:pt>
                <c:pt idx="5972">
                  <c:v>13.3873</c:v>
                </c:pt>
                <c:pt idx="5973">
                  <c:v>13.3886</c:v>
                </c:pt>
                <c:pt idx="5974">
                  <c:v>13.389600000000005</c:v>
                </c:pt>
                <c:pt idx="5975">
                  <c:v>13.3933</c:v>
                </c:pt>
                <c:pt idx="5976">
                  <c:v>13.3933</c:v>
                </c:pt>
                <c:pt idx="5977">
                  <c:v>13.394600000000002</c:v>
                </c:pt>
                <c:pt idx="5978">
                  <c:v>13.396700000000004</c:v>
                </c:pt>
                <c:pt idx="5979">
                  <c:v>13.398400000000002</c:v>
                </c:pt>
                <c:pt idx="5980">
                  <c:v>13.399100000000002</c:v>
                </c:pt>
                <c:pt idx="5981">
                  <c:v>13.4009</c:v>
                </c:pt>
                <c:pt idx="5982">
                  <c:v>13.401300000000001</c:v>
                </c:pt>
                <c:pt idx="5983">
                  <c:v>13.401300000000001</c:v>
                </c:pt>
                <c:pt idx="5984">
                  <c:v>13.405700000000005</c:v>
                </c:pt>
                <c:pt idx="5985">
                  <c:v>13.4061</c:v>
                </c:pt>
                <c:pt idx="5986">
                  <c:v>13.408900000000001</c:v>
                </c:pt>
                <c:pt idx="5987">
                  <c:v>13.408900000000001</c:v>
                </c:pt>
                <c:pt idx="5988">
                  <c:v>13.408900000000001</c:v>
                </c:pt>
                <c:pt idx="5989">
                  <c:v>13.409400000000005</c:v>
                </c:pt>
                <c:pt idx="5990">
                  <c:v>13.416</c:v>
                </c:pt>
                <c:pt idx="5991">
                  <c:v>13.416700000000002</c:v>
                </c:pt>
                <c:pt idx="5992">
                  <c:v>13.418800000000001</c:v>
                </c:pt>
                <c:pt idx="5993">
                  <c:v>13.4208</c:v>
                </c:pt>
                <c:pt idx="5994">
                  <c:v>13.421000000000001</c:v>
                </c:pt>
                <c:pt idx="5995">
                  <c:v>13.428299999999998</c:v>
                </c:pt>
                <c:pt idx="5996">
                  <c:v>13.431199999999999</c:v>
                </c:pt>
                <c:pt idx="5997">
                  <c:v>13.431199999999999</c:v>
                </c:pt>
                <c:pt idx="5998">
                  <c:v>13.431299999999998</c:v>
                </c:pt>
                <c:pt idx="5999">
                  <c:v>13.4321</c:v>
                </c:pt>
                <c:pt idx="6000">
                  <c:v>13.434700000000001</c:v>
                </c:pt>
                <c:pt idx="6001">
                  <c:v>13.435500000000006</c:v>
                </c:pt>
                <c:pt idx="6002">
                  <c:v>13.435500000000006</c:v>
                </c:pt>
                <c:pt idx="6003">
                  <c:v>13.435600000000004</c:v>
                </c:pt>
                <c:pt idx="6004">
                  <c:v>13.4367</c:v>
                </c:pt>
                <c:pt idx="6005">
                  <c:v>13.44</c:v>
                </c:pt>
                <c:pt idx="6006">
                  <c:v>13.441899999999999</c:v>
                </c:pt>
                <c:pt idx="6007">
                  <c:v>13.442600000000002</c:v>
                </c:pt>
                <c:pt idx="6008">
                  <c:v>13.4437</c:v>
                </c:pt>
                <c:pt idx="6009">
                  <c:v>13.447900000000001</c:v>
                </c:pt>
                <c:pt idx="6010">
                  <c:v>13.453000000000007</c:v>
                </c:pt>
                <c:pt idx="6011">
                  <c:v>13.453200000000002</c:v>
                </c:pt>
                <c:pt idx="6012">
                  <c:v>13.455900000000005</c:v>
                </c:pt>
                <c:pt idx="6013">
                  <c:v>13.456200000000004</c:v>
                </c:pt>
                <c:pt idx="6014">
                  <c:v>13.466600000000005</c:v>
                </c:pt>
                <c:pt idx="6015">
                  <c:v>13.466700000000007</c:v>
                </c:pt>
                <c:pt idx="6016">
                  <c:v>13.470500000000007</c:v>
                </c:pt>
                <c:pt idx="6017">
                  <c:v>13.4815</c:v>
                </c:pt>
                <c:pt idx="6018">
                  <c:v>13.482800000000006</c:v>
                </c:pt>
                <c:pt idx="6019">
                  <c:v>13.482900000000004</c:v>
                </c:pt>
                <c:pt idx="6020">
                  <c:v>13.4847</c:v>
                </c:pt>
                <c:pt idx="6021">
                  <c:v>13.486500000000007</c:v>
                </c:pt>
                <c:pt idx="6022">
                  <c:v>13.4885</c:v>
                </c:pt>
                <c:pt idx="6023">
                  <c:v>13.490600000000002</c:v>
                </c:pt>
                <c:pt idx="6024">
                  <c:v>13.492700000000006</c:v>
                </c:pt>
                <c:pt idx="6025">
                  <c:v>13.495200000000002</c:v>
                </c:pt>
                <c:pt idx="6026">
                  <c:v>13.502500000000005</c:v>
                </c:pt>
                <c:pt idx="6027">
                  <c:v>13.504900000000001</c:v>
                </c:pt>
                <c:pt idx="6028">
                  <c:v>13.515000000000002</c:v>
                </c:pt>
                <c:pt idx="6029">
                  <c:v>13.521299999999998</c:v>
                </c:pt>
                <c:pt idx="6030">
                  <c:v>13.523100000000001</c:v>
                </c:pt>
                <c:pt idx="6031">
                  <c:v>13.524100000000001</c:v>
                </c:pt>
                <c:pt idx="6032">
                  <c:v>13.526</c:v>
                </c:pt>
                <c:pt idx="6033">
                  <c:v>13.5322</c:v>
                </c:pt>
                <c:pt idx="6034">
                  <c:v>13.5336</c:v>
                </c:pt>
                <c:pt idx="6035">
                  <c:v>13.540299999999998</c:v>
                </c:pt>
                <c:pt idx="6036">
                  <c:v>13.540299999999998</c:v>
                </c:pt>
                <c:pt idx="6037">
                  <c:v>13.546100000000001</c:v>
                </c:pt>
                <c:pt idx="6038">
                  <c:v>13.546100000000001</c:v>
                </c:pt>
                <c:pt idx="6039">
                  <c:v>13.552000000000005</c:v>
                </c:pt>
                <c:pt idx="6040">
                  <c:v>13.552800000000005</c:v>
                </c:pt>
                <c:pt idx="6041">
                  <c:v>13.559100000000004</c:v>
                </c:pt>
                <c:pt idx="6042">
                  <c:v>13.5593</c:v>
                </c:pt>
                <c:pt idx="6043">
                  <c:v>13.5616</c:v>
                </c:pt>
                <c:pt idx="6044">
                  <c:v>13.562900000000004</c:v>
                </c:pt>
                <c:pt idx="6045">
                  <c:v>13.5632</c:v>
                </c:pt>
                <c:pt idx="6046">
                  <c:v>13.563700000000004</c:v>
                </c:pt>
                <c:pt idx="6047">
                  <c:v>13.570400000000005</c:v>
                </c:pt>
                <c:pt idx="6048">
                  <c:v>13.5707</c:v>
                </c:pt>
                <c:pt idx="6049">
                  <c:v>13.577200000000001</c:v>
                </c:pt>
                <c:pt idx="6050">
                  <c:v>13.579600000000006</c:v>
                </c:pt>
                <c:pt idx="6051">
                  <c:v>13.579600000000006</c:v>
                </c:pt>
                <c:pt idx="6052">
                  <c:v>13.579600000000006</c:v>
                </c:pt>
                <c:pt idx="6053">
                  <c:v>13.590300000000001</c:v>
                </c:pt>
                <c:pt idx="6054">
                  <c:v>13.591100000000001</c:v>
                </c:pt>
                <c:pt idx="6055">
                  <c:v>13.591100000000001</c:v>
                </c:pt>
                <c:pt idx="6056">
                  <c:v>13.594299999999999</c:v>
                </c:pt>
                <c:pt idx="6057">
                  <c:v>13.594299999999999</c:v>
                </c:pt>
                <c:pt idx="6058">
                  <c:v>13.595000000000002</c:v>
                </c:pt>
                <c:pt idx="6059">
                  <c:v>13.597800000000001</c:v>
                </c:pt>
                <c:pt idx="6060">
                  <c:v>13.599600000000002</c:v>
                </c:pt>
                <c:pt idx="6061">
                  <c:v>13.5998</c:v>
                </c:pt>
                <c:pt idx="6062">
                  <c:v>13.6037</c:v>
                </c:pt>
                <c:pt idx="6063">
                  <c:v>13.6051</c:v>
                </c:pt>
                <c:pt idx="6064">
                  <c:v>13.6051</c:v>
                </c:pt>
                <c:pt idx="6065">
                  <c:v>13.6091</c:v>
                </c:pt>
                <c:pt idx="6066">
                  <c:v>13.6122</c:v>
                </c:pt>
                <c:pt idx="6067">
                  <c:v>13.612500000000002</c:v>
                </c:pt>
                <c:pt idx="6068">
                  <c:v>13.6158</c:v>
                </c:pt>
                <c:pt idx="6069">
                  <c:v>13.618299999999998</c:v>
                </c:pt>
                <c:pt idx="6070">
                  <c:v>13.6258</c:v>
                </c:pt>
                <c:pt idx="6071">
                  <c:v>13.627800000000001</c:v>
                </c:pt>
                <c:pt idx="6072">
                  <c:v>13.632100000000001</c:v>
                </c:pt>
                <c:pt idx="6073">
                  <c:v>13.632100000000001</c:v>
                </c:pt>
                <c:pt idx="6074">
                  <c:v>13.633299999999998</c:v>
                </c:pt>
                <c:pt idx="6075">
                  <c:v>13.6334</c:v>
                </c:pt>
                <c:pt idx="6076">
                  <c:v>13.634699999999999</c:v>
                </c:pt>
                <c:pt idx="6077">
                  <c:v>13.6357</c:v>
                </c:pt>
                <c:pt idx="6078">
                  <c:v>13.637999999999998</c:v>
                </c:pt>
                <c:pt idx="6079">
                  <c:v>13.638699999999998</c:v>
                </c:pt>
                <c:pt idx="6080">
                  <c:v>13.639800000000001</c:v>
                </c:pt>
                <c:pt idx="6081">
                  <c:v>13.641400000000001</c:v>
                </c:pt>
                <c:pt idx="6082">
                  <c:v>13.646299999999998</c:v>
                </c:pt>
                <c:pt idx="6083">
                  <c:v>13.648499999999999</c:v>
                </c:pt>
                <c:pt idx="6084">
                  <c:v>13.651</c:v>
                </c:pt>
                <c:pt idx="6085">
                  <c:v>13.6511</c:v>
                </c:pt>
                <c:pt idx="6086">
                  <c:v>13.651200000000001</c:v>
                </c:pt>
                <c:pt idx="6087">
                  <c:v>13.654500000000002</c:v>
                </c:pt>
                <c:pt idx="6088">
                  <c:v>13.6569</c:v>
                </c:pt>
                <c:pt idx="6089">
                  <c:v>13.6584</c:v>
                </c:pt>
                <c:pt idx="6090">
                  <c:v>13.6584</c:v>
                </c:pt>
                <c:pt idx="6091">
                  <c:v>13.6591</c:v>
                </c:pt>
                <c:pt idx="6092">
                  <c:v>13.661100000000001</c:v>
                </c:pt>
                <c:pt idx="6093">
                  <c:v>13.6675</c:v>
                </c:pt>
                <c:pt idx="6094">
                  <c:v>13.6745</c:v>
                </c:pt>
                <c:pt idx="6095">
                  <c:v>13.676300000000001</c:v>
                </c:pt>
                <c:pt idx="6096">
                  <c:v>13.679500000000004</c:v>
                </c:pt>
                <c:pt idx="6097">
                  <c:v>13.680100000000001</c:v>
                </c:pt>
                <c:pt idx="6098">
                  <c:v>13.6805</c:v>
                </c:pt>
                <c:pt idx="6099">
                  <c:v>13.6805</c:v>
                </c:pt>
                <c:pt idx="6100">
                  <c:v>13.687800000000001</c:v>
                </c:pt>
                <c:pt idx="6101">
                  <c:v>13.6897</c:v>
                </c:pt>
                <c:pt idx="6102">
                  <c:v>13.691199999999998</c:v>
                </c:pt>
                <c:pt idx="6103">
                  <c:v>13.691199999999998</c:v>
                </c:pt>
                <c:pt idx="6104">
                  <c:v>13.693200000000001</c:v>
                </c:pt>
                <c:pt idx="6105">
                  <c:v>13.6934</c:v>
                </c:pt>
                <c:pt idx="6106">
                  <c:v>13.6953</c:v>
                </c:pt>
                <c:pt idx="6107">
                  <c:v>13.695400000000005</c:v>
                </c:pt>
                <c:pt idx="6108">
                  <c:v>13.699</c:v>
                </c:pt>
                <c:pt idx="6109">
                  <c:v>13.699300000000001</c:v>
                </c:pt>
                <c:pt idx="6110">
                  <c:v>13.7</c:v>
                </c:pt>
                <c:pt idx="6111">
                  <c:v>13.700299999999999</c:v>
                </c:pt>
                <c:pt idx="6112">
                  <c:v>13.7051</c:v>
                </c:pt>
                <c:pt idx="6113">
                  <c:v>13.7056</c:v>
                </c:pt>
                <c:pt idx="6114">
                  <c:v>13.7059</c:v>
                </c:pt>
                <c:pt idx="6115">
                  <c:v>13.7074</c:v>
                </c:pt>
                <c:pt idx="6116">
                  <c:v>13.710800000000001</c:v>
                </c:pt>
                <c:pt idx="6117">
                  <c:v>13.716000000000001</c:v>
                </c:pt>
                <c:pt idx="6118">
                  <c:v>13.716000000000001</c:v>
                </c:pt>
                <c:pt idx="6119">
                  <c:v>13.717500000000001</c:v>
                </c:pt>
                <c:pt idx="6120">
                  <c:v>13.717500000000001</c:v>
                </c:pt>
                <c:pt idx="6121">
                  <c:v>13.717500000000001</c:v>
                </c:pt>
                <c:pt idx="6122">
                  <c:v>13.718299999999999</c:v>
                </c:pt>
                <c:pt idx="6123">
                  <c:v>13.722800000000001</c:v>
                </c:pt>
                <c:pt idx="6124">
                  <c:v>13.723899999999999</c:v>
                </c:pt>
                <c:pt idx="6125">
                  <c:v>13.7255</c:v>
                </c:pt>
                <c:pt idx="6126">
                  <c:v>13.7255</c:v>
                </c:pt>
                <c:pt idx="6127">
                  <c:v>13.7357</c:v>
                </c:pt>
                <c:pt idx="6128">
                  <c:v>13.735800000000001</c:v>
                </c:pt>
                <c:pt idx="6129">
                  <c:v>13.738899999999999</c:v>
                </c:pt>
                <c:pt idx="6130">
                  <c:v>13.740799999999998</c:v>
                </c:pt>
                <c:pt idx="6131">
                  <c:v>13.740799999999998</c:v>
                </c:pt>
                <c:pt idx="6132">
                  <c:v>13.740799999999998</c:v>
                </c:pt>
                <c:pt idx="6133">
                  <c:v>13.743399999999999</c:v>
                </c:pt>
                <c:pt idx="6134">
                  <c:v>13.747799999999998</c:v>
                </c:pt>
                <c:pt idx="6135">
                  <c:v>13.748299999999997</c:v>
                </c:pt>
                <c:pt idx="6136">
                  <c:v>13.7522</c:v>
                </c:pt>
                <c:pt idx="6137">
                  <c:v>13.7532</c:v>
                </c:pt>
                <c:pt idx="6138">
                  <c:v>13.755800000000002</c:v>
                </c:pt>
                <c:pt idx="6139">
                  <c:v>13.7559</c:v>
                </c:pt>
                <c:pt idx="6140">
                  <c:v>13.762400000000005</c:v>
                </c:pt>
                <c:pt idx="6141">
                  <c:v>13.766500000000002</c:v>
                </c:pt>
                <c:pt idx="6142">
                  <c:v>13.77</c:v>
                </c:pt>
                <c:pt idx="6143">
                  <c:v>13.778799999999999</c:v>
                </c:pt>
                <c:pt idx="6144">
                  <c:v>13.780100000000001</c:v>
                </c:pt>
                <c:pt idx="6145">
                  <c:v>13.780200000000001</c:v>
                </c:pt>
                <c:pt idx="6146">
                  <c:v>13.782400000000004</c:v>
                </c:pt>
                <c:pt idx="6147">
                  <c:v>13.784600000000001</c:v>
                </c:pt>
                <c:pt idx="6148">
                  <c:v>13.7866</c:v>
                </c:pt>
                <c:pt idx="6149">
                  <c:v>13.790100000000001</c:v>
                </c:pt>
                <c:pt idx="6150">
                  <c:v>13.7921</c:v>
                </c:pt>
                <c:pt idx="6151">
                  <c:v>13.7951</c:v>
                </c:pt>
                <c:pt idx="6152">
                  <c:v>13.7951</c:v>
                </c:pt>
                <c:pt idx="6153">
                  <c:v>13.797600000000001</c:v>
                </c:pt>
                <c:pt idx="6154">
                  <c:v>13.797600000000001</c:v>
                </c:pt>
                <c:pt idx="6155">
                  <c:v>13.798199999999998</c:v>
                </c:pt>
                <c:pt idx="6156">
                  <c:v>13.798500000000001</c:v>
                </c:pt>
                <c:pt idx="6157">
                  <c:v>13.798599999999999</c:v>
                </c:pt>
                <c:pt idx="6158">
                  <c:v>13.800600000000006</c:v>
                </c:pt>
                <c:pt idx="6159">
                  <c:v>13.8019</c:v>
                </c:pt>
                <c:pt idx="6160">
                  <c:v>13.802300000000002</c:v>
                </c:pt>
                <c:pt idx="6161">
                  <c:v>13.806100000000002</c:v>
                </c:pt>
                <c:pt idx="6162">
                  <c:v>13.808400000000002</c:v>
                </c:pt>
                <c:pt idx="6163">
                  <c:v>13.814400000000004</c:v>
                </c:pt>
                <c:pt idx="6164">
                  <c:v>13.817</c:v>
                </c:pt>
                <c:pt idx="6165">
                  <c:v>13.8178</c:v>
                </c:pt>
                <c:pt idx="6166">
                  <c:v>13.8263</c:v>
                </c:pt>
                <c:pt idx="6167">
                  <c:v>13.828299999999999</c:v>
                </c:pt>
                <c:pt idx="6168">
                  <c:v>13.833</c:v>
                </c:pt>
                <c:pt idx="6169">
                  <c:v>13.8337</c:v>
                </c:pt>
                <c:pt idx="6170">
                  <c:v>13.838000000000001</c:v>
                </c:pt>
                <c:pt idx="6171">
                  <c:v>13.842500000000006</c:v>
                </c:pt>
                <c:pt idx="6172">
                  <c:v>13.842700000000002</c:v>
                </c:pt>
                <c:pt idx="6173">
                  <c:v>13.843</c:v>
                </c:pt>
                <c:pt idx="6174">
                  <c:v>13.843</c:v>
                </c:pt>
                <c:pt idx="6175">
                  <c:v>13.843</c:v>
                </c:pt>
                <c:pt idx="6176">
                  <c:v>13.843400000000004</c:v>
                </c:pt>
                <c:pt idx="6177">
                  <c:v>13.8474</c:v>
                </c:pt>
                <c:pt idx="6178">
                  <c:v>13.852600000000008</c:v>
                </c:pt>
                <c:pt idx="6179">
                  <c:v>13.854700000000006</c:v>
                </c:pt>
                <c:pt idx="6180">
                  <c:v>13.854700000000006</c:v>
                </c:pt>
                <c:pt idx="6181">
                  <c:v>13.856700000000005</c:v>
                </c:pt>
                <c:pt idx="6182">
                  <c:v>13.856900000000005</c:v>
                </c:pt>
                <c:pt idx="6183">
                  <c:v>13.860100000000006</c:v>
                </c:pt>
                <c:pt idx="6184">
                  <c:v>13.860900000000004</c:v>
                </c:pt>
                <c:pt idx="6185">
                  <c:v>13.863800000000007</c:v>
                </c:pt>
                <c:pt idx="6186">
                  <c:v>13.866100000000007</c:v>
                </c:pt>
                <c:pt idx="6187">
                  <c:v>13.873400000000006</c:v>
                </c:pt>
                <c:pt idx="6188">
                  <c:v>13.875400000000008</c:v>
                </c:pt>
                <c:pt idx="6189">
                  <c:v>13.877500000000005</c:v>
                </c:pt>
                <c:pt idx="6190">
                  <c:v>13.877500000000005</c:v>
                </c:pt>
                <c:pt idx="6191">
                  <c:v>13.880400000000005</c:v>
                </c:pt>
                <c:pt idx="6192">
                  <c:v>13.886400000000005</c:v>
                </c:pt>
                <c:pt idx="6193">
                  <c:v>13.893400000000005</c:v>
                </c:pt>
                <c:pt idx="6194">
                  <c:v>13.8948</c:v>
                </c:pt>
                <c:pt idx="6195">
                  <c:v>13.8948</c:v>
                </c:pt>
                <c:pt idx="6196">
                  <c:v>13.8979</c:v>
                </c:pt>
                <c:pt idx="6197">
                  <c:v>13.901400000000002</c:v>
                </c:pt>
                <c:pt idx="6198">
                  <c:v>13.902400000000005</c:v>
                </c:pt>
                <c:pt idx="6199">
                  <c:v>13.9041</c:v>
                </c:pt>
                <c:pt idx="6200">
                  <c:v>13.904300000000001</c:v>
                </c:pt>
                <c:pt idx="6201">
                  <c:v>13.905200000000002</c:v>
                </c:pt>
                <c:pt idx="6202">
                  <c:v>13.906500000000007</c:v>
                </c:pt>
                <c:pt idx="6203">
                  <c:v>13.907400000000004</c:v>
                </c:pt>
                <c:pt idx="6204">
                  <c:v>13.9129</c:v>
                </c:pt>
                <c:pt idx="6205">
                  <c:v>13.9129</c:v>
                </c:pt>
                <c:pt idx="6206">
                  <c:v>13.914400000000002</c:v>
                </c:pt>
                <c:pt idx="6207">
                  <c:v>13.9147</c:v>
                </c:pt>
                <c:pt idx="6208">
                  <c:v>13.9169</c:v>
                </c:pt>
                <c:pt idx="6209">
                  <c:v>13.9207</c:v>
                </c:pt>
                <c:pt idx="6210">
                  <c:v>13.9229</c:v>
                </c:pt>
                <c:pt idx="6211">
                  <c:v>13.9261</c:v>
                </c:pt>
                <c:pt idx="6212">
                  <c:v>13.926300000000001</c:v>
                </c:pt>
                <c:pt idx="6213">
                  <c:v>13.927200000000001</c:v>
                </c:pt>
                <c:pt idx="6214">
                  <c:v>13.928600000000001</c:v>
                </c:pt>
                <c:pt idx="6215">
                  <c:v>13.9316</c:v>
                </c:pt>
                <c:pt idx="6216">
                  <c:v>13.9322</c:v>
                </c:pt>
                <c:pt idx="6217">
                  <c:v>13.938199999999998</c:v>
                </c:pt>
                <c:pt idx="6218">
                  <c:v>13.943</c:v>
                </c:pt>
                <c:pt idx="6219">
                  <c:v>13.945</c:v>
                </c:pt>
                <c:pt idx="6220">
                  <c:v>13.946200000000001</c:v>
                </c:pt>
                <c:pt idx="6221">
                  <c:v>13.9513</c:v>
                </c:pt>
                <c:pt idx="6222">
                  <c:v>13.953800000000006</c:v>
                </c:pt>
                <c:pt idx="6223">
                  <c:v>13.957600000000006</c:v>
                </c:pt>
                <c:pt idx="6224">
                  <c:v>13.961400000000005</c:v>
                </c:pt>
                <c:pt idx="6225">
                  <c:v>13.966800000000006</c:v>
                </c:pt>
                <c:pt idx="6226">
                  <c:v>13.967700000000002</c:v>
                </c:pt>
                <c:pt idx="6227">
                  <c:v>13.9679</c:v>
                </c:pt>
                <c:pt idx="6228">
                  <c:v>13.969900000000004</c:v>
                </c:pt>
                <c:pt idx="6229">
                  <c:v>13.97</c:v>
                </c:pt>
                <c:pt idx="6230">
                  <c:v>13.975000000000005</c:v>
                </c:pt>
                <c:pt idx="6231">
                  <c:v>13.976000000000004</c:v>
                </c:pt>
                <c:pt idx="6232">
                  <c:v>13.976100000000002</c:v>
                </c:pt>
                <c:pt idx="6233">
                  <c:v>13.9772</c:v>
                </c:pt>
                <c:pt idx="6234">
                  <c:v>13.979500000000005</c:v>
                </c:pt>
                <c:pt idx="6235">
                  <c:v>13.9808</c:v>
                </c:pt>
                <c:pt idx="6236">
                  <c:v>13.9815</c:v>
                </c:pt>
                <c:pt idx="6237">
                  <c:v>13.9815</c:v>
                </c:pt>
                <c:pt idx="6238">
                  <c:v>13.9815</c:v>
                </c:pt>
                <c:pt idx="6239">
                  <c:v>13.982500000000005</c:v>
                </c:pt>
                <c:pt idx="6240">
                  <c:v>13.985400000000006</c:v>
                </c:pt>
                <c:pt idx="6241">
                  <c:v>13.985600000000005</c:v>
                </c:pt>
                <c:pt idx="6242">
                  <c:v>13.9872</c:v>
                </c:pt>
                <c:pt idx="6243">
                  <c:v>13.998000000000001</c:v>
                </c:pt>
                <c:pt idx="6244">
                  <c:v>13.998000000000001</c:v>
                </c:pt>
                <c:pt idx="6245">
                  <c:v>13.999600000000004</c:v>
                </c:pt>
                <c:pt idx="6246">
                  <c:v>13.999600000000004</c:v>
                </c:pt>
                <c:pt idx="6247">
                  <c:v>14.0032</c:v>
                </c:pt>
                <c:pt idx="6248">
                  <c:v>14.0062</c:v>
                </c:pt>
                <c:pt idx="6249">
                  <c:v>14.0076</c:v>
                </c:pt>
                <c:pt idx="6250">
                  <c:v>14.0076</c:v>
                </c:pt>
                <c:pt idx="6251">
                  <c:v>14.0076</c:v>
                </c:pt>
                <c:pt idx="6252">
                  <c:v>14.009600000000002</c:v>
                </c:pt>
                <c:pt idx="6253">
                  <c:v>14.0114</c:v>
                </c:pt>
                <c:pt idx="6254">
                  <c:v>14.0161</c:v>
                </c:pt>
                <c:pt idx="6255">
                  <c:v>14.019300000000001</c:v>
                </c:pt>
                <c:pt idx="6256">
                  <c:v>14.0197</c:v>
                </c:pt>
                <c:pt idx="6257">
                  <c:v>14.020300000000001</c:v>
                </c:pt>
                <c:pt idx="6258">
                  <c:v>14.024700000000001</c:v>
                </c:pt>
                <c:pt idx="6259">
                  <c:v>14.026900000000001</c:v>
                </c:pt>
                <c:pt idx="6260">
                  <c:v>14.031299999999998</c:v>
                </c:pt>
                <c:pt idx="6261">
                  <c:v>14.032300000000001</c:v>
                </c:pt>
                <c:pt idx="6262">
                  <c:v>14.040199999999999</c:v>
                </c:pt>
                <c:pt idx="6263">
                  <c:v>14.041399999999999</c:v>
                </c:pt>
                <c:pt idx="6264">
                  <c:v>14.044299999999998</c:v>
                </c:pt>
                <c:pt idx="6265">
                  <c:v>14.046200000000001</c:v>
                </c:pt>
                <c:pt idx="6266">
                  <c:v>14.0467</c:v>
                </c:pt>
                <c:pt idx="6267">
                  <c:v>14.0518</c:v>
                </c:pt>
                <c:pt idx="6268">
                  <c:v>14.052000000000005</c:v>
                </c:pt>
                <c:pt idx="6269">
                  <c:v>14.052900000000006</c:v>
                </c:pt>
                <c:pt idx="6270">
                  <c:v>14.053500000000005</c:v>
                </c:pt>
                <c:pt idx="6271">
                  <c:v>14.0563</c:v>
                </c:pt>
                <c:pt idx="6272">
                  <c:v>14.059500000000005</c:v>
                </c:pt>
                <c:pt idx="6273">
                  <c:v>14.059500000000005</c:v>
                </c:pt>
                <c:pt idx="6274">
                  <c:v>14.061300000000001</c:v>
                </c:pt>
                <c:pt idx="6275">
                  <c:v>14.062500000000005</c:v>
                </c:pt>
                <c:pt idx="6276">
                  <c:v>14.065400000000006</c:v>
                </c:pt>
                <c:pt idx="6277">
                  <c:v>14.0685</c:v>
                </c:pt>
                <c:pt idx="6278">
                  <c:v>14.0687</c:v>
                </c:pt>
                <c:pt idx="6279">
                  <c:v>14.0687</c:v>
                </c:pt>
                <c:pt idx="6280">
                  <c:v>14.0687</c:v>
                </c:pt>
                <c:pt idx="6281">
                  <c:v>14.0709</c:v>
                </c:pt>
                <c:pt idx="6282">
                  <c:v>14.072100000000002</c:v>
                </c:pt>
                <c:pt idx="6283">
                  <c:v>14.0733</c:v>
                </c:pt>
                <c:pt idx="6284">
                  <c:v>14.0806</c:v>
                </c:pt>
                <c:pt idx="6285">
                  <c:v>14.0845</c:v>
                </c:pt>
                <c:pt idx="6286">
                  <c:v>14.091900000000001</c:v>
                </c:pt>
                <c:pt idx="6287">
                  <c:v>14.098800000000001</c:v>
                </c:pt>
                <c:pt idx="6288">
                  <c:v>14.098800000000001</c:v>
                </c:pt>
                <c:pt idx="6289">
                  <c:v>14.100900000000001</c:v>
                </c:pt>
                <c:pt idx="6290">
                  <c:v>14.100900000000001</c:v>
                </c:pt>
                <c:pt idx="6291">
                  <c:v>14.1015</c:v>
                </c:pt>
                <c:pt idx="6292">
                  <c:v>14.1104</c:v>
                </c:pt>
                <c:pt idx="6293">
                  <c:v>14.1121</c:v>
                </c:pt>
                <c:pt idx="6294">
                  <c:v>14.115400000000005</c:v>
                </c:pt>
                <c:pt idx="6295">
                  <c:v>14.1166</c:v>
                </c:pt>
                <c:pt idx="6296">
                  <c:v>14.117999999999999</c:v>
                </c:pt>
                <c:pt idx="6297">
                  <c:v>14.118500000000001</c:v>
                </c:pt>
                <c:pt idx="6298">
                  <c:v>14.118899999999998</c:v>
                </c:pt>
                <c:pt idx="6299">
                  <c:v>14.118899999999998</c:v>
                </c:pt>
                <c:pt idx="6300">
                  <c:v>14.1235</c:v>
                </c:pt>
                <c:pt idx="6301">
                  <c:v>14.1266</c:v>
                </c:pt>
                <c:pt idx="6302">
                  <c:v>14.128399999999999</c:v>
                </c:pt>
                <c:pt idx="6303">
                  <c:v>14.129100000000001</c:v>
                </c:pt>
                <c:pt idx="6304">
                  <c:v>14.1304</c:v>
                </c:pt>
                <c:pt idx="6305">
                  <c:v>14.132200000000001</c:v>
                </c:pt>
                <c:pt idx="6306">
                  <c:v>14.135</c:v>
                </c:pt>
                <c:pt idx="6307">
                  <c:v>14.1366</c:v>
                </c:pt>
                <c:pt idx="6308">
                  <c:v>14.136700000000001</c:v>
                </c:pt>
                <c:pt idx="6309">
                  <c:v>14.1374</c:v>
                </c:pt>
                <c:pt idx="6310">
                  <c:v>14.140099999999999</c:v>
                </c:pt>
                <c:pt idx="6311">
                  <c:v>14.140099999999999</c:v>
                </c:pt>
                <c:pt idx="6312">
                  <c:v>14.141799999999998</c:v>
                </c:pt>
                <c:pt idx="6313">
                  <c:v>14.143000000000001</c:v>
                </c:pt>
                <c:pt idx="6314">
                  <c:v>14.143000000000001</c:v>
                </c:pt>
                <c:pt idx="6315">
                  <c:v>14.147099999999998</c:v>
                </c:pt>
                <c:pt idx="6316">
                  <c:v>14.147299999999998</c:v>
                </c:pt>
                <c:pt idx="6317">
                  <c:v>14.147399999999999</c:v>
                </c:pt>
                <c:pt idx="6318">
                  <c:v>14.1517</c:v>
                </c:pt>
                <c:pt idx="6319">
                  <c:v>14.151900000000001</c:v>
                </c:pt>
                <c:pt idx="6320">
                  <c:v>14.156000000000002</c:v>
                </c:pt>
                <c:pt idx="6321">
                  <c:v>14.1586</c:v>
                </c:pt>
                <c:pt idx="6322">
                  <c:v>14.164</c:v>
                </c:pt>
                <c:pt idx="6323">
                  <c:v>14.164</c:v>
                </c:pt>
                <c:pt idx="6324">
                  <c:v>14.1676</c:v>
                </c:pt>
                <c:pt idx="6325">
                  <c:v>14.173400000000004</c:v>
                </c:pt>
                <c:pt idx="6326">
                  <c:v>14.178600000000001</c:v>
                </c:pt>
                <c:pt idx="6327">
                  <c:v>14.1851</c:v>
                </c:pt>
                <c:pt idx="6328">
                  <c:v>14.188600000000001</c:v>
                </c:pt>
                <c:pt idx="6329">
                  <c:v>14.188700000000001</c:v>
                </c:pt>
                <c:pt idx="6330">
                  <c:v>14.192</c:v>
                </c:pt>
                <c:pt idx="6331">
                  <c:v>14.192300000000001</c:v>
                </c:pt>
                <c:pt idx="6332">
                  <c:v>14.195400000000005</c:v>
                </c:pt>
                <c:pt idx="6333">
                  <c:v>14.1967</c:v>
                </c:pt>
                <c:pt idx="6334">
                  <c:v>14.199200000000001</c:v>
                </c:pt>
                <c:pt idx="6335">
                  <c:v>14.204800000000001</c:v>
                </c:pt>
                <c:pt idx="6336">
                  <c:v>14.2064</c:v>
                </c:pt>
                <c:pt idx="6337">
                  <c:v>14.217299999999998</c:v>
                </c:pt>
                <c:pt idx="6338">
                  <c:v>14.218299999999999</c:v>
                </c:pt>
                <c:pt idx="6339">
                  <c:v>14.218299999999999</c:v>
                </c:pt>
                <c:pt idx="6340">
                  <c:v>14.218299999999999</c:v>
                </c:pt>
                <c:pt idx="6341">
                  <c:v>14.225200000000001</c:v>
                </c:pt>
                <c:pt idx="6342">
                  <c:v>14.226900000000001</c:v>
                </c:pt>
                <c:pt idx="6343">
                  <c:v>14.226999999999999</c:v>
                </c:pt>
                <c:pt idx="6344">
                  <c:v>14.230399999999999</c:v>
                </c:pt>
                <c:pt idx="6345">
                  <c:v>14.233799999999999</c:v>
                </c:pt>
                <c:pt idx="6346">
                  <c:v>14.234299999999999</c:v>
                </c:pt>
                <c:pt idx="6347">
                  <c:v>14.234599999999999</c:v>
                </c:pt>
                <c:pt idx="6348">
                  <c:v>14.234799999999998</c:v>
                </c:pt>
                <c:pt idx="6349">
                  <c:v>14.235200000000001</c:v>
                </c:pt>
                <c:pt idx="6350">
                  <c:v>14.240999999999998</c:v>
                </c:pt>
                <c:pt idx="6351">
                  <c:v>14.240999999999998</c:v>
                </c:pt>
                <c:pt idx="6352">
                  <c:v>14.2494</c:v>
                </c:pt>
                <c:pt idx="6353">
                  <c:v>14.251000000000001</c:v>
                </c:pt>
                <c:pt idx="6354">
                  <c:v>14.253</c:v>
                </c:pt>
                <c:pt idx="6355">
                  <c:v>14.256</c:v>
                </c:pt>
                <c:pt idx="6356">
                  <c:v>14.256400000000005</c:v>
                </c:pt>
                <c:pt idx="6357">
                  <c:v>14.263200000000001</c:v>
                </c:pt>
                <c:pt idx="6358">
                  <c:v>14.278299999999998</c:v>
                </c:pt>
                <c:pt idx="6359">
                  <c:v>14.278600000000001</c:v>
                </c:pt>
                <c:pt idx="6360">
                  <c:v>14.2805</c:v>
                </c:pt>
                <c:pt idx="6361">
                  <c:v>14.281000000000001</c:v>
                </c:pt>
                <c:pt idx="6362">
                  <c:v>14.281199999999998</c:v>
                </c:pt>
                <c:pt idx="6363">
                  <c:v>14.283800000000001</c:v>
                </c:pt>
                <c:pt idx="6364">
                  <c:v>14.283800000000001</c:v>
                </c:pt>
                <c:pt idx="6365">
                  <c:v>14.287000000000001</c:v>
                </c:pt>
                <c:pt idx="6366">
                  <c:v>14.287000000000001</c:v>
                </c:pt>
                <c:pt idx="6367">
                  <c:v>14.291500000000001</c:v>
                </c:pt>
                <c:pt idx="6368">
                  <c:v>14.2958</c:v>
                </c:pt>
                <c:pt idx="6369">
                  <c:v>14.2965</c:v>
                </c:pt>
                <c:pt idx="6370">
                  <c:v>14.297500000000001</c:v>
                </c:pt>
                <c:pt idx="6371">
                  <c:v>14.297700000000001</c:v>
                </c:pt>
                <c:pt idx="6372">
                  <c:v>14.311300000000001</c:v>
                </c:pt>
                <c:pt idx="6373">
                  <c:v>14.313700000000004</c:v>
                </c:pt>
                <c:pt idx="6374">
                  <c:v>14.319100000000002</c:v>
                </c:pt>
                <c:pt idx="6375">
                  <c:v>14.328100000000001</c:v>
                </c:pt>
                <c:pt idx="6376">
                  <c:v>14.3316</c:v>
                </c:pt>
                <c:pt idx="6377">
                  <c:v>14.3316</c:v>
                </c:pt>
                <c:pt idx="6378">
                  <c:v>14.332700000000004</c:v>
                </c:pt>
                <c:pt idx="6379">
                  <c:v>14.336</c:v>
                </c:pt>
                <c:pt idx="6380">
                  <c:v>14.340300000000001</c:v>
                </c:pt>
                <c:pt idx="6381">
                  <c:v>14.342000000000002</c:v>
                </c:pt>
                <c:pt idx="6382">
                  <c:v>14.3468</c:v>
                </c:pt>
                <c:pt idx="6383">
                  <c:v>14.357500000000005</c:v>
                </c:pt>
                <c:pt idx="6384">
                  <c:v>14.357900000000004</c:v>
                </c:pt>
                <c:pt idx="6385">
                  <c:v>14.359800000000005</c:v>
                </c:pt>
                <c:pt idx="6386">
                  <c:v>14.360100000000006</c:v>
                </c:pt>
                <c:pt idx="6387">
                  <c:v>14.363800000000007</c:v>
                </c:pt>
                <c:pt idx="6388">
                  <c:v>14.367700000000006</c:v>
                </c:pt>
                <c:pt idx="6389">
                  <c:v>14.369300000000004</c:v>
                </c:pt>
                <c:pt idx="6390">
                  <c:v>14.372000000000005</c:v>
                </c:pt>
                <c:pt idx="6391">
                  <c:v>14.375400000000008</c:v>
                </c:pt>
                <c:pt idx="6392">
                  <c:v>14.375600000000006</c:v>
                </c:pt>
                <c:pt idx="6393">
                  <c:v>14.376900000000004</c:v>
                </c:pt>
                <c:pt idx="6394">
                  <c:v>14.377800000000002</c:v>
                </c:pt>
                <c:pt idx="6395">
                  <c:v>14.3782</c:v>
                </c:pt>
                <c:pt idx="6396">
                  <c:v>14.382600000000005</c:v>
                </c:pt>
                <c:pt idx="6397">
                  <c:v>14.389700000000007</c:v>
                </c:pt>
                <c:pt idx="6398">
                  <c:v>14.390500000000007</c:v>
                </c:pt>
                <c:pt idx="6399">
                  <c:v>14.390500000000007</c:v>
                </c:pt>
                <c:pt idx="6400">
                  <c:v>14.3908</c:v>
                </c:pt>
                <c:pt idx="6401">
                  <c:v>14.391300000000001</c:v>
                </c:pt>
                <c:pt idx="6402">
                  <c:v>14.4015</c:v>
                </c:pt>
                <c:pt idx="6403">
                  <c:v>14.4015</c:v>
                </c:pt>
                <c:pt idx="6404">
                  <c:v>14.402800000000004</c:v>
                </c:pt>
                <c:pt idx="6405">
                  <c:v>14.404</c:v>
                </c:pt>
                <c:pt idx="6406">
                  <c:v>14.404300000000001</c:v>
                </c:pt>
                <c:pt idx="6407">
                  <c:v>14.4047</c:v>
                </c:pt>
                <c:pt idx="6408">
                  <c:v>14.405400000000006</c:v>
                </c:pt>
                <c:pt idx="6409">
                  <c:v>14.405400000000006</c:v>
                </c:pt>
                <c:pt idx="6410">
                  <c:v>14.406700000000004</c:v>
                </c:pt>
                <c:pt idx="6411">
                  <c:v>14.408900000000001</c:v>
                </c:pt>
                <c:pt idx="6412">
                  <c:v>14.41</c:v>
                </c:pt>
                <c:pt idx="6413">
                  <c:v>14.4107</c:v>
                </c:pt>
                <c:pt idx="6414">
                  <c:v>14.4129</c:v>
                </c:pt>
                <c:pt idx="6415">
                  <c:v>14.415100000000002</c:v>
                </c:pt>
                <c:pt idx="6416">
                  <c:v>14.4169</c:v>
                </c:pt>
                <c:pt idx="6417">
                  <c:v>14.4169</c:v>
                </c:pt>
                <c:pt idx="6418">
                  <c:v>14.4184</c:v>
                </c:pt>
                <c:pt idx="6419">
                  <c:v>14.4201</c:v>
                </c:pt>
                <c:pt idx="6420">
                  <c:v>14.425800000000002</c:v>
                </c:pt>
                <c:pt idx="6421">
                  <c:v>14.4274</c:v>
                </c:pt>
                <c:pt idx="6422">
                  <c:v>14.427900000000001</c:v>
                </c:pt>
                <c:pt idx="6423">
                  <c:v>14.4298</c:v>
                </c:pt>
                <c:pt idx="6424">
                  <c:v>14.431700000000001</c:v>
                </c:pt>
                <c:pt idx="6425">
                  <c:v>14.435400000000005</c:v>
                </c:pt>
                <c:pt idx="6426">
                  <c:v>14.437000000000001</c:v>
                </c:pt>
                <c:pt idx="6427">
                  <c:v>14.437800000000001</c:v>
                </c:pt>
                <c:pt idx="6428">
                  <c:v>14.445600000000002</c:v>
                </c:pt>
                <c:pt idx="6429">
                  <c:v>14.445600000000002</c:v>
                </c:pt>
                <c:pt idx="6430">
                  <c:v>14.4466</c:v>
                </c:pt>
                <c:pt idx="6431">
                  <c:v>14.448799999999999</c:v>
                </c:pt>
                <c:pt idx="6432">
                  <c:v>14.449</c:v>
                </c:pt>
                <c:pt idx="6433">
                  <c:v>14.4495</c:v>
                </c:pt>
                <c:pt idx="6434">
                  <c:v>14.4496</c:v>
                </c:pt>
                <c:pt idx="6435">
                  <c:v>14.452700000000005</c:v>
                </c:pt>
                <c:pt idx="6436">
                  <c:v>14.452900000000005</c:v>
                </c:pt>
                <c:pt idx="6437">
                  <c:v>14.455300000000006</c:v>
                </c:pt>
                <c:pt idx="6438">
                  <c:v>14.466500000000005</c:v>
                </c:pt>
                <c:pt idx="6439">
                  <c:v>14.472700000000005</c:v>
                </c:pt>
                <c:pt idx="6440">
                  <c:v>14.472800000000007</c:v>
                </c:pt>
                <c:pt idx="6441">
                  <c:v>14.473400000000005</c:v>
                </c:pt>
                <c:pt idx="6442">
                  <c:v>14.4748</c:v>
                </c:pt>
                <c:pt idx="6443">
                  <c:v>14.476100000000002</c:v>
                </c:pt>
                <c:pt idx="6444">
                  <c:v>14.476100000000002</c:v>
                </c:pt>
                <c:pt idx="6445">
                  <c:v>14.476100000000002</c:v>
                </c:pt>
                <c:pt idx="6446">
                  <c:v>14.4762</c:v>
                </c:pt>
                <c:pt idx="6447">
                  <c:v>14.479000000000005</c:v>
                </c:pt>
                <c:pt idx="6448">
                  <c:v>14.4808</c:v>
                </c:pt>
                <c:pt idx="6449">
                  <c:v>14.4808</c:v>
                </c:pt>
                <c:pt idx="6450">
                  <c:v>14.485400000000006</c:v>
                </c:pt>
                <c:pt idx="6451">
                  <c:v>14.485500000000005</c:v>
                </c:pt>
                <c:pt idx="6452">
                  <c:v>14.4861</c:v>
                </c:pt>
                <c:pt idx="6453">
                  <c:v>14.4899</c:v>
                </c:pt>
                <c:pt idx="6454">
                  <c:v>14.4903</c:v>
                </c:pt>
                <c:pt idx="6455">
                  <c:v>14.4903</c:v>
                </c:pt>
                <c:pt idx="6456">
                  <c:v>14.492100000000002</c:v>
                </c:pt>
                <c:pt idx="6457">
                  <c:v>14.492100000000002</c:v>
                </c:pt>
                <c:pt idx="6458">
                  <c:v>14.492100000000002</c:v>
                </c:pt>
                <c:pt idx="6459">
                  <c:v>14.494200000000001</c:v>
                </c:pt>
                <c:pt idx="6460">
                  <c:v>14.5006</c:v>
                </c:pt>
                <c:pt idx="6461">
                  <c:v>14.505100000000002</c:v>
                </c:pt>
                <c:pt idx="6462">
                  <c:v>14.5061</c:v>
                </c:pt>
                <c:pt idx="6463">
                  <c:v>14.507200000000001</c:v>
                </c:pt>
                <c:pt idx="6464">
                  <c:v>14.5097</c:v>
                </c:pt>
                <c:pt idx="6465">
                  <c:v>14.512</c:v>
                </c:pt>
                <c:pt idx="6466">
                  <c:v>14.5131</c:v>
                </c:pt>
                <c:pt idx="6467">
                  <c:v>14.517100000000001</c:v>
                </c:pt>
                <c:pt idx="6468">
                  <c:v>14.5229</c:v>
                </c:pt>
                <c:pt idx="6469">
                  <c:v>14.5229</c:v>
                </c:pt>
                <c:pt idx="6470">
                  <c:v>14.5229</c:v>
                </c:pt>
                <c:pt idx="6471">
                  <c:v>14.529500000000002</c:v>
                </c:pt>
                <c:pt idx="6472">
                  <c:v>14.531199999999998</c:v>
                </c:pt>
                <c:pt idx="6473">
                  <c:v>14.5358</c:v>
                </c:pt>
                <c:pt idx="6474">
                  <c:v>14.544500000000001</c:v>
                </c:pt>
                <c:pt idx="6475">
                  <c:v>14.545400000000004</c:v>
                </c:pt>
                <c:pt idx="6476">
                  <c:v>14.546299999999999</c:v>
                </c:pt>
                <c:pt idx="6477">
                  <c:v>14.5497</c:v>
                </c:pt>
                <c:pt idx="6478">
                  <c:v>14.5503</c:v>
                </c:pt>
                <c:pt idx="6479">
                  <c:v>14.550800000000002</c:v>
                </c:pt>
                <c:pt idx="6480">
                  <c:v>14.552100000000006</c:v>
                </c:pt>
                <c:pt idx="6481">
                  <c:v>14.552100000000006</c:v>
                </c:pt>
                <c:pt idx="6482">
                  <c:v>14.555900000000007</c:v>
                </c:pt>
                <c:pt idx="6483">
                  <c:v>14.556100000000002</c:v>
                </c:pt>
                <c:pt idx="6484">
                  <c:v>14.556600000000005</c:v>
                </c:pt>
                <c:pt idx="6485">
                  <c:v>14.5571</c:v>
                </c:pt>
                <c:pt idx="6486">
                  <c:v>14.5571</c:v>
                </c:pt>
                <c:pt idx="6487">
                  <c:v>14.5578</c:v>
                </c:pt>
                <c:pt idx="6488">
                  <c:v>14.558200000000001</c:v>
                </c:pt>
                <c:pt idx="6489">
                  <c:v>14.558200000000001</c:v>
                </c:pt>
                <c:pt idx="6490">
                  <c:v>14.5618</c:v>
                </c:pt>
                <c:pt idx="6491">
                  <c:v>14.562200000000002</c:v>
                </c:pt>
                <c:pt idx="6492">
                  <c:v>14.567600000000002</c:v>
                </c:pt>
                <c:pt idx="6493">
                  <c:v>14.5693</c:v>
                </c:pt>
                <c:pt idx="6494">
                  <c:v>14.5693</c:v>
                </c:pt>
                <c:pt idx="6495">
                  <c:v>14.571300000000001</c:v>
                </c:pt>
                <c:pt idx="6496">
                  <c:v>14.5741</c:v>
                </c:pt>
                <c:pt idx="6497">
                  <c:v>14.5748</c:v>
                </c:pt>
                <c:pt idx="6498">
                  <c:v>14.576400000000005</c:v>
                </c:pt>
                <c:pt idx="6499">
                  <c:v>14.578200000000001</c:v>
                </c:pt>
                <c:pt idx="6500">
                  <c:v>14.5875</c:v>
                </c:pt>
                <c:pt idx="6501">
                  <c:v>14.590300000000001</c:v>
                </c:pt>
                <c:pt idx="6502">
                  <c:v>14.5984</c:v>
                </c:pt>
                <c:pt idx="6503">
                  <c:v>14.5985</c:v>
                </c:pt>
                <c:pt idx="6504">
                  <c:v>14.603400000000002</c:v>
                </c:pt>
                <c:pt idx="6505">
                  <c:v>14.6075</c:v>
                </c:pt>
                <c:pt idx="6506">
                  <c:v>14.608799999999999</c:v>
                </c:pt>
                <c:pt idx="6507">
                  <c:v>14.609300000000001</c:v>
                </c:pt>
                <c:pt idx="6508">
                  <c:v>14.611600000000001</c:v>
                </c:pt>
                <c:pt idx="6509">
                  <c:v>14.6157</c:v>
                </c:pt>
                <c:pt idx="6510">
                  <c:v>14.62</c:v>
                </c:pt>
                <c:pt idx="6511">
                  <c:v>14.6206</c:v>
                </c:pt>
                <c:pt idx="6512">
                  <c:v>14.6206</c:v>
                </c:pt>
                <c:pt idx="6513">
                  <c:v>14.625400000000004</c:v>
                </c:pt>
                <c:pt idx="6514">
                  <c:v>14.6264</c:v>
                </c:pt>
                <c:pt idx="6515">
                  <c:v>14.6266</c:v>
                </c:pt>
                <c:pt idx="6516">
                  <c:v>14.6274</c:v>
                </c:pt>
                <c:pt idx="6517">
                  <c:v>14.630600000000001</c:v>
                </c:pt>
                <c:pt idx="6518">
                  <c:v>14.632200000000001</c:v>
                </c:pt>
                <c:pt idx="6519">
                  <c:v>14.6325</c:v>
                </c:pt>
                <c:pt idx="6520">
                  <c:v>14.636800000000001</c:v>
                </c:pt>
                <c:pt idx="6521">
                  <c:v>14.637099999999998</c:v>
                </c:pt>
                <c:pt idx="6522">
                  <c:v>14.638400000000001</c:v>
                </c:pt>
                <c:pt idx="6523">
                  <c:v>14.641299999999999</c:v>
                </c:pt>
                <c:pt idx="6524">
                  <c:v>14.641299999999999</c:v>
                </c:pt>
                <c:pt idx="6525">
                  <c:v>14.641299999999999</c:v>
                </c:pt>
                <c:pt idx="6526">
                  <c:v>14.644699999999998</c:v>
                </c:pt>
                <c:pt idx="6527">
                  <c:v>14.644899999999998</c:v>
                </c:pt>
                <c:pt idx="6528">
                  <c:v>14.644899999999998</c:v>
                </c:pt>
                <c:pt idx="6529">
                  <c:v>14.646700000000001</c:v>
                </c:pt>
                <c:pt idx="6530">
                  <c:v>14.646700000000001</c:v>
                </c:pt>
                <c:pt idx="6531">
                  <c:v>14.647600000000001</c:v>
                </c:pt>
                <c:pt idx="6532">
                  <c:v>14.6503</c:v>
                </c:pt>
                <c:pt idx="6533">
                  <c:v>14.654</c:v>
                </c:pt>
                <c:pt idx="6534">
                  <c:v>14.6608</c:v>
                </c:pt>
                <c:pt idx="6535">
                  <c:v>14.664200000000001</c:v>
                </c:pt>
                <c:pt idx="6536">
                  <c:v>14.665400000000005</c:v>
                </c:pt>
                <c:pt idx="6537">
                  <c:v>14.665700000000006</c:v>
                </c:pt>
                <c:pt idx="6538">
                  <c:v>14.665700000000006</c:v>
                </c:pt>
                <c:pt idx="6539">
                  <c:v>14.6676</c:v>
                </c:pt>
                <c:pt idx="6540">
                  <c:v>14.6676</c:v>
                </c:pt>
                <c:pt idx="6541">
                  <c:v>14.6716</c:v>
                </c:pt>
                <c:pt idx="6542">
                  <c:v>14.680200000000001</c:v>
                </c:pt>
                <c:pt idx="6543">
                  <c:v>14.6838</c:v>
                </c:pt>
                <c:pt idx="6544">
                  <c:v>14.6838</c:v>
                </c:pt>
                <c:pt idx="6545">
                  <c:v>14.688099999999999</c:v>
                </c:pt>
                <c:pt idx="6546">
                  <c:v>14.690800000000001</c:v>
                </c:pt>
                <c:pt idx="6547">
                  <c:v>14.6945</c:v>
                </c:pt>
                <c:pt idx="6548">
                  <c:v>14.698299999999998</c:v>
                </c:pt>
                <c:pt idx="6549">
                  <c:v>14.705500000000002</c:v>
                </c:pt>
                <c:pt idx="6550">
                  <c:v>14.7056</c:v>
                </c:pt>
                <c:pt idx="6551">
                  <c:v>14.7057</c:v>
                </c:pt>
                <c:pt idx="6552">
                  <c:v>14.7057</c:v>
                </c:pt>
                <c:pt idx="6553">
                  <c:v>14.708500000000001</c:v>
                </c:pt>
                <c:pt idx="6554">
                  <c:v>14.709</c:v>
                </c:pt>
                <c:pt idx="6555">
                  <c:v>14.710100000000001</c:v>
                </c:pt>
                <c:pt idx="6556">
                  <c:v>14.710800000000001</c:v>
                </c:pt>
                <c:pt idx="6557">
                  <c:v>14.7151</c:v>
                </c:pt>
                <c:pt idx="6558">
                  <c:v>14.717600000000001</c:v>
                </c:pt>
                <c:pt idx="6559">
                  <c:v>14.719299999999999</c:v>
                </c:pt>
                <c:pt idx="6560">
                  <c:v>14.7204</c:v>
                </c:pt>
                <c:pt idx="6561">
                  <c:v>14.7204</c:v>
                </c:pt>
                <c:pt idx="6562">
                  <c:v>14.7234</c:v>
                </c:pt>
                <c:pt idx="6563">
                  <c:v>14.7235</c:v>
                </c:pt>
                <c:pt idx="6564">
                  <c:v>14.7255</c:v>
                </c:pt>
                <c:pt idx="6565">
                  <c:v>14.7255</c:v>
                </c:pt>
                <c:pt idx="6566">
                  <c:v>14.7264</c:v>
                </c:pt>
                <c:pt idx="6567">
                  <c:v>14.726600000000001</c:v>
                </c:pt>
                <c:pt idx="6568">
                  <c:v>14.728099999999998</c:v>
                </c:pt>
                <c:pt idx="6569">
                  <c:v>14.728400000000001</c:v>
                </c:pt>
                <c:pt idx="6570">
                  <c:v>14.731099999999998</c:v>
                </c:pt>
                <c:pt idx="6571">
                  <c:v>14.734699999999998</c:v>
                </c:pt>
                <c:pt idx="6572">
                  <c:v>14.737099999999998</c:v>
                </c:pt>
                <c:pt idx="6573">
                  <c:v>14.737099999999998</c:v>
                </c:pt>
                <c:pt idx="6574">
                  <c:v>14.737099999999998</c:v>
                </c:pt>
                <c:pt idx="6575">
                  <c:v>14.738299999999999</c:v>
                </c:pt>
                <c:pt idx="6576">
                  <c:v>14.739000000000001</c:v>
                </c:pt>
                <c:pt idx="6577">
                  <c:v>14.741699999999998</c:v>
                </c:pt>
                <c:pt idx="6578">
                  <c:v>14.747499999999999</c:v>
                </c:pt>
                <c:pt idx="6579">
                  <c:v>14.748799999999999</c:v>
                </c:pt>
                <c:pt idx="6580">
                  <c:v>14.7506</c:v>
                </c:pt>
                <c:pt idx="6581">
                  <c:v>14.7506</c:v>
                </c:pt>
                <c:pt idx="6582">
                  <c:v>14.7531</c:v>
                </c:pt>
                <c:pt idx="6583">
                  <c:v>14.7536</c:v>
                </c:pt>
                <c:pt idx="6584">
                  <c:v>14.7536</c:v>
                </c:pt>
                <c:pt idx="6585">
                  <c:v>14.7569</c:v>
                </c:pt>
                <c:pt idx="6586">
                  <c:v>14.757200000000001</c:v>
                </c:pt>
                <c:pt idx="6587">
                  <c:v>14.757200000000001</c:v>
                </c:pt>
                <c:pt idx="6588">
                  <c:v>14.758900000000001</c:v>
                </c:pt>
                <c:pt idx="6589">
                  <c:v>14.761299999999999</c:v>
                </c:pt>
                <c:pt idx="6590">
                  <c:v>14.7629</c:v>
                </c:pt>
                <c:pt idx="6591">
                  <c:v>14.7721</c:v>
                </c:pt>
                <c:pt idx="6592">
                  <c:v>14.779200000000001</c:v>
                </c:pt>
                <c:pt idx="6593">
                  <c:v>14.779200000000001</c:v>
                </c:pt>
                <c:pt idx="6594">
                  <c:v>14.7826</c:v>
                </c:pt>
                <c:pt idx="6595">
                  <c:v>14.7845</c:v>
                </c:pt>
                <c:pt idx="6596">
                  <c:v>14.784800000000001</c:v>
                </c:pt>
                <c:pt idx="6597">
                  <c:v>14.7852</c:v>
                </c:pt>
                <c:pt idx="6598">
                  <c:v>14.7928</c:v>
                </c:pt>
                <c:pt idx="6599">
                  <c:v>14.794299999999998</c:v>
                </c:pt>
                <c:pt idx="6600">
                  <c:v>14.795500000000002</c:v>
                </c:pt>
                <c:pt idx="6601">
                  <c:v>14.795500000000002</c:v>
                </c:pt>
                <c:pt idx="6602">
                  <c:v>14.7997</c:v>
                </c:pt>
                <c:pt idx="6603">
                  <c:v>14.8041</c:v>
                </c:pt>
                <c:pt idx="6604">
                  <c:v>14.8073</c:v>
                </c:pt>
                <c:pt idx="6605">
                  <c:v>14.809800000000006</c:v>
                </c:pt>
                <c:pt idx="6606">
                  <c:v>14.8119</c:v>
                </c:pt>
                <c:pt idx="6607">
                  <c:v>14.8161</c:v>
                </c:pt>
                <c:pt idx="6608">
                  <c:v>14.8161</c:v>
                </c:pt>
                <c:pt idx="6609">
                  <c:v>14.8179</c:v>
                </c:pt>
                <c:pt idx="6610">
                  <c:v>14.825100000000004</c:v>
                </c:pt>
                <c:pt idx="6611">
                  <c:v>14.825600000000005</c:v>
                </c:pt>
                <c:pt idx="6612">
                  <c:v>14.8277</c:v>
                </c:pt>
                <c:pt idx="6613">
                  <c:v>14.828000000000001</c:v>
                </c:pt>
                <c:pt idx="6614">
                  <c:v>14.828000000000001</c:v>
                </c:pt>
                <c:pt idx="6615">
                  <c:v>14.828000000000001</c:v>
                </c:pt>
                <c:pt idx="6616">
                  <c:v>14.828000000000001</c:v>
                </c:pt>
                <c:pt idx="6617">
                  <c:v>14.8287</c:v>
                </c:pt>
                <c:pt idx="6618">
                  <c:v>14.830300000000001</c:v>
                </c:pt>
                <c:pt idx="6619">
                  <c:v>14.833300000000001</c:v>
                </c:pt>
                <c:pt idx="6620">
                  <c:v>14.8347</c:v>
                </c:pt>
                <c:pt idx="6621">
                  <c:v>14.835500000000005</c:v>
                </c:pt>
                <c:pt idx="6622">
                  <c:v>14.841700000000001</c:v>
                </c:pt>
                <c:pt idx="6623">
                  <c:v>14.8423</c:v>
                </c:pt>
                <c:pt idx="6624">
                  <c:v>14.8452</c:v>
                </c:pt>
                <c:pt idx="6625">
                  <c:v>14.856100000000005</c:v>
                </c:pt>
                <c:pt idx="6626">
                  <c:v>14.857600000000005</c:v>
                </c:pt>
                <c:pt idx="6627">
                  <c:v>14.857600000000005</c:v>
                </c:pt>
                <c:pt idx="6628">
                  <c:v>14.860000000000005</c:v>
                </c:pt>
                <c:pt idx="6629">
                  <c:v>14.861400000000005</c:v>
                </c:pt>
                <c:pt idx="6630">
                  <c:v>14.862400000000008</c:v>
                </c:pt>
                <c:pt idx="6631">
                  <c:v>14.866800000000005</c:v>
                </c:pt>
                <c:pt idx="6632">
                  <c:v>14.870500000000005</c:v>
                </c:pt>
                <c:pt idx="6633">
                  <c:v>14.873200000000002</c:v>
                </c:pt>
                <c:pt idx="6634">
                  <c:v>14.881400000000005</c:v>
                </c:pt>
                <c:pt idx="6635">
                  <c:v>14.881400000000005</c:v>
                </c:pt>
                <c:pt idx="6636">
                  <c:v>14.8818</c:v>
                </c:pt>
                <c:pt idx="6637">
                  <c:v>14.885800000000005</c:v>
                </c:pt>
                <c:pt idx="6638">
                  <c:v>14.886100000000004</c:v>
                </c:pt>
                <c:pt idx="6639">
                  <c:v>14.886500000000005</c:v>
                </c:pt>
                <c:pt idx="6640">
                  <c:v>14.8911</c:v>
                </c:pt>
                <c:pt idx="6641">
                  <c:v>14.8931</c:v>
                </c:pt>
                <c:pt idx="6642">
                  <c:v>14.896100000000002</c:v>
                </c:pt>
                <c:pt idx="6643">
                  <c:v>14.901300000000001</c:v>
                </c:pt>
                <c:pt idx="6644">
                  <c:v>14.903400000000005</c:v>
                </c:pt>
                <c:pt idx="6645">
                  <c:v>14.904500000000002</c:v>
                </c:pt>
                <c:pt idx="6646">
                  <c:v>14.9047</c:v>
                </c:pt>
                <c:pt idx="6647">
                  <c:v>14.9053</c:v>
                </c:pt>
                <c:pt idx="6648">
                  <c:v>14.9053</c:v>
                </c:pt>
                <c:pt idx="6649">
                  <c:v>14.9063</c:v>
                </c:pt>
                <c:pt idx="6650">
                  <c:v>14.906600000000006</c:v>
                </c:pt>
                <c:pt idx="6651">
                  <c:v>14.9069</c:v>
                </c:pt>
                <c:pt idx="6652">
                  <c:v>14.9071</c:v>
                </c:pt>
                <c:pt idx="6653">
                  <c:v>14.9071</c:v>
                </c:pt>
                <c:pt idx="6654">
                  <c:v>14.907300000000001</c:v>
                </c:pt>
                <c:pt idx="6655">
                  <c:v>14.9091</c:v>
                </c:pt>
                <c:pt idx="6656">
                  <c:v>14.925400000000005</c:v>
                </c:pt>
                <c:pt idx="6657">
                  <c:v>14.9277</c:v>
                </c:pt>
                <c:pt idx="6658">
                  <c:v>14.9277</c:v>
                </c:pt>
                <c:pt idx="6659">
                  <c:v>14.929600000000002</c:v>
                </c:pt>
                <c:pt idx="6660">
                  <c:v>14.9315</c:v>
                </c:pt>
                <c:pt idx="6661">
                  <c:v>14.9323</c:v>
                </c:pt>
                <c:pt idx="6662">
                  <c:v>14.936500000000002</c:v>
                </c:pt>
                <c:pt idx="6663">
                  <c:v>14.9392</c:v>
                </c:pt>
                <c:pt idx="6664">
                  <c:v>14.941800000000001</c:v>
                </c:pt>
                <c:pt idx="6665">
                  <c:v>14.941800000000001</c:v>
                </c:pt>
                <c:pt idx="6666">
                  <c:v>14.948700000000001</c:v>
                </c:pt>
                <c:pt idx="6667">
                  <c:v>14.950900000000004</c:v>
                </c:pt>
                <c:pt idx="6668">
                  <c:v>14.950900000000004</c:v>
                </c:pt>
                <c:pt idx="6669">
                  <c:v>14.9541</c:v>
                </c:pt>
                <c:pt idx="6670">
                  <c:v>14.9541</c:v>
                </c:pt>
                <c:pt idx="6671">
                  <c:v>14.957000000000004</c:v>
                </c:pt>
                <c:pt idx="6672">
                  <c:v>14.9573</c:v>
                </c:pt>
                <c:pt idx="6673">
                  <c:v>14.9573</c:v>
                </c:pt>
                <c:pt idx="6674">
                  <c:v>14.959000000000005</c:v>
                </c:pt>
                <c:pt idx="6675">
                  <c:v>14.960800000000004</c:v>
                </c:pt>
                <c:pt idx="6676">
                  <c:v>14.960800000000004</c:v>
                </c:pt>
                <c:pt idx="6677">
                  <c:v>14.962000000000005</c:v>
                </c:pt>
                <c:pt idx="6678">
                  <c:v>14.962000000000005</c:v>
                </c:pt>
                <c:pt idx="6679">
                  <c:v>14.963000000000006</c:v>
                </c:pt>
                <c:pt idx="6680">
                  <c:v>14.966200000000002</c:v>
                </c:pt>
                <c:pt idx="6681">
                  <c:v>14.966200000000002</c:v>
                </c:pt>
                <c:pt idx="6682">
                  <c:v>14.9719</c:v>
                </c:pt>
                <c:pt idx="6683">
                  <c:v>14.978200000000001</c:v>
                </c:pt>
                <c:pt idx="6684">
                  <c:v>14.979200000000002</c:v>
                </c:pt>
                <c:pt idx="6685">
                  <c:v>14.981200000000001</c:v>
                </c:pt>
                <c:pt idx="6686">
                  <c:v>14.9815</c:v>
                </c:pt>
                <c:pt idx="6687">
                  <c:v>14.9838</c:v>
                </c:pt>
                <c:pt idx="6688">
                  <c:v>14.984</c:v>
                </c:pt>
                <c:pt idx="6689">
                  <c:v>14.9863</c:v>
                </c:pt>
                <c:pt idx="6690">
                  <c:v>14.986800000000002</c:v>
                </c:pt>
                <c:pt idx="6691">
                  <c:v>14.9902</c:v>
                </c:pt>
                <c:pt idx="6692">
                  <c:v>14.995000000000005</c:v>
                </c:pt>
                <c:pt idx="6693">
                  <c:v>14.995000000000005</c:v>
                </c:pt>
                <c:pt idx="6694">
                  <c:v>14.9993</c:v>
                </c:pt>
                <c:pt idx="6695">
                  <c:v>14.9998</c:v>
                </c:pt>
                <c:pt idx="6696">
                  <c:v>15.0029</c:v>
                </c:pt>
                <c:pt idx="6697">
                  <c:v>15.0085</c:v>
                </c:pt>
                <c:pt idx="6698">
                  <c:v>15.0092</c:v>
                </c:pt>
                <c:pt idx="6699">
                  <c:v>15.0092</c:v>
                </c:pt>
                <c:pt idx="6700">
                  <c:v>15.014000000000001</c:v>
                </c:pt>
                <c:pt idx="6701">
                  <c:v>15.015000000000002</c:v>
                </c:pt>
                <c:pt idx="6702">
                  <c:v>15.0159</c:v>
                </c:pt>
                <c:pt idx="6703">
                  <c:v>15.0177</c:v>
                </c:pt>
                <c:pt idx="6704">
                  <c:v>15.0177</c:v>
                </c:pt>
                <c:pt idx="6705">
                  <c:v>15.017900000000001</c:v>
                </c:pt>
                <c:pt idx="6706">
                  <c:v>15.017900000000001</c:v>
                </c:pt>
                <c:pt idx="6707">
                  <c:v>15.018600000000001</c:v>
                </c:pt>
                <c:pt idx="6708">
                  <c:v>15.019300000000001</c:v>
                </c:pt>
                <c:pt idx="6709">
                  <c:v>15.019500000000004</c:v>
                </c:pt>
                <c:pt idx="6710">
                  <c:v>15.0205</c:v>
                </c:pt>
                <c:pt idx="6711">
                  <c:v>15.029200000000001</c:v>
                </c:pt>
                <c:pt idx="6712">
                  <c:v>15.029200000000001</c:v>
                </c:pt>
                <c:pt idx="6713">
                  <c:v>15.0327</c:v>
                </c:pt>
                <c:pt idx="6714">
                  <c:v>15.0327</c:v>
                </c:pt>
                <c:pt idx="6715">
                  <c:v>15.034600000000001</c:v>
                </c:pt>
                <c:pt idx="6716">
                  <c:v>15.037199999999999</c:v>
                </c:pt>
                <c:pt idx="6717">
                  <c:v>15.037199999999999</c:v>
                </c:pt>
                <c:pt idx="6718">
                  <c:v>15.040800000000001</c:v>
                </c:pt>
                <c:pt idx="6719">
                  <c:v>15.044299999999998</c:v>
                </c:pt>
                <c:pt idx="6720">
                  <c:v>15.048199999999998</c:v>
                </c:pt>
                <c:pt idx="6721">
                  <c:v>15.0496</c:v>
                </c:pt>
                <c:pt idx="6722">
                  <c:v>15.052100000000006</c:v>
                </c:pt>
                <c:pt idx="6723">
                  <c:v>15.060700000000002</c:v>
                </c:pt>
                <c:pt idx="6724">
                  <c:v>15.067600000000002</c:v>
                </c:pt>
                <c:pt idx="6725">
                  <c:v>15.069400000000005</c:v>
                </c:pt>
                <c:pt idx="6726">
                  <c:v>15.078000000000001</c:v>
                </c:pt>
                <c:pt idx="6727">
                  <c:v>15.079000000000002</c:v>
                </c:pt>
                <c:pt idx="6728">
                  <c:v>15.079600000000006</c:v>
                </c:pt>
                <c:pt idx="6729">
                  <c:v>15.083500000000004</c:v>
                </c:pt>
                <c:pt idx="6730">
                  <c:v>15.083600000000002</c:v>
                </c:pt>
                <c:pt idx="6731">
                  <c:v>15.084300000000001</c:v>
                </c:pt>
                <c:pt idx="6732">
                  <c:v>15.092700000000002</c:v>
                </c:pt>
                <c:pt idx="6733">
                  <c:v>15.0951</c:v>
                </c:pt>
                <c:pt idx="6734">
                  <c:v>15.0961</c:v>
                </c:pt>
                <c:pt idx="6735">
                  <c:v>15.096300000000001</c:v>
                </c:pt>
                <c:pt idx="6736">
                  <c:v>15.096300000000001</c:v>
                </c:pt>
                <c:pt idx="6737">
                  <c:v>15.098299999999998</c:v>
                </c:pt>
                <c:pt idx="6738">
                  <c:v>15.098299999999998</c:v>
                </c:pt>
                <c:pt idx="6739">
                  <c:v>15.103</c:v>
                </c:pt>
                <c:pt idx="6740">
                  <c:v>15.103300000000001</c:v>
                </c:pt>
                <c:pt idx="6741">
                  <c:v>15.111199999999998</c:v>
                </c:pt>
                <c:pt idx="6742">
                  <c:v>15.120200000000001</c:v>
                </c:pt>
                <c:pt idx="6743">
                  <c:v>15.121299999999998</c:v>
                </c:pt>
                <c:pt idx="6744">
                  <c:v>15.123800000000001</c:v>
                </c:pt>
                <c:pt idx="6745">
                  <c:v>15.131399999999999</c:v>
                </c:pt>
                <c:pt idx="6746">
                  <c:v>15.132100000000001</c:v>
                </c:pt>
                <c:pt idx="6747">
                  <c:v>15.137199999999998</c:v>
                </c:pt>
                <c:pt idx="6748">
                  <c:v>15.137500000000001</c:v>
                </c:pt>
                <c:pt idx="6749">
                  <c:v>15.137700000000001</c:v>
                </c:pt>
                <c:pt idx="6750">
                  <c:v>15.137700000000001</c:v>
                </c:pt>
                <c:pt idx="6751">
                  <c:v>15.141999999999999</c:v>
                </c:pt>
                <c:pt idx="6752">
                  <c:v>15.141999999999999</c:v>
                </c:pt>
                <c:pt idx="6753">
                  <c:v>15.142800000000001</c:v>
                </c:pt>
                <c:pt idx="6754">
                  <c:v>15.147799999999998</c:v>
                </c:pt>
                <c:pt idx="6755">
                  <c:v>15.149800000000001</c:v>
                </c:pt>
                <c:pt idx="6756">
                  <c:v>15.150400000000005</c:v>
                </c:pt>
                <c:pt idx="6757">
                  <c:v>15.150400000000005</c:v>
                </c:pt>
                <c:pt idx="6758">
                  <c:v>15.1509</c:v>
                </c:pt>
                <c:pt idx="6759">
                  <c:v>15.1549</c:v>
                </c:pt>
                <c:pt idx="6760">
                  <c:v>15.155500000000005</c:v>
                </c:pt>
                <c:pt idx="6761">
                  <c:v>15.1579</c:v>
                </c:pt>
                <c:pt idx="6762">
                  <c:v>15.160600000000002</c:v>
                </c:pt>
                <c:pt idx="6763">
                  <c:v>15.161100000000001</c:v>
                </c:pt>
                <c:pt idx="6764">
                  <c:v>15.162100000000002</c:v>
                </c:pt>
                <c:pt idx="6765">
                  <c:v>15.162100000000002</c:v>
                </c:pt>
                <c:pt idx="6766">
                  <c:v>15.1685</c:v>
                </c:pt>
                <c:pt idx="6767">
                  <c:v>15.169</c:v>
                </c:pt>
                <c:pt idx="6768">
                  <c:v>15.174300000000001</c:v>
                </c:pt>
                <c:pt idx="6769">
                  <c:v>15.1791</c:v>
                </c:pt>
                <c:pt idx="6770">
                  <c:v>15.179600000000002</c:v>
                </c:pt>
                <c:pt idx="6771">
                  <c:v>15.184100000000001</c:v>
                </c:pt>
                <c:pt idx="6772">
                  <c:v>15.184700000000001</c:v>
                </c:pt>
                <c:pt idx="6773">
                  <c:v>15.193</c:v>
                </c:pt>
                <c:pt idx="6774">
                  <c:v>15.196100000000001</c:v>
                </c:pt>
                <c:pt idx="6775">
                  <c:v>15.200900000000001</c:v>
                </c:pt>
                <c:pt idx="6776">
                  <c:v>15.203800000000001</c:v>
                </c:pt>
                <c:pt idx="6777">
                  <c:v>15.2097</c:v>
                </c:pt>
                <c:pt idx="6778">
                  <c:v>15.223100000000001</c:v>
                </c:pt>
                <c:pt idx="6779">
                  <c:v>15.223100000000001</c:v>
                </c:pt>
                <c:pt idx="6780">
                  <c:v>15.227500000000001</c:v>
                </c:pt>
                <c:pt idx="6781">
                  <c:v>15.235300000000001</c:v>
                </c:pt>
                <c:pt idx="6782">
                  <c:v>15.235300000000001</c:v>
                </c:pt>
                <c:pt idx="6783">
                  <c:v>15.239700000000001</c:v>
                </c:pt>
                <c:pt idx="6784">
                  <c:v>15.239899999999999</c:v>
                </c:pt>
                <c:pt idx="6785">
                  <c:v>15.241299999999999</c:v>
                </c:pt>
                <c:pt idx="6786">
                  <c:v>15.2424</c:v>
                </c:pt>
                <c:pt idx="6787">
                  <c:v>15.244899999999999</c:v>
                </c:pt>
                <c:pt idx="6788">
                  <c:v>15.247499999999999</c:v>
                </c:pt>
                <c:pt idx="6789">
                  <c:v>15.249799999999999</c:v>
                </c:pt>
                <c:pt idx="6790">
                  <c:v>15.25</c:v>
                </c:pt>
                <c:pt idx="6791">
                  <c:v>15.25</c:v>
                </c:pt>
                <c:pt idx="6792">
                  <c:v>15.252400000000005</c:v>
                </c:pt>
                <c:pt idx="6793">
                  <c:v>15.253</c:v>
                </c:pt>
                <c:pt idx="6794">
                  <c:v>15.2652</c:v>
                </c:pt>
                <c:pt idx="6795">
                  <c:v>15.272600000000002</c:v>
                </c:pt>
                <c:pt idx="6796">
                  <c:v>15.277000000000001</c:v>
                </c:pt>
                <c:pt idx="6797">
                  <c:v>15.277200000000001</c:v>
                </c:pt>
                <c:pt idx="6798">
                  <c:v>15.28</c:v>
                </c:pt>
                <c:pt idx="6799">
                  <c:v>15.280900000000001</c:v>
                </c:pt>
                <c:pt idx="6800">
                  <c:v>15.280900000000001</c:v>
                </c:pt>
                <c:pt idx="6801">
                  <c:v>15.2844</c:v>
                </c:pt>
                <c:pt idx="6802">
                  <c:v>15.287999999999998</c:v>
                </c:pt>
                <c:pt idx="6803">
                  <c:v>15.290900000000001</c:v>
                </c:pt>
                <c:pt idx="6804">
                  <c:v>15.294299999999998</c:v>
                </c:pt>
                <c:pt idx="6805">
                  <c:v>15.297700000000001</c:v>
                </c:pt>
                <c:pt idx="6806">
                  <c:v>15.297800000000001</c:v>
                </c:pt>
                <c:pt idx="6807">
                  <c:v>15.3017</c:v>
                </c:pt>
                <c:pt idx="6808">
                  <c:v>15.303100000000002</c:v>
                </c:pt>
                <c:pt idx="6809">
                  <c:v>15.303100000000002</c:v>
                </c:pt>
                <c:pt idx="6810">
                  <c:v>15.307</c:v>
                </c:pt>
                <c:pt idx="6811">
                  <c:v>15.309400000000005</c:v>
                </c:pt>
                <c:pt idx="6812">
                  <c:v>15.309800000000006</c:v>
                </c:pt>
                <c:pt idx="6813">
                  <c:v>15.3132</c:v>
                </c:pt>
                <c:pt idx="6814">
                  <c:v>15.3192</c:v>
                </c:pt>
                <c:pt idx="6815">
                  <c:v>15.3201</c:v>
                </c:pt>
                <c:pt idx="6816">
                  <c:v>15.3202</c:v>
                </c:pt>
                <c:pt idx="6817">
                  <c:v>15.3203</c:v>
                </c:pt>
                <c:pt idx="6818">
                  <c:v>15.3203</c:v>
                </c:pt>
                <c:pt idx="6819">
                  <c:v>15.3261</c:v>
                </c:pt>
                <c:pt idx="6820">
                  <c:v>15.3307</c:v>
                </c:pt>
                <c:pt idx="6821">
                  <c:v>15.3307</c:v>
                </c:pt>
                <c:pt idx="6822">
                  <c:v>15.3314</c:v>
                </c:pt>
                <c:pt idx="6823">
                  <c:v>15.3317</c:v>
                </c:pt>
                <c:pt idx="6824">
                  <c:v>15.335500000000005</c:v>
                </c:pt>
                <c:pt idx="6825">
                  <c:v>15.335700000000006</c:v>
                </c:pt>
                <c:pt idx="6826">
                  <c:v>15.335700000000006</c:v>
                </c:pt>
                <c:pt idx="6827">
                  <c:v>15.335700000000006</c:v>
                </c:pt>
                <c:pt idx="6828">
                  <c:v>15.336500000000004</c:v>
                </c:pt>
                <c:pt idx="6829">
                  <c:v>15.337</c:v>
                </c:pt>
                <c:pt idx="6830">
                  <c:v>15.337</c:v>
                </c:pt>
                <c:pt idx="6831">
                  <c:v>15.337900000000001</c:v>
                </c:pt>
                <c:pt idx="6832">
                  <c:v>15.3398</c:v>
                </c:pt>
                <c:pt idx="6833">
                  <c:v>15.3439</c:v>
                </c:pt>
                <c:pt idx="6834">
                  <c:v>15.3461</c:v>
                </c:pt>
                <c:pt idx="6835">
                  <c:v>15.3468</c:v>
                </c:pt>
                <c:pt idx="6836">
                  <c:v>15.347300000000001</c:v>
                </c:pt>
                <c:pt idx="6837">
                  <c:v>15.349300000000001</c:v>
                </c:pt>
                <c:pt idx="6838">
                  <c:v>15.349400000000005</c:v>
                </c:pt>
                <c:pt idx="6839">
                  <c:v>15.356600000000006</c:v>
                </c:pt>
                <c:pt idx="6840">
                  <c:v>15.356600000000006</c:v>
                </c:pt>
                <c:pt idx="6841">
                  <c:v>15.356700000000005</c:v>
                </c:pt>
                <c:pt idx="6842">
                  <c:v>15.356700000000005</c:v>
                </c:pt>
                <c:pt idx="6843">
                  <c:v>15.359500000000008</c:v>
                </c:pt>
                <c:pt idx="6844">
                  <c:v>15.359900000000005</c:v>
                </c:pt>
                <c:pt idx="6845">
                  <c:v>15.359900000000005</c:v>
                </c:pt>
                <c:pt idx="6846">
                  <c:v>15.359900000000005</c:v>
                </c:pt>
                <c:pt idx="6847">
                  <c:v>15.3619</c:v>
                </c:pt>
                <c:pt idx="6848">
                  <c:v>15.362100000000005</c:v>
                </c:pt>
                <c:pt idx="6849">
                  <c:v>15.369900000000007</c:v>
                </c:pt>
                <c:pt idx="6850">
                  <c:v>15.374500000000006</c:v>
                </c:pt>
                <c:pt idx="6851">
                  <c:v>15.376800000000006</c:v>
                </c:pt>
                <c:pt idx="6852">
                  <c:v>15.3787</c:v>
                </c:pt>
                <c:pt idx="6853">
                  <c:v>15.379100000000006</c:v>
                </c:pt>
                <c:pt idx="6854">
                  <c:v>15.380400000000005</c:v>
                </c:pt>
                <c:pt idx="6855">
                  <c:v>15.385300000000004</c:v>
                </c:pt>
                <c:pt idx="6856">
                  <c:v>15.386100000000004</c:v>
                </c:pt>
                <c:pt idx="6857">
                  <c:v>15.387500000000006</c:v>
                </c:pt>
                <c:pt idx="6858">
                  <c:v>15.388500000000002</c:v>
                </c:pt>
                <c:pt idx="6859">
                  <c:v>15.3903</c:v>
                </c:pt>
                <c:pt idx="6860">
                  <c:v>15.3911</c:v>
                </c:pt>
                <c:pt idx="6861">
                  <c:v>15.395200000000004</c:v>
                </c:pt>
                <c:pt idx="6862">
                  <c:v>15.395400000000006</c:v>
                </c:pt>
                <c:pt idx="6863">
                  <c:v>15.396700000000004</c:v>
                </c:pt>
                <c:pt idx="6864">
                  <c:v>15.397400000000005</c:v>
                </c:pt>
                <c:pt idx="6865">
                  <c:v>15.405600000000005</c:v>
                </c:pt>
                <c:pt idx="6866">
                  <c:v>15.408200000000001</c:v>
                </c:pt>
                <c:pt idx="6867">
                  <c:v>15.410600000000002</c:v>
                </c:pt>
                <c:pt idx="6868">
                  <c:v>15.4107</c:v>
                </c:pt>
                <c:pt idx="6869">
                  <c:v>15.4109</c:v>
                </c:pt>
                <c:pt idx="6870">
                  <c:v>15.4114</c:v>
                </c:pt>
                <c:pt idx="6871">
                  <c:v>15.4114</c:v>
                </c:pt>
                <c:pt idx="6872">
                  <c:v>15.4115</c:v>
                </c:pt>
                <c:pt idx="6873">
                  <c:v>15.412500000000005</c:v>
                </c:pt>
                <c:pt idx="6874">
                  <c:v>15.4137</c:v>
                </c:pt>
                <c:pt idx="6875">
                  <c:v>15.414</c:v>
                </c:pt>
                <c:pt idx="6876">
                  <c:v>15.414</c:v>
                </c:pt>
                <c:pt idx="6877">
                  <c:v>15.416</c:v>
                </c:pt>
                <c:pt idx="6878">
                  <c:v>15.416</c:v>
                </c:pt>
                <c:pt idx="6879">
                  <c:v>15.416</c:v>
                </c:pt>
                <c:pt idx="6880">
                  <c:v>15.4221</c:v>
                </c:pt>
                <c:pt idx="6881">
                  <c:v>15.4238</c:v>
                </c:pt>
                <c:pt idx="6882">
                  <c:v>15.4246</c:v>
                </c:pt>
                <c:pt idx="6883">
                  <c:v>15.4269</c:v>
                </c:pt>
                <c:pt idx="6884">
                  <c:v>15.4275</c:v>
                </c:pt>
                <c:pt idx="6885">
                  <c:v>15.428700000000001</c:v>
                </c:pt>
                <c:pt idx="6886">
                  <c:v>15.428700000000001</c:v>
                </c:pt>
                <c:pt idx="6887">
                  <c:v>15.4305</c:v>
                </c:pt>
                <c:pt idx="6888">
                  <c:v>15.437299999999999</c:v>
                </c:pt>
                <c:pt idx="6889">
                  <c:v>15.438600000000001</c:v>
                </c:pt>
                <c:pt idx="6890">
                  <c:v>15.441700000000001</c:v>
                </c:pt>
                <c:pt idx="6891">
                  <c:v>15.441700000000001</c:v>
                </c:pt>
                <c:pt idx="6892">
                  <c:v>15.442600000000002</c:v>
                </c:pt>
                <c:pt idx="6893">
                  <c:v>15.4436</c:v>
                </c:pt>
                <c:pt idx="6894">
                  <c:v>15.445400000000005</c:v>
                </c:pt>
                <c:pt idx="6895">
                  <c:v>15.448700000000001</c:v>
                </c:pt>
                <c:pt idx="6896">
                  <c:v>15.453600000000005</c:v>
                </c:pt>
                <c:pt idx="6897">
                  <c:v>15.454000000000002</c:v>
                </c:pt>
                <c:pt idx="6898">
                  <c:v>15.454000000000002</c:v>
                </c:pt>
                <c:pt idx="6899">
                  <c:v>15.456600000000005</c:v>
                </c:pt>
                <c:pt idx="6900">
                  <c:v>15.457600000000006</c:v>
                </c:pt>
                <c:pt idx="6901">
                  <c:v>15.463100000000004</c:v>
                </c:pt>
                <c:pt idx="6902">
                  <c:v>15.467600000000004</c:v>
                </c:pt>
                <c:pt idx="6903">
                  <c:v>15.467600000000004</c:v>
                </c:pt>
                <c:pt idx="6904">
                  <c:v>15.473800000000002</c:v>
                </c:pt>
                <c:pt idx="6905">
                  <c:v>15.479100000000004</c:v>
                </c:pt>
                <c:pt idx="6906">
                  <c:v>15.48</c:v>
                </c:pt>
                <c:pt idx="6907">
                  <c:v>15.48</c:v>
                </c:pt>
                <c:pt idx="6908">
                  <c:v>15.4811</c:v>
                </c:pt>
                <c:pt idx="6909">
                  <c:v>15.4861</c:v>
                </c:pt>
                <c:pt idx="6910">
                  <c:v>15.488</c:v>
                </c:pt>
                <c:pt idx="6911">
                  <c:v>15.492900000000002</c:v>
                </c:pt>
                <c:pt idx="6912">
                  <c:v>15.4931</c:v>
                </c:pt>
                <c:pt idx="6913">
                  <c:v>15.499000000000002</c:v>
                </c:pt>
                <c:pt idx="6914">
                  <c:v>15.4998</c:v>
                </c:pt>
                <c:pt idx="6915">
                  <c:v>15.4998</c:v>
                </c:pt>
                <c:pt idx="6916">
                  <c:v>15.4998</c:v>
                </c:pt>
                <c:pt idx="6917">
                  <c:v>15.5029</c:v>
                </c:pt>
                <c:pt idx="6918">
                  <c:v>15.5036</c:v>
                </c:pt>
                <c:pt idx="6919">
                  <c:v>15.5036</c:v>
                </c:pt>
                <c:pt idx="6920">
                  <c:v>15.505600000000006</c:v>
                </c:pt>
                <c:pt idx="6921">
                  <c:v>15.506600000000002</c:v>
                </c:pt>
                <c:pt idx="6922">
                  <c:v>15.5067</c:v>
                </c:pt>
                <c:pt idx="6923">
                  <c:v>15.507400000000002</c:v>
                </c:pt>
                <c:pt idx="6924">
                  <c:v>15.5107</c:v>
                </c:pt>
                <c:pt idx="6925">
                  <c:v>15.518199999999998</c:v>
                </c:pt>
                <c:pt idx="6926">
                  <c:v>15.518199999999998</c:v>
                </c:pt>
                <c:pt idx="6927">
                  <c:v>15.520200000000001</c:v>
                </c:pt>
                <c:pt idx="6928">
                  <c:v>15.5214</c:v>
                </c:pt>
                <c:pt idx="6929">
                  <c:v>15.5276</c:v>
                </c:pt>
                <c:pt idx="6930">
                  <c:v>15.540299999999998</c:v>
                </c:pt>
                <c:pt idx="6931">
                  <c:v>15.541700000000001</c:v>
                </c:pt>
                <c:pt idx="6932">
                  <c:v>15.552500000000006</c:v>
                </c:pt>
                <c:pt idx="6933">
                  <c:v>15.556500000000005</c:v>
                </c:pt>
                <c:pt idx="6934">
                  <c:v>15.558300000000001</c:v>
                </c:pt>
                <c:pt idx="6935">
                  <c:v>15.559700000000007</c:v>
                </c:pt>
                <c:pt idx="6936">
                  <c:v>15.560600000000004</c:v>
                </c:pt>
                <c:pt idx="6937">
                  <c:v>15.5616</c:v>
                </c:pt>
                <c:pt idx="6938">
                  <c:v>15.565100000000006</c:v>
                </c:pt>
                <c:pt idx="6939">
                  <c:v>15.565200000000004</c:v>
                </c:pt>
                <c:pt idx="6940">
                  <c:v>15.5663</c:v>
                </c:pt>
                <c:pt idx="6941">
                  <c:v>15.567</c:v>
                </c:pt>
                <c:pt idx="6942">
                  <c:v>15.568300000000001</c:v>
                </c:pt>
                <c:pt idx="6943">
                  <c:v>15.568300000000001</c:v>
                </c:pt>
                <c:pt idx="6944">
                  <c:v>15.5688</c:v>
                </c:pt>
                <c:pt idx="6945">
                  <c:v>15.570500000000004</c:v>
                </c:pt>
                <c:pt idx="6946">
                  <c:v>15.579700000000004</c:v>
                </c:pt>
                <c:pt idx="6947">
                  <c:v>15.581300000000001</c:v>
                </c:pt>
                <c:pt idx="6948">
                  <c:v>15.584300000000001</c:v>
                </c:pt>
                <c:pt idx="6949">
                  <c:v>15.588200000000001</c:v>
                </c:pt>
                <c:pt idx="6950">
                  <c:v>15.592700000000002</c:v>
                </c:pt>
                <c:pt idx="6951">
                  <c:v>15.5959</c:v>
                </c:pt>
                <c:pt idx="6952">
                  <c:v>15.6028</c:v>
                </c:pt>
                <c:pt idx="6953">
                  <c:v>15.6107</c:v>
                </c:pt>
                <c:pt idx="6954">
                  <c:v>15.611600000000001</c:v>
                </c:pt>
                <c:pt idx="6955">
                  <c:v>15.612</c:v>
                </c:pt>
                <c:pt idx="6956">
                  <c:v>15.612</c:v>
                </c:pt>
                <c:pt idx="6957">
                  <c:v>15.616100000000001</c:v>
                </c:pt>
                <c:pt idx="6958">
                  <c:v>15.617100000000001</c:v>
                </c:pt>
                <c:pt idx="6959">
                  <c:v>15.618500000000001</c:v>
                </c:pt>
                <c:pt idx="6960">
                  <c:v>15.620800000000001</c:v>
                </c:pt>
                <c:pt idx="6961">
                  <c:v>15.6267</c:v>
                </c:pt>
                <c:pt idx="6962">
                  <c:v>15.629200000000001</c:v>
                </c:pt>
                <c:pt idx="6963">
                  <c:v>15.629200000000001</c:v>
                </c:pt>
                <c:pt idx="6964">
                  <c:v>15.630800000000001</c:v>
                </c:pt>
                <c:pt idx="6965">
                  <c:v>15.6325</c:v>
                </c:pt>
                <c:pt idx="6966">
                  <c:v>15.6374</c:v>
                </c:pt>
                <c:pt idx="6967">
                  <c:v>15.638400000000001</c:v>
                </c:pt>
                <c:pt idx="6968">
                  <c:v>15.643700000000001</c:v>
                </c:pt>
                <c:pt idx="6969">
                  <c:v>15.646199999999999</c:v>
                </c:pt>
                <c:pt idx="6970">
                  <c:v>15.647199999999998</c:v>
                </c:pt>
                <c:pt idx="6971">
                  <c:v>15.647600000000001</c:v>
                </c:pt>
                <c:pt idx="6972">
                  <c:v>15.648699999999998</c:v>
                </c:pt>
                <c:pt idx="6973">
                  <c:v>15.648799999999998</c:v>
                </c:pt>
                <c:pt idx="6974">
                  <c:v>15.648799999999998</c:v>
                </c:pt>
                <c:pt idx="6975">
                  <c:v>15.651300000000001</c:v>
                </c:pt>
                <c:pt idx="6976">
                  <c:v>15.651300000000001</c:v>
                </c:pt>
                <c:pt idx="6977">
                  <c:v>15.654200000000001</c:v>
                </c:pt>
                <c:pt idx="6978">
                  <c:v>15.6547</c:v>
                </c:pt>
                <c:pt idx="6979">
                  <c:v>15.657300000000001</c:v>
                </c:pt>
                <c:pt idx="6980">
                  <c:v>15.6617</c:v>
                </c:pt>
                <c:pt idx="6981">
                  <c:v>15.668900000000001</c:v>
                </c:pt>
                <c:pt idx="6982">
                  <c:v>15.6717</c:v>
                </c:pt>
                <c:pt idx="6983">
                  <c:v>15.6717</c:v>
                </c:pt>
                <c:pt idx="6984">
                  <c:v>15.6746</c:v>
                </c:pt>
                <c:pt idx="6985">
                  <c:v>15.6791</c:v>
                </c:pt>
                <c:pt idx="6986">
                  <c:v>15.680900000000001</c:v>
                </c:pt>
                <c:pt idx="6987">
                  <c:v>15.6874</c:v>
                </c:pt>
                <c:pt idx="6988">
                  <c:v>15.687800000000001</c:v>
                </c:pt>
                <c:pt idx="6989">
                  <c:v>15.690300000000001</c:v>
                </c:pt>
                <c:pt idx="6990">
                  <c:v>15.692400000000005</c:v>
                </c:pt>
                <c:pt idx="6991">
                  <c:v>15.692400000000005</c:v>
                </c:pt>
                <c:pt idx="6992">
                  <c:v>15.696100000000001</c:v>
                </c:pt>
                <c:pt idx="6993">
                  <c:v>15.696100000000001</c:v>
                </c:pt>
                <c:pt idx="6994">
                  <c:v>15.6996</c:v>
                </c:pt>
                <c:pt idx="6995">
                  <c:v>15.705400000000004</c:v>
                </c:pt>
                <c:pt idx="6996">
                  <c:v>15.711299999999998</c:v>
                </c:pt>
                <c:pt idx="6997">
                  <c:v>15.715200000000001</c:v>
                </c:pt>
                <c:pt idx="6998">
                  <c:v>15.7165</c:v>
                </c:pt>
                <c:pt idx="6999">
                  <c:v>15.718699999999998</c:v>
                </c:pt>
                <c:pt idx="7000">
                  <c:v>15.718699999999998</c:v>
                </c:pt>
                <c:pt idx="7001">
                  <c:v>15.723299999999998</c:v>
                </c:pt>
                <c:pt idx="7002">
                  <c:v>15.726100000000001</c:v>
                </c:pt>
                <c:pt idx="7003">
                  <c:v>15.726199999999999</c:v>
                </c:pt>
                <c:pt idx="7004">
                  <c:v>15.732200000000001</c:v>
                </c:pt>
                <c:pt idx="7005">
                  <c:v>15.7334</c:v>
                </c:pt>
                <c:pt idx="7006">
                  <c:v>15.734599999999999</c:v>
                </c:pt>
                <c:pt idx="7007">
                  <c:v>15.740299999999998</c:v>
                </c:pt>
                <c:pt idx="7008">
                  <c:v>15.740999999999998</c:v>
                </c:pt>
                <c:pt idx="7009">
                  <c:v>15.747599999999998</c:v>
                </c:pt>
                <c:pt idx="7010">
                  <c:v>15.758900000000001</c:v>
                </c:pt>
                <c:pt idx="7011">
                  <c:v>15.7597</c:v>
                </c:pt>
                <c:pt idx="7012">
                  <c:v>15.7637</c:v>
                </c:pt>
                <c:pt idx="7013">
                  <c:v>15.7637</c:v>
                </c:pt>
                <c:pt idx="7014">
                  <c:v>15.770800000000001</c:v>
                </c:pt>
                <c:pt idx="7015">
                  <c:v>15.7728</c:v>
                </c:pt>
                <c:pt idx="7016">
                  <c:v>15.7758</c:v>
                </c:pt>
                <c:pt idx="7017">
                  <c:v>15.781000000000001</c:v>
                </c:pt>
                <c:pt idx="7018">
                  <c:v>15.785</c:v>
                </c:pt>
                <c:pt idx="7019">
                  <c:v>15.788099999999998</c:v>
                </c:pt>
                <c:pt idx="7020">
                  <c:v>15.790700000000001</c:v>
                </c:pt>
                <c:pt idx="7021">
                  <c:v>15.793000000000001</c:v>
                </c:pt>
                <c:pt idx="7022">
                  <c:v>15.797199999999998</c:v>
                </c:pt>
                <c:pt idx="7023">
                  <c:v>15.8009</c:v>
                </c:pt>
                <c:pt idx="7024">
                  <c:v>15.8078</c:v>
                </c:pt>
                <c:pt idx="7025">
                  <c:v>15.809000000000005</c:v>
                </c:pt>
                <c:pt idx="7026">
                  <c:v>15.809400000000005</c:v>
                </c:pt>
                <c:pt idx="7027">
                  <c:v>15.8118</c:v>
                </c:pt>
                <c:pt idx="7028">
                  <c:v>15.8132</c:v>
                </c:pt>
                <c:pt idx="7029">
                  <c:v>15.815700000000005</c:v>
                </c:pt>
                <c:pt idx="7030">
                  <c:v>15.817600000000002</c:v>
                </c:pt>
                <c:pt idx="7031">
                  <c:v>15.819900000000002</c:v>
                </c:pt>
                <c:pt idx="7032">
                  <c:v>15.8217</c:v>
                </c:pt>
                <c:pt idx="7033">
                  <c:v>15.8217</c:v>
                </c:pt>
                <c:pt idx="7034">
                  <c:v>15.8245</c:v>
                </c:pt>
                <c:pt idx="7035">
                  <c:v>15.826500000000006</c:v>
                </c:pt>
                <c:pt idx="7036">
                  <c:v>15.8353</c:v>
                </c:pt>
                <c:pt idx="7037">
                  <c:v>15.8353</c:v>
                </c:pt>
                <c:pt idx="7038">
                  <c:v>15.835500000000005</c:v>
                </c:pt>
                <c:pt idx="7039">
                  <c:v>15.836</c:v>
                </c:pt>
                <c:pt idx="7040">
                  <c:v>15.8392</c:v>
                </c:pt>
                <c:pt idx="7041">
                  <c:v>15.839600000000004</c:v>
                </c:pt>
                <c:pt idx="7042">
                  <c:v>15.8429</c:v>
                </c:pt>
                <c:pt idx="7043">
                  <c:v>15.843</c:v>
                </c:pt>
                <c:pt idx="7044">
                  <c:v>15.8438</c:v>
                </c:pt>
                <c:pt idx="7045">
                  <c:v>15.844100000000001</c:v>
                </c:pt>
                <c:pt idx="7046">
                  <c:v>15.848199999999999</c:v>
                </c:pt>
                <c:pt idx="7047">
                  <c:v>15.848899999999999</c:v>
                </c:pt>
                <c:pt idx="7048">
                  <c:v>15.850600000000005</c:v>
                </c:pt>
                <c:pt idx="7049">
                  <c:v>15.853000000000005</c:v>
                </c:pt>
                <c:pt idx="7050">
                  <c:v>15.853700000000005</c:v>
                </c:pt>
                <c:pt idx="7051">
                  <c:v>15.855800000000006</c:v>
                </c:pt>
                <c:pt idx="7052">
                  <c:v>15.859000000000005</c:v>
                </c:pt>
                <c:pt idx="7053">
                  <c:v>15.860100000000006</c:v>
                </c:pt>
                <c:pt idx="7054">
                  <c:v>15.8619</c:v>
                </c:pt>
                <c:pt idx="7055">
                  <c:v>15.865200000000005</c:v>
                </c:pt>
                <c:pt idx="7056">
                  <c:v>15.866900000000006</c:v>
                </c:pt>
                <c:pt idx="7057">
                  <c:v>15.872700000000005</c:v>
                </c:pt>
                <c:pt idx="7058">
                  <c:v>15.876100000000006</c:v>
                </c:pt>
                <c:pt idx="7059">
                  <c:v>15.8781</c:v>
                </c:pt>
                <c:pt idx="7060">
                  <c:v>15.879600000000005</c:v>
                </c:pt>
                <c:pt idx="7061">
                  <c:v>15.879800000000007</c:v>
                </c:pt>
                <c:pt idx="7062">
                  <c:v>15.8802</c:v>
                </c:pt>
                <c:pt idx="7063">
                  <c:v>15.884</c:v>
                </c:pt>
                <c:pt idx="7064">
                  <c:v>15.8847</c:v>
                </c:pt>
                <c:pt idx="7065">
                  <c:v>15.8847</c:v>
                </c:pt>
                <c:pt idx="7066">
                  <c:v>15.886100000000004</c:v>
                </c:pt>
                <c:pt idx="7067">
                  <c:v>15.888300000000001</c:v>
                </c:pt>
                <c:pt idx="7068">
                  <c:v>15.8901</c:v>
                </c:pt>
                <c:pt idx="7069">
                  <c:v>15.890700000000002</c:v>
                </c:pt>
                <c:pt idx="7070">
                  <c:v>15.8912</c:v>
                </c:pt>
                <c:pt idx="7071">
                  <c:v>15.892800000000006</c:v>
                </c:pt>
                <c:pt idx="7072">
                  <c:v>15.893700000000004</c:v>
                </c:pt>
                <c:pt idx="7073">
                  <c:v>15.9018</c:v>
                </c:pt>
                <c:pt idx="7074">
                  <c:v>15.909000000000002</c:v>
                </c:pt>
                <c:pt idx="7075">
                  <c:v>15.909500000000005</c:v>
                </c:pt>
                <c:pt idx="7076">
                  <c:v>15.911200000000001</c:v>
                </c:pt>
                <c:pt idx="7077">
                  <c:v>15.9208</c:v>
                </c:pt>
                <c:pt idx="7078">
                  <c:v>15.9316</c:v>
                </c:pt>
                <c:pt idx="7079">
                  <c:v>15.933</c:v>
                </c:pt>
                <c:pt idx="7080">
                  <c:v>15.933300000000001</c:v>
                </c:pt>
                <c:pt idx="7081">
                  <c:v>15.939400000000004</c:v>
                </c:pt>
                <c:pt idx="7082">
                  <c:v>15.9404</c:v>
                </c:pt>
                <c:pt idx="7083">
                  <c:v>15.9407</c:v>
                </c:pt>
                <c:pt idx="7084">
                  <c:v>15.941000000000001</c:v>
                </c:pt>
                <c:pt idx="7085">
                  <c:v>15.9435</c:v>
                </c:pt>
                <c:pt idx="7086">
                  <c:v>15.9497</c:v>
                </c:pt>
                <c:pt idx="7087">
                  <c:v>15.951600000000004</c:v>
                </c:pt>
                <c:pt idx="7088">
                  <c:v>15.952000000000005</c:v>
                </c:pt>
                <c:pt idx="7089">
                  <c:v>15.956300000000002</c:v>
                </c:pt>
                <c:pt idx="7090">
                  <c:v>15.962200000000006</c:v>
                </c:pt>
                <c:pt idx="7091">
                  <c:v>15.966800000000006</c:v>
                </c:pt>
                <c:pt idx="7092">
                  <c:v>15.9682</c:v>
                </c:pt>
                <c:pt idx="7093">
                  <c:v>15.972200000000004</c:v>
                </c:pt>
                <c:pt idx="7094">
                  <c:v>15.975300000000002</c:v>
                </c:pt>
                <c:pt idx="7095">
                  <c:v>15.9786</c:v>
                </c:pt>
                <c:pt idx="7096">
                  <c:v>15.979600000000005</c:v>
                </c:pt>
                <c:pt idx="7097">
                  <c:v>15.9817</c:v>
                </c:pt>
                <c:pt idx="7098">
                  <c:v>15.9817</c:v>
                </c:pt>
                <c:pt idx="7099">
                  <c:v>15.982600000000005</c:v>
                </c:pt>
                <c:pt idx="7100">
                  <c:v>15.986600000000006</c:v>
                </c:pt>
                <c:pt idx="7101">
                  <c:v>15.989800000000002</c:v>
                </c:pt>
                <c:pt idx="7102">
                  <c:v>15.989800000000002</c:v>
                </c:pt>
                <c:pt idx="7103">
                  <c:v>15.995400000000005</c:v>
                </c:pt>
                <c:pt idx="7104">
                  <c:v>15.997</c:v>
                </c:pt>
                <c:pt idx="7105">
                  <c:v>15.997</c:v>
                </c:pt>
                <c:pt idx="7106">
                  <c:v>15.9977</c:v>
                </c:pt>
                <c:pt idx="7107">
                  <c:v>16.002199999999981</c:v>
                </c:pt>
                <c:pt idx="7108">
                  <c:v>16.003900000000005</c:v>
                </c:pt>
                <c:pt idx="7109">
                  <c:v>16.007899999999999</c:v>
                </c:pt>
                <c:pt idx="7110">
                  <c:v>16.007999999999999</c:v>
                </c:pt>
                <c:pt idx="7111">
                  <c:v>16.008099999999985</c:v>
                </c:pt>
                <c:pt idx="7112">
                  <c:v>16.008800000000001</c:v>
                </c:pt>
                <c:pt idx="7113">
                  <c:v>16.011900000000011</c:v>
                </c:pt>
                <c:pt idx="7114">
                  <c:v>16.0185</c:v>
                </c:pt>
                <c:pt idx="7115">
                  <c:v>16.021799999999985</c:v>
                </c:pt>
                <c:pt idx="7116">
                  <c:v>16.0244</c:v>
                </c:pt>
                <c:pt idx="7117">
                  <c:v>16.037500000000001</c:v>
                </c:pt>
                <c:pt idx="7118">
                  <c:v>16.040400000000002</c:v>
                </c:pt>
                <c:pt idx="7119">
                  <c:v>16.042699999999986</c:v>
                </c:pt>
                <c:pt idx="7120">
                  <c:v>16.047000000000001</c:v>
                </c:pt>
                <c:pt idx="7121">
                  <c:v>16.0489</c:v>
                </c:pt>
                <c:pt idx="7122">
                  <c:v>16.057400000000001</c:v>
                </c:pt>
                <c:pt idx="7123">
                  <c:v>16.067599999999985</c:v>
                </c:pt>
                <c:pt idx="7124">
                  <c:v>16.075299999999984</c:v>
                </c:pt>
                <c:pt idx="7125">
                  <c:v>16.077999999999999</c:v>
                </c:pt>
                <c:pt idx="7126">
                  <c:v>16.077999999999999</c:v>
                </c:pt>
                <c:pt idx="7127">
                  <c:v>16.081199999999985</c:v>
                </c:pt>
                <c:pt idx="7128">
                  <c:v>16.081699999999984</c:v>
                </c:pt>
                <c:pt idx="7129">
                  <c:v>16.081900000000001</c:v>
                </c:pt>
                <c:pt idx="7130">
                  <c:v>16.0838</c:v>
                </c:pt>
                <c:pt idx="7131">
                  <c:v>16.085899999999985</c:v>
                </c:pt>
                <c:pt idx="7132">
                  <c:v>16.089099999999981</c:v>
                </c:pt>
                <c:pt idx="7133">
                  <c:v>16.09</c:v>
                </c:pt>
                <c:pt idx="7134">
                  <c:v>16.094799999999989</c:v>
                </c:pt>
                <c:pt idx="7135">
                  <c:v>16.094899999999999</c:v>
                </c:pt>
                <c:pt idx="7136">
                  <c:v>16.096499999999985</c:v>
                </c:pt>
                <c:pt idx="7137">
                  <c:v>16.097799999999989</c:v>
                </c:pt>
                <c:pt idx="7138">
                  <c:v>16.0989</c:v>
                </c:pt>
                <c:pt idx="7139">
                  <c:v>16.1065</c:v>
                </c:pt>
                <c:pt idx="7140">
                  <c:v>16.109800000000011</c:v>
                </c:pt>
                <c:pt idx="7141">
                  <c:v>16.110800000000012</c:v>
                </c:pt>
                <c:pt idx="7142">
                  <c:v>16.110900000000012</c:v>
                </c:pt>
                <c:pt idx="7143">
                  <c:v>16.1126</c:v>
                </c:pt>
                <c:pt idx="7144">
                  <c:v>16.1127</c:v>
                </c:pt>
                <c:pt idx="7145">
                  <c:v>16.11600000000001</c:v>
                </c:pt>
                <c:pt idx="7146">
                  <c:v>16.116599999999988</c:v>
                </c:pt>
                <c:pt idx="7147">
                  <c:v>16.121200000000005</c:v>
                </c:pt>
                <c:pt idx="7148">
                  <c:v>16.127900000000011</c:v>
                </c:pt>
                <c:pt idx="7149">
                  <c:v>16.131100000000011</c:v>
                </c:pt>
                <c:pt idx="7150">
                  <c:v>16.131699999999999</c:v>
                </c:pt>
                <c:pt idx="7151">
                  <c:v>16.131699999999999</c:v>
                </c:pt>
                <c:pt idx="7152">
                  <c:v>16.133400000000005</c:v>
                </c:pt>
                <c:pt idx="7153">
                  <c:v>16.136500000000005</c:v>
                </c:pt>
                <c:pt idx="7154">
                  <c:v>16.1386</c:v>
                </c:pt>
                <c:pt idx="7155">
                  <c:v>16.142299999999985</c:v>
                </c:pt>
                <c:pt idx="7156">
                  <c:v>16.143699999999985</c:v>
                </c:pt>
                <c:pt idx="7157">
                  <c:v>16.144200000000001</c:v>
                </c:pt>
                <c:pt idx="7158">
                  <c:v>16.144200000000001</c:v>
                </c:pt>
                <c:pt idx="7159">
                  <c:v>16.1465</c:v>
                </c:pt>
                <c:pt idx="7160">
                  <c:v>16.148099999999989</c:v>
                </c:pt>
                <c:pt idx="7161">
                  <c:v>16.150700000000001</c:v>
                </c:pt>
                <c:pt idx="7162">
                  <c:v>16.157299999999999</c:v>
                </c:pt>
                <c:pt idx="7163">
                  <c:v>16.160799999999981</c:v>
                </c:pt>
                <c:pt idx="7164">
                  <c:v>16.163399999999989</c:v>
                </c:pt>
                <c:pt idx="7165">
                  <c:v>16.163699999999984</c:v>
                </c:pt>
                <c:pt idx="7166">
                  <c:v>16.1646</c:v>
                </c:pt>
                <c:pt idx="7167">
                  <c:v>16.167899999999999</c:v>
                </c:pt>
                <c:pt idx="7168">
                  <c:v>16.167899999999999</c:v>
                </c:pt>
                <c:pt idx="7169">
                  <c:v>16.172499999999989</c:v>
                </c:pt>
                <c:pt idx="7170">
                  <c:v>16.180099999999989</c:v>
                </c:pt>
                <c:pt idx="7171">
                  <c:v>16.184999999999999</c:v>
                </c:pt>
                <c:pt idx="7172">
                  <c:v>16.188499999999983</c:v>
                </c:pt>
                <c:pt idx="7173">
                  <c:v>16.191900000000011</c:v>
                </c:pt>
                <c:pt idx="7174">
                  <c:v>16.191900000000011</c:v>
                </c:pt>
                <c:pt idx="7175">
                  <c:v>16.191900000000011</c:v>
                </c:pt>
                <c:pt idx="7176">
                  <c:v>16.194299999999988</c:v>
                </c:pt>
                <c:pt idx="7177">
                  <c:v>16.201899999999988</c:v>
                </c:pt>
                <c:pt idx="7178">
                  <c:v>16.202299999999983</c:v>
                </c:pt>
                <c:pt idx="7179">
                  <c:v>16.202999999999989</c:v>
                </c:pt>
                <c:pt idx="7180">
                  <c:v>16.202999999999989</c:v>
                </c:pt>
                <c:pt idx="7181">
                  <c:v>16.203900000000001</c:v>
                </c:pt>
                <c:pt idx="7182">
                  <c:v>16.2043</c:v>
                </c:pt>
                <c:pt idx="7183">
                  <c:v>16.2044</c:v>
                </c:pt>
                <c:pt idx="7184">
                  <c:v>16.207599999999989</c:v>
                </c:pt>
                <c:pt idx="7185">
                  <c:v>16.207599999999989</c:v>
                </c:pt>
                <c:pt idx="7186">
                  <c:v>16.212900000000001</c:v>
                </c:pt>
                <c:pt idx="7187">
                  <c:v>16.2197</c:v>
                </c:pt>
                <c:pt idx="7188">
                  <c:v>16.221699999999981</c:v>
                </c:pt>
                <c:pt idx="7189">
                  <c:v>16.221900000000005</c:v>
                </c:pt>
                <c:pt idx="7190">
                  <c:v>16.221900000000005</c:v>
                </c:pt>
                <c:pt idx="7191">
                  <c:v>16.222799999999978</c:v>
                </c:pt>
                <c:pt idx="7192">
                  <c:v>16.224599999999985</c:v>
                </c:pt>
                <c:pt idx="7193">
                  <c:v>16.225399999999983</c:v>
                </c:pt>
                <c:pt idx="7194">
                  <c:v>16.227799999999981</c:v>
                </c:pt>
                <c:pt idx="7195">
                  <c:v>16.229599999999984</c:v>
                </c:pt>
                <c:pt idx="7196">
                  <c:v>16.2392</c:v>
                </c:pt>
                <c:pt idx="7197">
                  <c:v>16.247399999999985</c:v>
                </c:pt>
                <c:pt idx="7198">
                  <c:v>16.247399999999985</c:v>
                </c:pt>
                <c:pt idx="7199">
                  <c:v>16.2499</c:v>
                </c:pt>
                <c:pt idx="7200">
                  <c:v>16.250699999999981</c:v>
                </c:pt>
                <c:pt idx="7201">
                  <c:v>16.2515</c:v>
                </c:pt>
                <c:pt idx="7202">
                  <c:v>16.2515</c:v>
                </c:pt>
                <c:pt idx="7203">
                  <c:v>16.2515</c:v>
                </c:pt>
                <c:pt idx="7204">
                  <c:v>16.252599999999983</c:v>
                </c:pt>
                <c:pt idx="7205">
                  <c:v>16.256900000000005</c:v>
                </c:pt>
                <c:pt idx="7206">
                  <c:v>16.262599999999978</c:v>
                </c:pt>
                <c:pt idx="7207">
                  <c:v>16.265399999999985</c:v>
                </c:pt>
                <c:pt idx="7208">
                  <c:v>16.266599999999983</c:v>
                </c:pt>
                <c:pt idx="7209">
                  <c:v>16.268499999999985</c:v>
                </c:pt>
                <c:pt idx="7210">
                  <c:v>16.269399999999983</c:v>
                </c:pt>
                <c:pt idx="7211">
                  <c:v>16.270900000000001</c:v>
                </c:pt>
                <c:pt idx="7212">
                  <c:v>16.272200000000002</c:v>
                </c:pt>
                <c:pt idx="7213">
                  <c:v>16.275399999999983</c:v>
                </c:pt>
                <c:pt idx="7214">
                  <c:v>16.276499999999984</c:v>
                </c:pt>
                <c:pt idx="7215">
                  <c:v>16.280099999999983</c:v>
                </c:pt>
                <c:pt idx="7216">
                  <c:v>16.280099999999983</c:v>
                </c:pt>
                <c:pt idx="7217">
                  <c:v>16.285199999999985</c:v>
                </c:pt>
                <c:pt idx="7218">
                  <c:v>16.285299999999978</c:v>
                </c:pt>
                <c:pt idx="7219">
                  <c:v>16.288699999999977</c:v>
                </c:pt>
                <c:pt idx="7220">
                  <c:v>16.288699999999977</c:v>
                </c:pt>
                <c:pt idx="7221">
                  <c:v>16.289499999999983</c:v>
                </c:pt>
                <c:pt idx="7222">
                  <c:v>16.290500000000002</c:v>
                </c:pt>
                <c:pt idx="7223">
                  <c:v>16.2942</c:v>
                </c:pt>
                <c:pt idx="7224">
                  <c:v>16.2942</c:v>
                </c:pt>
                <c:pt idx="7225">
                  <c:v>16.2942</c:v>
                </c:pt>
                <c:pt idx="7226">
                  <c:v>16.2943</c:v>
                </c:pt>
                <c:pt idx="7227">
                  <c:v>16.294799999999984</c:v>
                </c:pt>
                <c:pt idx="7228">
                  <c:v>16.296800000000001</c:v>
                </c:pt>
                <c:pt idx="7229">
                  <c:v>16.303000000000001</c:v>
                </c:pt>
                <c:pt idx="7230">
                  <c:v>16.303999999999988</c:v>
                </c:pt>
                <c:pt idx="7231">
                  <c:v>16.307600000000001</c:v>
                </c:pt>
                <c:pt idx="7232">
                  <c:v>16.313199999999988</c:v>
                </c:pt>
                <c:pt idx="7233">
                  <c:v>16.313900000000011</c:v>
                </c:pt>
                <c:pt idx="7234">
                  <c:v>16.3215</c:v>
                </c:pt>
                <c:pt idx="7235">
                  <c:v>16.323599999999985</c:v>
                </c:pt>
                <c:pt idx="7236">
                  <c:v>16.327200000000001</c:v>
                </c:pt>
                <c:pt idx="7237">
                  <c:v>16.327800000000011</c:v>
                </c:pt>
                <c:pt idx="7238">
                  <c:v>16.330300000000001</c:v>
                </c:pt>
                <c:pt idx="7239">
                  <c:v>16.332100000000001</c:v>
                </c:pt>
                <c:pt idx="7240">
                  <c:v>16.334299999999999</c:v>
                </c:pt>
                <c:pt idx="7241">
                  <c:v>16.335100000000001</c:v>
                </c:pt>
                <c:pt idx="7242">
                  <c:v>16.336300000000001</c:v>
                </c:pt>
                <c:pt idx="7243">
                  <c:v>16.339600000000001</c:v>
                </c:pt>
                <c:pt idx="7244">
                  <c:v>16.339600000000001</c:v>
                </c:pt>
                <c:pt idx="7245">
                  <c:v>16.3461</c:v>
                </c:pt>
                <c:pt idx="7246">
                  <c:v>16.3461</c:v>
                </c:pt>
                <c:pt idx="7247">
                  <c:v>16.346800000000005</c:v>
                </c:pt>
                <c:pt idx="7248">
                  <c:v>16.347100000000001</c:v>
                </c:pt>
                <c:pt idx="7249">
                  <c:v>16.347100000000001</c:v>
                </c:pt>
                <c:pt idx="7250">
                  <c:v>16.348499999999984</c:v>
                </c:pt>
                <c:pt idx="7251">
                  <c:v>16.35080000000001</c:v>
                </c:pt>
                <c:pt idx="7252">
                  <c:v>16.352499999999988</c:v>
                </c:pt>
                <c:pt idx="7253">
                  <c:v>16.352799999999981</c:v>
                </c:pt>
                <c:pt idx="7254">
                  <c:v>16.353899999999999</c:v>
                </c:pt>
                <c:pt idx="7255">
                  <c:v>16.359800000000011</c:v>
                </c:pt>
                <c:pt idx="7256">
                  <c:v>16.3611</c:v>
                </c:pt>
                <c:pt idx="7257">
                  <c:v>16.363299999999985</c:v>
                </c:pt>
                <c:pt idx="7258">
                  <c:v>16.3689</c:v>
                </c:pt>
                <c:pt idx="7259">
                  <c:v>16.369</c:v>
                </c:pt>
                <c:pt idx="7260">
                  <c:v>16.3691</c:v>
                </c:pt>
                <c:pt idx="7261">
                  <c:v>16.369700000000002</c:v>
                </c:pt>
                <c:pt idx="7262">
                  <c:v>16.371500000000001</c:v>
                </c:pt>
                <c:pt idx="7263">
                  <c:v>16.3734</c:v>
                </c:pt>
                <c:pt idx="7264">
                  <c:v>16.3736</c:v>
                </c:pt>
                <c:pt idx="7265">
                  <c:v>16.3751</c:v>
                </c:pt>
                <c:pt idx="7266">
                  <c:v>16.375699999999981</c:v>
                </c:pt>
                <c:pt idx="7267">
                  <c:v>16.3767</c:v>
                </c:pt>
                <c:pt idx="7268">
                  <c:v>16.376999999999999</c:v>
                </c:pt>
                <c:pt idx="7269">
                  <c:v>16.376999999999999</c:v>
                </c:pt>
                <c:pt idx="7270">
                  <c:v>16.382399999999983</c:v>
                </c:pt>
                <c:pt idx="7271">
                  <c:v>16.382499999999983</c:v>
                </c:pt>
                <c:pt idx="7272">
                  <c:v>16.386500000000002</c:v>
                </c:pt>
                <c:pt idx="7273">
                  <c:v>16.386699999999983</c:v>
                </c:pt>
                <c:pt idx="7274">
                  <c:v>16.3871</c:v>
                </c:pt>
                <c:pt idx="7275">
                  <c:v>16.3901</c:v>
                </c:pt>
                <c:pt idx="7276">
                  <c:v>16.396599999999989</c:v>
                </c:pt>
                <c:pt idx="7277">
                  <c:v>16.399000000000001</c:v>
                </c:pt>
                <c:pt idx="7278">
                  <c:v>16.400200000000002</c:v>
                </c:pt>
                <c:pt idx="7279">
                  <c:v>16.402299999999983</c:v>
                </c:pt>
                <c:pt idx="7280">
                  <c:v>16.402299999999983</c:v>
                </c:pt>
                <c:pt idx="7281">
                  <c:v>16.403499999999983</c:v>
                </c:pt>
                <c:pt idx="7282">
                  <c:v>16.403499999999983</c:v>
                </c:pt>
                <c:pt idx="7283">
                  <c:v>16.4039</c:v>
                </c:pt>
                <c:pt idx="7284">
                  <c:v>16.411999999999999</c:v>
                </c:pt>
                <c:pt idx="7285">
                  <c:v>16.411999999999999</c:v>
                </c:pt>
                <c:pt idx="7286">
                  <c:v>16.4147</c:v>
                </c:pt>
                <c:pt idx="7287">
                  <c:v>16.415299999999981</c:v>
                </c:pt>
                <c:pt idx="7288">
                  <c:v>16.423499999999983</c:v>
                </c:pt>
                <c:pt idx="7289">
                  <c:v>16.4238</c:v>
                </c:pt>
                <c:pt idx="7290">
                  <c:v>16.429299999999984</c:v>
                </c:pt>
                <c:pt idx="7291">
                  <c:v>16.429499999999983</c:v>
                </c:pt>
                <c:pt idx="7292">
                  <c:v>16.430800000000001</c:v>
                </c:pt>
                <c:pt idx="7293">
                  <c:v>16.4316</c:v>
                </c:pt>
                <c:pt idx="7294">
                  <c:v>16.433199999999989</c:v>
                </c:pt>
                <c:pt idx="7295">
                  <c:v>16.433199999999989</c:v>
                </c:pt>
                <c:pt idx="7296">
                  <c:v>16.4359</c:v>
                </c:pt>
                <c:pt idx="7297">
                  <c:v>16.436499999999985</c:v>
                </c:pt>
                <c:pt idx="7298">
                  <c:v>16.439800000000005</c:v>
                </c:pt>
                <c:pt idx="7299">
                  <c:v>16.446599999999986</c:v>
                </c:pt>
                <c:pt idx="7300">
                  <c:v>16.446999999999989</c:v>
                </c:pt>
                <c:pt idx="7301">
                  <c:v>16.44739999999998</c:v>
                </c:pt>
                <c:pt idx="7302">
                  <c:v>16.453399999999981</c:v>
                </c:pt>
                <c:pt idx="7303">
                  <c:v>16.4572</c:v>
                </c:pt>
                <c:pt idx="7304">
                  <c:v>16.4572</c:v>
                </c:pt>
                <c:pt idx="7305">
                  <c:v>16.460599999999978</c:v>
                </c:pt>
                <c:pt idx="7306">
                  <c:v>16.4618</c:v>
                </c:pt>
                <c:pt idx="7307">
                  <c:v>16.4618</c:v>
                </c:pt>
                <c:pt idx="7308">
                  <c:v>16.467300000000002</c:v>
                </c:pt>
                <c:pt idx="7309">
                  <c:v>16.467300000000002</c:v>
                </c:pt>
                <c:pt idx="7310">
                  <c:v>16.467300000000002</c:v>
                </c:pt>
                <c:pt idx="7311">
                  <c:v>16.473099999999985</c:v>
                </c:pt>
                <c:pt idx="7312">
                  <c:v>16.476400000000002</c:v>
                </c:pt>
                <c:pt idx="7313">
                  <c:v>16.477699999999984</c:v>
                </c:pt>
                <c:pt idx="7314">
                  <c:v>16.478299999999983</c:v>
                </c:pt>
                <c:pt idx="7315">
                  <c:v>16.479299999999984</c:v>
                </c:pt>
                <c:pt idx="7316">
                  <c:v>16.479299999999984</c:v>
                </c:pt>
                <c:pt idx="7317">
                  <c:v>16.480099999999982</c:v>
                </c:pt>
                <c:pt idx="7318">
                  <c:v>16.4819</c:v>
                </c:pt>
                <c:pt idx="7319">
                  <c:v>16.482699999999976</c:v>
                </c:pt>
                <c:pt idx="7320">
                  <c:v>16.482699999999976</c:v>
                </c:pt>
                <c:pt idx="7321">
                  <c:v>16.486199999999982</c:v>
                </c:pt>
                <c:pt idx="7322">
                  <c:v>16.487100000000002</c:v>
                </c:pt>
                <c:pt idx="7323">
                  <c:v>16.4878</c:v>
                </c:pt>
                <c:pt idx="7324">
                  <c:v>16.487999999999989</c:v>
                </c:pt>
                <c:pt idx="7325">
                  <c:v>16.4941</c:v>
                </c:pt>
                <c:pt idx="7326">
                  <c:v>16.494399999999985</c:v>
                </c:pt>
                <c:pt idx="7327">
                  <c:v>16.497800000000005</c:v>
                </c:pt>
                <c:pt idx="7328">
                  <c:v>16.502599999999983</c:v>
                </c:pt>
                <c:pt idx="7329">
                  <c:v>16.506499999999988</c:v>
                </c:pt>
                <c:pt idx="7330">
                  <c:v>16.5077</c:v>
                </c:pt>
                <c:pt idx="7331">
                  <c:v>16.511600000000001</c:v>
                </c:pt>
                <c:pt idx="7332">
                  <c:v>16.511700000000001</c:v>
                </c:pt>
                <c:pt idx="7333">
                  <c:v>16.511700000000001</c:v>
                </c:pt>
                <c:pt idx="7334">
                  <c:v>16.514399999999988</c:v>
                </c:pt>
                <c:pt idx="7335">
                  <c:v>16.5152</c:v>
                </c:pt>
                <c:pt idx="7336">
                  <c:v>16.5261</c:v>
                </c:pt>
                <c:pt idx="7337">
                  <c:v>16.526199999999989</c:v>
                </c:pt>
                <c:pt idx="7338">
                  <c:v>16.526800000000001</c:v>
                </c:pt>
                <c:pt idx="7339">
                  <c:v>16.53</c:v>
                </c:pt>
                <c:pt idx="7340">
                  <c:v>16.530799999999989</c:v>
                </c:pt>
                <c:pt idx="7341">
                  <c:v>16.537299999999988</c:v>
                </c:pt>
                <c:pt idx="7342">
                  <c:v>16.537500000000001</c:v>
                </c:pt>
                <c:pt idx="7343">
                  <c:v>16.539000000000001</c:v>
                </c:pt>
                <c:pt idx="7344">
                  <c:v>16.542599999999982</c:v>
                </c:pt>
                <c:pt idx="7345">
                  <c:v>16.5474</c:v>
                </c:pt>
                <c:pt idx="7346">
                  <c:v>16.5532</c:v>
                </c:pt>
                <c:pt idx="7347">
                  <c:v>16.555399999999985</c:v>
                </c:pt>
                <c:pt idx="7348">
                  <c:v>16.555499999999984</c:v>
                </c:pt>
                <c:pt idx="7349">
                  <c:v>16.557300000000001</c:v>
                </c:pt>
                <c:pt idx="7350">
                  <c:v>16.562499999999986</c:v>
                </c:pt>
                <c:pt idx="7351">
                  <c:v>16.566800000000001</c:v>
                </c:pt>
                <c:pt idx="7352">
                  <c:v>16.569199999999984</c:v>
                </c:pt>
                <c:pt idx="7353">
                  <c:v>16.571300000000001</c:v>
                </c:pt>
                <c:pt idx="7354">
                  <c:v>16.574400000000001</c:v>
                </c:pt>
                <c:pt idx="7355">
                  <c:v>16.582699999999978</c:v>
                </c:pt>
                <c:pt idx="7356">
                  <c:v>16.584900000000001</c:v>
                </c:pt>
                <c:pt idx="7357">
                  <c:v>16.587900000000001</c:v>
                </c:pt>
                <c:pt idx="7358">
                  <c:v>16.587900000000001</c:v>
                </c:pt>
                <c:pt idx="7359">
                  <c:v>16.590199999999989</c:v>
                </c:pt>
                <c:pt idx="7360">
                  <c:v>16.597799999999989</c:v>
                </c:pt>
                <c:pt idx="7361">
                  <c:v>16.597899999999999</c:v>
                </c:pt>
                <c:pt idx="7362">
                  <c:v>16.5991</c:v>
                </c:pt>
                <c:pt idx="7363">
                  <c:v>16.6004</c:v>
                </c:pt>
                <c:pt idx="7364">
                  <c:v>16.604299999999999</c:v>
                </c:pt>
                <c:pt idx="7365">
                  <c:v>16.604299999999999</c:v>
                </c:pt>
                <c:pt idx="7366">
                  <c:v>16.604500000000005</c:v>
                </c:pt>
                <c:pt idx="7367">
                  <c:v>16.610299999999999</c:v>
                </c:pt>
                <c:pt idx="7368">
                  <c:v>16.610900000000012</c:v>
                </c:pt>
                <c:pt idx="7369">
                  <c:v>16.613299999999999</c:v>
                </c:pt>
                <c:pt idx="7370">
                  <c:v>16.614599999999999</c:v>
                </c:pt>
                <c:pt idx="7371">
                  <c:v>16.615300000000001</c:v>
                </c:pt>
                <c:pt idx="7372">
                  <c:v>16.618800000000011</c:v>
                </c:pt>
                <c:pt idx="7373">
                  <c:v>16.619599999999988</c:v>
                </c:pt>
                <c:pt idx="7374">
                  <c:v>16.625800000000005</c:v>
                </c:pt>
                <c:pt idx="7375">
                  <c:v>16.6267</c:v>
                </c:pt>
                <c:pt idx="7376">
                  <c:v>16.6282</c:v>
                </c:pt>
                <c:pt idx="7377">
                  <c:v>16.633400000000005</c:v>
                </c:pt>
                <c:pt idx="7378">
                  <c:v>16.634699999999999</c:v>
                </c:pt>
                <c:pt idx="7379">
                  <c:v>16.634699999999999</c:v>
                </c:pt>
                <c:pt idx="7380">
                  <c:v>16.634699999999999</c:v>
                </c:pt>
                <c:pt idx="7381">
                  <c:v>16.640599999999989</c:v>
                </c:pt>
                <c:pt idx="7382">
                  <c:v>16.642600000000002</c:v>
                </c:pt>
                <c:pt idx="7383">
                  <c:v>16.650099999999988</c:v>
                </c:pt>
                <c:pt idx="7384">
                  <c:v>16.651199999999999</c:v>
                </c:pt>
                <c:pt idx="7385">
                  <c:v>16.653500000000001</c:v>
                </c:pt>
                <c:pt idx="7386">
                  <c:v>16.6555</c:v>
                </c:pt>
                <c:pt idx="7387">
                  <c:v>16.657000000000011</c:v>
                </c:pt>
                <c:pt idx="7388">
                  <c:v>16.6616</c:v>
                </c:pt>
                <c:pt idx="7389">
                  <c:v>16.665900000000001</c:v>
                </c:pt>
                <c:pt idx="7390">
                  <c:v>16.6661</c:v>
                </c:pt>
                <c:pt idx="7391">
                  <c:v>16.6692</c:v>
                </c:pt>
                <c:pt idx="7392">
                  <c:v>16.6693</c:v>
                </c:pt>
                <c:pt idx="7393">
                  <c:v>16.672999999999988</c:v>
                </c:pt>
                <c:pt idx="7394">
                  <c:v>16.673100000000005</c:v>
                </c:pt>
                <c:pt idx="7395">
                  <c:v>16.674700000000001</c:v>
                </c:pt>
                <c:pt idx="7396">
                  <c:v>16.678899999999999</c:v>
                </c:pt>
                <c:pt idx="7397">
                  <c:v>16.682099999999981</c:v>
                </c:pt>
                <c:pt idx="7398">
                  <c:v>16.6859</c:v>
                </c:pt>
                <c:pt idx="7399">
                  <c:v>16.687799999999989</c:v>
                </c:pt>
                <c:pt idx="7400">
                  <c:v>16.6936</c:v>
                </c:pt>
                <c:pt idx="7401">
                  <c:v>16.696899999999999</c:v>
                </c:pt>
                <c:pt idx="7402">
                  <c:v>16.696899999999999</c:v>
                </c:pt>
                <c:pt idx="7403">
                  <c:v>16.700599999999984</c:v>
                </c:pt>
                <c:pt idx="7404">
                  <c:v>16.7011</c:v>
                </c:pt>
                <c:pt idx="7405">
                  <c:v>16.704699999999985</c:v>
                </c:pt>
                <c:pt idx="7406">
                  <c:v>16.704799999999985</c:v>
                </c:pt>
                <c:pt idx="7407">
                  <c:v>16.715599999999981</c:v>
                </c:pt>
                <c:pt idx="7408">
                  <c:v>16.719200000000001</c:v>
                </c:pt>
                <c:pt idx="7409">
                  <c:v>16.7193</c:v>
                </c:pt>
                <c:pt idx="7410">
                  <c:v>16.728499999999983</c:v>
                </c:pt>
                <c:pt idx="7411">
                  <c:v>16.728999999999989</c:v>
                </c:pt>
                <c:pt idx="7412">
                  <c:v>16.742299999999982</c:v>
                </c:pt>
                <c:pt idx="7413">
                  <c:v>16.744299999999988</c:v>
                </c:pt>
                <c:pt idx="7414">
                  <c:v>16.7529</c:v>
                </c:pt>
                <c:pt idx="7415">
                  <c:v>16.7529</c:v>
                </c:pt>
                <c:pt idx="7416">
                  <c:v>16.756</c:v>
                </c:pt>
                <c:pt idx="7417">
                  <c:v>16.756900000000005</c:v>
                </c:pt>
                <c:pt idx="7418">
                  <c:v>16.7576</c:v>
                </c:pt>
                <c:pt idx="7419">
                  <c:v>16.757899999999999</c:v>
                </c:pt>
                <c:pt idx="7420">
                  <c:v>16.757899999999999</c:v>
                </c:pt>
                <c:pt idx="7421">
                  <c:v>16.758800000000001</c:v>
                </c:pt>
                <c:pt idx="7422">
                  <c:v>16.764500000000002</c:v>
                </c:pt>
                <c:pt idx="7423">
                  <c:v>16.766399999999983</c:v>
                </c:pt>
                <c:pt idx="7424">
                  <c:v>16.766399999999983</c:v>
                </c:pt>
                <c:pt idx="7425">
                  <c:v>16.769499999999983</c:v>
                </c:pt>
                <c:pt idx="7426">
                  <c:v>16.773</c:v>
                </c:pt>
                <c:pt idx="7427">
                  <c:v>16.773</c:v>
                </c:pt>
                <c:pt idx="7428">
                  <c:v>16.773599999999981</c:v>
                </c:pt>
                <c:pt idx="7429">
                  <c:v>16.7746</c:v>
                </c:pt>
                <c:pt idx="7430">
                  <c:v>16.776900000000001</c:v>
                </c:pt>
                <c:pt idx="7431">
                  <c:v>16.7776</c:v>
                </c:pt>
                <c:pt idx="7432">
                  <c:v>16.7776</c:v>
                </c:pt>
                <c:pt idx="7433">
                  <c:v>16.77819999999998</c:v>
                </c:pt>
                <c:pt idx="7434">
                  <c:v>16.780899999999985</c:v>
                </c:pt>
                <c:pt idx="7435">
                  <c:v>16.785199999999985</c:v>
                </c:pt>
                <c:pt idx="7436">
                  <c:v>16.792699999999986</c:v>
                </c:pt>
                <c:pt idx="7437">
                  <c:v>16.7941</c:v>
                </c:pt>
                <c:pt idx="7438">
                  <c:v>16.796099999999988</c:v>
                </c:pt>
                <c:pt idx="7439">
                  <c:v>16.797699999999985</c:v>
                </c:pt>
                <c:pt idx="7440">
                  <c:v>16.797799999999985</c:v>
                </c:pt>
                <c:pt idx="7441">
                  <c:v>16.7988</c:v>
                </c:pt>
                <c:pt idx="7442">
                  <c:v>16.801300000000001</c:v>
                </c:pt>
                <c:pt idx="7443">
                  <c:v>16.805299999999985</c:v>
                </c:pt>
                <c:pt idx="7444">
                  <c:v>16.809699999999989</c:v>
                </c:pt>
                <c:pt idx="7445">
                  <c:v>16.809699999999989</c:v>
                </c:pt>
                <c:pt idx="7446">
                  <c:v>16.813199999999988</c:v>
                </c:pt>
                <c:pt idx="7447">
                  <c:v>16.815899999999999</c:v>
                </c:pt>
                <c:pt idx="7448">
                  <c:v>16.820399999999989</c:v>
                </c:pt>
                <c:pt idx="7449">
                  <c:v>16.827300000000001</c:v>
                </c:pt>
                <c:pt idx="7450">
                  <c:v>16.827500000000001</c:v>
                </c:pt>
                <c:pt idx="7451">
                  <c:v>16.827800000000011</c:v>
                </c:pt>
                <c:pt idx="7452">
                  <c:v>16.8291</c:v>
                </c:pt>
                <c:pt idx="7453">
                  <c:v>16.829499999999989</c:v>
                </c:pt>
                <c:pt idx="7454">
                  <c:v>16.829599999999989</c:v>
                </c:pt>
                <c:pt idx="7455">
                  <c:v>16.833400000000001</c:v>
                </c:pt>
                <c:pt idx="7456">
                  <c:v>16.837800000000016</c:v>
                </c:pt>
                <c:pt idx="7457">
                  <c:v>16.8386</c:v>
                </c:pt>
                <c:pt idx="7458">
                  <c:v>16.8386</c:v>
                </c:pt>
                <c:pt idx="7459">
                  <c:v>16.8386</c:v>
                </c:pt>
                <c:pt idx="7460">
                  <c:v>16.844899999999999</c:v>
                </c:pt>
                <c:pt idx="7461">
                  <c:v>16.852399999999989</c:v>
                </c:pt>
                <c:pt idx="7462">
                  <c:v>16.852699999999984</c:v>
                </c:pt>
                <c:pt idx="7463">
                  <c:v>16.852799999999981</c:v>
                </c:pt>
                <c:pt idx="7464">
                  <c:v>16.852799999999981</c:v>
                </c:pt>
                <c:pt idx="7465">
                  <c:v>16.852799999999981</c:v>
                </c:pt>
                <c:pt idx="7466">
                  <c:v>16.8584</c:v>
                </c:pt>
                <c:pt idx="7467">
                  <c:v>16.860199999999985</c:v>
                </c:pt>
                <c:pt idx="7468">
                  <c:v>16.862100000000002</c:v>
                </c:pt>
                <c:pt idx="7469">
                  <c:v>16.868499999999983</c:v>
                </c:pt>
                <c:pt idx="7470">
                  <c:v>16.868599999999983</c:v>
                </c:pt>
                <c:pt idx="7471">
                  <c:v>16.870100000000001</c:v>
                </c:pt>
                <c:pt idx="7472">
                  <c:v>16.872599999999981</c:v>
                </c:pt>
                <c:pt idx="7473">
                  <c:v>16.872900000000001</c:v>
                </c:pt>
                <c:pt idx="7474">
                  <c:v>16.8765</c:v>
                </c:pt>
                <c:pt idx="7475">
                  <c:v>16.877199999999988</c:v>
                </c:pt>
                <c:pt idx="7476">
                  <c:v>16.882899999999989</c:v>
                </c:pt>
                <c:pt idx="7477">
                  <c:v>16.884699999999984</c:v>
                </c:pt>
                <c:pt idx="7478">
                  <c:v>16.8858</c:v>
                </c:pt>
                <c:pt idx="7479">
                  <c:v>16.8871</c:v>
                </c:pt>
                <c:pt idx="7480">
                  <c:v>16.887499999999989</c:v>
                </c:pt>
                <c:pt idx="7481">
                  <c:v>16.891300000000001</c:v>
                </c:pt>
                <c:pt idx="7482">
                  <c:v>16.891500000000001</c:v>
                </c:pt>
                <c:pt idx="7483">
                  <c:v>16.892699999999984</c:v>
                </c:pt>
                <c:pt idx="7484">
                  <c:v>16.8996</c:v>
                </c:pt>
                <c:pt idx="7485">
                  <c:v>16.9039</c:v>
                </c:pt>
                <c:pt idx="7486">
                  <c:v>16.905999999999985</c:v>
                </c:pt>
                <c:pt idx="7487">
                  <c:v>16.906499999999983</c:v>
                </c:pt>
                <c:pt idx="7488">
                  <c:v>16.910799999999981</c:v>
                </c:pt>
                <c:pt idx="7489">
                  <c:v>16.911300000000001</c:v>
                </c:pt>
                <c:pt idx="7490">
                  <c:v>16.912099999999985</c:v>
                </c:pt>
                <c:pt idx="7491">
                  <c:v>16.912099999999985</c:v>
                </c:pt>
                <c:pt idx="7492">
                  <c:v>16.913</c:v>
                </c:pt>
                <c:pt idx="7493">
                  <c:v>16.9145</c:v>
                </c:pt>
                <c:pt idx="7494">
                  <c:v>16.9175</c:v>
                </c:pt>
                <c:pt idx="7495">
                  <c:v>16.9175</c:v>
                </c:pt>
                <c:pt idx="7496">
                  <c:v>16.917899999999999</c:v>
                </c:pt>
                <c:pt idx="7497">
                  <c:v>16.920099999999984</c:v>
                </c:pt>
                <c:pt idx="7498">
                  <c:v>16.922799999999977</c:v>
                </c:pt>
                <c:pt idx="7499">
                  <c:v>16.9299</c:v>
                </c:pt>
                <c:pt idx="7500">
                  <c:v>16.935399999999984</c:v>
                </c:pt>
                <c:pt idx="7501">
                  <c:v>16.938800000000001</c:v>
                </c:pt>
                <c:pt idx="7502">
                  <c:v>16.941699999999983</c:v>
                </c:pt>
                <c:pt idx="7503">
                  <c:v>16.942399999999978</c:v>
                </c:pt>
                <c:pt idx="7504">
                  <c:v>16.94499999999999</c:v>
                </c:pt>
                <c:pt idx="7505">
                  <c:v>16.947500000000002</c:v>
                </c:pt>
                <c:pt idx="7506">
                  <c:v>16.9499</c:v>
                </c:pt>
                <c:pt idx="7507">
                  <c:v>16.953399999999981</c:v>
                </c:pt>
                <c:pt idx="7508">
                  <c:v>16.960599999999978</c:v>
                </c:pt>
                <c:pt idx="7509">
                  <c:v>16.964699999999983</c:v>
                </c:pt>
                <c:pt idx="7510">
                  <c:v>16.965699999999973</c:v>
                </c:pt>
                <c:pt idx="7511">
                  <c:v>16.969399999999982</c:v>
                </c:pt>
                <c:pt idx="7512">
                  <c:v>16.972699999999985</c:v>
                </c:pt>
                <c:pt idx="7513">
                  <c:v>16.974499999999985</c:v>
                </c:pt>
                <c:pt idx="7514">
                  <c:v>16.974999999999991</c:v>
                </c:pt>
                <c:pt idx="7515">
                  <c:v>16.974999999999991</c:v>
                </c:pt>
                <c:pt idx="7516">
                  <c:v>16.975399999999983</c:v>
                </c:pt>
                <c:pt idx="7517">
                  <c:v>16.983399999999985</c:v>
                </c:pt>
                <c:pt idx="7518">
                  <c:v>16.983399999999985</c:v>
                </c:pt>
                <c:pt idx="7519">
                  <c:v>16.988899999999983</c:v>
                </c:pt>
                <c:pt idx="7520">
                  <c:v>16.991399999999985</c:v>
                </c:pt>
                <c:pt idx="7521">
                  <c:v>16.992799999999978</c:v>
                </c:pt>
                <c:pt idx="7522">
                  <c:v>16.995399999999986</c:v>
                </c:pt>
                <c:pt idx="7523">
                  <c:v>16.997</c:v>
                </c:pt>
                <c:pt idx="7524">
                  <c:v>17.002400000000002</c:v>
                </c:pt>
                <c:pt idx="7525">
                  <c:v>17.006499999999988</c:v>
                </c:pt>
                <c:pt idx="7526">
                  <c:v>17.011500000000005</c:v>
                </c:pt>
                <c:pt idx="7527">
                  <c:v>17.011500000000005</c:v>
                </c:pt>
                <c:pt idx="7528">
                  <c:v>17.013000000000005</c:v>
                </c:pt>
                <c:pt idx="7529">
                  <c:v>17.013200000000001</c:v>
                </c:pt>
                <c:pt idx="7530">
                  <c:v>17.013200000000001</c:v>
                </c:pt>
                <c:pt idx="7531">
                  <c:v>17.0152</c:v>
                </c:pt>
                <c:pt idx="7532">
                  <c:v>17.0152</c:v>
                </c:pt>
                <c:pt idx="7533">
                  <c:v>17.032299999999989</c:v>
                </c:pt>
                <c:pt idx="7534">
                  <c:v>17.035799999999981</c:v>
                </c:pt>
                <c:pt idx="7535">
                  <c:v>17.037199999999999</c:v>
                </c:pt>
                <c:pt idx="7536">
                  <c:v>17.040099999999985</c:v>
                </c:pt>
                <c:pt idx="7537">
                  <c:v>17.040299999999981</c:v>
                </c:pt>
                <c:pt idx="7538">
                  <c:v>17.043199999999985</c:v>
                </c:pt>
                <c:pt idx="7539">
                  <c:v>17.045000000000002</c:v>
                </c:pt>
                <c:pt idx="7540">
                  <c:v>17.045599999999983</c:v>
                </c:pt>
                <c:pt idx="7541">
                  <c:v>17.045599999999983</c:v>
                </c:pt>
                <c:pt idx="7542">
                  <c:v>17.049800000000001</c:v>
                </c:pt>
                <c:pt idx="7543">
                  <c:v>17.055900000000001</c:v>
                </c:pt>
                <c:pt idx="7544">
                  <c:v>17.0565</c:v>
                </c:pt>
                <c:pt idx="7545">
                  <c:v>17.057700000000001</c:v>
                </c:pt>
                <c:pt idx="7546">
                  <c:v>17.057800000000011</c:v>
                </c:pt>
                <c:pt idx="7547">
                  <c:v>17.057900000000011</c:v>
                </c:pt>
                <c:pt idx="7548">
                  <c:v>17.058199999999989</c:v>
                </c:pt>
                <c:pt idx="7549">
                  <c:v>17.058199999999989</c:v>
                </c:pt>
                <c:pt idx="7550">
                  <c:v>17.061499999999985</c:v>
                </c:pt>
                <c:pt idx="7551">
                  <c:v>17.062399999999982</c:v>
                </c:pt>
                <c:pt idx="7552">
                  <c:v>17.062399999999982</c:v>
                </c:pt>
                <c:pt idx="7553">
                  <c:v>17.062899999999988</c:v>
                </c:pt>
                <c:pt idx="7554">
                  <c:v>17.064699999999981</c:v>
                </c:pt>
                <c:pt idx="7555">
                  <c:v>17.070799999999981</c:v>
                </c:pt>
                <c:pt idx="7556">
                  <c:v>17.073</c:v>
                </c:pt>
                <c:pt idx="7557">
                  <c:v>17.080399999999983</c:v>
                </c:pt>
                <c:pt idx="7558">
                  <c:v>17.080399999999983</c:v>
                </c:pt>
                <c:pt idx="7559">
                  <c:v>17.082199999999983</c:v>
                </c:pt>
                <c:pt idx="7560">
                  <c:v>17.082299999999986</c:v>
                </c:pt>
                <c:pt idx="7561">
                  <c:v>17.084199999999989</c:v>
                </c:pt>
                <c:pt idx="7562">
                  <c:v>17.084499999999981</c:v>
                </c:pt>
                <c:pt idx="7563">
                  <c:v>17.085299999999986</c:v>
                </c:pt>
                <c:pt idx="7564">
                  <c:v>17.096800000000005</c:v>
                </c:pt>
                <c:pt idx="7565">
                  <c:v>17.098199999999984</c:v>
                </c:pt>
                <c:pt idx="7566">
                  <c:v>17.099699999999984</c:v>
                </c:pt>
                <c:pt idx="7567">
                  <c:v>17.099900000000005</c:v>
                </c:pt>
                <c:pt idx="7568">
                  <c:v>17.1037</c:v>
                </c:pt>
                <c:pt idx="7569">
                  <c:v>17.10690000000001</c:v>
                </c:pt>
                <c:pt idx="7570">
                  <c:v>17.108699999999985</c:v>
                </c:pt>
                <c:pt idx="7571">
                  <c:v>17.110800000000012</c:v>
                </c:pt>
                <c:pt idx="7572">
                  <c:v>17.121099999999988</c:v>
                </c:pt>
                <c:pt idx="7573">
                  <c:v>17.122399999999985</c:v>
                </c:pt>
                <c:pt idx="7574">
                  <c:v>17.122399999999985</c:v>
                </c:pt>
                <c:pt idx="7575">
                  <c:v>17.12269999999998</c:v>
                </c:pt>
                <c:pt idx="7576">
                  <c:v>17.125599999999984</c:v>
                </c:pt>
                <c:pt idx="7577">
                  <c:v>17.130400000000005</c:v>
                </c:pt>
                <c:pt idx="7578">
                  <c:v>17.131599999999999</c:v>
                </c:pt>
                <c:pt idx="7579">
                  <c:v>17.1403</c:v>
                </c:pt>
                <c:pt idx="7580">
                  <c:v>17.1403</c:v>
                </c:pt>
                <c:pt idx="7581">
                  <c:v>17.145</c:v>
                </c:pt>
                <c:pt idx="7582">
                  <c:v>17.145699999999984</c:v>
                </c:pt>
                <c:pt idx="7583">
                  <c:v>17.146799999999985</c:v>
                </c:pt>
                <c:pt idx="7584">
                  <c:v>17.147099999999988</c:v>
                </c:pt>
                <c:pt idx="7585">
                  <c:v>17.149000000000001</c:v>
                </c:pt>
                <c:pt idx="7586">
                  <c:v>17.152000000000001</c:v>
                </c:pt>
                <c:pt idx="7587">
                  <c:v>17.152000000000001</c:v>
                </c:pt>
                <c:pt idx="7588">
                  <c:v>17.152000000000001</c:v>
                </c:pt>
                <c:pt idx="7589">
                  <c:v>17.15710000000001</c:v>
                </c:pt>
                <c:pt idx="7590">
                  <c:v>17.158799999999989</c:v>
                </c:pt>
                <c:pt idx="7591">
                  <c:v>17.162699999999983</c:v>
                </c:pt>
                <c:pt idx="7592">
                  <c:v>17.162699999999983</c:v>
                </c:pt>
                <c:pt idx="7593">
                  <c:v>17.164400000000001</c:v>
                </c:pt>
                <c:pt idx="7594">
                  <c:v>17.167400000000001</c:v>
                </c:pt>
                <c:pt idx="7595">
                  <c:v>17.16780000000001</c:v>
                </c:pt>
                <c:pt idx="7596">
                  <c:v>17.170300000000001</c:v>
                </c:pt>
                <c:pt idx="7597">
                  <c:v>17.177099999999999</c:v>
                </c:pt>
                <c:pt idx="7598">
                  <c:v>17.177800000000012</c:v>
                </c:pt>
                <c:pt idx="7599">
                  <c:v>17.178000000000001</c:v>
                </c:pt>
                <c:pt idx="7600">
                  <c:v>17.178100000000001</c:v>
                </c:pt>
                <c:pt idx="7601">
                  <c:v>17.185099999999981</c:v>
                </c:pt>
                <c:pt idx="7602">
                  <c:v>17.185099999999981</c:v>
                </c:pt>
                <c:pt idx="7603">
                  <c:v>17.189</c:v>
                </c:pt>
                <c:pt idx="7604">
                  <c:v>17.189</c:v>
                </c:pt>
                <c:pt idx="7605">
                  <c:v>17.191199999999988</c:v>
                </c:pt>
                <c:pt idx="7606">
                  <c:v>17.191199999999988</c:v>
                </c:pt>
                <c:pt idx="7607">
                  <c:v>17.192</c:v>
                </c:pt>
                <c:pt idx="7608">
                  <c:v>17.192</c:v>
                </c:pt>
                <c:pt idx="7609">
                  <c:v>17.192799999999981</c:v>
                </c:pt>
                <c:pt idx="7610">
                  <c:v>17.192799999999981</c:v>
                </c:pt>
                <c:pt idx="7611">
                  <c:v>17.196400000000001</c:v>
                </c:pt>
                <c:pt idx="7612">
                  <c:v>17.211400000000001</c:v>
                </c:pt>
                <c:pt idx="7613">
                  <c:v>17.215199999999989</c:v>
                </c:pt>
                <c:pt idx="7614">
                  <c:v>17.220599999999983</c:v>
                </c:pt>
                <c:pt idx="7615">
                  <c:v>17.222199999999983</c:v>
                </c:pt>
                <c:pt idx="7616">
                  <c:v>17.224900000000005</c:v>
                </c:pt>
                <c:pt idx="7617">
                  <c:v>17.225099999999983</c:v>
                </c:pt>
                <c:pt idx="7618">
                  <c:v>17.230499999999989</c:v>
                </c:pt>
                <c:pt idx="7619">
                  <c:v>17.230699999999985</c:v>
                </c:pt>
                <c:pt idx="7620">
                  <c:v>17.234100000000005</c:v>
                </c:pt>
                <c:pt idx="7621">
                  <c:v>17.235399999999981</c:v>
                </c:pt>
                <c:pt idx="7622">
                  <c:v>17.237100000000005</c:v>
                </c:pt>
                <c:pt idx="7623">
                  <c:v>17.240399999999983</c:v>
                </c:pt>
                <c:pt idx="7624">
                  <c:v>17.241299999999985</c:v>
                </c:pt>
                <c:pt idx="7625">
                  <c:v>17.241299999999985</c:v>
                </c:pt>
                <c:pt idx="7626">
                  <c:v>17.246099999999981</c:v>
                </c:pt>
                <c:pt idx="7627">
                  <c:v>17.253499999999985</c:v>
                </c:pt>
                <c:pt idx="7628">
                  <c:v>17.254000000000001</c:v>
                </c:pt>
                <c:pt idx="7629">
                  <c:v>17.261800000000001</c:v>
                </c:pt>
                <c:pt idx="7630">
                  <c:v>17.2638</c:v>
                </c:pt>
                <c:pt idx="7631">
                  <c:v>17.2638</c:v>
                </c:pt>
                <c:pt idx="7632">
                  <c:v>17.2638</c:v>
                </c:pt>
                <c:pt idx="7633">
                  <c:v>17.2638</c:v>
                </c:pt>
                <c:pt idx="7634">
                  <c:v>17.269599999999983</c:v>
                </c:pt>
                <c:pt idx="7635">
                  <c:v>17.274000000000001</c:v>
                </c:pt>
                <c:pt idx="7636">
                  <c:v>17.277200000000001</c:v>
                </c:pt>
                <c:pt idx="7637">
                  <c:v>17.278699999999983</c:v>
                </c:pt>
                <c:pt idx="7638">
                  <c:v>17.281999999999989</c:v>
                </c:pt>
                <c:pt idx="7639">
                  <c:v>17.283399999999983</c:v>
                </c:pt>
                <c:pt idx="7640">
                  <c:v>17.283799999999978</c:v>
                </c:pt>
                <c:pt idx="7641">
                  <c:v>17.283799999999978</c:v>
                </c:pt>
                <c:pt idx="7642">
                  <c:v>17.284499999999984</c:v>
                </c:pt>
                <c:pt idx="7643">
                  <c:v>17.286499999999982</c:v>
                </c:pt>
                <c:pt idx="7644">
                  <c:v>17.287699999999983</c:v>
                </c:pt>
                <c:pt idx="7645">
                  <c:v>17.288199999999986</c:v>
                </c:pt>
                <c:pt idx="7646">
                  <c:v>17.289499999999983</c:v>
                </c:pt>
                <c:pt idx="7647">
                  <c:v>17.298100000000002</c:v>
                </c:pt>
                <c:pt idx="7648">
                  <c:v>17.30190000000001</c:v>
                </c:pt>
                <c:pt idx="7649">
                  <c:v>17.302800000000001</c:v>
                </c:pt>
                <c:pt idx="7650">
                  <c:v>17.304200000000005</c:v>
                </c:pt>
                <c:pt idx="7651">
                  <c:v>17.304200000000005</c:v>
                </c:pt>
                <c:pt idx="7652">
                  <c:v>17.307200000000005</c:v>
                </c:pt>
                <c:pt idx="7653">
                  <c:v>17.312200000000001</c:v>
                </c:pt>
                <c:pt idx="7654">
                  <c:v>17.312200000000001</c:v>
                </c:pt>
                <c:pt idx="7655">
                  <c:v>17.3124</c:v>
                </c:pt>
                <c:pt idx="7656">
                  <c:v>17.317799999999988</c:v>
                </c:pt>
                <c:pt idx="7657">
                  <c:v>17.319800000000011</c:v>
                </c:pt>
                <c:pt idx="7658">
                  <c:v>17.324000000000005</c:v>
                </c:pt>
                <c:pt idx="7659">
                  <c:v>17.338000000000001</c:v>
                </c:pt>
                <c:pt idx="7660">
                  <c:v>17.340900000000001</c:v>
                </c:pt>
                <c:pt idx="7661">
                  <c:v>17.346499999999985</c:v>
                </c:pt>
                <c:pt idx="7662">
                  <c:v>17.346499999999985</c:v>
                </c:pt>
                <c:pt idx="7663">
                  <c:v>17.348299999999981</c:v>
                </c:pt>
                <c:pt idx="7664">
                  <c:v>17.3492</c:v>
                </c:pt>
                <c:pt idx="7665">
                  <c:v>17.349599999999985</c:v>
                </c:pt>
                <c:pt idx="7666">
                  <c:v>17.3505</c:v>
                </c:pt>
                <c:pt idx="7667">
                  <c:v>17.3551</c:v>
                </c:pt>
                <c:pt idx="7668">
                  <c:v>17.355599999999985</c:v>
                </c:pt>
                <c:pt idx="7669">
                  <c:v>17.360299999999985</c:v>
                </c:pt>
                <c:pt idx="7670">
                  <c:v>17.361699999999985</c:v>
                </c:pt>
                <c:pt idx="7671">
                  <c:v>17.363600000000002</c:v>
                </c:pt>
                <c:pt idx="7672">
                  <c:v>17.366800000000001</c:v>
                </c:pt>
                <c:pt idx="7673">
                  <c:v>17.367000000000001</c:v>
                </c:pt>
                <c:pt idx="7674">
                  <c:v>17.367899999999999</c:v>
                </c:pt>
                <c:pt idx="7675">
                  <c:v>17.367899999999999</c:v>
                </c:pt>
                <c:pt idx="7676">
                  <c:v>17.374500000000001</c:v>
                </c:pt>
                <c:pt idx="7677">
                  <c:v>17.375499999999985</c:v>
                </c:pt>
                <c:pt idx="7678">
                  <c:v>17.377800000000011</c:v>
                </c:pt>
                <c:pt idx="7679">
                  <c:v>17.380400000000002</c:v>
                </c:pt>
                <c:pt idx="7680">
                  <c:v>17.385399999999983</c:v>
                </c:pt>
                <c:pt idx="7681">
                  <c:v>17.391800000000011</c:v>
                </c:pt>
                <c:pt idx="7682">
                  <c:v>17.393599999999989</c:v>
                </c:pt>
                <c:pt idx="7683">
                  <c:v>17.396699999999989</c:v>
                </c:pt>
                <c:pt idx="7684">
                  <c:v>17.398499999999984</c:v>
                </c:pt>
                <c:pt idx="7685">
                  <c:v>17.398499999999984</c:v>
                </c:pt>
                <c:pt idx="7686">
                  <c:v>17.399699999999989</c:v>
                </c:pt>
                <c:pt idx="7687">
                  <c:v>17.4009</c:v>
                </c:pt>
                <c:pt idx="7688">
                  <c:v>17.4009</c:v>
                </c:pt>
                <c:pt idx="7689">
                  <c:v>17.408699999999985</c:v>
                </c:pt>
                <c:pt idx="7690">
                  <c:v>17.4102</c:v>
                </c:pt>
                <c:pt idx="7691">
                  <c:v>17.412599999999983</c:v>
                </c:pt>
                <c:pt idx="7692">
                  <c:v>17.415400000000002</c:v>
                </c:pt>
                <c:pt idx="7693">
                  <c:v>17.416</c:v>
                </c:pt>
                <c:pt idx="7694">
                  <c:v>17.418299999999984</c:v>
                </c:pt>
                <c:pt idx="7695">
                  <c:v>17.418500000000002</c:v>
                </c:pt>
                <c:pt idx="7696">
                  <c:v>17.427299999999985</c:v>
                </c:pt>
                <c:pt idx="7697">
                  <c:v>17.429699999999983</c:v>
                </c:pt>
                <c:pt idx="7698">
                  <c:v>17.433800000000005</c:v>
                </c:pt>
                <c:pt idx="7699">
                  <c:v>17.435300000000002</c:v>
                </c:pt>
                <c:pt idx="7700">
                  <c:v>17.436399999999985</c:v>
                </c:pt>
                <c:pt idx="7701">
                  <c:v>17.436599999999984</c:v>
                </c:pt>
                <c:pt idx="7702">
                  <c:v>17.439599999999984</c:v>
                </c:pt>
                <c:pt idx="7703">
                  <c:v>17.443599999999986</c:v>
                </c:pt>
                <c:pt idx="7704">
                  <c:v>17.444299999999981</c:v>
                </c:pt>
                <c:pt idx="7705">
                  <c:v>17.446199999999983</c:v>
                </c:pt>
                <c:pt idx="7706">
                  <c:v>17.446199999999983</c:v>
                </c:pt>
                <c:pt idx="7707">
                  <c:v>17.446899999999989</c:v>
                </c:pt>
                <c:pt idx="7708">
                  <c:v>17.446899999999989</c:v>
                </c:pt>
                <c:pt idx="7709">
                  <c:v>17.446899999999989</c:v>
                </c:pt>
                <c:pt idx="7710">
                  <c:v>17.448299999999985</c:v>
                </c:pt>
                <c:pt idx="7711">
                  <c:v>17.450500000000002</c:v>
                </c:pt>
                <c:pt idx="7712">
                  <c:v>17.454799999999985</c:v>
                </c:pt>
                <c:pt idx="7713">
                  <c:v>17.454799999999985</c:v>
                </c:pt>
                <c:pt idx="7714">
                  <c:v>17.455399999999983</c:v>
                </c:pt>
                <c:pt idx="7715">
                  <c:v>17.455399999999983</c:v>
                </c:pt>
                <c:pt idx="7716">
                  <c:v>17.455399999999983</c:v>
                </c:pt>
                <c:pt idx="7717">
                  <c:v>17.456399999999984</c:v>
                </c:pt>
                <c:pt idx="7718">
                  <c:v>17.457999999999988</c:v>
                </c:pt>
                <c:pt idx="7719">
                  <c:v>17.459499999999981</c:v>
                </c:pt>
                <c:pt idx="7720">
                  <c:v>17.459700000000002</c:v>
                </c:pt>
                <c:pt idx="7721">
                  <c:v>17.465699999999973</c:v>
                </c:pt>
                <c:pt idx="7722">
                  <c:v>17.470699999999983</c:v>
                </c:pt>
                <c:pt idx="7723">
                  <c:v>17.480299999999986</c:v>
                </c:pt>
                <c:pt idx="7724">
                  <c:v>17.484299999999983</c:v>
                </c:pt>
                <c:pt idx="7725">
                  <c:v>17.492499999999986</c:v>
                </c:pt>
                <c:pt idx="7726">
                  <c:v>17.494800000000001</c:v>
                </c:pt>
                <c:pt idx="7727">
                  <c:v>17.498499999999986</c:v>
                </c:pt>
                <c:pt idx="7728">
                  <c:v>17.506499999999988</c:v>
                </c:pt>
                <c:pt idx="7729">
                  <c:v>17.506699999999984</c:v>
                </c:pt>
                <c:pt idx="7730">
                  <c:v>17.519200000000001</c:v>
                </c:pt>
                <c:pt idx="7731">
                  <c:v>17.5213</c:v>
                </c:pt>
                <c:pt idx="7732">
                  <c:v>17.521599999999989</c:v>
                </c:pt>
                <c:pt idx="7733">
                  <c:v>17.524000000000001</c:v>
                </c:pt>
                <c:pt idx="7734">
                  <c:v>17.527899999999999</c:v>
                </c:pt>
                <c:pt idx="7735">
                  <c:v>17.5304</c:v>
                </c:pt>
                <c:pt idx="7736">
                  <c:v>17.532699999999981</c:v>
                </c:pt>
                <c:pt idx="7737">
                  <c:v>17.532699999999981</c:v>
                </c:pt>
                <c:pt idx="7738">
                  <c:v>17.534900000000011</c:v>
                </c:pt>
                <c:pt idx="7739">
                  <c:v>17.538499999999988</c:v>
                </c:pt>
                <c:pt idx="7740">
                  <c:v>17.538699999999984</c:v>
                </c:pt>
                <c:pt idx="7741">
                  <c:v>17.539000000000001</c:v>
                </c:pt>
                <c:pt idx="7742">
                  <c:v>17.5412</c:v>
                </c:pt>
                <c:pt idx="7743">
                  <c:v>17.5412</c:v>
                </c:pt>
                <c:pt idx="7744">
                  <c:v>17.552900000000001</c:v>
                </c:pt>
                <c:pt idx="7745">
                  <c:v>17.555199999999989</c:v>
                </c:pt>
                <c:pt idx="7746">
                  <c:v>17.558900000000001</c:v>
                </c:pt>
                <c:pt idx="7747">
                  <c:v>17.565299999999983</c:v>
                </c:pt>
                <c:pt idx="7748">
                  <c:v>17.565299999999983</c:v>
                </c:pt>
                <c:pt idx="7749">
                  <c:v>17.568299999999983</c:v>
                </c:pt>
                <c:pt idx="7750">
                  <c:v>17.568399999999983</c:v>
                </c:pt>
                <c:pt idx="7751">
                  <c:v>17.570599999999985</c:v>
                </c:pt>
                <c:pt idx="7752">
                  <c:v>17.573399999999989</c:v>
                </c:pt>
                <c:pt idx="7753">
                  <c:v>17.575099999999988</c:v>
                </c:pt>
                <c:pt idx="7754">
                  <c:v>17.575500000000002</c:v>
                </c:pt>
                <c:pt idx="7755">
                  <c:v>17.577200000000001</c:v>
                </c:pt>
                <c:pt idx="7756">
                  <c:v>17.579799999999985</c:v>
                </c:pt>
                <c:pt idx="7757">
                  <c:v>17.579999999999988</c:v>
                </c:pt>
                <c:pt idx="7758">
                  <c:v>17.583299999999983</c:v>
                </c:pt>
                <c:pt idx="7759">
                  <c:v>17.5868</c:v>
                </c:pt>
                <c:pt idx="7760">
                  <c:v>17.590499999999984</c:v>
                </c:pt>
                <c:pt idx="7761">
                  <c:v>17.597200000000001</c:v>
                </c:pt>
                <c:pt idx="7762">
                  <c:v>17.6022</c:v>
                </c:pt>
                <c:pt idx="7763">
                  <c:v>17.604900000000011</c:v>
                </c:pt>
                <c:pt idx="7764">
                  <c:v>17.607299999999999</c:v>
                </c:pt>
                <c:pt idx="7765">
                  <c:v>17.608699999999985</c:v>
                </c:pt>
                <c:pt idx="7766">
                  <c:v>17.610099999999999</c:v>
                </c:pt>
                <c:pt idx="7767">
                  <c:v>17.610099999999999</c:v>
                </c:pt>
                <c:pt idx="7768">
                  <c:v>17.611900000000016</c:v>
                </c:pt>
                <c:pt idx="7769">
                  <c:v>17.613499999999988</c:v>
                </c:pt>
                <c:pt idx="7770">
                  <c:v>17.614100000000011</c:v>
                </c:pt>
                <c:pt idx="7771">
                  <c:v>17.618500000000001</c:v>
                </c:pt>
                <c:pt idx="7772">
                  <c:v>17.620699999999989</c:v>
                </c:pt>
                <c:pt idx="7773">
                  <c:v>17.621600000000001</c:v>
                </c:pt>
                <c:pt idx="7774">
                  <c:v>17.623799999999989</c:v>
                </c:pt>
                <c:pt idx="7775">
                  <c:v>17.626000000000001</c:v>
                </c:pt>
                <c:pt idx="7776">
                  <c:v>17.62879999999998</c:v>
                </c:pt>
                <c:pt idx="7777">
                  <c:v>17.62879999999998</c:v>
                </c:pt>
                <c:pt idx="7778">
                  <c:v>17.629300000000001</c:v>
                </c:pt>
                <c:pt idx="7779">
                  <c:v>17.632999999999999</c:v>
                </c:pt>
                <c:pt idx="7780">
                  <c:v>17.63580000000001</c:v>
                </c:pt>
                <c:pt idx="7781">
                  <c:v>17.637499999999999</c:v>
                </c:pt>
                <c:pt idx="7782">
                  <c:v>17.640999999999988</c:v>
                </c:pt>
                <c:pt idx="7783">
                  <c:v>17.640999999999988</c:v>
                </c:pt>
                <c:pt idx="7784">
                  <c:v>17.641200000000001</c:v>
                </c:pt>
                <c:pt idx="7785">
                  <c:v>17.643699999999985</c:v>
                </c:pt>
                <c:pt idx="7786">
                  <c:v>17.646799999999985</c:v>
                </c:pt>
                <c:pt idx="7787">
                  <c:v>17.646799999999985</c:v>
                </c:pt>
                <c:pt idx="7788">
                  <c:v>17.646799999999985</c:v>
                </c:pt>
                <c:pt idx="7789">
                  <c:v>17.647099999999988</c:v>
                </c:pt>
                <c:pt idx="7790">
                  <c:v>17.648900000000001</c:v>
                </c:pt>
                <c:pt idx="7791">
                  <c:v>17.655000000000001</c:v>
                </c:pt>
                <c:pt idx="7792">
                  <c:v>17.6556</c:v>
                </c:pt>
                <c:pt idx="7793">
                  <c:v>17.656600000000001</c:v>
                </c:pt>
                <c:pt idx="7794">
                  <c:v>17.656600000000001</c:v>
                </c:pt>
                <c:pt idx="7795">
                  <c:v>17.657900000000016</c:v>
                </c:pt>
                <c:pt idx="7796">
                  <c:v>17.6587</c:v>
                </c:pt>
                <c:pt idx="7797">
                  <c:v>17.660799999999981</c:v>
                </c:pt>
                <c:pt idx="7798">
                  <c:v>17.663699999999984</c:v>
                </c:pt>
                <c:pt idx="7799">
                  <c:v>17.6675</c:v>
                </c:pt>
                <c:pt idx="7800">
                  <c:v>17.669799999999984</c:v>
                </c:pt>
                <c:pt idx="7801">
                  <c:v>17.670100000000001</c:v>
                </c:pt>
                <c:pt idx="7802">
                  <c:v>17.673100000000005</c:v>
                </c:pt>
                <c:pt idx="7803">
                  <c:v>17.673100000000005</c:v>
                </c:pt>
                <c:pt idx="7804">
                  <c:v>17.673200000000001</c:v>
                </c:pt>
                <c:pt idx="7805">
                  <c:v>17.677099999999999</c:v>
                </c:pt>
                <c:pt idx="7806">
                  <c:v>17.680399999999985</c:v>
                </c:pt>
                <c:pt idx="7807">
                  <c:v>17.691299999999988</c:v>
                </c:pt>
                <c:pt idx="7808">
                  <c:v>17.695599999999985</c:v>
                </c:pt>
                <c:pt idx="7809">
                  <c:v>17.700900000000001</c:v>
                </c:pt>
                <c:pt idx="7810">
                  <c:v>17.703800000000001</c:v>
                </c:pt>
                <c:pt idx="7811">
                  <c:v>17.703800000000001</c:v>
                </c:pt>
                <c:pt idx="7812">
                  <c:v>17.710999999999999</c:v>
                </c:pt>
                <c:pt idx="7813">
                  <c:v>17.712</c:v>
                </c:pt>
                <c:pt idx="7814">
                  <c:v>17.715800000000005</c:v>
                </c:pt>
                <c:pt idx="7815">
                  <c:v>17.715900000000001</c:v>
                </c:pt>
                <c:pt idx="7816">
                  <c:v>17.721999999999991</c:v>
                </c:pt>
                <c:pt idx="7817">
                  <c:v>17.7273</c:v>
                </c:pt>
                <c:pt idx="7818">
                  <c:v>17.730599999999985</c:v>
                </c:pt>
                <c:pt idx="7819">
                  <c:v>17.7347</c:v>
                </c:pt>
                <c:pt idx="7820">
                  <c:v>17.735499999999981</c:v>
                </c:pt>
                <c:pt idx="7821">
                  <c:v>17.736799999999985</c:v>
                </c:pt>
                <c:pt idx="7822">
                  <c:v>17.738099999999989</c:v>
                </c:pt>
                <c:pt idx="7823">
                  <c:v>17.738699999999984</c:v>
                </c:pt>
                <c:pt idx="7824">
                  <c:v>17.744599999999981</c:v>
                </c:pt>
                <c:pt idx="7825">
                  <c:v>17.748399999999982</c:v>
                </c:pt>
                <c:pt idx="7826">
                  <c:v>17.7545</c:v>
                </c:pt>
                <c:pt idx="7827">
                  <c:v>17.755299999999981</c:v>
                </c:pt>
                <c:pt idx="7828">
                  <c:v>17.755800000000001</c:v>
                </c:pt>
                <c:pt idx="7829">
                  <c:v>17.756900000000005</c:v>
                </c:pt>
                <c:pt idx="7830">
                  <c:v>17.758099999999985</c:v>
                </c:pt>
                <c:pt idx="7831">
                  <c:v>17.762799999999974</c:v>
                </c:pt>
                <c:pt idx="7832">
                  <c:v>17.763999999999989</c:v>
                </c:pt>
                <c:pt idx="7833">
                  <c:v>17.767199999999985</c:v>
                </c:pt>
                <c:pt idx="7834">
                  <c:v>17.767199999999985</c:v>
                </c:pt>
                <c:pt idx="7835">
                  <c:v>17.771100000000001</c:v>
                </c:pt>
                <c:pt idx="7836">
                  <c:v>17.7715</c:v>
                </c:pt>
                <c:pt idx="7837">
                  <c:v>17.774799999999985</c:v>
                </c:pt>
                <c:pt idx="7838">
                  <c:v>17.776700000000002</c:v>
                </c:pt>
                <c:pt idx="7839">
                  <c:v>17.782499999999978</c:v>
                </c:pt>
                <c:pt idx="7840">
                  <c:v>17.787599999999983</c:v>
                </c:pt>
                <c:pt idx="7841">
                  <c:v>17.7898</c:v>
                </c:pt>
                <c:pt idx="7842">
                  <c:v>17.790599999999984</c:v>
                </c:pt>
                <c:pt idx="7843">
                  <c:v>17.793699999999983</c:v>
                </c:pt>
                <c:pt idx="7844">
                  <c:v>17.806999999999999</c:v>
                </c:pt>
                <c:pt idx="7845">
                  <c:v>17.808900000000001</c:v>
                </c:pt>
                <c:pt idx="7846">
                  <c:v>17.817699999999999</c:v>
                </c:pt>
                <c:pt idx="7847">
                  <c:v>17.818200000000001</c:v>
                </c:pt>
                <c:pt idx="7848">
                  <c:v>17.820900000000005</c:v>
                </c:pt>
                <c:pt idx="7849">
                  <c:v>17.822800000000001</c:v>
                </c:pt>
                <c:pt idx="7850">
                  <c:v>17.827100000000005</c:v>
                </c:pt>
                <c:pt idx="7851">
                  <c:v>17.827200000000001</c:v>
                </c:pt>
                <c:pt idx="7852">
                  <c:v>17.8353</c:v>
                </c:pt>
                <c:pt idx="7853">
                  <c:v>17.837299999999999</c:v>
                </c:pt>
                <c:pt idx="7854">
                  <c:v>17.841799999999989</c:v>
                </c:pt>
                <c:pt idx="7855">
                  <c:v>17.842399999999984</c:v>
                </c:pt>
                <c:pt idx="7856">
                  <c:v>17.845099999999984</c:v>
                </c:pt>
                <c:pt idx="7857">
                  <c:v>17.846399999999988</c:v>
                </c:pt>
                <c:pt idx="7858">
                  <c:v>17.846399999999988</c:v>
                </c:pt>
                <c:pt idx="7859">
                  <c:v>17.847799999999989</c:v>
                </c:pt>
                <c:pt idx="7860">
                  <c:v>17.8522</c:v>
                </c:pt>
                <c:pt idx="7861">
                  <c:v>17.854099999999999</c:v>
                </c:pt>
                <c:pt idx="7862">
                  <c:v>17.854099999999999</c:v>
                </c:pt>
                <c:pt idx="7863">
                  <c:v>17.855</c:v>
                </c:pt>
                <c:pt idx="7864">
                  <c:v>17.8552</c:v>
                </c:pt>
                <c:pt idx="7865">
                  <c:v>17.857199999999999</c:v>
                </c:pt>
                <c:pt idx="7866">
                  <c:v>17.857199999999999</c:v>
                </c:pt>
                <c:pt idx="7867">
                  <c:v>17.858699999999985</c:v>
                </c:pt>
                <c:pt idx="7868">
                  <c:v>17.860099999999989</c:v>
                </c:pt>
                <c:pt idx="7869">
                  <c:v>17.861699999999985</c:v>
                </c:pt>
                <c:pt idx="7870">
                  <c:v>17.862699999999982</c:v>
                </c:pt>
                <c:pt idx="7871">
                  <c:v>17.8628</c:v>
                </c:pt>
                <c:pt idx="7872">
                  <c:v>17.871700000000001</c:v>
                </c:pt>
                <c:pt idx="7873">
                  <c:v>17.883099999999985</c:v>
                </c:pt>
                <c:pt idx="7874">
                  <c:v>17.8871</c:v>
                </c:pt>
                <c:pt idx="7875">
                  <c:v>17.892600000000002</c:v>
                </c:pt>
                <c:pt idx="7876">
                  <c:v>17.893899999999999</c:v>
                </c:pt>
                <c:pt idx="7877">
                  <c:v>17.897099999999988</c:v>
                </c:pt>
                <c:pt idx="7878">
                  <c:v>17.898099999999989</c:v>
                </c:pt>
                <c:pt idx="7879">
                  <c:v>17.898099999999989</c:v>
                </c:pt>
                <c:pt idx="7880">
                  <c:v>17.899000000000001</c:v>
                </c:pt>
                <c:pt idx="7881">
                  <c:v>17.902399999999986</c:v>
                </c:pt>
                <c:pt idx="7882">
                  <c:v>17.903099999999981</c:v>
                </c:pt>
                <c:pt idx="7883">
                  <c:v>17.910399999999989</c:v>
                </c:pt>
                <c:pt idx="7884">
                  <c:v>17.910499999999985</c:v>
                </c:pt>
                <c:pt idx="7885">
                  <c:v>17.913599999999985</c:v>
                </c:pt>
                <c:pt idx="7886">
                  <c:v>17.916699999999985</c:v>
                </c:pt>
                <c:pt idx="7887">
                  <c:v>17.916899999999988</c:v>
                </c:pt>
                <c:pt idx="7888">
                  <c:v>17.916899999999988</c:v>
                </c:pt>
                <c:pt idx="7889">
                  <c:v>17.918399999999981</c:v>
                </c:pt>
                <c:pt idx="7890">
                  <c:v>17.9194</c:v>
                </c:pt>
                <c:pt idx="7891">
                  <c:v>17.9194</c:v>
                </c:pt>
                <c:pt idx="7892">
                  <c:v>17.919799999999984</c:v>
                </c:pt>
                <c:pt idx="7893">
                  <c:v>17.921800000000001</c:v>
                </c:pt>
                <c:pt idx="7894">
                  <c:v>17.922699999999978</c:v>
                </c:pt>
                <c:pt idx="7895">
                  <c:v>17.924499999999981</c:v>
                </c:pt>
                <c:pt idx="7896">
                  <c:v>17.9316</c:v>
                </c:pt>
                <c:pt idx="7897">
                  <c:v>17.9316</c:v>
                </c:pt>
                <c:pt idx="7898">
                  <c:v>17.9316</c:v>
                </c:pt>
                <c:pt idx="7899">
                  <c:v>17.933299999999988</c:v>
                </c:pt>
                <c:pt idx="7900">
                  <c:v>17.945599999999978</c:v>
                </c:pt>
                <c:pt idx="7901">
                  <c:v>17.950199999999985</c:v>
                </c:pt>
                <c:pt idx="7902">
                  <c:v>17.950299999999984</c:v>
                </c:pt>
                <c:pt idx="7903">
                  <c:v>17.950699999999983</c:v>
                </c:pt>
                <c:pt idx="7904">
                  <c:v>17.960999999999984</c:v>
                </c:pt>
                <c:pt idx="7905">
                  <c:v>17.965499999999977</c:v>
                </c:pt>
                <c:pt idx="7906">
                  <c:v>17.967599999999983</c:v>
                </c:pt>
                <c:pt idx="7907">
                  <c:v>17.968099999999986</c:v>
                </c:pt>
                <c:pt idx="7908">
                  <c:v>17.968999999999983</c:v>
                </c:pt>
                <c:pt idx="7909">
                  <c:v>17.969799999999978</c:v>
                </c:pt>
                <c:pt idx="7910">
                  <c:v>17.974399999999989</c:v>
                </c:pt>
                <c:pt idx="7911">
                  <c:v>17.974999999999991</c:v>
                </c:pt>
                <c:pt idx="7912">
                  <c:v>17.978899999999989</c:v>
                </c:pt>
                <c:pt idx="7913">
                  <c:v>17.987299999999983</c:v>
                </c:pt>
                <c:pt idx="7914">
                  <c:v>17.995299999999983</c:v>
                </c:pt>
                <c:pt idx="7915">
                  <c:v>18.007899999999999</c:v>
                </c:pt>
                <c:pt idx="7916">
                  <c:v>18.009799999999981</c:v>
                </c:pt>
                <c:pt idx="7917">
                  <c:v>18.009799999999981</c:v>
                </c:pt>
                <c:pt idx="7918">
                  <c:v>18.0154</c:v>
                </c:pt>
                <c:pt idx="7919">
                  <c:v>18.019300000000001</c:v>
                </c:pt>
                <c:pt idx="7920">
                  <c:v>18.019800000000011</c:v>
                </c:pt>
                <c:pt idx="7921">
                  <c:v>18.023299999999985</c:v>
                </c:pt>
                <c:pt idx="7922">
                  <c:v>18.0383</c:v>
                </c:pt>
                <c:pt idx="7923">
                  <c:v>18.042599999999982</c:v>
                </c:pt>
                <c:pt idx="7924">
                  <c:v>18.0441</c:v>
                </c:pt>
                <c:pt idx="7925">
                  <c:v>18.045399999999983</c:v>
                </c:pt>
                <c:pt idx="7926">
                  <c:v>18.0459</c:v>
                </c:pt>
                <c:pt idx="7927">
                  <c:v>18.049099999999989</c:v>
                </c:pt>
                <c:pt idx="7928">
                  <c:v>18.050699999999988</c:v>
                </c:pt>
                <c:pt idx="7929">
                  <c:v>18.054099999999988</c:v>
                </c:pt>
                <c:pt idx="7930">
                  <c:v>18.0547</c:v>
                </c:pt>
                <c:pt idx="7931">
                  <c:v>18.055</c:v>
                </c:pt>
                <c:pt idx="7932">
                  <c:v>18.058900000000001</c:v>
                </c:pt>
                <c:pt idx="7933">
                  <c:v>18.0609</c:v>
                </c:pt>
                <c:pt idx="7934">
                  <c:v>18.0609</c:v>
                </c:pt>
                <c:pt idx="7935">
                  <c:v>18.062599999999986</c:v>
                </c:pt>
                <c:pt idx="7936">
                  <c:v>18.064299999999989</c:v>
                </c:pt>
                <c:pt idx="7937">
                  <c:v>18.065399999999983</c:v>
                </c:pt>
                <c:pt idx="7938">
                  <c:v>18.076699999999985</c:v>
                </c:pt>
                <c:pt idx="7939">
                  <c:v>18.0777</c:v>
                </c:pt>
                <c:pt idx="7940">
                  <c:v>18.088999999999984</c:v>
                </c:pt>
                <c:pt idx="7941">
                  <c:v>18.0916</c:v>
                </c:pt>
                <c:pt idx="7942">
                  <c:v>18.093</c:v>
                </c:pt>
                <c:pt idx="7943">
                  <c:v>18.096699999999981</c:v>
                </c:pt>
                <c:pt idx="7944">
                  <c:v>18.107099999999999</c:v>
                </c:pt>
                <c:pt idx="7945">
                  <c:v>18.107099999999999</c:v>
                </c:pt>
                <c:pt idx="7946">
                  <c:v>18.107500000000005</c:v>
                </c:pt>
                <c:pt idx="7947">
                  <c:v>18.109000000000005</c:v>
                </c:pt>
                <c:pt idx="7948">
                  <c:v>18.113800000000012</c:v>
                </c:pt>
                <c:pt idx="7949">
                  <c:v>18.113900000000012</c:v>
                </c:pt>
                <c:pt idx="7950">
                  <c:v>18.115400000000001</c:v>
                </c:pt>
                <c:pt idx="7951">
                  <c:v>18.117200000000011</c:v>
                </c:pt>
                <c:pt idx="7952">
                  <c:v>18.117200000000011</c:v>
                </c:pt>
                <c:pt idx="7953">
                  <c:v>18.121099999999988</c:v>
                </c:pt>
                <c:pt idx="7954">
                  <c:v>18.132899999999999</c:v>
                </c:pt>
                <c:pt idx="7955">
                  <c:v>18.133600000000001</c:v>
                </c:pt>
                <c:pt idx="7956">
                  <c:v>18.13890000000001</c:v>
                </c:pt>
                <c:pt idx="7957">
                  <c:v>18.139900000000011</c:v>
                </c:pt>
                <c:pt idx="7958">
                  <c:v>18.144500000000001</c:v>
                </c:pt>
                <c:pt idx="7959">
                  <c:v>18.144600000000001</c:v>
                </c:pt>
                <c:pt idx="7960">
                  <c:v>18.151700000000005</c:v>
                </c:pt>
                <c:pt idx="7961">
                  <c:v>18.153099999999988</c:v>
                </c:pt>
                <c:pt idx="7962">
                  <c:v>18.156099999999999</c:v>
                </c:pt>
                <c:pt idx="7963">
                  <c:v>18.1629</c:v>
                </c:pt>
                <c:pt idx="7964">
                  <c:v>18.1629</c:v>
                </c:pt>
                <c:pt idx="7965">
                  <c:v>18.1676</c:v>
                </c:pt>
                <c:pt idx="7966">
                  <c:v>18.1676</c:v>
                </c:pt>
                <c:pt idx="7967">
                  <c:v>18.172899999999988</c:v>
                </c:pt>
                <c:pt idx="7968">
                  <c:v>18.173200000000001</c:v>
                </c:pt>
                <c:pt idx="7969">
                  <c:v>18.176400000000001</c:v>
                </c:pt>
                <c:pt idx="7970">
                  <c:v>18.181100000000001</c:v>
                </c:pt>
                <c:pt idx="7971">
                  <c:v>18.1816</c:v>
                </c:pt>
                <c:pt idx="7972">
                  <c:v>18.1877</c:v>
                </c:pt>
                <c:pt idx="7973">
                  <c:v>18.1877</c:v>
                </c:pt>
                <c:pt idx="7974">
                  <c:v>18.19380000000001</c:v>
                </c:pt>
                <c:pt idx="7975">
                  <c:v>18.196999999999999</c:v>
                </c:pt>
                <c:pt idx="7976">
                  <c:v>18.1997</c:v>
                </c:pt>
                <c:pt idx="7977">
                  <c:v>18.202199999999984</c:v>
                </c:pt>
                <c:pt idx="7978">
                  <c:v>18.202199999999984</c:v>
                </c:pt>
                <c:pt idx="7979">
                  <c:v>18.204799999999985</c:v>
                </c:pt>
                <c:pt idx="7980">
                  <c:v>18.21</c:v>
                </c:pt>
                <c:pt idx="7981">
                  <c:v>18.211500000000001</c:v>
                </c:pt>
                <c:pt idx="7982">
                  <c:v>18.218299999999989</c:v>
                </c:pt>
                <c:pt idx="7983">
                  <c:v>18.218299999999989</c:v>
                </c:pt>
                <c:pt idx="7984">
                  <c:v>18.218399999999985</c:v>
                </c:pt>
                <c:pt idx="7985">
                  <c:v>18.218399999999985</c:v>
                </c:pt>
                <c:pt idx="7986">
                  <c:v>18.227</c:v>
                </c:pt>
                <c:pt idx="7987">
                  <c:v>18.2377</c:v>
                </c:pt>
                <c:pt idx="7988">
                  <c:v>18.2377</c:v>
                </c:pt>
                <c:pt idx="7989">
                  <c:v>18.241399999999985</c:v>
                </c:pt>
                <c:pt idx="7990">
                  <c:v>18.255099999999985</c:v>
                </c:pt>
                <c:pt idx="7991">
                  <c:v>18.255099999999985</c:v>
                </c:pt>
                <c:pt idx="7992">
                  <c:v>18.255499999999984</c:v>
                </c:pt>
                <c:pt idx="7993">
                  <c:v>18.267699999999984</c:v>
                </c:pt>
                <c:pt idx="7994">
                  <c:v>18.267800000000001</c:v>
                </c:pt>
                <c:pt idx="7995">
                  <c:v>18.267800000000001</c:v>
                </c:pt>
                <c:pt idx="7996">
                  <c:v>18.2699</c:v>
                </c:pt>
                <c:pt idx="7997">
                  <c:v>18.2699</c:v>
                </c:pt>
                <c:pt idx="7998">
                  <c:v>18.2699</c:v>
                </c:pt>
                <c:pt idx="7999">
                  <c:v>18.273399999999985</c:v>
                </c:pt>
                <c:pt idx="8000">
                  <c:v>18.274000000000001</c:v>
                </c:pt>
                <c:pt idx="8001">
                  <c:v>18.283199999999983</c:v>
                </c:pt>
                <c:pt idx="8002">
                  <c:v>18.285599999999977</c:v>
                </c:pt>
                <c:pt idx="8003">
                  <c:v>18.288099999999986</c:v>
                </c:pt>
                <c:pt idx="8004">
                  <c:v>18.288599999999978</c:v>
                </c:pt>
                <c:pt idx="8005">
                  <c:v>18.288799999999974</c:v>
                </c:pt>
                <c:pt idx="8006">
                  <c:v>18.293199999999985</c:v>
                </c:pt>
                <c:pt idx="8007">
                  <c:v>18.302199999999988</c:v>
                </c:pt>
                <c:pt idx="8008">
                  <c:v>18.306000000000001</c:v>
                </c:pt>
                <c:pt idx="8009">
                  <c:v>18.312799999999989</c:v>
                </c:pt>
                <c:pt idx="8010">
                  <c:v>18.316900000000011</c:v>
                </c:pt>
                <c:pt idx="8011">
                  <c:v>18.336200000000005</c:v>
                </c:pt>
                <c:pt idx="8012">
                  <c:v>18.345199999999981</c:v>
                </c:pt>
                <c:pt idx="8013">
                  <c:v>18.347100000000001</c:v>
                </c:pt>
                <c:pt idx="8014">
                  <c:v>18.347799999999989</c:v>
                </c:pt>
                <c:pt idx="8015">
                  <c:v>18.3505</c:v>
                </c:pt>
                <c:pt idx="8016">
                  <c:v>18.356400000000001</c:v>
                </c:pt>
                <c:pt idx="8017">
                  <c:v>18.3567</c:v>
                </c:pt>
                <c:pt idx="8018">
                  <c:v>18.3581</c:v>
                </c:pt>
                <c:pt idx="8019">
                  <c:v>18.3583</c:v>
                </c:pt>
                <c:pt idx="8020">
                  <c:v>18.360399999999981</c:v>
                </c:pt>
                <c:pt idx="8021">
                  <c:v>18.3612</c:v>
                </c:pt>
                <c:pt idx="8022">
                  <c:v>18.3612</c:v>
                </c:pt>
                <c:pt idx="8023">
                  <c:v>18.361599999999989</c:v>
                </c:pt>
                <c:pt idx="8024">
                  <c:v>18.361599999999989</c:v>
                </c:pt>
                <c:pt idx="8025">
                  <c:v>18.3645</c:v>
                </c:pt>
                <c:pt idx="8026">
                  <c:v>18.366700000000002</c:v>
                </c:pt>
                <c:pt idx="8027">
                  <c:v>18.374099999999999</c:v>
                </c:pt>
                <c:pt idx="8028">
                  <c:v>18.374199999999988</c:v>
                </c:pt>
                <c:pt idx="8029">
                  <c:v>18.383199999999984</c:v>
                </c:pt>
                <c:pt idx="8030">
                  <c:v>18.383199999999984</c:v>
                </c:pt>
                <c:pt idx="8031">
                  <c:v>18.384899999999988</c:v>
                </c:pt>
                <c:pt idx="8032">
                  <c:v>18.386099999999985</c:v>
                </c:pt>
                <c:pt idx="8033">
                  <c:v>18.386299999999984</c:v>
                </c:pt>
                <c:pt idx="8034">
                  <c:v>18.3888</c:v>
                </c:pt>
                <c:pt idx="8035">
                  <c:v>18.3902</c:v>
                </c:pt>
                <c:pt idx="8036">
                  <c:v>18.391800000000011</c:v>
                </c:pt>
                <c:pt idx="8037">
                  <c:v>18.400299999999984</c:v>
                </c:pt>
                <c:pt idx="8038">
                  <c:v>18.401199999999989</c:v>
                </c:pt>
                <c:pt idx="8039">
                  <c:v>18.402399999999986</c:v>
                </c:pt>
                <c:pt idx="8040">
                  <c:v>18.402399999999986</c:v>
                </c:pt>
                <c:pt idx="8041">
                  <c:v>18.402599999999985</c:v>
                </c:pt>
                <c:pt idx="8042">
                  <c:v>18.404699999999981</c:v>
                </c:pt>
                <c:pt idx="8043">
                  <c:v>18.404699999999981</c:v>
                </c:pt>
                <c:pt idx="8044">
                  <c:v>18.411799999999989</c:v>
                </c:pt>
                <c:pt idx="8045">
                  <c:v>18.416</c:v>
                </c:pt>
                <c:pt idx="8046">
                  <c:v>18.416399999999989</c:v>
                </c:pt>
                <c:pt idx="8047">
                  <c:v>18.420000000000002</c:v>
                </c:pt>
                <c:pt idx="8048">
                  <c:v>18.426199999999984</c:v>
                </c:pt>
                <c:pt idx="8049">
                  <c:v>18.426399999999983</c:v>
                </c:pt>
                <c:pt idx="8050">
                  <c:v>18.426599999999983</c:v>
                </c:pt>
                <c:pt idx="8051">
                  <c:v>18.429299999999984</c:v>
                </c:pt>
                <c:pt idx="8052">
                  <c:v>18.431799999999988</c:v>
                </c:pt>
                <c:pt idx="8053">
                  <c:v>18.433800000000005</c:v>
                </c:pt>
                <c:pt idx="8054">
                  <c:v>18.43519999999998</c:v>
                </c:pt>
                <c:pt idx="8055">
                  <c:v>18.4392</c:v>
                </c:pt>
                <c:pt idx="8056">
                  <c:v>18.440399999999983</c:v>
                </c:pt>
                <c:pt idx="8057">
                  <c:v>18.440899999999989</c:v>
                </c:pt>
                <c:pt idx="8058">
                  <c:v>18.442199999999985</c:v>
                </c:pt>
                <c:pt idx="8059">
                  <c:v>18.443399999999983</c:v>
                </c:pt>
                <c:pt idx="8060">
                  <c:v>18.443599999999986</c:v>
                </c:pt>
                <c:pt idx="8061">
                  <c:v>18.445299999999985</c:v>
                </c:pt>
                <c:pt idx="8062">
                  <c:v>18.445299999999985</c:v>
                </c:pt>
                <c:pt idx="8063">
                  <c:v>18.445699999999977</c:v>
                </c:pt>
                <c:pt idx="8064">
                  <c:v>18.445699999999977</c:v>
                </c:pt>
                <c:pt idx="8065">
                  <c:v>18.445699999999977</c:v>
                </c:pt>
                <c:pt idx="8066">
                  <c:v>18.446599999999986</c:v>
                </c:pt>
                <c:pt idx="8067">
                  <c:v>18.4498</c:v>
                </c:pt>
                <c:pt idx="8068">
                  <c:v>18.451499999999989</c:v>
                </c:pt>
                <c:pt idx="8069">
                  <c:v>18.452100000000002</c:v>
                </c:pt>
                <c:pt idx="8070">
                  <c:v>18.454000000000001</c:v>
                </c:pt>
                <c:pt idx="8071">
                  <c:v>18.465800000000002</c:v>
                </c:pt>
                <c:pt idx="8072">
                  <c:v>18.467499999999983</c:v>
                </c:pt>
                <c:pt idx="8073">
                  <c:v>18.47</c:v>
                </c:pt>
                <c:pt idx="8074">
                  <c:v>18.47</c:v>
                </c:pt>
                <c:pt idx="8075">
                  <c:v>18.472999999999985</c:v>
                </c:pt>
                <c:pt idx="8076">
                  <c:v>18.477499999999988</c:v>
                </c:pt>
                <c:pt idx="8077">
                  <c:v>18.478499999999983</c:v>
                </c:pt>
                <c:pt idx="8078">
                  <c:v>18.478699999999986</c:v>
                </c:pt>
                <c:pt idx="8079">
                  <c:v>18.485999999999983</c:v>
                </c:pt>
                <c:pt idx="8080">
                  <c:v>18.486199999999982</c:v>
                </c:pt>
                <c:pt idx="8081">
                  <c:v>18.487299999999983</c:v>
                </c:pt>
                <c:pt idx="8082">
                  <c:v>18.488499999999974</c:v>
                </c:pt>
                <c:pt idx="8083">
                  <c:v>18.491299999999985</c:v>
                </c:pt>
                <c:pt idx="8084">
                  <c:v>18.495199999999983</c:v>
                </c:pt>
                <c:pt idx="8085">
                  <c:v>18.495199999999983</c:v>
                </c:pt>
                <c:pt idx="8086">
                  <c:v>18.495199999999983</c:v>
                </c:pt>
                <c:pt idx="8087">
                  <c:v>18.495699999999978</c:v>
                </c:pt>
                <c:pt idx="8088">
                  <c:v>18.5016</c:v>
                </c:pt>
                <c:pt idx="8089">
                  <c:v>18.502499999999984</c:v>
                </c:pt>
                <c:pt idx="8090">
                  <c:v>18.505499999999984</c:v>
                </c:pt>
                <c:pt idx="8091">
                  <c:v>18.508599999999984</c:v>
                </c:pt>
                <c:pt idx="8092">
                  <c:v>18.510899999999999</c:v>
                </c:pt>
                <c:pt idx="8093">
                  <c:v>18.511500000000005</c:v>
                </c:pt>
                <c:pt idx="8094">
                  <c:v>18.511900000000011</c:v>
                </c:pt>
                <c:pt idx="8095">
                  <c:v>18.513400000000001</c:v>
                </c:pt>
                <c:pt idx="8096">
                  <c:v>18.513500000000001</c:v>
                </c:pt>
                <c:pt idx="8097">
                  <c:v>18.514299999999999</c:v>
                </c:pt>
                <c:pt idx="8098">
                  <c:v>18.517700000000001</c:v>
                </c:pt>
                <c:pt idx="8099">
                  <c:v>18.523800000000001</c:v>
                </c:pt>
                <c:pt idx="8100">
                  <c:v>18.532800000000005</c:v>
                </c:pt>
                <c:pt idx="8101">
                  <c:v>18.532800000000005</c:v>
                </c:pt>
                <c:pt idx="8102">
                  <c:v>18.537500000000001</c:v>
                </c:pt>
                <c:pt idx="8103">
                  <c:v>18.544699999999985</c:v>
                </c:pt>
                <c:pt idx="8104">
                  <c:v>18.547000000000001</c:v>
                </c:pt>
                <c:pt idx="8105">
                  <c:v>18.5501</c:v>
                </c:pt>
                <c:pt idx="8106">
                  <c:v>18.5501</c:v>
                </c:pt>
                <c:pt idx="8107">
                  <c:v>18.5532</c:v>
                </c:pt>
                <c:pt idx="8108">
                  <c:v>18.553699999999989</c:v>
                </c:pt>
                <c:pt idx="8109">
                  <c:v>18.554400000000001</c:v>
                </c:pt>
                <c:pt idx="8110">
                  <c:v>18.559999999999999</c:v>
                </c:pt>
                <c:pt idx="8111">
                  <c:v>18.559999999999999</c:v>
                </c:pt>
                <c:pt idx="8112">
                  <c:v>18.560699999999983</c:v>
                </c:pt>
                <c:pt idx="8113">
                  <c:v>18.567399999999989</c:v>
                </c:pt>
                <c:pt idx="8114">
                  <c:v>18.57490000000001</c:v>
                </c:pt>
                <c:pt idx="8115">
                  <c:v>18.581600000000002</c:v>
                </c:pt>
                <c:pt idx="8116">
                  <c:v>18.582799999999978</c:v>
                </c:pt>
                <c:pt idx="8117">
                  <c:v>18.582799999999978</c:v>
                </c:pt>
                <c:pt idx="8118">
                  <c:v>18.583299999999983</c:v>
                </c:pt>
                <c:pt idx="8119">
                  <c:v>18.585499999999985</c:v>
                </c:pt>
                <c:pt idx="8120">
                  <c:v>18.586399999999983</c:v>
                </c:pt>
                <c:pt idx="8121">
                  <c:v>18.587599999999981</c:v>
                </c:pt>
                <c:pt idx="8122">
                  <c:v>18.59069999999998</c:v>
                </c:pt>
                <c:pt idx="8123">
                  <c:v>18.592399999999984</c:v>
                </c:pt>
                <c:pt idx="8124">
                  <c:v>18.593800000000005</c:v>
                </c:pt>
                <c:pt idx="8125">
                  <c:v>18.5943</c:v>
                </c:pt>
                <c:pt idx="8126">
                  <c:v>18.595599999999983</c:v>
                </c:pt>
                <c:pt idx="8127">
                  <c:v>18.595699999999983</c:v>
                </c:pt>
                <c:pt idx="8128">
                  <c:v>18.595800000000001</c:v>
                </c:pt>
                <c:pt idx="8129">
                  <c:v>18.5976</c:v>
                </c:pt>
                <c:pt idx="8130">
                  <c:v>18.6035</c:v>
                </c:pt>
                <c:pt idx="8131">
                  <c:v>18.608599999999988</c:v>
                </c:pt>
                <c:pt idx="8132">
                  <c:v>18.612300000000001</c:v>
                </c:pt>
                <c:pt idx="8133">
                  <c:v>18.612300000000001</c:v>
                </c:pt>
                <c:pt idx="8134">
                  <c:v>18.615500000000001</c:v>
                </c:pt>
                <c:pt idx="8135">
                  <c:v>18.617000000000012</c:v>
                </c:pt>
                <c:pt idx="8136">
                  <c:v>18.617699999999999</c:v>
                </c:pt>
                <c:pt idx="8137">
                  <c:v>18.617799999999999</c:v>
                </c:pt>
                <c:pt idx="8138">
                  <c:v>18.621200000000005</c:v>
                </c:pt>
                <c:pt idx="8139">
                  <c:v>18.621200000000005</c:v>
                </c:pt>
                <c:pt idx="8140">
                  <c:v>18.623799999999989</c:v>
                </c:pt>
                <c:pt idx="8141">
                  <c:v>18.623799999999989</c:v>
                </c:pt>
                <c:pt idx="8142">
                  <c:v>18.6266</c:v>
                </c:pt>
                <c:pt idx="8143">
                  <c:v>18.6266</c:v>
                </c:pt>
                <c:pt idx="8144">
                  <c:v>18.627700000000001</c:v>
                </c:pt>
                <c:pt idx="8145">
                  <c:v>18.629200000000001</c:v>
                </c:pt>
                <c:pt idx="8146">
                  <c:v>18.6327</c:v>
                </c:pt>
                <c:pt idx="8147">
                  <c:v>18.632899999999999</c:v>
                </c:pt>
                <c:pt idx="8148">
                  <c:v>18.634799999999988</c:v>
                </c:pt>
                <c:pt idx="8149">
                  <c:v>18.640999999999988</c:v>
                </c:pt>
                <c:pt idx="8150">
                  <c:v>18.645600000000002</c:v>
                </c:pt>
                <c:pt idx="8151">
                  <c:v>18.650300000000001</c:v>
                </c:pt>
                <c:pt idx="8152">
                  <c:v>18.652699999999989</c:v>
                </c:pt>
                <c:pt idx="8153">
                  <c:v>18.660799999999981</c:v>
                </c:pt>
                <c:pt idx="8154">
                  <c:v>18.6645</c:v>
                </c:pt>
                <c:pt idx="8155">
                  <c:v>18.6645</c:v>
                </c:pt>
                <c:pt idx="8156">
                  <c:v>18.668500000000002</c:v>
                </c:pt>
                <c:pt idx="8157">
                  <c:v>18.671399999999988</c:v>
                </c:pt>
                <c:pt idx="8158">
                  <c:v>18.671500000000005</c:v>
                </c:pt>
                <c:pt idx="8159">
                  <c:v>18.676300000000001</c:v>
                </c:pt>
                <c:pt idx="8160">
                  <c:v>18.676300000000001</c:v>
                </c:pt>
                <c:pt idx="8161">
                  <c:v>18.677199999999999</c:v>
                </c:pt>
                <c:pt idx="8162">
                  <c:v>18.678699999999989</c:v>
                </c:pt>
                <c:pt idx="8163">
                  <c:v>18.685699999999983</c:v>
                </c:pt>
                <c:pt idx="8164">
                  <c:v>18.686</c:v>
                </c:pt>
                <c:pt idx="8165">
                  <c:v>18.686</c:v>
                </c:pt>
                <c:pt idx="8166">
                  <c:v>18.6876</c:v>
                </c:pt>
                <c:pt idx="8167">
                  <c:v>18.691500000000001</c:v>
                </c:pt>
                <c:pt idx="8168">
                  <c:v>18.694400000000005</c:v>
                </c:pt>
                <c:pt idx="8169">
                  <c:v>18.694500000000001</c:v>
                </c:pt>
                <c:pt idx="8170">
                  <c:v>18.702699999999986</c:v>
                </c:pt>
                <c:pt idx="8171">
                  <c:v>18.704499999999989</c:v>
                </c:pt>
                <c:pt idx="8172">
                  <c:v>18.704499999999989</c:v>
                </c:pt>
                <c:pt idx="8173">
                  <c:v>18.705100000000002</c:v>
                </c:pt>
                <c:pt idx="8174">
                  <c:v>18.7074</c:v>
                </c:pt>
                <c:pt idx="8175">
                  <c:v>18.713999999999999</c:v>
                </c:pt>
                <c:pt idx="8176">
                  <c:v>18.714200000000005</c:v>
                </c:pt>
                <c:pt idx="8177">
                  <c:v>18.714900000000011</c:v>
                </c:pt>
                <c:pt idx="8178">
                  <c:v>18.717500000000001</c:v>
                </c:pt>
                <c:pt idx="8179">
                  <c:v>18.7315</c:v>
                </c:pt>
                <c:pt idx="8180">
                  <c:v>18.732399999999981</c:v>
                </c:pt>
                <c:pt idx="8181">
                  <c:v>18.734500000000001</c:v>
                </c:pt>
                <c:pt idx="8182">
                  <c:v>18.736699999999985</c:v>
                </c:pt>
                <c:pt idx="8183">
                  <c:v>18.739599999999989</c:v>
                </c:pt>
                <c:pt idx="8184">
                  <c:v>18.744900000000001</c:v>
                </c:pt>
                <c:pt idx="8185">
                  <c:v>18.744900000000001</c:v>
                </c:pt>
                <c:pt idx="8186">
                  <c:v>18.748199999999983</c:v>
                </c:pt>
                <c:pt idx="8187">
                  <c:v>18.748999999999985</c:v>
                </c:pt>
                <c:pt idx="8188">
                  <c:v>18.749300000000002</c:v>
                </c:pt>
                <c:pt idx="8189">
                  <c:v>18.751200000000001</c:v>
                </c:pt>
                <c:pt idx="8190">
                  <c:v>18.751200000000001</c:v>
                </c:pt>
                <c:pt idx="8191">
                  <c:v>18.752800000000001</c:v>
                </c:pt>
                <c:pt idx="8192">
                  <c:v>18.754300000000001</c:v>
                </c:pt>
                <c:pt idx="8193">
                  <c:v>18.760599999999982</c:v>
                </c:pt>
                <c:pt idx="8194">
                  <c:v>18.764800000000001</c:v>
                </c:pt>
                <c:pt idx="8195">
                  <c:v>18.7669</c:v>
                </c:pt>
                <c:pt idx="8196">
                  <c:v>18.768599999999978</c:v>
                </c:pt>
                <c:pt idx="8197">
                  <c:v>18.769499999999983</c:v>
                </c:pt>
                <c:pt idx="8198">
                  <c:v>18.772200000000002</c:v>
                </c:pt>
                <c:pt idx="8199">
                  <c:v>18.773599999999981</c:v>
                </c:pt>
                <c:pt idx="8200">
                  <c:v>18.782099999999986</c:v>
                </c:pt>
                <c:pt idx="8201">
                  <c:v>18.782099999999986</c:v>
                </c:pt>
                <c:pt idx="8202">
                  <c:v>18.783099999999983</c:v>
                </c:pt>
                <c:pt idx="8203">
                  <c:v>18.789199999999983</c:v>
                </c:pt>
                <c:pt idx="8204">
                  <c:v>18.789499999999983</c:v>
                </c:pt>
                <c:pt idx="8205">
                  <c:v>18.8032</c:v>
                </c:pt>
                <c:pt idx="8206">
                  <c:v>18.805900000000001</c:v>
                </c:pt>
                <c:pt idx="8207">
                  <c:v>18.806899999999999</c:v>
                </c:pt>
                <c:pt idx="8208">
                  <c:v>18.810700000000001</c:v>
                </c:pt>
                <c:pt idx="8209">
                  <c:v>18.8185</c:v>
                </c:pt>
                <c:pt idx="8210">
                  <c:v>18.819900000000011</c:v>
                </c:pt>
                <c:pt idx="8211">
                  <c:v>18.8217</c:v>
                </c:pt>
                <c:pt idx="8212">
                  <c:v>18.835699999999989</c:v>
                </c:pt>
                <c:pt idx="8213">
                  <c:v>18.838100000000001</c:v>
                </c:pt>
                <c:pt idx="8214">
                  <c:v>18.839900000000011</c:v>
                </c:pt>
                <c:pt idx="8215">
                  <c:v>18.839900000000011</c:v>
                </c:pt>
                <c:pt idx="8216">
                  <c:v>18.8401</c:v>
                </c:pt>
                <c:pt idx="8217">
                  <c:v>18.843699999999981</c:v>
                </c:pt>
                <c:pt idx="8218">
                  <c:v>18.854900000000011</c:v>
                </c:pt>
                <c:pt idx="8219">
                  <c:v>18.854900000000011</c:v>
                </c:pt>
                <c:pt idx="8220">
                  <c:v>18.855799999999984</c:v>
                </c:pt>
                <c:pt idx="8221">
                  <c:v>18.85690000000001</c:v>
                </c:pt>
                <c:pt idx="8222">
                  <c:v>18.857299999999999</c:v>
                </c:pt>
                <c:pt idx="8223">
                  <c:v>18.8613</c:v>
                </c:pt>
                <c:pt idx="8224">
                  <c:v>18.862199999999984</c:v>
                </c:pt>
                <c:pt idx="8225">
                  <c:v>18.862199999999984</c:v>
                </c:pt>
                <c:pt idx="8226">
                  <c:v>18.865100000000002</c:v>
                </c:pt>
                <c:pt idx="8227">
                  <c:v>18.869</c:v>
                </c:pt>
                <c:pt idx="8228">
                  <c:v>18.870100000000001</c:v>
                </c:pt>
                <c:pt idx="8229">
                  <c:v>18.8764</c:v>
                </c:pt>
                <c:pt idx="8230">
                  <c:v>18.877900000000011</c:v>
                </c:pt>
                <c:pt idx="8231">
                  <c:v>18.880499999999984</c:v>
                </c:pt>
                <c:pt idx="8232">
                  <c:v>18.8901</c:v>
                </c:pt>
                <c:pt idx="8233">
                  <c:v>18.895900000000001</c:v>
                </c:pt>
                <c:pt idx="8234">
                  <c:v>18.897099999999988</c:v>
                </c:pt>
                <c:pt idx="8235">
                  <c:v>18.897500000000001</c:v>
                </c:pt>
                <c:pt idx="8236">
                  <c:v>18.897600000000001</c:v>
                </c:pt>
                <c:pt idx="8237">
                  <c:v>18.900499999999983</c:v>
                </c:pt>
                <c:pt idx="8238">
                  <c:v>18.904299999999989</c:v>
                </c:pt>
                <c:pt idx="8239">
                  <c:v>18.9071</c:v>
                </c:pt>
                <c:pt idx="8240">
                  <c:v>18.909800000000001</c:v>
                </c:pt>
                <c:pt idx="8241">
                  <c:v>18.915599999999984</c:v>
                </c:pt>
                <c:pt idx="8242">
                  <c:v>18.915599999999984</c:v>
                </c:pt>
                <c:pt idx="8243">
                  <c:v>18.9191</c:v>
                </c:pt>
                <c:pt idx="8244">
                  <c:v>18.921600000000002</c:v>
                </c:pt>
                <c:pt idx="8245">
                  <c:v>18.930700000000002</c:v>
                </c:pt>
                <c:pt idx="8246">
                  <c:v>18.931000000000001</c:v>
                </c:pt>
                <c:pt idx="8247">
                  <c:v>18.932699999999983</c:v>
                </c:pt>
                <c:pt idx="8248">
                  <c:v>18.935300000000002</c:v>
                </c:pt>
                <c:pt idx="8249">
                  <c:v>18.936900000000001</c:v>
                </c:pt>
                <c:pt idx="8250">
                  <c:v>18.946899999999989</c:v>
                </c:pt>
                <c:pt idx="8251">
                  <c:v>18.9543</c:v>
                </c:pt>
                <c:pt idx="8252">
                  <c:v>18.963999999999984</c:v>
                </c:pt>
                <c:pt idx="8253">
                  <c:v>18.965999999999983</c:v>
                </c:pt>
                <c:pt idx="8254">
                  <c:v>18.975499999999982</c:v>
                </c:pt>
                <c:pt idx="8255">
                  <c:v>18.975499999999982</c:v>
                </c:pt>
                <c:pt idx="8256">
                  <c:v>18.975499999999982</c:v>
                </c:pt>
                <c:pt idx="8257">
                  <c:v>18.979900000000001</c:v>
                </c:pt>
                <c:pt idx="8258">
                  <c:v>18.981000000000002</c:v>
                </c:pt>
                <c:pt idx="8259">
                  <c:v>18.981299999999983</c:v>
                </c:pt>
                <c:pt idx="8260">
                  <c:v>18.981299999999983</c:v>
                </c:pt>
                <c:pt idx="8261">
                  <c:v>18.989599999999978</c:v>
                </c:pt>
                <c:pt idx="8262">
                  <c:v>18.9908</c:v>
                </c:pt>
                <c:pt idx="8263">
                  <c:v>19.008800000000001</c:v>
                </c:pt>
                <c:pt idx="8264">
                  <c:v>19.010200000000001</c:v>
                </c:pt>
                <c:pt idx="8265">
                  <c:v>19.017900000000012</c:v>
                </c:pt>
                <c:pt idx="8266">
                  <c:v>19.020800000000001</c:v>
                </c:pt>
                <c:pt idx="8267">
                  <c:v>19.0261</c:v>
                </c:pt>
                <c:pt idx="8268">
                  <c:v>19.027699999999989</c:v>
                </c:pt>
                <c:pt idx="8269">
                  <c:v>19.027699999999989</c:v>
                </c:pt>
                <c:pt idx="8270">
                  <c:v>19.027699999999989</c:v>
                </c:pt>
                <c:pt idx="8271">
                  <c:v>19.034400000000005</c:v>
                </c:pt>
                <c:pt idx="8272">
                  <c:v>19.038499999999988</c:v>
                </c:pt>
                <c:pt idx="8273">
                  <c:v>19.039000000000001</c:v>
                </c:pt>
                <c:pt idx="8274">
                  <c:v>19.047899999999988</c:v>
                </c:pt>
                <c:pt idx="8275">
                  <c:v>19.052199999999988</c:v>
                </c:pt>
                <c:pt idx="8276">
                  <c:v>19.054200000000005</c:v>
                </c:pt>
                <c:pt idx="8277">
                  <c:v>19.057500000000001</c:v>
                </c:pt>
                <c:pt idx="8278">
                  <c:v>19.061</c:v>
                </c:pt>
                <c:pt idx="8279">
                  <c:v>19.0642</c:v>
                </c:pt>
                <c:pt idx="8280">
                  <c:v>19.0715</c:v>
                </c:pt>
                <c:pt idx="8281">
                  <c:v>19.071899999999999</c:v>
                </c:pt>
                <c:pt idx="8282">
                  <c:v>19.071899999999999</c:v>
                </c:pt>
                <c:pt idx="8283">
                  <c:v>19.074400000000001</c:v>
                </c:pt>
                <c:pt idx="8284">
                  <c:v>19.076000000000001</c:v>
                </c:pt>
                <c:pt idx="8285">
                  <c:v>19.076000000000001</c:v>
                </c:pt>
                <c:pt idx="8286">
                  <c:v>19.0776</c:v>
                </c:pt>
                <c:pt idx="8287">
                  <c:v>19.0776</c:v>
                </c:pt>
                <c:pt idx="8288">
                  <c:v>19.079999999999988</c:v>
                </c:pt>
                <c:pt idx="8289">
                  <c:v>19.082599999999978</c:v>
                </c:pt>
                <c:pt idx="8290">
                  <c:v>19.082599999999978</c:v>
                </c:pt>
                <c:pt idx="8291">
                  <c:v>19.088499999999986</c:v>
                </c:pt>
                <c:pt idx="8292">
                  <c:v>19.088499999999986</c:v>
                </c:pt>
                <c:pt idx="8293">
                  <c:v>19.088699999999978</c:v>
                </c:pt>
                <c:pt idx="8294">
                  <c:v>19.097899999999999</c:v>
                </c:pt>
                <c:pt idx="8295">
                  <c:v>19.097899999999999</c:v>
                </c:pt>
                <c:pt idx="8296">
                  <c:v>19.102799999999981</c:v>
                </c:pt>
                <c:pt idx="8297">
                  <c:v>19.104800000000012</c:v>
                </c:pt>
                <c:pt idx="8298">
                  <c:v>19.1052</c:v>
                </c:pt>
                <c:pt idx="8299">
                  <c:v>19.109100000000005</c:v>
                </c:pt>
                <c:pt idx="8300">
                  <c:v>19.110700000000001</c:v>
                </c:pt>
                <c:pt idx="8301">
                  <c:v>19.111200000000011</c:v>
                </c:pt>
                <c:pt idx="8302">
                  <c:v>19.116399999999999</c:v>
                </c:pt>
                <c:pt idx="8303">
                  <c:v>19.1205</c:v>
                </c:pt>
                <c:pt idx="8304">
                  <c:v>19.124400000000001</c:v>
                </c:pt>
                <c:pt idx="8305">
                  <c:v>19.1264</c:v>
                </c:pt>
                <c:pt idx="8306">
                  <c:v>19.127400000000005</c:v>
                </c:pt>
                <c:pt idx="8307">
                  <c:v>19.127800000000011</c:v>
                </c:pt>
                <c:pt idx="8308">
                  <c:v>19.131699999999999</c:v>
                </c:pt>
                <c:pt idx="8309">
                  <c:v>19.133299999999988</c:v>
                </c:pt>
                <c:pt idx="8310">
                  <c:v>19.13430000000001</c:v>
                </c:pt>
                <c:pt idx="8311">
                  <c:v>19.138500000000001</c:v>
                </c:pt>
                <c:pt idx="8312">
                  <c:v>19.13890000000001</c:v>
                </c:pt>
                <c:pt idx="8313">
                  <c:v>19.13890000000001</c:v>
                </c:pt>
                <c:pt idx="8314">
                  <c:v>19.139600000000005</c:v>
                </c:pt>
                <c:pt idx="8315">
                  <c:v>19.1416</c:v>
                </c:pt>
                <c:pt idx="8316">
                  <c:v>19.142600000000002</c:v>
                </c:pt>
                <c:pt idx="8317">
                  <c:v>19.146799999999985</c:v>
                </c:pt>
                <c:pt idx="8318">
                  <c:v>19.1496</c:v>
                </c:pt>
                <c:pt idx="8319">
                  <c:v>19.150099999999988</c:v>
                </c:pt>
                <c:pt idx="8320">
                  <c:v>19.151800000000016</c:v>
                </c:pt>
                <c:pt idx="8321">
                  <c:v>19.152200000000001</c:v>
                </c:pt>
                <c:pt idx="8322">
                  <c:v>19.154199999999999</c:v>
                </c:pt>
                <c:pt idx="8323">
                  <c:v>19.1557</c:v>
                </c:pt>
                <c:pt idx="8324">
                  <c:v>19.159400000000005</c:v>
                </c:pt>
                <c:pt idx="8325">
                  <c:v>19.170000000000005</c:v>
                </c:pt>
                <c:pt idx="8326">
                  <c:v>19.1785</c:v>
                </c:pt>
                <c:pt idx="8327">
                  <c:v>19.183599999999981</c:v>
                </c:pt>
                <c:pt idx="8328">
                  <c:v>19.184799999999989</c:v>
                </c:pt>
                <c:pt idx="8329">
                  <c:v>19.185499999999983</c:v>
                </c:pt>
                <c:pt idx="8330">
                  <c:v>19.186699999999981</c:v>
                </c:pt>
                <c:pt idx="8331">
                  <c:v>19.1951</c:v>
                </c:pt>
                <c:pt idx="8332">
                  <c:v>19.196000000000005</c:v>
                </c:pt>
                <c:pt idx="8333">
                  <c:v>19.196000000000005</c:v>
                </c:pt>
                <c:pt idx="8334">
                  <c:v>19.200199999999985</c:v>
                </c:pt>
                <c:pt idx="8335">
                  <c:v>19.202499999999983</c:v>
                </c:pt>
                <c:pt idx="8336">
                  <c:v>19.20349999999998</c:v>
                </c:pt>
                <c:pt idx="8337">
                  <c:v>19.20349999999998</c:v>
                </c:pt>
                <c:pt idx="8338">
                  <c:v>19.205100000000002</c:v>
                </c:pt>
                <c:pt idx="8339">
                  <c:v>19.2102</c:v>
                </c:pt>
                <c:pt idx="8340">
                  <c:v>19.213200000000001</c:v>
                </c:pt>
                <c:pt idx="8341">
                  <c:v>19.2135</c:v>
                </c:pt>
                <c:pt idx="8342">
                  <c:v>19.227799999999981</c:v>
                </c:pt>
                <c:pt idx="8343">
                  <c:v>19.233599999999988</c:v>
                </c:pt>
                <c:pt idx="8344">
                  <c:v>19.235199999999985</c:v>
                </c:pt>
                <c:pt idx="8345">
                  <c:v>19.24499999999999</c:v>
                </c:pt>
                <c:pt idx="8346">
                  <c:v>19.246300000000002</c:v>
                </c:pt>
                <c:pt idx="8347">
                  <c:v>19.247399999999985</c:v>
                </c:pt>
                <c:pt idx="8348">
                  <c:v>19.248199999999983</c:v>
                </c:pt>
                <c:pt idx="8349">
                  <c:v>19.25</c:v>
                </c:pt>
                <c:pt idx="8350">
                  <c:v>19.252099999999984</c:v>
                </c:pt>
                <c:pt idx="8351">
                  <c:v>19.255699999999983</c:v>
                </c:pt>
                <c:pt idx="8352">
                  <c:v>19.2592</c:v>
                </c:pt>
                <c:pt idx="8353">
                  <c:v>19.263499999999983</c:v>
                </c:pt>
                <c:pt idx="8354">
                  <c:v>19.265299999999986</c:v>
                </c:pt>
                <c:pt idx="8355">
                  <c:v>19.267299999999985</c:v>
                </c:pt>
                <c:pt idx="8356">
                  <c:v>19.272299999999984</c:v>
                </c:pt>
                <c:pt idx="8357">
                  <c:v>19.272399999999983</c:v>
                </c:pt>
                <c:pt idx="8358">
                  <c:v>19.2742</c:v>
                </c:pt>
                <c:pt idx="8359">
                  <c:v>19.278699999999983</c:v>
                </c:pt>
                <c:pt idx="8360">
                  <c:v>19.280599999999986</c:v>
                </c:pt>
                <c:pt idx="8361">
                  <c:v>19.282199999999985</c:v>
                </c:pt>
                <c:pt idx="8362">
                  <c:v>19.283699999999985</c:v>
                </c:pt>
                <c:pt idx="8363">
                  <c:v>19.285299999999978</c:v>
                </c:pt>
                <c:pt idx="8364">
                  <c:v>19.285900000000002</c:v>
                </c:pt>
                <c:pt idx="8365">
                  <c:v>19.288799999999974</c:v>
                </c:pt>
                <c:pt idx="8366">
                  <c:v>19.292199999999983</c:v>
                </c:pt>
                <c:pt idx="8367">
                  <c:v>19.294799999999984</c:v>
                </c:pt>
                <c:pt idx="8368">
                  <c:v>19.295499999999983</c:v>
                </c:pt>
                <c:pt idx="8369">
                  <c:v>19.298100000000002</c:v>
                </c:pt>
                <c:pt idx="8370">
                  <c:v>19.298100000000002</c:v>
                </c:pt>
                <c:pt idx="8371">
                  <c:v>19.298100000000002</c:v>
                </c:pt>
                <c:pt idx="8372">
                  <c:v>19.298199999999984</c:v>
                </c:pt>
                <c:pt idx="8373">
                  <c:v>19.298599999999983</c:v>
                </c:pt>
                <c:pt idx="8374">
                  <c:v>19.299399999999984</c:v>
                </c:pt>
                <c:pt idx="8375">
                  <c:v>19.31410000000001</c:v>
                </c:pt>
                <c:pt idx="8376">
                  <c:v>19.316500000000001</c:v>
                </c:pt>
                <c:pt idx="8377">
                  <c:v>19.318899999999999</c:v>
                </c:pt>
                <c:pt idx="8378">
                  <c:v>19.320699999999984</c:v>
                </c:pt>
                <c:pt idx="8379">
                  <c:v>19.32490000000001</c:v>
                </c:pt>
                <c:pt idx="8380">
                  <c:v>19.324999999999999</c:v>
                </c:pt>
                <c:pt idx="8381">
                  <c:v>19.329000000000001</c:v>
                </c:pt>
                <c:pt idx="8382">
                  <c:v>19.331299999999999</c:v>
                </c:pt>
                <c:pt idx="8383">
                  <c:v>19.337499999999999</c:v>
                </c:pt>
                <c:pt idx="8384">
                  <c:v>19.340599999999981</c:v>
                </c:pt>
                <c:pt idx="8385">
                  <c:v>19.344200000000001</c:v>
                </c:pt>
                <c:pt idx="8386">
                  <c:v>19.348599999999983</c:v>
                </c:pt>
                <c:pt idx="8387">
                  <c:v>19.354299999999999</c:v>
                </c:pt>
                <c:pt idx="8388">
                  <c:v>19.3643</c:v>
                </c:pt>
                <c:pt idx="8389">
                  <c:v>19.36659999999998</c:v>
                </c:pt>
                <c:pt idx="8390">
                  <c:v>19.368699999999983</c:v>
                </c:pt>
                <c:pt idx="8391">
                  <c:v>19.370699999999989</c:v>
                </c:pt>
                <c:pt idx="8392">
                  <c:v>19.370699999999989</c:v>
                </c:pt>
                <c:pt idx="8393">
                  <c:v>19.377199999999988</c:v>
                </c:pt>
                <c:pt idx="8394">
                  <c:v>19.377199999999988</c:v>
                </c:pt>
                <c:pt idx="8395">
                  <c:v>19.377700000000001</c:v>
                </c:pt>
                <c:pt idx="8396">
                  <c:v>19.3794</c:v>
                </c:pt>
                <c:pt idx="8397">
                  <c:v>19.3794</c:v>
                </c:pt>
                <c:pt idx="8398">
                  <c:v>19.382999999999988</c:v>
                </c:pt>
                <c:pt idx="8399">
                  <c:v>19.390999999999988</c:v>
                </c:pt>
                <c:pt idx="8400">
                  <c:v>19.391999999999999</c:v>
                </c:pt>
                <c:pt idx="8401">
                  <c:v>19.397500000000001</c:v>
                </c:pt>
                <c:pt idx="8402">
                  <c:v>19.397500000000001</c:v>
                </c:pt>
                <c:pt idx="8403">
                  <c:v>19.400499999999983</c:v>
                </c:pt>
                <c:pt idx="8404">
                  <c:v>19.4011</c:v>
                </c:pt>
                <c:pt idx="8405">
                  <c:v>19.402499999999986</c:v>
                </c:pt>
                <c:pt idx="8406">
                  <c:v>19.407800000000005</c:v>
                </c:pt>
                <c:pt idx="8407">
                  <c:v>19.409199999999981</c:v>
                </c:pt>
                <c:pt idx="8408">
                  <c:v>19.409499999999984</c:v>
                </c:pt>
                <c:pt idx="8409">
                  <c:v>19.4102</c:v>
                </c:pt>
                <c:pt idx="8410">
                  <c:v>19.416799999999984</c:v>
                </c:pt>
                <c:pt idx="8411">
                  <c:v>19.422799999999977</c:v>
                </c:pt>
                <c:pt idx="8412">
                  <c:v>19.423100000000002</c:v>
                </c:pt>
                <c:pt idx="8413">
                  <c:v>19.430399999999985</c:v>
                </c:pt>
                <c:pt idx="8414">
                  <c:v>19.4331</c:v>
                </c:pt>
                <c:pt idx="8415">
                  <c:v>19.435699999999983</c:v>
                </c:pt>
                <c:pt idx="8416">
                  <c:v>19.438499999999983</c:v>
                </c:pt>
                <c:pt idx="8417">
                  <c:v>19.438499999999983</c:v>
                </c:pt>
                <c:pt idx="8418">
                  <c:v>19.454999999999988</c:v>
                </c:pt>
                <c:pt idx="8419">
                  <c:v>19.461099999999981</c:v>
                </c:pt>
                <c:pt idx="8420">
                  <c:v>19.466299999999983</c:v>
                </c:pt>
                <c:pt idx="8421">
                  <c:v>19.475099999999983</c:v>
                </c:pt>
                <c:pt idx="8422">
                  <c:v>19.4772</c:v>
                </c:pt>
                <c:pt idx="8423">
                  <c:v>19.486099999999983</c:v>
                </c:pt>
                <c:pt idx="8424">
                  <c:v>19.491900000000001</c:v>
                </c:pt>
                <c:pt idx="8425">
                  <c:v>19.492499999999986</c:v>
                </c:pt>
                <c:pt idx="8426">
                  <c:v>19.495899999999985</c:v>
                </c:pt>
                <c:pt idx="8427">
                  <c:v>19.4971</c:v>
                </c:pt>
                <c:pt idx="8428">
                  <c:v>19.499099999999984</c:v>
                </c:pt>
                <c:pt idx="8429">
                  <c:v>19.501899999999999</c:v>
                </c:pt>
                <c:pt idx="8430">
                  <c:v>19.501899999999999</c:v>
                </c:pt>
                <c:pt idx="8431">
                  <c:v>19.505199999999984</c:v>
                </c:pt>
                <c:pt idx="8432">
                  <c:v>19.505400000000002</c:v>
                </c:pt>
                <c:pt idx="8433">
                  <c:v>19.507200000000001</c:v>
                </c:pt>
                <c:pt idx="8434">
                  <c:v>19.507999999999999</c:v>
                </c:pt>
                <c:pt idx="8435">
                  <c:v>19.508199999999984</c:v>
                </c:pt>
                <c:pt idx="8436">
                  <c:v>19.508199999999984</c:v>
                </c:pt>
                <c:pt idx="8437">
                  <c:v>19.513400000000001</c:v>
                </c:pt>
                <c:pt idx="8438">
                  <c:v>19.520099999999989</c:v>
                </c:pt>
                <c:pt idx="8439">
                  <c:v>19.520299999999985</c:v>
                </c:pt>
                <c:pt idx="8440">
                  <c:v>19.528099999999981</c:v>
                </c:pt>
                <c:pt idx="8441">
                  <c:v>19.529199999999989</c:v>
                </c:pt>
                <c:pt idx="8442">
                  <c:v>19.529199999999989</c:v>
                </c:pt>
                <c:pt idx="8443">
                  <c:v>19.533000000000001</c:v>
                </c:pt>
                <c:pt idx="8444">
                  <c:v>19.538</c:v>
                </c:pt>
                <c:pt idx="8445">
                  <c:v>19.540900000000001</c:v>
                </c:pt>
                <c:pt idx="8446">
                  <c:v>19.543900000000001</c:v>
                </c:pt>
                <c:pt idx="8447">
                  <c:v>19.546699999999984</c:v>
                </c:pt>
                <c:pt idx="8448">
                  <c:v>19.549800000000001</c:v>
                </c:pt>
                <c:pt idx="8449">
                  <c:v>19.552800000000001</c:v>
                </c:pt>
                <c:pt idx="8450">
                  <c:v>19.553100000000001</c:v>
                </c:pt>
                <c:pt idx="8451">
                  <c:v>19.554800000000011</c:v>
                </c:pt>
                <c:pt idx="8452">
                  <c:v>19.555199999999989</c:v>
                </c:pt>
                <c:pt idx="8453">
                  <c:v>19.555800000000001</c:v>
                </c:pt>
                <c:pt idx="8454">
                  <c:v>19.558900000000001</c:v>
                </c:pt>
                <c:pt idx="8455">
                  <c:v>19.567699999999984</c:v>
                </c:pt>
                <c:pt idx="8456">
                  <c:v>19.57490000000001</c:v>
                </c:pt>
                <c:pt idx="8457">
                  <c:v>19.576499999999989</c:v>
                </c:pt>
                <c:pt idx="8458">
                  <c:v>19.578199999999985</c:v>
                </c:pt>
                <c:pt idx="8459">
                  <c:v>19.579999999999988</c:v>
                </c:pt>
                <c:pt idx="8460">
                  <c:v>19.579999999999988</c:v>
                </c:pt>
                <c:pt idx="8461">
                  <c:v>19.580399999999983</c:v>
                </c:pt>
                <c:pt idx="8462">
                  <c:v>19.582199999999983</c:v>
                </c:pt>
                <c:pt idx="8463">
                  <c:v>19.584199999999989</c:v>
                </c:pt>
                <c:pt idx="8464">
                  <c:v>19.587299999999985</c:v>
                </c:pt>
                <c:pt idx="8465">
                  <c:v>19.587299999999985</c:v>
                </c:pt>
                <c:pt idx="8466">
                  <c:v>19.593699999999981</c:v>
                </c:pt>
                <c:pt idx="8467">
                  <c:v>19.595099999999984</c:v>
                </c:pt>
                <c:pt idx="8468">
                  <c:v>19.60080000000001</c:v>
                </c:pt>
                <c:pt idx="8469">
                  <c:v>19.602</c:v>
                </c:pt>
                <c:pt idx="8470">
                  <c:v>19.6082</c:v>
                </c:pt>
                <c:pt idx="8471">
                  <c:v>19.611599999999999</c:v>
                </c:pt>
                <c:pt idx="8472">
                  <c:v>19.619900000000012</c:v>
                </c:pt>
                <c:pt idx="8473">
                  <c:v>19.626300000000001</c:v>
                </c:pt>
                <c:pt idx="8474">
                  <c:v>19.6294</c:v>
                </c:pt>
                <c:pt idx="8475">
                  <c:v>19.633400000000005</c:v>
                </c:pt>
                <c:pt idx="8476">
                  <c:v>19.6355</c:v>
                </c:pt>
                <c:pt idx="8477">
                  <c:v>19.640899999999988</c:v>
                </c:pt>
                <c:pt idx="8478">
                  <c:v>19.641500000000001</c:v>
                </c:pt>
                <c:pt idx="8479">
                  <c:v>19.643899999999999</c:v>
                </c:pt>
                <c:pt idx="8480">
                  <c:v>19.644600000000001</c:v>
                </c:pt>
                <c:pt idx="8481">
                  <c:v>19.649999999999999</c:v>
                </c:pt>
                <c:pt idx="8482">
                  <c:v>19.650400000000001</c:v>
                </c:pt>
                <c:pt idx="8483">
                  <c:v>19.653600000000001</c:v>
                </c:pt>
                <c:pt idx="8484">
                  <c:v>19.653600000000001</c:v>
                </c:pt>
                <c:pt idx="8485">
                  <c:v>19.6555</c:v>
                </c:pt>
                <c:pt idx="8486">
                  <c:v>19.656700000000001</c:v>
                </c:pt>
                <c:pt idx="8487">
                  <c:v>19.663699999999984</c:v>
                </c:pt>
                <c:pt idx="8488">
                  <c:v>19.668699999999983</c:v>
                </c:pt>
                <c:pt idx="8489">
                  <c:v>19.669499999999989</c:v>
                </c:pt>
                <c:pt idx="8490">
                  <c:v>19.674499999999988</c:v>
                </c:pt>
                <c:pt idx="8491">
                  <c:v>19.674700000000001</c:v>
                </c:pt>
                <c:pt idx="8492">
                  <c:v>19.676100000000005</c:v>
                </c:pt>
                <c:pt idx="8493">
                  <c:v>19.676500000000001</c:v>
                </c:pt>
                <c:pt idx="8494">
                  <c:v>19.678599999999989</c:v>
                </c:pt>
                <c:pt idx="8495">
                  <c:v>19.680299999999985</c:v>
                </c:pt>
                <c:pt idx="8496">
                  <c:v>19.6815</c:v>
                </c:pt>
                <c:pt idx="8497">
                  <c:v>19.681999999999999</c:v>
                </c:pt>
                <c:pt idx="8498">
                  <c:v>19.6843</c:v>
                </c:pt>
                <c:pt idx="8499">
                  <c:v>19.6845</c:v>
                </c:pt>
                <c:pt idx="8500">
                  <c:v>19.688699999999983</c:v>
                </c:pt>
                <c:pt idx="8501">
                  <c:v>19.689</c:v>
                </c:pt>
                <c:pt idx="8502">
                  <c:v>19.689299999999989</c:v>
                </c:pt>
                <c:pt idx="8503">
                  <c:v>19.6905</c:v>
                </c:pt>
                <c:pt idx="8504">
                  <c:v>19.692</c:v>
                </c:pt>
                <c:pt idx="8505">
                  <c:v>19.693000000000001</c:v>
                </c:pt>
                <c:pt idx="8506">
                  <c:v>19.6934</c:v>
                </c:pt>
                <c:pt idx="8507">
                  <c:v>19.695599999999985</c:v>
                </c:pt>
                <c:pt idx="8508">
                  <c:v>19.69980000000001</c:v>
                </c:pt>
                <c:pt idx="8509">
                  <c:v>19.704699999999985</c:v>
                </c:pt>
                <c:pt idx="8510">
                  <c:v>19.711900000000011</c:v>
                </c:pt>
                <c:pt idx="8511">
                  <c:v>19.712499999999984</c:v>
                </c:pt>
                <c:pt idx="8512">
                  <c:v>19.7164</c:v>
                </c:pt>
                <c:pt idx="8513">
                  <c:v>19.717800000000011</c:v>
                </c:pt>
                <c:pt idx="8514">
                  <c:v>19.718599999999984</c:v>
                </c:pt>
                <c:pt idx="8515">
                  <c:v>19.720099999999984</c:v>
                </c:pt>
                <c:pt idx="8516">
                  <c:v>19.73490000000001</c:v>
                </c:pt>
                <c:pt idx="8517">
                  <c:v>19.744900000000001</c:v>
                </c:pt>
                <c:pt idx="8518">
                  <c:v>19.745599999999985</c:v>
                </c:pt>
                <c:pt idx="8519">
                  <c:v>19.749699999999983</c:v>
                </c:pt>
                <c:pt idx="8520">
                  <c:v>19.749699999999983</c:v>
                </c:pt>
                <c:pt idx="8521">
                  <c:v>19.750599999999984</c:v>
                </c:pt>
                <c:pt idx="8522">
                  <c:v>19.7544</c:v>
                </c:pt>
                <c:pt idx="8523">
                  <c:v>19.7562</c:v>
                </c:pt>
                <c:pt idx="8524">
                  <c:v>19.763000000000002</c:v>
                </c:pt>
                <c:pt idx="8525">
                  <c:v>19.763000000000002</c:v>
                </c:pt>
                <c:pt idx="8526">
                  <c:v>19.763599999999983</c:v>
                </c:pt>
                <c:pt idx="8527">
                  <c:v>19.763599999999983</c:v>
                </c:pt>
                <c:pt idx="8528">
                  <c:v>19.766399999999983</c:v>
                </c:pt>
                <c:pt idx="8529">
                  <c:v>19.77209999999998</c:v>
                </c:pt>
                <c:pt idx="8530">
                  <c:v>19.773</c:v>
                </c:pt>
                <c:pt idx="8531">
                  <c:v>19.773700000000002</c:v>
                </c:pt>
                <c:pt idx="8532">
                  <c:v>19.776</c:v>
                </c:pt>
                <c:pt idx="8533">
                  <c:v>19.782699999999974</c:v>
                </c:pt>
                <c:pt idx="8534">
                  <c:v>19.7928</c:v>
                </c:pt>
                <c:pt idx="8535">
                  <c:v>19.793299999999984</c:v>
                </c:pt>
                <c:pt idx="8536">
                  <c:v>19.796399999999981</c:v>
                </c:pt>
                <c:pt idx="8537">
                  <c:v>19.796399999999981</c:v>
                </c:pt>
                <c:pt idx="8538">
                  <c:v>19.804200000000005</c:v>
                </c:pt>
                <c:pt idx="8539">
                  <c:v>19.804600000000001</c:v>
                </c:pt>
                <c:pt idx="8540">
                  <c:v>19.805499999999984</c:v>
                </c:pt>
                <c:pt idx="8541">
                  <c:v>19.810500000000001</c:v>
                </c:pt>
                <c:pt idx="8542">
                  <c:v>19.818300000000001</c:v>
                </c:pt>
                <c:pt idx="8543">
                  <c:v>19.820599999999985</c:v>
                </c:pt>
                <c:pt idx="8544">
                  <c:v>19.821200000000001</c:v>
                </c:pt>
                <c:pt idx="8545">
                  <c:v>19.825199999999985</c:v>
                </c:pt>
                <c:pt idx="8546">
                  <c:v>19.8264</c:v>
                </c:pt>
                <c:pt idx="8547">
                  <c:v>19.8264</c:v>
                </c:pt>
                <c:pt idx="8548">
                  <c:v>19.8293</c:v>
                </c:pt>
                <c:pt idx="8549">
                  <c:v>19.829699999999985</c:v>
                </c:pt>
                <c:pt idx="8550">
                  <c:v>19.831700000000001</c:v>
                </c:pt>
                <c:pt idx="8551">
                  <c:v>19.83400000000001</c:v>
                </c:pt>
                <c:pt idx="8552">
                  <c:v>19.83700000000001</c:v>
                </c:pt>
                <c:pt idx="8553">
                  <c:v>19.839400000000001</c:v>
                </c:pt>
                <c:pt idx="8554">
                  <c:v>19.8429</c:v>
                </c:pt>
                <c:pt idx="8555">
                  <c:v>19.845599999999983</c:v>
                </c:pt>
                <c:pt idx="8556">
                  <c:v>19.8461</c:v>
                </c:pt>
                <c:pt idx="8557">
                  <c:v>19.851299999999988</c:v>
                </c:pt>
                <c:pt idx="8558">
                  <c:v>19.865100000000002</c:v>
                </c:pt>
                <c:pt idx="8559">
                  <c:v>19.865200000000002</c:v>
                </c:pt>
                <c:pt idx="8560">
                  <c:v>19.866199999999989</c:v>
                </c:pt>
                <c:pt idx="8561">
                  <c:v>19.866299999999985</c:v>
                </c:pt>
                <c:pt idx="8562">
                  <c:v>19.866700000000002</c:v>
                </c:pt>
                <c:pt idx="8563">
                  <c:v>19.869900000000001</c:v>
                </c:pt>
                <c:pt idx="8564">
                  <c:v>19.870699999999989</c:v>
                </c:pt>
                <c:pt idx="8565">
                  <c:v>19.875399999999988</c:v>
                </c:pt>
                <c:pt idx="8566">
                  <c:v>19.87879999999998</c:v>
                </c:pt>
                <c:pt idx="8567">
                  <c:v>19.878900000000005</c:v>
                </c:pt>
                <c:pt idx="8568">
                  <c:v>19.883099999999985</c:v>
                </c:pt>
                <c:pt idx="8569">
                  <c:v>19.883500000000002</c:v>
                </c:pt>
                <c:pt idx="8570">
                  <c:v>19.889900000000001</c:v>
                </c:pt>
                <c:pt idx="8571">
                  <c:v>19.899799999999985</c:v>
                </c:pt>
                <c:pt idx="8572">
                  <c:v>19.901800000000001</c:v>
                </c:pt>
                <c:pt idx="8573">
                  <c:v>19.910299999999989</c:v>
                </c:pt>
                <c:pt idx="8574">
                  <c:v>19.911300000000001</c:v>
                </c:pt>
                <c:pt idx="8575">
                  <c:v>19.916799999999984</c:v>
                </c:pt>
                <c:pt idx="8576">
                  <c:v>19.917300000000001</c:v>
                </c:pt>
                <c:pt idx="8577">
                  <c:v>19.927700000000002</c:v>
                </c:pt>
                <c:pt idx="8578">
                  <c:v>19.930399999999985</c:v>
                </c:pt>
                <c:pt idx="8579">
                  <c:v>19.930599999999981</c:v>
                </c:pt>
                <c:pt idx="8580">
                  <c:v>19.930599999999981</c:v>
                </c:pt>
                <c:pt idx="8581">
                  <c:v>19.930599999999981</c:v>
                </c:pt>
                <c:pt idx="8582">
                  <c:v>19.934100000000001</c:v>
                </c:pt>
                <c:pt idx="8583">
                  <c:v>19.935399999999984</c:v>
                </c:pt>
                <c:pt idx="8584">
                  <c:v>19.936499999999985</c:v>
                </c:pt>
                <c:pt idx="8585">
                  <c:v>19.939699999999981</c:v>
                </c:pt>
                <c:pt idx="8586">
                  <c:v>19.940799999999978</c:v>
                </c:pt>
                <c:pt idx="8587">
                  <c:v>19.942599999999977</c:v>
                </c:pt>
                <c:pt idx="8588">
                  <c:v>19.954000000000001</c:v>
                </c:pt>
                <c:pt idx="8589">
                  <c:v>19.954000000000001</c:v>
                </c:pt>
                <c:pt idx="8590">
                  <c:v>19.954899999999999</c:v>
                </c:pt>
                <c:pt idx="8591">
                  <c:v>19.954899999999999</c:v>
                </c:pt>
                <c:pt idx="8592">
                  <c:v>19.958199999999984</c:v>
                </c:pt>
                <c:pt idx="8593">
                  <c:v>19.961299999999984</c:v>
                </c:pt>
                <c:pt idx="8594">
                  <c:v>19.964200000000002</c:v>
                </c:pt>
                <c:pt idx="8595">
                  <c:v>19.969199999999983</c:v>
                </c:pt>
                <c:pt idx="8596">
                  <c:v>19.972299999999983</c:v>
                </c:pt>
                <c:pt idx="8597">
                  <c:v>19.9788</c:v>
                </c:pt>
                <c:pt idx="8598">
                  <c:v>19.984299999999983</c:v>
                </c:pt>
                <c:pt idx="8599">
                  <c:v>19.991299999999985</c:v>
                </c:pt>
                <c:pt idx="8600">
                  <c:v>19.994199999999989</c:v>
                </c:pt>
                <c:pt idx="8601">
                  <c:v>19.994199999999989</c:v>
                </c:pt>
                <c:pt idx="8602">
                  <c:v>19.999300000000002</c:v>
                </c:pt>
                <c:pt idx="8603">
                  <c:v>20.0061</c:v>
                </c:pt>
                <c:pt idx="8604">
                  <c:v>20.0062</c:v>
                </c:pt>
                <c:pt idx="8605">
                  <c:v>20.006799999999981</c:v>
                </c:pt>
                <c:pt idx="8606">
                  <c:v>20.012799999999984</c:v>
                </c:pt>
                <c:pt idx="8607">
                  <c:v>20.01380000000001</c:v>
                </c:pt>
                <c:pt idx="8608">
                  <c:v>20.016200000000001</c:v>
                </c:pt>
                <c:pt idx="8609">
                  <c:v>20.0214</c:v>
                </c:pt>
                <c:pt idx="8610">
                  <c:v>20.02819999999998</c:v>
                </c:pt>
                <c:pt idx="8611">
                  <c:v>20.041899999999988</c:v>
                </c:pt>
                <c:pt idx="8612">
                  <c:v>20.0428</c:v>
                </c:pt>
                <c:pt idx="8613">
                  <c:v>20.044899999999988</c:v>
                </c:pt>
                <c:pt idx="8614">
                  <c:v>20.052800000000001</c:v>
                </c:pt>
                <c:pt idx="8615">
                  <c:v>20.052800000000001</c:v>
                </c:pt>
                <c:pt idx="8616">
                  <c:v>20.0535</c:v>
                </c:pt>
                <c:pt idx="8617">
                  <c:v>20.053599999999989</c:v>
                </c:pt>
                <c:pt idx="8618">
                  <c:v>20.055399999999985</c:v>
                </c:pt>
                <c:pt idx="8619">
                  <c:v>20.057099999999988</c:v>
                </c:pt>
                <c:pt idx="8620">
                  <c:v>20.057099999999988</c:v>
                </c:pt>
                <c:pt idx="8621">
                  <c:v>20.057800000000011</c:v>
                </c:pt>
                <c:pt idx="8622">
                  <c:v>20.058900000000001</c:v>
                </c:pt>
                <c:pt idx="8623">
                  <c:v>20.059100000000001</c:v>
                </c:pt>
                <c:pt idx="8624">
                  <c:v>20.061299999999989</c:v>
                </c:pt>
                <c:pt idx="8625">
                  <c:v>20.068099999999983</c:v>
                </c:pt>
                <c:pt idx="8626">
                  <c:v>20.068099999999983</c:v>
                </c:pt>
                <c:pt idx="8627">
                  <c:v>20.068999999999988</c:v>
                </c:pt>
                <c:pt idx="8628">
                  <c:v>20.069199999999984</c:v>
                </c:pt>
                <c:pt idx="8629">
                  <c:v>20.073599999999985</c:v>
                </c:pt>
                <c:pt idx="8630">
                  <c:v>20.073699999999985</c:v>
                </c:pt>
                <c:pt idx="8631">
                  <c:v>20.07490000000001</c:v>
                </c:pt>
                <c:pt idx="8632">
                  <c:v>20.079000000000001</c:v>
                </c:pt>
                <c:pt idx="8633">
                  <c:v>20.087800000000001</c:v>
                </c:pt>
                <c:pt idx="8634">
                  <c:v>20.0928</c:v>
                </c:pt>
                <c:pt idx="8635">
                  <c:v>20.106400000000001</c:v>
                </c:pt>
                <c:pt idx="8636">
                  <c:v>20.1066</c:v>
                </c:pt>
                <c:pt idx="8637">
                  <c:v>20.1084</c:v>
                </c:pt>
                <c:pt idx="8638">
                  <c:v>20.108899999999988</c:v>
                </c:pt>
                <c:pt idx="8639">
                  <c:v>20.11000000000001</c:v>
                </c:pt>
                <c:pt idx="8640">
                  <c:v>20.110299999999999</c:v>
                </c:pt>
                <c:pt idx="8641">
                  <c:v>20.113099999999999</c:v>
                </c:pt>
                <c:pt idx="8642">
                  <c:v>20.114300000000011</c:v>
                </c:pt>
                <c:pt idx="8643">
                  <c:v>20.121300000000005</c:v>
                </c:pt>
                <c:pt idx="8644">
                  <c:v>20.132999999999999</c:v>
                </c:pt>
                <c:pt idx="8645">
                  <c:v>20.137799999999999</c:v>
                </c:pt>
                <c:pt idx="8646">
                  <c:v>20.137799999999999</c:v>
                </c:pt>
                <c:pt idx="8647">
                  <c:v>20.151700000000005</c:v>
                </c:pt>
                <c:pt idx="8648">
                  <c:v>20.153199999999988</c:v>
                </c:pt>
                <c:pt idx="8649">
                  <c:v>20.153600000000001</c:v>
                </c:pt>
                <c:pt idx="8650">
                  <c:v>20.16480000000001</c:v>
                </c:pt>
                <c:pt idx="8651">
                  <c:v>20.165599999999984</c:v>
                </c:pt>
                <c:pt idx="8652">
                  <c:v>20.166699999999985</c:v>
                </c:pt>
                <c:pt idx="8653">
                  <c:v>20.167000000000005</c:v>
                </c:pt>
                <c:pt idx="8654">
                  <c:v>20.167999999999999</c:v>
                </c:pt>
                <c:pt idx="8655">
                  <c:v>20.1721</c:v>
                </c:pt>
                <c:pt idx="8656">
                  <c:v>20.172999999999988</c:v>
                </c:pt>
                <c:pt idx="8657">
                  <c:v>20.173100000000005</c:v>
                </c:pt>
                <c:pt idx="8658">
                  <c:v>20.177399999999999</c:v>
                </c:pt>
                <c:pt idx="8659">
                  <c:v>20.181899999999999</c:v>
                </c:pt>
                <c:pt idx="8660">
                  <c:v>20.184100000000001</c:v>
                </c:pt>
                <c:pt idx="8661">
                  <c:v>20.184100000000001</c:v>
                </c:pt>
                <c:pt idx="8662">
                  <c:v>20.186499999999985</c:v>
                </c:pt>
                <c:pt idx="8663">
                  <c:v>20.188499999999983</c:v>
                </c:pt>
                <c:pt idx="8664">
                  <c:v>20.193899999999999</c:v>
                </c:pt>
                <c:pt idx="8665">
                  <c:v>20.193899999999999</c:v>
                </c:pt>
                <c:pt idx="8666">
                  <c:v>20.194600000000001</c:v>
                </c:pt>
                <c:pt idx="8667">
                  <c:v>20.194600000000001</c:v>
                </c:pt>
                <c:pt idx="8668">
                  <c:v>20.196400000000001</c:v>
                </c:pt>
                <c:pt idx="8669">
                  <c:v>20.202599999999983</c:v>
                </c:pt>
                <c:pt idx="8670">
                  <c:v>20.205299999999983</c:v>
                </c:pt>
                <c:pt idx="8671">
                  <c:v>20.214099999999988</c:v>
                </c:pt>
                <c:pt idx="8672">
                  <c:v>20.220399999999984</c:v>
                </c:pt>
                <c:pt idx="8673">
                  <c:v>20.221499999999985</c:v>
                </c:pt>
                <c:pt idx="8674">
                  <c:v>20.225399999999983</c:v>
                </c:pt>
                <c:pt idx="8675">
                  <c:v>20.225399999999983</c:v>
                </c:pt>
                <c:pt idx="8676">
                  <c:v>20.226599999999983</c:v>
                </c:pt>
                <c:pt idx="8677">
                  <c:v>20.226599999999983</c:v>
                </c:pt>
                <c:pt idx="8678">
                  <c:v>20.2271</c:v>
                </c:pt>
                <c:pt idx="8679">
                  <c:v>20.229399999999981</c:v>
                </c:pt>
                <c:pt idx="8680">
                  <c:v>20.233799999999984</c:v>
                </c:pt>
                <c:pt idx="8681">
                  <c:v>20.241299999999985</c:v>
                </c:pt>
                <c:pt idx="8682">
                  <c:v>20.242099999999983</c:v>
                </c:pt>
                <c:pt idx="8683">
                  <c:v>20.24499999999999</c:v>
                </c:pt>
                <c:pt idx="8684">
                  <c:v>20.245999999999984</c:v>
                </c:pt>
                <c:pt idx="8685">
                  <c:v>20.2498</c:v>
                </c:pt>
                <c:pt idx="8686">
                  <c:v>20.256499999999988</c:v>
                </c:pt>
                <c:pt idx="8687">
                  <c:v>20.256499999999988</c:v>
                </c:pt>
                <c:pt idx="8688">
                  <c:v>20.25780000000001</c:v>
                </c:pt>
                <c:pt idx="8689">
                  <c:v>20.259399999999989</c:v>
                </c:pt>
                <c:pt idx="8690">
                  <c:v>20.26199999999999</c:v>
                </c:pt>
                <c:pt idx="8691">
                  <c:v>20.263599999999983</c:v>
                </c:pt>
                <c:pt idx="8692">
                  <c:v>20.263699999999986</c:v>
                </c:pt>
                <c:pt idx="8693">
                  <c:v>20.267800000000001</c:v>
                </c:pt>
                <c:pt idx="8694">
                  <c:v>20.270099999999989</c:v>
                </c:pt>
                <c:pt idx="8695">
                  <c:v>20.270099999999989</c:v>
                </c:pt>
                <c:pt idx="8696">
                  <c:v>20.271000000000001</c:v>
                </c:pt>
                <c:pt idx="8697">
                  <c:v>20.273900000000001</c:v>
                </c:pt>
                <c:pt idx="8698">
                  <c:v>20.2742</c:v>
                </c:pt>
                <c:pt idx="8699">
                  <c:v>20.283299999999983</c:v>
                </c:pt>
                <c:pt idx="8700">
                  <c:v>20.283599999999986</c:v>
                </c:pt>
                <c:pt idx="8701">
                  <c:v>20.286499999999982</c:v>
                </c:pt>
                <c:pt idx="8702">
                  <c:v>20.2898</c:v>
                </c:pt>
                <c:pt idx="8703">
                  <c:v>20.292099999999984</c:v>
                </c:pt>
                <c:pt idx="8704">
                  <c:v>20.293800000000001</c:v>
                </c:pt>
                <c:pt idx="8705">
                  <c:v>20.295699999999986</c:v>
                </c:pt>
                <c:pt idx="8706">
                  <c:v>20.296399999999981</c:v>
                </c:pt>
                <c:pt idx="8707">
                  <c:v>20.298299999999983</c:v>
                </c:pt>
                <c:pt idx="8708">
                  <c:v>20.300999999999988</c:v>
                </c:pt>
                <c:pt idx="8709">
                  <c:v>20.308700000000002</c:v>
                </c:pt>
                <c:pt idx="8710">
                  <c:v>20.308900000000001</c:v>
                </c:pt>
                <c:pt idx="8711">
                  <c:v>20.309799999999989</c:v>
                </c:pt>
                <c:pt idx="8712">
                  <c:v>20.309799999999989</c:v>
                </c:pt>
                <c:pt idx="8713">
                  <c:v>20.311499999999999</c:v>
                </c:pt>
                <c:pt idx="8714">
                  <c:v>20.321100000000001</c:v>
                </c:pt>
                <c:pt idx="8715">
                  <c:v>20.323899999999988</c:v>
                </c:pt>
                <c:pt idx="8716">
                  <c:v>20.324100000000001</c:v>
                </c:pt>
                <c:pt idx="8717">
                  <c:v>20.327200000000001</c:v>
                </c:pt>
                <c:pt idx="8718">
                  <c:v>20.32790000000001</c:v>
                </c:pt>
                <c:pt idx="8719">
                  <c:v>20.3306</c:v>
                </c:pt>
                <c:pt idx="8720">
                  <c:v>20.331700000000001</c:v>
                </c:pt>
                <c:pt idx="8721">
                  <c:v>20.331700000000001</c:v>
                </c:pt>
                <c:pt idx="8722">
                  <c:v>20.331700000000001</c:v>
                </c:pt>
                <c:pt idx="8723">
                  <c:v>20.332799999999985</c:v>
                </c:pt>
                <c:pt idx="8724">
                  <c:v>20.3337</c:v>
                </c:pt>
                <c:pt idx="8725">
                  <c:v>20.336400000000001</c:v>
                </c:pt>
                <c:pt idx="8726">
                  <c:v>20.344200000000001</c:v>
                </c:pt>
                <c:pt idx="8727">
                  <c:v>20.346399999999988</c:v>
                </c:pt>
                <c:pt idx="8728">
                  <c:v>20.349499999999985</c:v>
                </c:pt>
                <c:pt idx="8729">
                  <c:v>20.349499999999985</c:v>
                </c:pt>
                <c:pt idx="8730">
                  <c:v>20.355699999999985</c:v>
                </c:pt>
                <c:pt idx="8731">
                  <c:v>20.358699999999985</c:v>
                </c:pt>
                <c:pt idx="8732">
                  <c:v>20.359400000000001</c:v>
                </c:pt>
                <c:pt idx="8733">
                  <c:v>20.362399999999983</c:v>
                </c:pt>
                <c:pt idx="8734">
                  <c:v>20.362399999999983</c:v>
                </c:pt>
                <c:pt idx="8735">
                  <c:v>20.366299999999985</c:v>
                </c:pt>
                <c:pt idx="8736">
                  <c:v>20.368200000000002</c:v>
                </c:pt>
                <c:pt idx="8737">
                  <c:v>20.370200000000001</c:v>
                </c:pt>
                <c:pt idx="8738">
                  <c:v>20.370899999999999</c:v>
                </c:pt>
                <c:pt idx="8739">
                  <c:v>20.371300000000005</c:v>
                </c:pt>
                <c:pt idx="8740">
                  <c:v>20.374800000000011</c:v>
                </c:pt>
                <c:pt idx="8741">
                  <c:v>20.377500000000001</c:v>
                </c:pt>
                <c:pt idx="8742">
                  <c:v>20.377500000000001</c:v>
                </c:pt>
                <c:pt idx="8743">
                  <c:v>20.381999999999991</c:v>
                </c:pt>
                <c:pt idx="8744">
                  <c:v>20.391300000000001</c:v>
                </c:pt>
                <c:pt idx="8745">
                  <c:v>20.39190000000001</c:v>
                </c:pt>
                <c:pt idx="8746">
                  <c:v>20.394100000000005</c:v>
                </c:pt>
                <c:pt idx="8747">
                  <c:v>20.406499999999983</c:v>
                </c:pt>
                <c:pt idx="8748">
                  <c:v>20.410299999999989</c:v>
                </c:pt>
                <c:pt idx="8749">
                  <c:v>20.4133</c:v>
                </c:pt>
                <c:pt idx="8750">
                  <c:v>20.413399999999989</c:v>
                </c:pt>
                <c:pt idx="8751">
                  <c:v>20.423999999999989</c:v>
                </c:pt>
                <c:pt idx="8752">
                  <c:v>20.425999999999981</c:v>
                </c:pt>
                <c:pt idx="8753">
                  <c:v>20.429499999999983</c:v>
                </c:pt>
                <c:pt idx="8754">
                  <c:v>20.429499999999983</c:v>
                </c:pt>
                <c:pt idx="8755">
                  <c:v>20.4346</c:v>
                </c:pt>
                <c:pt idx="8756">
                  <c:v>20.4359</c:v>
                </c:pt>
                <c:pt idx="8757">
                  <c:v>20.4375</c:v>
                </c:pt>
                <c:pt idx="8758">
                  <c:v>20.438699999999983</c:v>
                </c:pt>
                <c:pt idx="8759">
                  <c:v>20.440799999999978</c:v>
                </c:pt>
                <c:pt idx="8760">
                  <c:v>20.4438</c:v>
                </c:pt>
                <c:pt idx="8761">
                  <c:v>20.445099999999986</c:v>
                </c:pt>
                <c:pt idx="8762">
                  <c:v>20.454699999999985</c:v>
                </c:pt>
                <c:pt idx="8763">
                  <c:v>20.456900000000001</c:v>
                </c:pt>
                <c:pt idx="8764">
                  <c:v>20.457000000000001</c:v>
                </c:pt>
                <c:pt idx="8765">
                  <c:v>20.459199999999989</c:v>
                </c:pt>
                <c:pt idx="8766">
                  <c:v>20.460499999999985</c:v>
                </c:pt>
                <c:pt idx="8767">
                  <c:v>20.461599999999983</c:v>
                </c:pt>
                <c:pt idx="8768">
                  <c:v>20.465499999999977</c:v>
                </c:pt>
                <c:pt idx="8769">
                  <c:v>20.468999999999983</c:v>
                </c:pt>
                <c:pt idx="8770">
                  <c:v>20.472399999999983</c:v>
                </c:pt>
                <c:pt idx="8771">
                  <c:v>20.472399999999983</c:v>
                </c:pt>
                <c:pt idx="8772">
                  <c:v>20.473299999999981</c:v>
                </c:pt>
                <c:pt idx="8773">
                  <c:v>20.47999999999999</c:v>
                </c:pt>
                <c:pt idx="8774">
                  <c:v>20.483299999999986</c:v>
                </c:pt>
                <c:pt idx="8775">
                  <c:v>20.486699999999978</c:v>
                </c:pt>
                <c:pt idx="8776">
                  <c:v>20.4879</c:v>
                </c:pt>
                <c:pt idx="8777">
                  <c:v>20.492099999999983</c:v>
                </c:pt>
                <c:pt idx="8778">
                  <c:v>20.497399999999985</c:v>
                </c:pt>
                <c:pt idx="8779">
                  <c:v>20.503699999999981</c:v>
                </c:pt>
                <c:pt idx="8780">
                  <c:v>20.5046</c:v>
                </c:pt>
                <c:pt idx="8781">
                  <c:v>20.50780000000001</c:v>
                </c:pt>
                <c:pt idx="8782">
                  <c:v>20.508099999999985</c:v>
                </c:pt>
                <c:pt idx="8783">
                  <c:v>20.508800000000001</c:v>
                </c:pt>
                <c:pt idx="8784">
                  <c:v>20.509499999999989</c:v>
                </c:pt>
                <c:pt idx="8785">
                  <c:v>20.520900000000001</c:v>
                </c:pt>
                <c:pt idx="8786">
                  <c:v>20.526700000000002</c:v>
                </c:pt>
                <c:pt idx="8787">
                  <c:v>20.536100000000001</c:v>
                </c:pt>
                <c:pt idx="8788">
                  <c:v>20.546199999999985</c:v>
                </c:pt>
                <c:pt idx="8789">
                  <c:v>20.549399999999984</c:v>
                </c:pt>
                <c:pt idx="8790">
                  <c:v>20.55</c:v>
                </c:pt>
                <c:pt idx="8791">
                  <c:v>20.55</c:v>
                </c:pt>
                <c:pt idx="8792">
                  <c:v>20.5504</c:v>
                </c:pt>
                <c:pt idx="8793">
                  <c:v>20.558399999999985</c:v>
                </c:pt>
                <c:pt idx="8794">
                  <c:v>20.558399999999985</c:v>
                </c:pt>
                <c:pt idx="8795">
                  <c:v>20.56</c:v>
                </c:pt>
                <c:pt idx="8796">
                  <c:v>20.56019999999998</c:v>
                </c:pt>
                <c:pt idx="8797">
                  <c:v>20.561</c:v>
                </c:pt>
                <c:pt idx="8798">
                  <c:v>20.562399999999982</c:v>
                </c:pt>
                <c:pt idx="8799">
                  <c:v>20.564399999999988</c:v>
                </c:pt>
                <c:pt idx="8800">
                  <c:v>20.571000000000005</c:v>
                </c:pt>
                <c:pt idx="8801">
                  <c:v>20.576599999999988</c:v>
                </c:pt>
                <c:pt idx="8802">
                  <c:v>20.579599999999989</c:v>
                </c:pt>
                <c:pt idx="8803">
                  <c:v>20.583199999999984</c:v>
                </c:pt>
                <c:pt idx="8804">
                  <c:v>20.583599999999983</c:v>
                </c:pt>
                <c:pt idx="8805">
                  <c:v>20.583599999999983</c:v>
                </c:pt>
                <c:pt idx="8806">
                  <c:v>20.585299999999986</c:v>
                </c:pt>
                <c:pt idx="8807">
                  <c:v>20.590199999999989</c:v>
                </c:pt>
                <c:pt idx="8808">
                  <c:v>20.594100000000001</c:v>
                </c:pt>
                <c:pt idx="8809">
                  <c:v>20.595300000000002</c:v>
                </c:pt>
                <c:pt idx="8810">
                  <c:v>20.6052</c:v>
                </c:pt>
                <c:pt idx="8811">
                  <c:v>20.6052</c:v>
                </c:pt>
                <c:pt idx="8812">
                  <c:v>20.6052</c:v>
                </c:pt>
                <c:pt idx="8813">
                  <c:v>20.609100000000005</c:v>
                </c:pt>
                <c:pt idx="8814">
                  <c:v>20.610499999999988</c:v>
                </c:pt>
                <c:pt idx="8815">
                  <c:v>20.614599999999999</c:v>
                </c:pt>
                <c:pt idx="8816">
                  <c:v>20.614999999999998</c:v>
                </c:pt>
                <c:pt idx="8817">
                  <c:v>20.614999999999998</c:v>
                </c:pt>
                <c:pt idx="8818">
                  <c:v>20.615300000000001</c:v>
                </c:pt>
                <c:pt idx="8819">
                  <c:v>20.6204</c:v>
                </c:pt>
                <c:pt idx="8820">
                  <c:v>20.621900000000011</c:v>
                </c:pt>
                <c:pt idx="8821">
                  <c:v>20.622199999999989</c:v>
                </c:pt>
                <c:pt idx="8822">
                  <c:v>20.626200000000001</c:v>
                </c:pt>
                <c:pt idx="8823">
                  <c:v>20.628699999999981</c:v>
                </c:pt>
                <c:pt idx="8824">
                  <c:v>20.6386</c:v>
                </c:pt>
                <c:pt idx="8825">
                  <c:v>20.641800000000011</c:v>
                </c:pt>
                <c:pt idx="8826">
                  <c:v>20.6431</c:v>
                </c:pt>
                <c:pt idx="8827">
                  <c:v>20.643599999999989</c:v>
                </c:pt>
                <c:pt idx="8828">
                  <c:v>20.645399999999984</c:v>
                </c:pt>
                <c:pt idx="8829">
                  <c:v>20.648099999999989</c:v>
                </c:pt>
                <c:pt idx="8830">
                  <c:v>20.649000000000001</c:v>
                </c:pt>
                <c:pt idx="8831">
                  <c:v>20.653400000000001</c:v>
                </c:pt>
                <c:pt idx="8832">
                  <c:v>20.656300000000005</c:v>
                </c:pt>
                <c:pt idx="8833">
                  <c:v>20.66480000000001</c:v>
                </c:pt>
                <c:pt idx="8834">
                  <c:v>20.6676</c:v>
                </c:pt>
                <c:pt idx="8835">
                  <c:v>20.670100000000001</c:v>
                </c:pt>
                <c:pt idx="8836">
                  <c:v>20.6707</c:v>
                </c:pt>
                <c:pt idx="8837">
                  <c:v>20.6723</c:v>
                </c:pt>
                <c:pt idx="8838">
                  <c:v>20.674199999999999</c:v>
                </c:pt>
                <c:pt idx="8839">
                  <c:v>20.6785</c:v>
                </c:pt>
                <c:pt idx="8840">
                  <c:v>20.6797</c:v>
                </c:pt>
                <c:pt idx="8841">
                  <c:v>20.6797</c:v>
                </c:pt>
                <c:pt idx="8842">
                  <c:v>20.6814</c:v>
                </c:pt>
                <c:pt idx="8843">
                  <c:v>20.684799999999989</c:v>
                </c:pt>
                <c:pt idx="8844">
                  <c:v>20.684799999999989</c:v>
                </c:pt>
                <c:pt idx="8845">
                  <c:v>20.686800000000005</c:v>
                </c:pt>
                <c:pt idx="8846">
                  <c:v>20.688399999999984</c:v>
                </c:pt>
                <c:pt idx="8847">
                  <c:v>20.695900000000005</c:v>
                </c:pt>
                <c:pt idx="8848">
                  <c:v>20.707899999999999</c:v>
                </c:pt>
                <c:pt idx="8849">
                  <c:v>20.714700000000001</c:v>
                </c:pt>
                <c:pt idx="8850">
                  <c:v>20.714700000000001</c:v>
                </c:pt>
                <c:pt idx="8851">
                  <c:v>20.715800000000005</c:v>
                </c:pt>
                <c:pt idx="8852">
                  <c:v>20.724599999999985</c:v>
                </c:pt>
                <c:pt idx="8853">
                  <c:v>20.725099999999983</c:v>
                </c:pt>
                <c:pt idx="8854">
                  <c:v>20.726099999999985</c:v>
                </c:pt>
                <c:pt idx="8855">
                  <c:v>20.7271</c:v>
                </c:pt>
                <c:pt idx="8856">
                  <c:v>20.7302</c:v>
                </c:pt>
                <c:pt idx="8857">
                  <c:v>20.7346</c:v>
                </c:pt>
                <c:pt idx="8858">
                  <c:v>20.736000000000001</c:v>
                </c:pt>
                <c:pt idx="8859">
                  <c:v>20.7361</c:v>
                </c:pt>
                <c:pt idx="8860">
                  <c:v>20.748699999999978</c:v>
                </c:pt>
                <c:pt idx="8861">
                  <c:v>20.756900000000005</c:v>
                </c:pt>
                <c:pt idx="8862">
                  <c:v>20.758800000000001</c:v>
                </c:pt>
                <c:pt idx="8863">
                  <c:v>20.7608</c:v>
                </c:pt>
                <c:pt idx="8864">
                  <c:v>20.76199999999999</c:v>
                </c:pt>
                <c:pt idx="8865">
                  <c:v>20.763299999999983</c:v>
                </c:pt>
                <c:pt idx="8866">
                  <c:v>20.7743</c:v>
                </c:pt>
                <c:pt idx="8867">
                  <c:v>20.777799999999989</c:v>
                </c:pt>
                <c:pt idx="8868">
                  <c:v>20.783599999999986</c:v>
                </c:pt>
                <c:pt idx="8869">
                  <c:v>20.783599999999986</c:v>
                </c:pt>
                <c:pt idx="8870">
                  <c:v>20.783599999999986</c:v>
                </c:pt>
                <c:pt idx="8871">
                  <c:v>20.783599999999986</c:v>
                </c:pt>
                <c:pt idx="8872">
                  <c:v>20.783699999999985</c:v>
                </c:pt>
                <c:pt idx="8873">
                  <c:v>20.789599999999986</c:v>
                </c:pt>
                <c:pt idx="8874">
                  <c:v>20.795299999999983</c:v>
                </c:pt>
                <c:pt idx="8875">
                  <c:v>20.795599999999983</c:v>
                </c:pt>
                <c:pt idx="8876">
                  <c:v>20.800599999999989</c:v>
                </c:pt>
                <c:pt idx="8877">
                  <c:v>20.8017</c:v>
                </c:pt>
                <c:pt idx="8878">
                  <c:v>20.8017</c:v>
                </c:pt>
                <c:pt idx="8879">
                  <c:v>20.809899999999999</c:v>
                </c:pt>
                <c:pt idx="8880">
                  <c:v>20.810500000000001</c:v>
                </c:pt>
                <c:pt idx="8881">
                  <c:v>20.816199999999988</c:v>
                </c:pt>
                <c:pt idx="8882">
                  <c:v>20.825599999999984</c:v>
                </c:pt>
                <c:pt idx="8883">
                  <c:v>20.82790000000001</c:v>
                </c:pt>
                <c:pt idx="8884">
                  <c:v>20.830200000000001</c:v>
                </c:pt>
                <c:pt idx="8885">
                  <c:v>20.832799999999985</c:v>
                </c:pt>
                <c:pt idx="8886">
                  <c:v>20.8337</c:v>
                </c:pt>
                <c:pt idx="8887">
                  <c:v>20.8337</c:v>
                </c:pt>
                <c:pt idx="8888">
                  <c:v>20.839800000000011</c:v>
                </c:pt>
                <c:pt idx="8889">
                  <c:v>20.844999999999999</c:v>
                </c:pt>
                <c:pt idx="8890">
                  <c:v>20.845199999999981</c:v>
                </c:pt>
                <c:pt idx="8891">
                  <c:v>20.845199999999981</c:v>
                </c:pt>
                <c:pt idx="8892">
                  <c:v>20.8584</c:v>
                </c:pt>
                <c:pt idx="8893">
                  <c:v>20.858899999999988</c:v>
                </c:pt>
                <c:pt idx="8894">
                  <c:v>20.859100000000005</c:v>
                </c:pt>
                <c:pt idx="8895">
                  <c:v>20.862199999999984</c:v>
                </c:pt>
                <c:pt idx="8896">
                  <c:v>20.8629</c:v>
                </c:pt>
                <c:pt idx="8897">
                  <c:v>20.8629</c:v>
                </c:pt>
                <c:pt idx="8898">
                  <c:v>20.8644</c:v>
                </c:pt>
                <c:pt idx="8899">
                  <c:v>20.866</c:v>
                </c:pt>
                <c:pt idx="8900">
                  <c:v>20.869700000000002</c:v>
                </c:pt>
                <c:pt idx="8901">
                  <c:v>20.872800000000005</c:v>
                </c:pt>
                <c:pt idx="8902">
                  <c:v>20.873899999999999</c:v>
                </c:pt>
                <c:pt idx="8903">
                  <c:v>20.8796</c:v>
                </c:pt>
                <c:pt idx="8904">
                  <c:v>20.886199999999985</c:v>
                </c:pt>
                <c:pt idx="8905">
                  <c:v>20.886399999999981</c:v>
                </c:pt>
                <c:pt idx="8906">
                  <c:v>20.894800000000011</c:v>
                </c:pt>
                <c:pt idx="8907">
                  <c:v>20.896699999999989</c:v>
                </c:pt>
                <c:pt idx="8908">
                  <c:v>20.901399999999985</c:v>
                </c:pt>
                <c:pt idx="8909">
                  <c:v>20.903399999999984</c:v>
                </c:pt>
                <c:pt idx="8910">
                  <c:v>20.909099999999984</c:v>
                </c:pt>
                <c:pt idx="8911">
                  <c:v>20.9099</c:v>
                </c:pt>
                <c:pt idx="8912">
                  <c:v>20.9146</c:v>
                </c:pt>
                <c:pt idx="8913">
                  <c:v>20.9175</c:v>
                </c:pt>
                <c:pt idx="8914">
                  <c:v>20.919899999999988</c:v>
                </c:pt>
                <c:pt idx="8915">
                  <c:v>20.920199999999983</c:v>
                </c:pt>
                <c:pt idx="8916">
                  <c:v>20.920199999999983</c:v>
                </c:pt>
                <c:pt idx="8917">
                  <c:v>20.922199999999986</c:v>
                </c:pt>
                <c:pt idx="8918">
                  <c:v>20.924199999999985</c:v>
                </c:pt>
                <c:pt idx="8919">
                  <c:v>20.927499999999981</c:v>
                </c:pt>
                <c:pt idx="8920">
                  <c:v>20.930900000000001</c:v>
                </c:pt>
                <c:pt idx="8921">
                  <c:v>20.931899999999999</c:v>
                </c:pt>
                <c:pt idx="8922">
                  <c:v>20.933299999999988</c:v>
                </c:pt>
                <c:pt idx="8923">
                  <c:v>20.936399999999985</c:v>
                </c:pt>
                <c:pt idx="8924">
                  <c:v>20.943599999999986</c:v>
                </c:pt>
                <c:pt idx="8925">
                  <c:v>20.945499999999978</c:v>
                </c:pt>
                <c:pt idx="8926">
                  <c:v>20.947500000000002</c:v>
                </c:pt>
                <c:pt idx="8927">
                  <c:v>20.9511</c:v>
                </c:pt>
                <c:pt idx="8928">
                  <c:v>20.960899999999985</c:v>
                </c:pt>
                <c:pt idx="8929">
                  <c:v>20.961499999999983</c:v>
                </c:pt>
                <c:pt idx="8930">
                  <c:v>20.964099999999981</c:v>
                </c:pt>
                <c:pt idx="8931">
                  <c:v>20.965099999999985</c:v>
                </c:pt>
                <c:pt idx="8932">
                  <c:v>20.966399999999986</c:v>
                </c:pt>
                <c:pt idx="8933">
                  <c:v>20.971800000000005</c:v>
                </c:pt>
                <c:pt idx="8934">
                  <c:v>20.972899999999989</c:v>
                </c:pt>
                <c:pt idx="8935">
                  <c:v>20.975399999999983</c:v>
                </c:pt>
                <c:pt idx="8936">
                  <c:v>20.976900000000001</c:v>
                </c:pt>
                <c:pt idx="8937">
                  <c:v>20.981699999999986</c:v>
                </c:pt>
                <c:pt idx="8938">
                  <c:v>20.9848</c:v>
                </c:pt>
                <c:pt idx="8939">
                  <c:v>20.987499999999983</c:v>
                </c:pt>
                <c:pt idx="8940">
                  <c:v>20.98879999999998</c:v>
                </c:pt>
                <c:pt idx="8941">
                  <c:v>20.9969</c:v>
                </c:pt>
                <c:pt idx="8942">
                  <c:v>20.999399999999984</c:v>
                </c:pt>
                <c:pt idx="8943">
                  <c:v>21.0031</c:v>
                </c:pt>
                <c:pt idx="8944">
                  <c:v>21.007000000000001</c:v>
                </c:pt>
                <c:pt idx="8945">
                  <c:v>21.0093</c:v>
                </c:pt>
                <c:pt idx="8946">
                  <c:v>21.011800000000012</c:v>
                </c:pt>
                <c:pt idx="8947">
                  <c:v>21.022699999999983</c:v>
                </c:pt>
                <c:pt idx="8948">
                  <c:v>21.025599999999983</c:v>
                </c:pt>
                <c:pt idx="8949">
                  <c:v>21.029399999999985</c:v>
                </c:pt>
                <c:pt idx="8950">
                  <c:v>21.029399999999985</c:v>
                </c:pt>
                <c:pt idx="8951">
                  <c:v>21.029800000000005</c:v>
                </c:pt>
                <c:pt idx="8952">
                  <c:v>21.030100000000001</c:v>
                </c:pt>
                <c:pt idx="8953">
                  <c:v>21.031800000000011</c:v>
                </c:pt>
                <c:pt idx="8954">
                  <c:v>21.032699999999981</c:v>
                </c:pt>
                <c:pt idx="8955">
                  <c:v>21.032699999999981</c:v>
                </c:pt>
                <c:pt idx="8956">
                  <c:v>21.037700000000001</c:v>
                </c:pt>
                <c:pt idx="8957">
                  <c:v>21.037700000000001</c:v>
                </c:pt>
                <c:pt idx="8958">
                  <c:v>21.043800000000001</c:v>
                </c:pt>
                <c:pt idx="8959">
                  <c:v>21.049099999999989</c:v>
                </c:pt>
                <c:pt idx="8960">
                  <c:v>21.049699999999984</c:v>
                </c:pt>
                <c:pt idx="8961">
                  <c:v>21.05</c:v>
                </c:pt>
                <c:pt idx="8962">
                  <c:v>21.056999999999999</c:v>
                </c:pt>
                <c:pt idx="8963">
                  <c:v>21.058399999999985</c:v>
                </c:pt>
                <c:pt idx="8964">
                  <c:v>21.060499999999983</c:v>
                </c:pt>
                <c:pt idx="8965">
                  <c:v>21.062299999999983</c:v>
                </c:pt>
                <c:pt idx="8966">
                  <c:v>21.0639</c:v>
                </c:pt>
                <c:pt idx="8967">
                  <c:v>21.072099999999985</c:v>
                </c:pt>
                <c:pt idx="8968">
                  <c:v>21.072099999999985</c:v>
                </c:pt>
                <c:pt idx="8969">
                  <c:v>21.07239999999998</c:v>
                </c:pt>
                <c:pt idx="8970">
                  <c:v>21.073399999999989</c:v>
                </c:pt>
                <c:pt idx="8971">
                  <c:v>21.073499999999989</c:v>
                </c:pt>
                <c:pt idx="8972">
                  <c:v>21.078199999999985</c:v>
                </c:pt>
                <c:pt idx="8973">
                  <c:v>21.084800000000001</c:v>
                </c:pt>
                <c:pt idx="8974">
                  <c:v>21.0868</c:v>
                </c:pt>
                <c:pt idx="8975">
                  <c:v>21.089699999999983</c:v>
                </c:pt>
                <c:pt idx="8976">
                  <c:v>21.090900000000001</c:v>
                </c:pt>
                <c:pt idx="8977">
                  <c:v>21.091100000000001</c:v>
                </c:pt>
                <c:pt idx="8978">
                  <c:v>21.095199999999981</c:v>
                </c:pt>
                <c:pt idx="8979">
                  <c:v>21.099599999999985</c:v>
                </c:pt>
                <c:pt idx="8980">
                  <c:v>21.099599999999985</c:v>
                </c:pt>
                <c:pt idx="8981">
                  <c:v>21.1084</c:v>
                </c:pt>
                <c:pt idx="8982">
                  <c:v>21.109300000000001</c:v>
                </c:pt>
                <c:pt idx="8983">
                  <c:v>21.115200000000005</c:v>
                </c:pt>
                <c:pt idx="8984">
                  <c:v>21.11600000000001</c:v>
                </c:pt>
                <c:pt idx="8985">
                  <c:v>21.11600000000001</c:v>
                </c:pt>
                <c:pt idx="8986">
                  <c:v>21.117000000000012</c:v>
                </c:pt>
                <c:pt idx="8987">
                  <c:v>21.123999999999999</c:v>
                </c:pt>
                <c:pt idx="8988">
                  <c:v>21.129200000000001</c:v>
                </c:pt>
                <c:pt idx="8989">
                  <c:v>21.1357</c:v>
                </c:pt>
                <c:pt idx="8990">
                  <c:v>21.137499999999999</c:v>
                </c:pt>
                <c:pt idx="8991">
                  <c:v>21.138400000000001</c:v>
                </c:pt>
                <c:pt idx="8992">
                  <c:v>21.138400000000001</c:v>
                </c:pt>
                <c:pt idx="8993">
                  <c:v>21.1404</c:v>
                </c:pt>
                <c:pt idx="8994">
                  <c:v>21.140799999999984</c:v>
                </c:pt>
                <c:pt idx="8995">
                  <c:v>21.141100000000005</c:v>
                </c:pt>
                <c:pt idx="8996">
                  <c:v>21.1416</c:v>
                </c:pt>
                <c:pt idx="8997">
                  <c:v>21.1433</c:v>
                </c:pt>
                <c:pt idx="8998">
                  <c:v>21.144800000000011</c:v>
                </c:pt>
                <c:pt idx="8999">
                  <c:v>21.1524</c:v>
                </c:pt>
                <c:pt idx="9000">
                  <c:v>21.161200000000001</c:v>
                </c:pt>
                <c:pt idx="9001">
                  <c:v>21.164300000000001</c:v>
                </c:pt>
                <c:pt idx="9002">
                  <c:v>21.165599999999984</c:v>
                </c:pt>
                <c:pt idx="9003">
                  <c:v>21.168800000000001</c:v>
                </c:pt>
                <c:pt idx="9004">
                  <c:v>21.172599999999989</c:v>
                </c:pt>
                <c:pt idx="9005">
                  <c:v>21.172599999999989</c:v>
                </c:pt>
                <c:pt idx="9006">
                  <c:v>21.172999999999988</c:v>
                </c:pt>
                <c:pt idx="9007">
                  <c:v>21.177900000000012</c:v>
                </c:pt>
                <c:pt idx="9008">
                  <c:v>21.182399999999983</c:v>
                </c:pt>
                <c:pt idx="9009">
                  <c:v>21.1829</c:v>
                </c:pt>
                <c:pt idx="9010">
                  <c:v>21.1875</c:v>
                </c:pt>
                <c:pt idx="9011">
                  <c:v>21.1875</c:v>
                </c:pt>
                <c:pt idx="9012">
                  <c:v>21.188300000000002</c:v>
                </c:pt>
                <c:pt idx="9013">
                  <c:v>21.19380000000001</c:v>
                </c:pt>
                <c:pt idx="9014">
                  <c:v>21.197700000000001</c:v>
                </c:pt>
                <c:pt idx="9015">
                  <c:v>21.197700000000001</c:v>
                </c:pt>
                <c:pt idx="9016">
                  <c:v>21.199200000000001</c:v>
                </c:pt>
                <c:pt idx="9017">
                  <c:v>21.207100000000001</c:v>
                </c:pt>
                <c:pt idx="9018">
                  <c:v>21.21</c:v>
                </c:pt>
                <c:pt idx="9019">
                  <c:v>21.217900000000011</c:v>
                </c:pt>
                <c:pt idx="9020">
                  <c:v>21.217900000000011</c:v>
                </c:pt>
                <c:pt idx="9021">
                  <c:v>21.217900000000011</c:v>
                </c:pt>
                <c:pt idx="9022">
                  <c:v>21.224699999999984</c:v>
                </c:pt>
                <c:pt idx="9023">
                  <c:v>21.227599999999985</c:v>
                </c:pt>
                <c:pt idx="9024">
                  <c:v>21.232500000000002</c:v>
                </c:pt>
                <c:pt idx="9025">
                  <c:v>21.241199999999989</c:v>
                </c:pt>
                <c:pt idx="9026">
                  <c:v>21.241199999999989</c:v>
                </c:pt>
                <c:pt idx="9027">
                  <c:v>21.241199999999989</c:v>
                </c:pt>
                <c:pt idx="9028">
                  <c:v>21.245199999999983</c:v>
                </c:pt>
                <c:pt idx="9029">
                  <c:v>21.246499999999983</c:v>
                </c:pt>
                <c:pt idx="9030">
                  <c:v>21.249499999999983</c:v>
                </c:pt>
                <c:pt idx="9031">
                  <c:v>21.2498</c:v>
                </c:pt>
                <c:pt idx="9032">
                  <c:v>21.2532</c:v>
                </c:pt>
                <c:pt idx="9033">
                  <c:v>21.253499999999985</c:v>
                </c:pt>
                <c:pt idx="9034">
                  <c:v>21.259</c:v>
                </c:pt>
                <c:pt idx="9035">
                  <c:v>21.260999999999989</c:v>
                </c:pt>
                <c:pt idx="9036">
                  <c:v>21.261500000000002</c:v>
                </c:pt>
                <c:pt idx="9037">
                  <c:v>21.270099999999989</c:v>
                </c:pt>
                <c:pt idx="9038">
                  <c:v>21.284800000000001</c:v>
                </c:pt>
                <c:pt idx="9039">
                  <c:v>21.288999999999984</c:v>
                </c:pt>
                <c:pt idx="9040">
                  <c:v>21.290699999999983</c:v>
                </c:pt>
                <c:pt idx="9041">
                  <c:v>21.2941</c:v>
                </c:pt>
                <c:pt idx="9042">
                  <c:v>21.2988</c:v>
                </c:pt>
                <c:pt idx="9043">
                  <c:v>21.302299999999985</c:v>
                </c:pt>
                <c:pt idx="9044">
                  <c:v>21.303999999999988</c:v>
                </c:pt>
                <c:pt idx="9045">
                  <c:v>21.307800000000011</c:v>
                </c:pt>
                <c:pt idx="9046">
                  <c:v>21.310000000000009</c:v>
                </c:pt>
                <c:pt idx="9047">
                  <c:v>21.316500000000001</c:v>
                </c:pt>
                <c:pt idx="9048">
                  <c:v>21.321400000000001</c:v>
                </c:pt>
                <c:pt idx="9049">
                  <c:v>21.3277</c:v>
                </c:pt>
                <c:pt idx="9050">
                  <c:v>21.3293</c:v>
                </c:pt>
                <c:pt idx="9051">
                  <c:v>21.3293</c:v>
                </c:pt>
                <c:pt idx="9052">
                  <c:v>21.3354</c:v>
                </c:pt>
                <c:pt idx="9053">
                  <c:v>21.336200000000005</c:v>
                </c:pt>
                <c:pt idx="9054">
                  <c:v>21.336200000000005</c:v>
                </c:pt>
                <c:pt idx="9055">
                  <c:v>21.3431</c:v>
                </c:pt>
                <c:pt idx="9056">
                  <c:v>21.349</c:v>
                </c:pt>
                <c:pt idx="9057">
                  <c:v>21.349599999999985</c:v>
                </c:pt>
                <c:pt idx="9058">
                  <c:v>21.3523</c:v>
                </c:pt>
                <c:pt idx="9059">
                  <c:v>21.35680000000001</c:v>
                </c:pt>
                <c:pt idx="9060">
                  <c:v>21.360099999999989</c:v>
                </c:pt>
                <c:pt idx="9061">
                  <c:v>21.361499999999989</c:v>
                </c:pt>
                <c:pt idx="9062">
                  <c:v>21.362499999999983</c:v>
                </c:pt>
                <c:pt idx="9063">
                  <c:v>21.364000000000001</c:v>
                </c:pt>
                <c:pt idx="9064">
                  <c:v>21.374800000000011</c:v>
                </c:pt>
                <c:pt idx="9065">
                  <c:v>21.3766</c:v>
                </c:pt>
                <c:pt idx="9066">
                  <c:v>21.3812</c:v>
                </c:pt>
                <c:pt idx="9067">
                  <c:v>21.381499999999988</c:v>
                </c:pt>
                <c:pt idx="9068">
                  <c:v>21.3889</c:v>
                </c:pt>
                <c:pt idx="9069">
                  <c:v>21.3889</c:v>
                </c:pt>
                <c:pt idx="9070">
                  <c:v>21.3889</c:v>
                </c:pt>
                <c:pt idx="9071">
                  <c:v>21.389500000000002</c:v>
                </c:pt>
                <c:pt idx="9072">
                  <c:v>21.389699999999984</c:v>
                </c:pt>
                <c:pt idx="9073">
                  <c:v>21.390499999999989</c:v>
                </c:pt>
                <c:pt idx="9074">
                  <c:v>21.395099999999989</c:v>
                </c:pt>
                <c:pt idx="9075">
                  <c:v>21.3965</c:v>
                </c:pt>
                <c:pt idx="9076">
                  <c:v>21.405999999999985</c:v>
                </c:pt>
                <c:pt idx="9077">
                  <c:v>21.407499999999985</c:v>
                </c:pt>
                <c:pt idx="9078">
                  <c:v>21.422399999999985</c:v>
                </c:pt>
                <c:pt idx="9079">
                  <c:v>21.4238</c:v>
                </c:pt>
                <c:pt idx="9080">
                  <c:v>21.426199999999984</c:v>
                </c:pt>
                <c:pt idx="9081">
                  <c:v>21.430900000000001</c:v>
                </c:pt>
                <c:pt idx="9082">
                  <c:v>21.432499999999983</c:v>
                </c:pt>
                <c:pt idx="9083">
                  <c:v>21.4329</c:v>
                </c:pt>
                <c:pt idx="9084">
                  <c:v>21.4374</c:v>
                </c:pt>
                <c:pt idx="9085">
                  <c:v>21.438099999999984</c:v>
                </c:pt>
                <c:pt idx="9086">
                  <c:v>21.440299999999983</c:v>
                </c:pt>
                <c:pt idx="9087">
                  <c:v>21.440299999999983</c:v>
                </c:pt>
                <c:pt idx="9088">
                  <c:v>21.440999999999985</c:v>
                </c:pt>
                <c:pt idx="9089">
                  <c:v>21.441800000000001</c:v>
                </c:pt>
                <c:pt idx="9090">
                  <c:v>21.442199999999985</c:v>
                </c:pt>
                <c:pt idx="9091">
                  <c:v>21.450099999999988</c:v>
                </c:pt>
                <c:pt idx="9092">
                  <c:v>21.450099999999988</c:v>
                </c:pt>
                <c:pt idx="9093">
                  <c:v>21.453099999999989</c:v>
                </c:pt>
                <c:pt idx="9094">
                  <c:v>21.453099999999989</c:v>
                </c:pt>
                <c:pt idx="9095">
                  <c:v>21.456900000000001</c:v>
                </c:pt>
                <c:pt idx="9096">
                  <c:v>21.462199999999978</c:v>
                </c:pt>
                <c:pt idx="9097">
                  <c:v>21.464499999999983</c:v>
                </c:pt>
                <c:pt idx="9098">
                  <c:v>21.466599999999985</c:v>
                </c:pt>
                <c:pt idx="9099">
                  <c:v>21.467599999999983</c:v>
                </c:pt>
                <c:pt idx="9100">
                  <c:v>21.469199999999983</c:v>
                </c:pt>
                <c:pt idx="9101">
                  <c:v>21.478399999999983</c:v>
                </c:pt>
                <c:pt idx="9102">
                  <c:v>21.479399999999981</c:v>
                </c:pt>
                <c:pt idx="9103">
                  <c:v>21.485399999999974</c:v>
                </c:pt>
                <c:pt idx="9104">
                  <c:v>21.48859999999998</c:v>
                </c:pt>
                <c:pt idx="9105">
                  <c:v>21.489699999999978</c:v>
                </c:pt>
                <c:pt idx="9106">
                  <c:v>21.495399999999986</c:v>
                </c:pt>
                <c:pt idx="9107">
                  <c:v>21.501899999999999</c:v>
                </c:pt>
                <c:pt idx="9108">
                  <c:v>21.501899999999999</c:v>
                </c:pt>
                <c:pt idx="9109">
                  <c:v>21.5076</c:v>
                </c:pt>
                <c:pt idx="9110">
                  <c:v>21.5122</c:v>
                </c:pt>
                <c:pt idx="9111">
                  <c:v>21.515000000000001</c:v>
                </c:pt>
                <c:pt idx="9112">
                  <c:v>21.515000000000001</c:v>
                </c:pt>
                <c:pt idx="9113">
                  <c:v>21.5197</c:v>
                </c:pt>
                <c:pt idx="9114">
                  <c:v>21.521100000000001</c:v>
                </c:pt>
                <c:pt idx="9115">
                  <c:v>21.526900000000001</c:v>
                </c:pt>
                <c:pt idx="9116">
                  <c:v>21.529</c:v>
                </c:pt>
                <c:pt idx="9117">
                  <c:v>21.531099999999999</c:v>
                </c:pt>
                <c:pt idx="9118">
                  <c:v>21.534400000000005</c:v>
                </c:pt>
                <c:pt idx="9119">
                  <c:v>21.544599999999988</c:v>
                </c:pt>
                <c:pt idx="9120">
                  <c:v>21.544599999999988</c:v>
                </c:pt>
                <c:pt idx="9121">
                  <c:v>21.549900000000001</c:v>
                </c:pt>
                <c:pt idx="9122">
                  <c:v>21.5503</c:v>
                </c:pt>
                <c:pt idx="9123">
                  <c:v>21.554200000000005</c:v>
                </c:pt>
                <c:pt idx="9124">
                  <c:v>21.555199999999989</c:v>
                </c:pt>
                <c:pt idx="9125">
                  <c:v>21.555700000000002</c:v>
                </c:pt>
                <c:pt idx="9126">
                  <c:v>21.56019999999998</c:v>
                </c:pt>
                <c:pt idx="9127">
                  <c:v>21.569599999999983</c:v>
                </c:pt>
                <c:pt idx="9128">
                  <c:v>21.569599999999983</c:v>
                </c:pt>
                <c:pt idx="9129">
                  <c:v>21.5763</c:v>
                </c:pt>
                <c:pt idx="9130">
                  <c:v>21.58499999999999</c:v>
                </c:pt>
                <c:pt idx="9131">
                  <c:v>21.5898</c:v>
                </c:pt>
                <c:pt idx="9132">
                  <c:v>21.596299999999989</c:v>
                </c:pt>
                <c:pt idx="9133">
                  <c:v>21.5991</c:v>
                </c:pt>
                <c:pt idx="9134">
                  <c:v>21.611499999999999</c:v>
                </c:pt>
                <c:pt idx="9135">
                  <c:v>21.6157</c:v>
                </c:pt>
                <c:pt idx="9136">
                  <c:v>21.617799999999999</c:v>
                </c:pt>
                <c:pt idx="9137">
                  <c:v>21.618000000000009</c:v>
                </c:pt>
                <c:pt idx="9138">
                  <c:v>21.626799999999989</c:v>
                </c:pt>
                <c:pt idx="9139">
                  <c:v>21.626799999999989</c:v>
                </c:pt>
                <c:pt idx="9140">
                  <c:v>21.62879999999998</c:v>
                </c:pt>
                <c:pt idx="9141">
                  <c:v>21.630199999999999</c:v>
                </c:pt>
                <c:pt idx="9142">
                  <c:v>21.63430000000001</c:v>
                </c:pt>
                <c:pt idx="9143">
                  <c:v>21.636800000000012</c:v>
                </c:pt>
                <c:pt idx="9144">
                  <c:v>21.636900000000011</c:v>
                </c:pt>
                <c:pt idx="9145">
                  <c:v>21.637599999999999</c:v>
                </c:pt>
                <c:pt idx="9146">
                  <c:v>21.6386</c:v>
                </c:pt>
                <c:pt idx="9147">
                  <c:v>21.647600000000001</c:v>
                </c:pt>
                <c:pt idx="9148">
                  <c:v>21.650600000000001</c:v>
                </c:pt>
                <c:pt idx="9149">
                  <c:v>21.6556</c:v>
                </c:pt>
                <c:pt idx="9150">
                  <c:v>21.655999999999999</c:v>
                </c:pt>
                <c:pt idx="9151">
                  <c:v>21.6602</c:v>
                </c:pt>
                <c:pt idx="9152">
                  <c:v>21.6616</c:v>
                </c:pt>
                <c:pt idx="9153">
                  <c:v>21.6646</c:v>
                </c:pt>
                <c:pt idx="9154">
                  <c:v>21.6646</c:v>
                </c:pt>
                <c:pt idx="9155">
                  <c:v>21.665299999999981</c:v>
                </c:pt>
                <c:pt idx="9156">
                  <c:v>21.673400000000001</c:v>
                </c:pt>
                <c:pt idx="9157">
                  <c:v>21.677399999999999</c:v>
                </c:pt>
                <c:pt idx="9158">
                  <c:v>21.678799999999985</c:v>
                </c:pt>
                <c:pt idx="9159">
                  <c:v>21.678799999999985</c:v>
                </c:pt>
                <c:pt idx="9160">
                  <c:v>21.687999999999999</c:v>
                </c:pt>
                <c:pt idx="9161">
                  <c:v>21.693300000000001</c:v>
                </c:pt>
                <c:pt idx="9162">
                  <c:v>21.698699999999985</c:v>
                </c:pt>
                <c:pt idx="9163">
                  <c:v>21.69980000000001</c:v>
                </c:pt>
                <c:pt idx="9164">
                  <c:v>21.706800000000001</c:v>
                </c:pt>
                <c:pt idx="9165">
                  <c:v>21.709199999999989</c:v>
                </c:pt>
                <c:pt idx="9166">
                  <c:v>21.715199999999989</c:v>
                </c:pt>
                <c:pt idx="9167">
                  <c:v>21.717500000000001</c:v>
                </c:pt>
                <c:pt idx="9168">
                  <c:v>21.733499999999989</c:v>
                </c:pt>
                <c:pt idx="9169">
                  <c:v>21.734000000000005</c:v>
                </c:pt>
                <c:pt idx="9170">
                  <c:v>21.734000000000005</c:v>
                </c:pt>
                <c:pt idx="9171">
                  <c:v>21.73490000000001</c:v>
                </c:pt>
                <c:pt idx="9172">
                  <c:v>21.74</c:v>
                </c:pt>
                <c:pt idx="9173">
                  <c:v>21.7438</c:v>
                </c:pt>
                <c:pt idx="9174">
                  <c:v>21.745099999999983</c:v>
                </c:pt>
                <c:pt idx="9175">
                  <c:v>21.755299999999981</c:v>
                </c:pt>
                <c:pt idx="9176">
                  <c:v>21.762799999999974</c:v>
                </c:pt>
                <c:pt idx="9177">
                  <c:v>21.763699999999986</c:v>
                </c:pt>
                <c:pt idx="9178">
                  <c:v>21.767900000000001</c:v>
                </c:pt>
                <c:pt idx="9179">
                  <c:v>21.774100000000001</c:v>
                </c:pt>
                <c:pt idx="9180">
                  <c:v>21.778099999999981</c:v>
                </c:pt>
                <c:pt idx="9181">
                  <c:v>21.779</c:v>
                </c:pt>
                <c:pt idx="9182">
                  <c:v>21.780599999999986</c:v>
                </c:pt>
                <c:pt idx="9183">
                  <c:v>21.782199999999985</c:v>
                </c:pt>
                <c:pt idx="9184">
                  <c:v>21.782199999999985</c:v>
                </c:pt>
                <c:pt idx="9185">
                  <c:v>21.789899999999989</c:v>
                </c:pt>
                <c:pt idx="9186">
                  <c:v>21.799699999999984</c:v>
                </c:pt>
                <c:pt idx="9187">
                  <c:v>21.814000000000011</c:v>
                </c:pt>
                <c:pt idx="9188">
                  <c:v>21.831900000000012</c:v>
                </c:pt>
                <c:pt idx="9189">
                  <c:v>21.833300000000001</c:v>
                </c:pt>
                <c:pt idx="9190">
                  <c:v>21.8367</c:v>
                </c:pt>
                <c:pt idx="9191">
                  <c:v>21.83710000000001</c:v>
                </c:pt>
                <c:pt idx="9192">
                  <c:v>21.837199999999999</c:v>
                </c:pt>
                <c:pt idx="9193">
                  <c:v>21.838799999999988</c:v>
                </c:pt>
                <c:pt idx="9194">
                  <c:v>21.843900000000001</c:v>
                </c:pt>
                <c:pt idx="9195">
                  <c:v>21.844000000000001</c:v>
                </c:pt>
                <c:pt idx="9196">
                  <c:v>21.847799999999989</c:v>
                </c:pt>
                <c:pt idx="9197">
                  <c:v>21.859500000000001</c:v>
                </c:pt>
                <c:pt idx="9198">
                  <c:v>21.860499999999981</c:v>
                </c:pt>
                <c:pt idx="9199">
                  <c:v>21.863099999999989</c:v>
                </c:pt>
                <c:pt idx="9200">
                  <c:v>21.874400000000001</c:v>
                </c:pt>
                <c:pt idx="9201">
                  <c:v>21.878299999999989</c:v>
                </c:pt>
                <c:pt idx="9202">
                  <c:v>21.878299999999989</c:v>
                </c:pt>
                <c:pt idx="9203">
                  <c:v>21.8889</c:v>
                </c:pt>
                <c:pt idx="9204">
                  <c:v>21.89190000000001</c:v>
                </c:pt>
                <c:pt idx="9205">
                  <c:v>21.8963</c:v>
                </c:pt>
                <c:pt idx="9206">
                  <c:v>21.901900000000001</c:v>
                </c:pt>
                <c:pt idx="9207">
                  <c:v>21.9114</c:v>
                </c:pt>
                <c:pt idx="9208">
                  <c:v>21.9114</c:v>
                </c:pt>
                <c:pt idx="9209">
                  <c:v>21.9132</c:v>
                </c:pt>
                <c:pt idx="9210">
                  <c:v>21.913599999999985</c:v>
                </c:pt>
                <c:pt idx="9211">
                  <c:v>21.921399999999981</c:v>
                </c:pt>
                <c:pt idx="9212">
                  <c:v>21.925799999999978</c:v>
                </c:pt>
                <c:pt idx="9213">
                  <c:v>21.946899999999989</c:v>
                </c:pt>
                <c:pt idx="9214">
                  <c:v>21.946999999999989</c:v>
                </c:pt>
                <c:pt idx="9215">
                  <c:v>21.949000000000002</c:v>
                </c:pt>
                <c:pt idx="9216">
                  <c:v>21.949599999999982</c:v>
                </c:pt>
                <c:pt idx="9217">
                  <c:v>21.951799999999984</c:v>
                </c:pt>
                <c:pt idx="9218">
                  <c:v>21.951799999999984</c:v>
                </c:pt>
                <c:pt idx="9219">
                  <c:v>21.953800000000001</c:v>
                </c:pt>
                <c:pt idx="9220">
                  <c:v>21.959399999999984</c:v>
                </c:pt>
                <c:pt idx="9221">
                  <c:v>21.961699999999983</c:v>
                </c:pt>
                <c:pt idx="9222">
                  <c:v>21.969899999999988</c:v>
                </c:pt>
                <c:pt idx="9223">
                  <c:v>21.972499999999986</c:v>
                </c:pt>
                <c:pt idx="9224">
                  <c:v>21.976199999999984</c:v>
                </c:pt>
                <c:pt idx="9225">
                  <c:v>21.976299999999981</c:v>
                </c:pt>
                <c:pt idx="9226">
                  <c:v>21.977</c:v>
                </c:pt>
                <c:pt idx="9227">
                  <c:v>21.9772</c:v>
                </c:pt>
                <c:pt idx="9228">
                  <c:v>21.9772</c:v>
                </c:pt>
                <c:pt idx="9229">
                  <c:v>21.978699999999986</c:v>
                </c:pt>
                <c:pt idx="9230">
                  <c:v>21.979500000000002</c:v>
                </c:pt>
                <c:pt idx="9231">
                  <c:v>21.993399999999983</c:v>
                </c:pt>
                <c:pt idx="9232">
                  <c:v>22.0002</c:v>
                </c:pt>
                <c:pt idx="9233">
                  <c:v>22.001999999999999</c:v>
                </c:pt>
                <c:pt idx="9234">
                  <c:v>22.0047</c:v>
                </c:pt>
                <c:pt idx="9235">
                  <c:v>22.005099999999985</c:v>
                </c:pt>
                <c:pt idx="9236">
                  <c:v>22.0077</c:v>
                </c:pt>
                <c:pt idx="9237">
                  <c:v>22.0077</c:v>
                </c:pt>
                <c:pt idx="9238">
                  <c:v>22.0077</c:v>
                </c:pt>
                <c:pt idx="9239">
                  <c:v>22.009899999999988</c:v>
                </c:pt>
                <c:pt idx="9240">
                  <c:v>22.023800000000001</c:v>
                </c:pt>
                <c:pt idx="9241">
                  <c:v>22.0245</c:v>
                </c:pt>
                <c:pt idx="9242">
                  <c:v>22.024899999999999</c:v>
                </c:pt>
                <c:pt idx="9243">
                  <c:v>22.0351</c:v>
                </c:pt>
                <c:pt idx="9244">
                  <c:v>22.035799999999981</c:v>
                </c:pt>
                <c:pt idx="9245">
                  <c:v>22.0428</c:v>
                </c:pt>
                <c:pt idx="9246">
                  <c:v>22.043599999999984</c:v>
                </c:pt>
                <c:pt idx="9247">
                  <c:v>22.0474</c:v>
                </c:pt>
                <c:pt idx="9248">
                  <c:v>22.048599999999983</c:v>
                </c:pt>
                <c:pt idx="9249">
                  <c:v>22.050799999999985</c:v>
                </c:pt>
                <c:pt idx="9250">
                  <c:v>22.0564</c:v>
                </c:pt>
                <c:pt idx="9251">
                  <c:v>22.058499999999984</c:v>
                </c:pt>
                <c:pt idx="9252">
                  <c:v>22.059899999999999</c:v>
                </c:pt>
                <c:pt idx="9253">
                  <c:v>22.072500000000002</c:v>
                </c:pt>
                <c:pt idx="9254">
                  <c:v>22.0793</c:v>
                </c:pt>
                <c:pt idx="9255">
                  <c:v>22.0793</c:v>
                </c:pt>
                <c:pt idx="9256">
                  <c:v>22.084399999999984</c:v>
                </c:pt>
                <c:pt idx="9257">
                  <c:v>22.089299999999984</c:v>
                </c:pt>
                <c:pt idx="9258">
                  <c:v>22.0916</c:v>
                </c:pt>
                <c:pt idx="9259">
                  <c:v>22.0974</c:v>
                </c:pt>
                <c:pt idx="9260">
                  <c:v>22.101700000000001</c:v>
                </c:pt>
                <c:pt idx="9261">
                  <c:v>22.107900000000011</c:v>
                </c:pt>
                <c:pt idx="9262">
                  <c:v>22.109200000000001</c:v>
                </c:pt>
                <c:pt idx="9263">
                  <c:v>22.109200000000001</c:v>
                </c:pt>
                <c:pt idx="9264">
                  <c:v>22.112100000000005</c:v>
                </c:pt>
                <c:pt idx="9265">
                  <c:v>22.115100000000005</c:v>
                </c:pt>
                <c:pt idx="9266">
                  <c:v>22.115300000000001</c:v>
                </c:pt>
                <c:pt idx="9267">
                  <c:v>22.115500000000001</c:v>
                </c:pt>
                <c:pt idx="9268">
                  <c:v>22.1221</c:v>
                </c:pt>
                <c:pt idx="9269">
                  <c:v>22.122199999999989</c:v>
                </c:pt>
                <c:pt idx="9270">
                  <c:v>22.122199999999989</c:v>
                </c:pt>
                <c:pt idx="9271">
                  <c:v>22.122399999999985</c:v>
                </c:pt>
                <c:pt idx="9272">
                  <c:v>22.123799999999989</c:v>
                </c:pt>
                <c:pt idx="9273">
                  <c:v>22.123799999999989</c:v>
                </c:pt>
                <c:pt idx="9274">
                  <c:v>22.13130000000001</c:v>
                </c:pt>
                <c:pt idx="9275">
                  <c:v>22.131399999999999</c:v>
                </c:pt>
                <c:pt idx="9276">
                  <c:v>22.141300000000001</c:v>
                </c:pt>
                <c:pt idx="9277">
                  <c:v>22.141300000000001</c:v>
                </c:pt>
                <c:pt idx="9278">
                  <c:v>22.142299999999985</c:v>
                </c:pt>
                <c:pt idx="9279">
                  <c:v>22.143000000000001</c:v>
                </c:pt>
                <c:pt idx="9280">
                  <c:v>22.146100000000001</c:v>
                </c:pt>
                <c:pt idx="9281">
                  <c:v>22.150400000000001</c:v>
                </c:pt>
                <c:pt idx="9282">
                  <c:v>22.154299999999999</c:v>
                </c:pt>
                <c:pt idx="9283">
                  <c:v>22.163399999999989</c:v>
                </c:pt>
                <c:pt idx="9284">
                  <c:v>22.163399999999989</c:v>
                </c:pt>
                <c:pt idx="9285">
                  <c:v>22.174700000000001</c:v>
                </c:pt>
                <c:pt idx="9286">
                  <c:v>22.1751</c:v>
                </c:pt>
                <c:pt idx="9287">
                  <c:v>22.180099999999989</c:v>
                </c:pt>
                <c:pt idx="9288">
                  <c:v>22.180199999999989</c:v>
                </c:pt>
                <c:pt idx="9289">
                  <c:v>22.182399999999983</c:v>
                </c:pt>
                <c:pt idx="9290">
                  <c:v>22.189499999999985</c:v>
                </c:pt>
                <c:pt idx="9291">
                  <c:v>22.195900000000005</c:v>
                </c:pt>
                <c:pt idx="9292">
                  <c:v>22.196200000000001</c:v>
                </c:pt>
                <c:pt idx="9293">
                  <c:v>22.201699999999985</c:v>
                </c:pt>
                <c:pt idx="9294">
                  <c:v>22.201799999999984</c:v>
                </c:pt>
                <c:pt idx="9295">
                  <c:v>22.203399999999981</c:v>
                </c:pt>
                <c:pt idx="9296">
                  <c:v>22.2075</c:v>
                </c:pt>
                <c:pt idx="9297">
                  <c:v>22.207999999999988</c:v>
                </c:pt>
                <c:pt idx="9298">
                  <c:v>22.215399999999985</c:v>
                </c:pt>
                <c:pt idx="9299">
                  <c:v>22.2209</c:v>
                </c:pt>
                <c:pt idx="9300">
                  <c:v>22.221800000000005</c:v>
                </c:pt>
                <c:pt idx="9301">
                  <c:v>22.221800000000005</c:v>
                </c:pt>
                <c:pt idx="9302">
                  <c:v>22.230599999999985</c:v>
                </c:pt>
                <c:pt idx="9303">
                  <c:v>22.2317</c:v>
                </c:pt>
                <c:pt idx="9304">
                  <c:v>22.232900000000001</c:v>
                </c:pt>
                <c:pt idx="9305">
                  <c:v>22.2393</c:v>
                </c:pt>
                <c:pt idx="9306">
                  <c:v>22.24</c:v>
                </c:pt>
                <c:pt idx="9307">
                  <c:v>22.240399999999983</c:v>
                </c:pt>
                <c:pt idx="9308">
                  <c:v>22.240599999999983</c:v>
                </c:pt>
                <c:pt idx="9309">
                  <c:v>22.248799999999978</c:v>
                </c:pt>
                <c:pt idx="9310">
                  <c:v>22.253699999999981</c:v>
                </c:pt>
                <c:pt idx="9311">
                  <c:v>22.256799999999981</c:v>
                </c:pt>
                <c:pt idx="9312">
                  <c:v>22.258900000000001</c:v>
                </c:pt>
                <c:pt idx="9313">
                  <c:v>22.26599999999998</c:v>
                </c:pt>
                <c:pt idx="9314">
                  <c:v>22.2715</c:v>
                </c:pt>
                <c:pt idx="9315">
                  <c:v>22.274999999999999</c:v>
                </c:pt>
                <c:pt idx="9316">
                  <c:v>22.2788</c:v>
                </c:pt>
                <c:pt idx="9317">
                  <c:v>22.281599999999983</c:v>
                </c:pt>
                <c:pt idx="9318">
                  <c:v>22.2819</c:v>
                </c:pt>
                <c:pt idx="9319">
                  <c:v>22.283099999999983</c:v>
                </c:pt>
                <c:pt idx="9320">
                  <c:v>22.3063</c:v>
                </c:pt>
                <c:pt idx="9321">
                  <c:v>22.316600000000001</c:v>
                </c:pt>
                <c:pt idx="9322">
                  <c:v>22.320599999999985</c:v>
                </c:pt>
                <c:pt idx="9323">
                  <c:v>22.324300000000001</c:v>
                </c:pt>
                <c:pt idx="9324">
                  <c:v>22.3322</c:v>
                </c:pt>
                <c:pt idx="9325">
                  <c:v>22.337299999999999</c:v>
                </c:pt>
                <c:pt idx="9326">
                  <c:v>22.339600000000001</c:v>
                </c:pt>
                <c:pt idx="9327">
                  <c:v>22.349599999999985</c:v>
                </c:pt>
                <c:pt idx="9328">
                  <c:v>22.3504</c:v>
                </c:pt>
                <c:pt idx="9329">
                  <c:v>22.351800000000011</c:v>
                </c:pt>
                <c:pt idx="9330">
                  <c:v>22.354399999999988</c:v>
                </c:pt>
                <c:pt idx="9331">
                  <c:v>22.355399999999989</c:v>
                </c:pt>
                <c:pt idx="9332">
                  <c:v>22.3582</c:v>
                </c:pt>
                <c:pt idx="9333">
                  <c:v>22.360600000000002</c:v>
                </c:pt>
                <c:pt idx="9334">
                  <c:v>22.3644</c:v>
                </c:pt>
                <c:pt idx="9335">
                  <c:v>22.3689</c:v>
                </c:pt>
                <c:pt idx="9336">
                  <c:v>22.3703</c:v>
                </c:pt>
                <c:pt idx="9337">
                  <c:v>22.373799999999989</c:v>
                </c:pt>
                <c:pt idx="9338">
                  <c:v>22.373999999999999</c:v>
                </c:pt>
                <c:pt idx="9339">
                  <c:v>22.375399999999988</c:v>
                </c:pt>
                <c:pt idx="9340">
                  <c:v>22.38</c:v>
                </c:pt>
                <c:pt idx="9341">
                  <c:v>22.380299999999981</c:v>
                </c:pt>
                <c:pt idx="9342">
                  <c:v>22.3842</c:v>
                </c:pt>
                <c:pt idx="9343">
                  <c:v>22.390999999999988</c:v>
                </c:pt>
                <c:pt idx="9344">
                  <c:v>22.3916</c:v>
                </c:pt>
                <c:pt idx="9345">
                  <c:v>22.3916</c:v>
                </c:pt>
                <c:pt idx="9346">
                  <c:v>22.395499999999981</c:v>
                </c:pt>
                <c:pt idx="9347">
                  <c:v>22.3964</c:v>
                </c:pt>
                <c:pt idx="9348">
                  <c:v>22.399899999999999</c:v>
                </c:pt>
                <c:pt idx="9349">
                  <c:v>22.401199999999989</c:v>
                </c:pt>
                <c:pt idx="9350">
                  <c:v>22.408399999999983</c:v>
                </c:pt>
                <c:pt idx="9351">
                  <c:v>22.415500000000002</c:v>
                </c:pt>
                <c:pt idx="9352">
                  <c:v>22.418099999999985</c:v>
                </c:pt>
                <c:pt idx="9353">
                  <c:v>22.421299999999984</c:v>
                </c:pt>
                <c:pt idx="9354">
                  <c:v>22.425099999999983</c:v>
                </c:pt>
                <c:pt idx="9355">
                  <c:v>22.425599999999978</c:v>
                </c:pt>
                <c:pt idx="9356">
                  <c:v>22.432099999999981</c:v>
                </c:pt>
                <c:pt idx="9357">
                  <c:v>22.432099999999981</c:v>
                </c:pt>
                <c:pt idx="9358">
                  <c:v>22.434100000000001</c:v>
                </c:pt>
                <c:pt idx="9359">
                  <c:v>22.439999999999991</c:v>
                </c:pt>
                <c:pt idx="9360">
                  <c:v>22.447800000000001</c:v>
                </c:pt>
                <c:pt idx="9361">
                  <c:v>22.448399999999978</c:v>
                </c:pt>
                <c:pt idx="9362">
                  <c:v>22.448399999999978</c:v>
                </c:pt>
                <c:pt idx="9363">
                  <c:v>22.450900000000001</c:v>
                </c:pt>
                <c:pt idx="9364">
                  <c:v>22.451799999999984</c:v>
                </c:pt>
                <c:pt idx="9365">
                  <c:v>22.451899999999988</c:v>
                </c:pt>
                <c:pt idx="9366">
                  <c:v>22.455199999999984</c:v>
                </c:pt>
                <c:pt idx="9367">
                  <c:v>22.45999999999999</c:v>
                </c:pt>
                <c:pt idx="9368">
                  <c:v>22.462099999999985</c:v>
                </c:pt>
                <c:pt idx="9369">
                  <c:v>22.463199999999983</c:v>
                </c:pt>
                <c:pt idx="9370">
                  <c:v>22.463199999999983</c:v>
                </c:pt>
                <c:pt idx="9371">
                  <c:v>22.463199999999983</c:v>
                </c:pt>
                <c:pt idx="9372">
                  <c:v>22.464599999999983</c:v>
                </c:pt>
                <c:pt idx="9373">
                  <c:v>22.474999999999991</c:v>
                </c:pt>
                <c:pt idx="9374">
                  <c:v>22.481000000000002</c:v>
                </c:pt>
                <c:pt idx="9375">
                  <c:v>22.481000000000002</c:v>
                </c:pt>
                <c:pt idx="9376">
                  <c:v>22.483599999999978</c:v>
                </c:pt>
                <c:pt idx="9377">
                  <c:v>22.486999999999981</c:v>
                </c:pt>
                <c:pt idx="9378">
                  <c:v>22.486999999999981</c:v>
                </c:pt>
                <c:pt idx="9379">
                  <c:v>22.4941</c:v>
                </c:pt>
                <c:pt idx="9380">
                  <c:v>22.4971</c:v>
                </c:pt>
                <c:pt idx="9381">
                  <c:v>22.497499999999985</c:v>
                </c:pt>
                <c:pt idx="9382">
                  <c:v>22.501300000000001</c:v>
                </c:pt>
                <c:pt idx="9383">
                  <c:v>22.501899999999999</c:v>
                </c:pt>
                <c:pt idx="9384">
                  <c:v>22.506599999999985</c:v>
                </c:pt>
                <c:pt idx="9385">
                  <c:v>22.508599999999984</c:v>
                </c:pt>
                <c:pt idx="9386">
                  <c:v>22.519600000000001</c:v>
                </c:pt>
                <c:pt idx="9387">
                  <c:v>22.523599999999981</c:v>
                </c:pt>
                <c:pt idx="9388">
                  <c:v>22.5276</c:v>
                </c:pt>
                <c:pt idx="9389">
                  <c:v>22.529599999999984</c:v>
                </c:pt>
                <c:pt idx="9390">
                  <c:v>22.537700000000001</c:v>
                </c:pt>
                <c:pt idx="9391">
                  <c:v>22.5382</c:v>
                </c:pt>
                <c:pt idx="9392">
                  <c:v>22.538799999999981</c:v>
                </c:pt>
                <c:pt idx="9393">
                  <c:v>22.539300000000001</c:v>
                </c:pt>
                <c:pt idx="9394">
                  <c:v>22.544</c:v>
                </c:pt>
                <c:pt idx="9395">
                  <c:v>22.547000000000001</c:v>
                </c:pt>
                <c:pt idx="9396">
                  <c:v>22.549399999999984</c:v>
                </c:pt>
                <c:pt idx="9397">
                  <c:v>22.550999999999988</c:v>
                </c:pt>
                <c:pt idx="9398">
                  <c:v>22.553799999999985</c:v>
                </c:pt>
                <c:pt idx="9399">
                  <c:v>22.560399999999984</c:v>
                </c:pt>
                <c:pt idx="9400">
                  <c:v>22.5608</c:v>
                </c:pt>
                <c:pt idx="9401">
                  <c:v>22.573699999999985</c:v>
                </c:pt>
                <c:pt idx="9402">
                  <c:v>22.575699999999983</c:v>
                </c:pt>
                <c:pt idx="9403">
                  <c:v>22.5777</c:v>
                </c:pt>
                <c:pt idx="9404">
                  <c:v>22.582699999999978</c:v>
                </c:pt>
                <c:pt idx="9405">
                  <c:v>22.582699999999978</c:v>
                </c:pt>
                <c:pt idx="9406">
                  <c:v>22.585499999999985</c:v>
                </c:pt>
                <c:pt idx="9407">
                  <c:v>22.595499999999983</c:v>
                </c:pt>
                <c:pt idx="9408">
                  <c:v>22.6</c:v>
                </c:pt>
                <c:pt idx="9409">
                  <c:v>22.600200000000001</c:v>
                </c:pt>
                <c:pt idx="9410">
                  <c:v>22.600999999999999</c:v>
                </c:pt>
                <c:pt idx="9411">
                  <c:v>22.608799999999984</c:v>
                </c:pt>
                <c:pt idx="9412">
                  <c:v>22.614900000000016</c:v>
                </c:pt>
                <c:pt idx="9413">
                  <c:v>22.615100000000005</c:v>
                </c:pt>
                <c:pt idx="9414">
                  <c:v>22.623899999999999</c:v>
                </c:pt>
                <c:pt idx="9415">
                  <c:v>22.625499999999985</c:v>
                </c:pt>
                <c:pt idx="9416">
                  <c:v>22.625599999999984</c:v>
                </c:pt>
                <c:pt idx="9417">
                  <c:v>22.627700000000001</c:v>
                </c:pt>
                <c:pt idx="9418">
                  <c:v>22.633600000000001</c:v>
                </c:pt>
                <c:pt idx="9419">
                  <c:v>22.634399999999999</c:v>
                </c:pt>
                <c:pt idx="9420">
                  <c:v>22.635899999999999</c:v>
                </c:pt>
                <c:pt idx="9421">
                  <c:v>22.635899999999999</c:v>
                </c:pt>
                <c:pt idx="9422">
                  <c:v>22.641800000000011</c:v>
                </c:pt>
                <c:pt idx="9423">
                  <c:v>22.646000000000001</c:v>
                </c:pt>
                <c:pt idx="9424">
                  <c:v>22.6525</c:v>
                </c:pt>
                <c:pt idx="9425">
                  <c:v>22.6584</c:v>
                </c:pt>
                <c:pt idx="9426">
                  <c:v>22.6615</c:v>
                </c:pt>
                <c:pt idx="9427">
                  <c:v>22.666599999999985</c:v>
                </c:pt>
                <c:pt idx="9428">
                  <c:v>22.667200000000001</c:v>
                </c:pt>
                <c:pt idx="9429">
                  <c:v>22.667999999999999</c:v>
                </c:pt>
                <c:pt idx="9430">
                  <c:v>22.67090000000001</c:v>
                </c:pt>
                <c:pt idx="9431">
                  <c:v>22.672499999999989</c:v>
                </c:pt>
                <c:pt idx="9432">
                  <c:v>22.678100000000001</c:v>
                </c:pt>
                <c:pt idx="9433">
                  <c:v>22.680700000000002</c:v>
                </c:pt>
                <c:pt idx="9434">
                  <c:v>22.682399999999983</c:v>
                </c:pt>
                <c:pt idx="9435">
                  <c:v>22.682499999999983</c:v>
                </c:pt>
                <c:pt idx="9436">
                  <c:v>22.684899999999999</c:v>
                </c:pt>
                <c:pt idx="9437">
                  <c:v>22.6892</c:v>
                </c:pt>
                <c:pt idx="9438">
                  <c:v>22.69680000000001</c:v>
                </c:pt>
                <c:pt idx="9439">
                  <c:v>22.6996</c:v>
                </c:pt>
                <c:pt idx="9440">
                  <c:v>22.7134</c:v>
                </c:pt>
                <c:pt idx="9441">
                  <c:v>22.714400000000001</c:v>
                </c:pt>
                <c:pt idx="9442">
                  <c:v>22.7151</c:v>
                </c:pt>
                <c:pt idx="9443">
                  <c:v>22.717900000000011</c:v>
                </c:pt>
                <c:pt idx="9444">
                  <c:v>22.7193</c:v>
                </c:pt>
                <c:pt idx="9445">
                  <c:v>22.7212</c:v>
                </c:pt>
                <c:pt idx="9446">
                  <c:v>22.726800000000001</c:v>
                </c:pt>
                <c:pt idx="9447">
                  <c:v>22.732699999999983</c:v>
                </c:pt>
                <c:pt idx="9448">
                  <c:v>22.735399999999981</c:v>
                </c:pt>
                <c:pt idx="9449">
                  <c:v>22.738399999999984</c:v>
                </c:pt>
                <c:pt idx="9450">
                  <c:v>22.739699999999988</c:v>
                </c:pt>
                <c:pt idx="9451">
                  <c:v>22.741700000000002</c:v>
                </c:pt>
                <c:pt idx="9452">
                  <c:v>22.74199999999999</c:v>
                </c:pt>
                <c:pt idx="9453">
                  <c:v>22.746300000000002</c:v>
                </c:pt>
                <c:pt idx="9454">
                  <c:v>22.7502</c:v>
                </c:pt>
                <c:pt idx="9455">
                  <c:v>22.752499999999984</c:v>
                </c:pt>
                <c:pt idx="9456">
                  <c:v>22.755299999999981</c:v>
                </c:pt>
                <c:pt idx="9457">
                  <c:v>22.755299999999981</c:v>
                </c:pt>
                <c:pt idx="9458">
                  <c:v>22.758599999999984</c:v>
                </c:pt>
                <c:pt idx="9459">
                  <c:v>22.764399999999981</c:v>
                </c:pt>
                <c:pt idx="9460">
                  <c:v>22.766199999999984</c:v>
                </c:pt>
                <c:pt idx="9461">
                  <c:v>22.767699999999984</c:v>
                </c:pt>
                <c:pt idx="9462">
                  <c:v>22.784800000000001</c:v>
                </c:pt>
                <c:pt idx="9463">
                  <c:v>22.78799999999999</c:v>
                </c:pt>
                <c:pt idx="9464">
                  <c:v>22.788099999999986</c:v>
                </c:pt>
                <c:pt idx="9465">
                  <c:v>22.788099999999986</c:v>
                </c:pt>
                <c:pt idx="9466">
                  <c:v>22.792099999999984</c:v>
                </c:pt>
                <c:pt idx="9467">
                  <c:v>22.793699999999983</c:v>
                </c:pt>
                <c:pt idx="9468">
                  <c:v>22.795399999999983</c:v>
                </c:pt>
                <c:pt idx="9469">
                  <c:v>22.796900000000001</c:v>
                </c:pt>
                <c:pt idx="9470">
                  <c:v>22.7971</c:v>
                </c:pt>
                <c:pt idx="9471">
                  <c:v>22.807200000000005</c:v>
                </c:pt>
                <c:pt idx="9472">
                  <c:v>22.8123</c:v>
                </c:pt>
                <c:pt idx="9473">
                  <c:v>22.8123</c:v>
                </c:pt>
                <c:pt idx="9474">
                  <c:v>22.825399999999981</c:v>
                </c:pt>
                <c:pt idx="9475">
                  <c:v>22.831399999999999</c:v>
                </c:pt>
                <c:pt idx="9476">
                  <c:v>22.835899999999999</c:v>
                </c:pt>
                <c:pt idx="9477">
                  <c:v>22.840900000000001</c:v>
                </c:pt>
                <c:pt idx="9478">
                  <c:v>22.8428</c:v>
                </c:pt>
                <c:pt idx="9479">
                  <c:v>22.844200000000001</c:v>
                </c:pt>
                <c:pt idx="9480">
                  <c:v>22.850200000000001</c:v>
                </c:pt>
                <c:pt idx="9481">
                  <c:v>22.850300000000001</c:v>
                </c:pt>
                <c:pt idx="9482">
                  <c:v>22.856000000000005</c:v>
                </c:pt>
                <c:pt idx="9483">
                  <c:v>22.856200000000001</c:v>
                </c:pt>
                <c:pt idx="9484">
                  <c:v>22.856200000000001</c:v>
                </c:pt>
                <c:pt idx="9485">
                  <c:v>22.856200000000001</c:v>
                </c:pt>
                <c:pt idx="9486">
                  <c:v>22.8611</c:v>
                </c:pt>
                <c:pt idx="9487">
                  <c:v>22.864999999999988</c:v>
                </c:pt>
                <c:pt idx="9488">
                  <c:v>22.869599999999981</c:v>
                </c:pt>
                <c:pt idx="9489">
                  <c:v>22.872</c:v>
                </c:pt>
                <c:pt idx="9490">
                  <c:v>22.8721</c:v>
                </c:pt>
                <c:pt idx="9491">
                  <c:v>22.8721</c:v>
                </c:pt>
                <c:pt idx="9492">
                  <c:v>22.872800000000005</c:v>
                </c:pt>
                <c:pt idx="9493">
                  <c:v>22.873100000000001</c:v>
                </c:pt>
                <c:pt idx="9494">
                  <c:v>22.8843</c:v>
                </c:pt>
                <c:pt idx="9495">
                  <c:v>22.886199999999985</c:v>
                </c:pt>
                <c:pt idx="9496">
                  <c:v>22.889199999999985</c:v>
                </c:pt>
                <c:pt idx="9497">
                  <c:v>22.8902</c:v>
                </c:pt>
                <c:pt idx="9498">
                  <c:v>22.902899999999985</c:v>
                </c:pt>
                <c:pt idx="9499">
                  <c:v>22.906499999999983</c:v>
                </c:pt>
                <c:pt idx="9500">
                  <c:v>22.9131</c:v>
                </c:pt>
                <c:pt idx="9501">
                  <c:v>22.920299999999983</c:v>
                </c:pt>
                <c:pt idx="9502">
                  <c:v>22.920699999999986</c:v>
                </c:pt>
                <c:pt idx="9503">
                  <c:v>22.920699999999986</c:v>
                </c:pt>
                <c:pt idx="9504">
                  <c:v>22.926199999999984</c:v>
                </c:pt>
                <c:pt idx="9505">
                  <c:v>22.928599999999978</c:v>
                </c:pt>
                <c:pt idx="9506">
                  <c:v>22.9346</c:v>
                </c:pt>
                <c:pt idx="9507">
                  <c:v>22.938499999999983</c:v>
                </c:pt>
                <c:pt idx="9508">
                  <c:v>22.943199999999983</c:v>
                </c:pt>
                <c:pt idx="9509">
                  <c:v>22.943999999999988</c:v>
                </c:pt>
                <c:pt idx="9510">
                  <c:v>22.944400000000002</c:v>
                </c:pt>
                <c:pt idx="9511">
                  <c:v>22.948899999999981</c:v>
                </c:pt>
                <c:pt idx="9512">
                  <c:v>22.954799999999985</c:v>
                </c:pt>
                <c:pt idx="9513">
                  <c:v>22.955599999999983</c:v>
                </c:pt>
                <c:pt idx="9514">
                  <c:v>22.969899999999988</c:v>
                </c:pt>
                <c:pt idx="9515">
                  <c:v>22.974699999999984</c:v>
                </c:pt>
                <c:pt idx="9516">
                  <c:v>22.974699999999984</c:v>
                </c:pt>
                <c:pt idx="9517">
                  <c:v>22.975599999999986</c:v>
                </c:pt>
                <c:pt idx="9518">
                  <c:v>22.975899999999989</c:v>
                </c:pt>
                <c:pt idx="9519">
                  <c:v>22.976599999999983</c:v>
                </c:pt>
                <c:pt idx="9520">
                  <c:v>22.978399999999983</c:v>
                </c:pt>
                <c:pt idx="9521">
                  <c:v>22.979199999999985</c:v>
                </c:pt>
                <c:pt idx="9522">
                  <c:v>22.98249999999998</c:v>
                </c:pt>
                <c:pt idx="9523">
                  <c:v>22.992199999999983</c:v>
                </c:pt>
                <c:pt idx="9524">
                  <c:v>22.993499999999983</c:v>
                </c:pt>
                <c:pt idx="9525">
                  <c:v>22.9941</c:v>
                </c:pt>
                <c:pt idx="9526">
                  <c:v>22.999199999999981</c:v>
                </c:pt>
                <c:pt idx="9527">
                  <c:v>23.003399999999989</c:v>
                </c:pt>
                <c:pt idx="9528">
                  <c:v>23.0213</c:v>
                </c:pt>
                <c:pt idx="9529">
                  <c:v>23.0229</c:v>
                </c:pt>
                <c:pt idx="9530">
                  <c:v>23.024699999999989</c:v>
                </c:pt>
                <c:pt idx="9531">
                  <c:v>23.042499999999983</c:v>
                </c:pt>
                <c:pt idx="9532">
                  <c:v>23.049800000000001</c:v>
                </c:pt>
                <c:pt idx="9533">
                  <c:v>23.051200000000001</c:v>
                </c:pt>
                <c:pt idx="9534">
                  <c:v>23.05190000000001</c:v>
                </c:pt>
                <c:pt idx="9535">
                  <c:v>23.052199999999988</c:v>
                </c:pt>
                <c:pt idx="9536">
                  <c:v>23.0532</c:v>
                </c:pt>
                <c:pt idx="9537">
                  <c:v>23.055800000000001</c:v>
                </c:pt>
                <c:pt idx="9538">
                  <c:v>23.061399999999985</c:v>
                </c:pt>
                <c:pt idx="9539">
                  <c:v>23.067799999999981</c:v>
                </c:pt>
                <c:pt idx="9540">
                  <c:v>23.071200000000001</c:v>
                </c:pt>
                <c:pt idx="9541">
                  <c:v>23.082099999999983</c:v>
                </c:pt>
                <c:pt idx="9542">
                  <c:v>23.085599999999978</c:v>
                </c:pt>
                <c:pt idx="9543">
                  <c:v>23.088499999999986</c:v>
                </c:pt>
                <c:pt idx="9544">
                  <c:v>23.0945</c:v>
                </c:pt>
                <c:pt idx="9545">
                  <c:v>23.095800000000001</c:v>
                </c:pt>
                <c:pt idx="9546">
                  <c:v>23.103200000000001</c:v>
                </c:pt>
                <c:pt idx="9547">
                  <c:v>23.104900000000011</c:v>
                </c:pt>
                <c:pt idx="9548">
                  <c:v>23.105399999999989</c:v>
                </c:pt>
                <c:pt idx="9549">
                  <c:v>23.1081</c:v>
                </c:pt>
                <c:pt idx="9550">
                  <c:v>23.11440000000001</c:v>
                </c:pt>
                <c:pt idx="9551">
                  <c:v>23.127700000000001</c:v>
                </c:pt>
                <c:pt idx="9552">
                  <c:v>23.128299999999989</c:v>
                </c:pt>
                <c:pt idx="9553">
                  <c:v>23.1297</c:v>
                </c:pt>
                <c:pt idx="9554">
                  <c:v>23.13430000000001</c:v>
                </c:pt>
                <c:pt idx="9555">
                  <c:v>23.136399999999988</c:v>
                </c:pt>
                <c:pt idx="9556">
                  <c:v>23.136399999999988</c:v>
                </c:pt>
                <c:pt idx="9557">
                  <c:v>23.139099999999999</c:v>
                </c:pt>
                <c:pt idx="9558">
                  <c:v>23.154000000000011</c:v>
                </c:pt>
                <c:pt idx="9559">
                  <c:v>23.154000000000011</c:v>
                </c:pt>
                <c:pt idx="9560">
                  <c:v>23.167100000000001</c:v>
                </c:pt>
                <c:pt idx="9561">
                  <c:v>23.1677</c:v>
                </c:pt>
                <c:pt idx="9562">
                  <c:v>23.174299999999999</c:v>
                </c:pt>
                <c:pt idx="9563">
                  <c:v>23.181000000000001</c:v>
                </c:pt>
                <c:pt idx="9564">
                  <c:v>23.1937</c:v>
                </c:pt>
                <c:pt idx="9565">
                  <c:v>23.215499999999984</c:v>
                </c:pt>
                <c:pt idx="9566">
                  <c:v>23.216699999999989</c:v>
                </c:pt>
                <c:pt idx="9567">
                  <c:v>23.219799999999989</c:v>
                </c:pt>
                <c:pt idx="9568">
                  <c:v>23.220300000000002</c:v>
                </c:pt>
                <c:pt idx="9569">
                  <c:v>23.227499999999988</c:v>
                </c:pt>
                <c:pt idx="9570">
                  <c:v>23.230599999999985</c:v>
                </c:pt>
                <c:pt idx="9571">
                  <c:v>23.235199999999985</c:v>
                </c:pt>
                <c:pt idx="9572">
                  <c:v>23.235499999999981</c:v>
                </c:pt>
                <c:pt idx="9573">
                  <c:v>23.239699999999988</c:v>
                </c:pt>
                <c:pt idx="9574">
                  <c:v>23.245399999999986</c:v>
                </c:pt>
                <c:pt idx="9575">
                  <c:v>23.246200000000002</c:v>
                </c:pt>
                <c:pt idx="9576">
                  <c:v>23.246200000000002</c:v>
                </c:pt>
                <c:pt idx="9577">
                  <c:v>23.247399999999985</c:v>
                </c:pt>
                <c:pt idx="9578">
                  <c:v>23.251899999999999</c:v>
                </c:pt>
                <c:pt idx="9579">
                  <c:v>23.258199999999984</c:v>
                </c:pt>
                <c:pt idx="9580">
                  <c:v>23.263199999999983</c:v>
                </c:pt>
                <c:pt idx="9581">
                  <c:v>23.270900000000001</c:v>
                </c:pt>
                <c:pt idx="9582">
                  <c:v>23.272699999999983</c:v>
                </c:pt>
                <c:pt idx="9583">
                  <c:v>23.273399999999985</c:v>
                </c:pt>
                <c:pt idx="9584">
                  <c:v>23.286799999999978</c:v>
                </c:pt>
                <c:pt idx="9585">
                  <c:v>23.301100000000005</c:v>
                </c:pt>
                <c:pt idx="9586">
                  <c:v>23.303999999999988</c:v>
                </c:pt>
                <c:pt idx="9587">
                  <c:v>23.309699999999989</c:v>
                </c:pt>
                <c:pt idx="9588">
                  <c:v>23.311199999999999</c:v>
                </c:pt>
                <c:pt idx="9589">
                  <c:v>23.321000000000005</c:v>
                </c:pt>
                <c:pt idx="9590">
                  <c:v>23.321000000000005</c:v>
                </c:pt>
                <c:pt idx="9591">
                  <c:v>23.32490000000001</c:v>
                </c:pt>
                <c:pt idx="9592">
                  <c:v>23.326799999999984</c:v>
                </c:pt>
                <c:pt idx="9593">
                  <c:v>23.327000000000005</c:v>
                </c:pt>
                <c:pt idx="9594">
                  <c:v>23.327000000000005</c:v>
                </c:pt>
                <c:pt idx="9595">
                  <c:v>23.327300000000001</c:v>
                </c:pt>
                <c:pt idx="9596">
                  <c:v>23.329499999999989</c:v>
                </c:pt>
                <c:pt idx="9597">
                  <c:v>23.330400000000001</c:v>
                </c:pt>
                <c:pt idx="9598">
                  <c:v>23.3447</c:v>
                </c:pt>
                <c:pt idx="9599">
                  <c:v>23.3447</c:v>
                </c:pt>
                <c:pt idx="9600">
                  <c:v>23.345599999999983</c:v>
                </c:pt>
                <c:pt idx="9601">
                  <c:v>23.347799999999989</c:v>
                </c:pt>
                <c:pt idx="9602">
                  <c:v>23.353300000000001</c:v>
                </c:pt>
                <c:pt idx="9603">
                  <c:v>23.362199999999984</c:v>
                </c:pt>
                <c:pt idx="9604">
                  <c:v>23.3659</c:v>
                </c:pt>
                <c:pt idx="9605">
                  <c:v>23.374199999999988</c:v>
                </c:pt>
                <c:pt idx="9606">
                  <c:v>23.382499999999983</c:v>
                </c:pt>
                <c:pt idx="9607">
                  <c:v>23.3841</c:v>
                </c:pt>
                <c:pt idx="9608">
                  <c:v>23.385599999999982</c:v>
                </c:pt>
                <c:pt idx="9609">
                  <c:v>23.389699999999984</c:v>
                </c:pt>
                <c:pt idx="9610">
                  <c:v>23.393799999999985</c:v>
                </c:pt>
                <c:pt idx="9611">
                  <c:v>23.396799999999985</c:v>
                </c:pt>
                <c:pt idx="9612">
                  <c:v>23.405399999999982</c:v>
                </c:pt>
                <c:pt idx="9613">
                  <c:v>23.405999999999985</c:v>
                </c:pt>
                <c:pt idx="9614">
                  <c:v>23.4071</c:v>
                </c:pt>
                <c:pt idx="9615">
                  <c:v>23.407699999999981</c:v>
                </c:pt>
                <c:pt idx="9616">
                  <c:v>23.407699999999981</c:v>
                </c:pt>
                <c:pt idx="9617">
                  <c:v>23.409099999999984</c:v>
                </c:pt>
                <c:pt idx="9618">
                  <c:v>23.420699999999986</c:v>
                </c:pt>
                <c:pt idx="9619">
                  <c:v>23.420699999999986</c:v>
                </c:pt>
                <c:pt idx="9620">
                  <c:v>23.428799999999978</c:v>
                </c:pt>
                <c:pt idx="9621">
                  <c:v>23.4313</c:v>
                </c:pt>
                <c:pt idx="9622">
                  <c:v>23.431999999999999</c:v>
                </c:pt>
                <c:pt idx="9623">
                  <c:v>23.4346</c:v>
                </c:pt>
                <c:pt idx="9624">
                  <c:v>23.434799999999989</c:v>
                </c:pt>
                <c:pt idx="9625">
                  <c:v>23.436800000000005</c:v>
                </c:pt>
                <c:pt idx="9626">
                  <c:v>23.440699999999985</c:v>
                </c:pt>
                <c:pt idx="9627">
                  <c:v>23.442900000000002</c:v>
                </c:pt>
                <c:pt idx="9628">
                  <c:v>23.446899999999989</c:v>
                </c:pt>
                <c:pt idx="9629">
                  <c:v>23.455100000000002</c:v>
                </c:pt>
                <c:pt idx="9630">
                  <c:v>23.469299999999983</c:v>
                </c:pt>
                <c:pt idx="9631">
                  <c:v>23.4773</c:v>
                </c:pt>
                <c:pt idx="9632">
                  <c:v>23.4848</c:v>
                </c:pt>
                <c:pt idx="9633">
                  <c:v>23.487999999999989</c:v>
                </c:pt>
                <c:pt idx="9634">
                  <c:v>23.492399999999986</c:v>
                </c:pt>
                <c:pt idx="9635">
                  <c:v>23.497599999999981</c:v>
                </c:pt>
                <c:pt idx="9636">
                  <c:v>23.5014</c:v>
                </c:pt>
                <c:pt idx="9637">
                  <c:v>23.5015</c:v>
                </c:pt>
                <c:pt idx="9638">
                  <c:v>23.5017</c:v>
                </c:pt>
                <c:pt idx="9639">
                  <c:v>23.505199999999984</c:v>
                </c:pt>
                <c:pt idx="9640">
                  <c:v>23.505199999999984</c:v>
                </c:pt>
                <c:pt idx="9641">
                  <c:v>23.5063</c:v>
                </c:pt>
                <c:pt idx="9642">
                  <c:v>23.508199999999984</c:v>
                </c:pt>
                <c:pt idx="9643">
                  <c:v>23.509799999999981</c:v>
                </c:pt>
                <c:pt idx="9644">
                  <c:v>23.515899999999988</c:v>
                </c:pt>
                <c:pt idx="9645">
                  <c:v>23.515899999999988</c:v>
                </c:pt>
                <c:pt idx="9646">
                  <c:v>23.5258</c:v>
                </c:pt>
                <c:pt idx="9647">
                  <c:v>23.5259</c:v>
                </c:pt>
                <c:pt idx="9648">
                  <c:v>23.5259</c:v>
                </c:pt>
                <c:pt idx="9649">
                  <c:v>23.526900000000001</c:v>
                </c:pt>
                <c:pt idx="9650">
                  <c:v>23.537900000000011</c:v>
                </c:pt>
                <c:pt idx="9651">
                  <c:v>23.538599999999985</c:v>
                </c:pt>
                <c:pt idx="9652">
                  <c:v>23.545999999999989</c:v>
                </c:pt>
                <c:pt idx="9653">
                  <c:v>23.560099999999981</c:v>
                </c:pt>
                <c:pt idx="9654">
                  <c:v>23.5672</c:v>
                </c:pt>
                <c:pt idx="9655">
                  <c:v>23.569299999999981</c:v>
                </c:pt>
                <c:pt idx="9656">
                  <c:v>23.570599999999985</c:v>
                </c:pt>
                <c:pt idx="9657">
                  <c:v>23.5747</c:v>
                </c:pt>
                <c:pt idx="9658">
                  <c:v>23.578699999999984</c:v>
                </c:pt>
                <c:pt idx="9659">
                  <c:v>23.586699999999983</c:v>
                </c:pt>
                <c:pt idx="9660">
                  <c:v>23.59</c:v>
                </c:pt>
                <c:pt idx="9661">
                  <c:v>23.591699999999989</c:v>
                </c:pt>
                <c:pt idx="9662">
                  <c:v>23.591699999999989</c:v>
                </c:pt>
                <c:pt idx="9663">
                  <c:v>23.591899999999999</c:v>
                </c:pt>
                <c:pt idx="9664">
                  <c:v>23.591899999999999</c:v>
                </c:pt>
                <c:pt idx="9665">
                  <c:v>23.597300000000001</c:v>
                </c:pt>
                <c:pt idx="9666">
                  <c:v>23.602399999999989</c:v>
                </c:pt>
                <c:pt idx="9667">
                  <c:v>23.606400000000001</c:v>
                </c:pt>
                <c:pt idx="9668">
                  <c:v>23.621900000000011</c:v>
                </c:pt>
                <c:pt idx="9669">
                  <c:v>23.624700000000001</c:v>
                </c:pt>
                <c:pt idx="9670">
                  <c:v>23.6281</c:v>
                </c:pt>
                <c:pt idx="9671">
                  <c:v>23.635100000000001</c:v>
                </c:pt>
                <c:pt idx="9672">
                  <c:v>23.636299999999999</c:v>
                </c:pt>
                <c:pt idx="9673">
                  <c:v>23.636299999999999</c:v>
                </c:pt>
                <c:pt idx="9674">
                  <c:v>23.636299999999999</c:v>
                </c:pt>
                <c:pt idx="9675">
                  <c:v>23.6434</c:v>
                </c:pt>
                <c:pt idx="9676">
                  <c:v>23.644200000000001</c:v>
                </c:pt>
                <c:pt idx="9677">
                  <c:v>23.6477</c:v>
                </c:pt>
                <c:pt idx="9678">
                  <c:v>23.651499999999999</c:v>
                </c:pt>
                <c:pt idx="9679">
                  <c:v>23.653199999999988</c:v>
                </c:pt>
                <c:pt idx="9680">
                  <c:v>23.656199999999988</c:v>
                </c:pt>
                <c:pt idx="9681">
                  <c:v>23.658200000000001</c:v>
                </c:pt>
                <c:pt idx="9682">
                  <c:v>23.6615</c:v>
                </c:pt>
                <c:pt idx="9683">
                  <c:v>23.6615</c:v>
                </c:pt>
                <c:pt idx="9684">
                  <c:v>23.6615</c:v>
                </c:pt>
                <c:pt idx="9685">
                  <c:v>23.6661</c:v>
                </c:pt>
                <c:pt idx="9686">
                  <c:v>23.679300000000001</c:v>
                </c:pt>
                <c:pt idx="9687">
                  <c:v>23.692699999999984</c:v>
                </c:pt>
                <c:pt idx="9688">
                  <c:v>23.6965</c:v>
                </c:pt>
                <c:pt idx="9689">
                  <c:v>23.700900000000001</c:v>
                </c:pt>
                <c:pt idx="9690">
                  <c:v>23.7013</c:v>
                </c:pt>
                <c:pt idx="9691">
                  <c:v>23.708299999999983</c:v>
                </c:pt>
                <c:pt idx="9692">
                  <c:v>23.710899999999999</c:v>
                </c:pt>
                <c:pt idx="9693">
                  <c:v>23.714200000000005</c:v>
                </c:pt>
                <c:pt idx="9694">
                  <c:v>23.717600000000001</c:v>
                </c:pt>
                <c:pt idx="9695">
                  <c:v>23.728899999999989</c:v>
                </c:pt>
                <c:pt idx="9696">
                  <c:v>23.729599999999984</c:v>
                </c:pt>
                <c:pt idx="9697">
                  <c:v>23.738499999999981</c:v>
                </c:pt>
                <c:pt idx="9698">
                  <c:v>23.742099999999983</c:v>
                </c:pt>
                <c:pt idx="9699">
                  <c:v>23.744599999999981</c:v>
                </c:pt>
                <c:pt idx="9700">
                  <c:v>23.747</c:v>
                </c:pt>
                <c:pt idx="9701">
                  <c:v>23.7547</c:v>
                </c:pt>
                <c:pt idx="9702">
                  <c:v>23.7563</c:v>
                </c:pt>
                <c:pt idx="9703">
                  <c:v>23.7563</c:v>
                </c:pt>
                <c:pt idx="9704">
                  <c:v>23.7592</c:v>
                </c:pt>
                <c:pt idx="9705">
                  <c:v>23.761500000000002</c:v>
                </c:pt>
                <c:pt idx="9706">
                  <c:v>23.763000000000002</c:v>
                </c:pt>
                <c:pt idx="9707">
                  <c:v>23.772599999999983</c:v>
                </c:pt>
                <c:pt idx="9708">
                  <c:v>23.7728</c:v>
                </c:pt>
                <c:pt idx="9709">
                  <c:v>23.784800000000001</c:v>
                </c:pt>
                <c:pt idx="9710">
                  <c:v>23.788900000000002</c:v>
                </c:pt>
                <c:pt idx="9711">
                  <c:v>23.793500000000002</c:v>
                </c:pt>
                <c:pt idx="9712">
                  <c:v>23.793500000000002</c:v>
                </c:pt>
                <c:pt idx="9713">
                  <c:v>23.7944</c:v>
                </c:pt>
                <c:pt idx="9714">
                  <c:v>23.794799999999984</c:v>
                </c:pt>
                <c:pt idx="9715">
                  <c:v>23.794899999999988</c:v>
                </c:pt>
                <c:pt idx="9716">
                  <c:v>23.7974</c:v>
                </c:pt>
                <c:pt idx="9717">
                  <c:v>23.7974</c:v>
                </c:pt>
                <c:pt idx="9718">
                  <c:v>23.809200000000001</c:v>
                </c:pt>
                <c:pt idx="9719">
                  <c:v>23.812799999999989</c:v>
                </c:pt>
                <c:pt idx="9720">
                  <c:v>23.813199999999988</c:v>
                </c:pt>
                <c:pt idx="9721">
                  <c:v>23.813800000000011</c:v>
                </c:pt>
                <c:pt idx="9722">
                  <c:v>23.823499999999989</c:v>
                </c:pt>
                <c:pt idx="9723">
                  <c:v>23.827000000000005</c:v>
                </c:pt>
                <c:pt idx="9724">
                  <c:v>23.827100000000005</c:v>
                </c:pt>
                <c:pt idx="9725">
                  <c:v>23.8291</c:v>
                </c:pt>
                <c:pt idx="9726">
                  <c:v>23.830000000000005</c:v>
                </c:pt>
                <c:pt idx="9727">
                  <c:v>23.834599999999988</c:v>
                </c:pt>
                <c:pt idx="9728">
                  <c:v>23.8352</c:v>
                </c:pt>
                <c:pt idx="9729">
                  <c:v>23.838200000000001</c:v>
                </c:pt>
                <c:pt idx="9730">
                  <c:v>23.8444</c:v>
                </c:pt>
                <c:pt idx="9731">
                  <c:v>23.8489</c:v>
                </c:pt>
                <c:pt idx="9732">
                  <c:v>23.8491</c:v>
                </c:pt>
                <c:pt idx="9733">
                  <c:v>23.849299999999989</c:v>
                </c:pt>
                <c:pt idx="9734">
                  <c:v>23.854199999999999</c:v>
                </c:pt>
                <c:pt idx="9735">
                  <c:v>23.857700000000001</c:v>
                </c:pt>
                <c:pt idx="9736">
                  <c:v>23.862100000000002</c:v>
                </c:pt>
                <c:pt idx="9737">
                  <c:v>23.863099999999989</c:v>
                </c:pt>
                <c:pt idx="9738">
                  <c:v>23.865299999999984</c:v>
                </c:pt>
                <c:pt idx="9739">
                  <c:v>23.869599999999981</c:v>
                </c:pt>
                <c:pt idx="9740">
                  <c:v>23.8721</c:v>
                </c:pt>
                <c:pt idx="9741">
                  <c:v>23.872800000000005</c:v>
                </c:pt>
                <c:pt idx="9742">
                  <c:v>23.885599999999982</c:v>
                </c:pt>
                <c:pt idx="9743">
                  <c:v>23.888399999999983</c:v>
                </c:pt>
                <c:pt idx="9744">
                  <c:v>23.895499999999981</c:v>
                </c:pt>
                <c:pt idx="9745">
                  <c:v>23.902899999999985</c:v>
                </c:pt>
                <c:pt idx="9746">
                  <c:v>23.905099999999983</c:v>
                </c:pt>
                <c:pt idx="9747">
                  <c:v>23.905799999999978</c:v>
                </c:pt>
                <c:pt idx="9748">
                  <c:v>23.910599999999985</c:v>
                </c:pt>
                <c:pt idx="9749">
                  <c:v>23.911100000000001</c:v>
                </c:pt>
                <c:pt idx="9750">
                  <c:v>23.9177</c:v>
                </c:pt>
                <c:pt idx="9751">
                  <c:v>23.918299999999984</c:v>
                </c:pt>
                <c:pt idx="9752">
                  <c:v>23.921299999999984</c:v>
                </c:pt>
                <c:pt idx="9753">
                  <c:v>23.923100000000002</c:v>
                </c:pt>
                <c:pt idx="9754">
                  <c:v>23.926399999999983</c:v>
                </c:pt>
                <c:pt idx="9755">
                  <c:v>23.929399999999983</c:v>
                </c:pt>
                <c:pt idx="9756">
                  <c:v>23.932499999999983</c:v>
                </c:pt>
                <c:pt idx="9757">
                  <c:v>23.932499999999983</c:v>
                </c:pt>
                <c:pt idx="9758">
                  <c:v>23.932499999999983</c:v>
                </c:pt>
                <c:pt idx="9759">
                  <c:v>23.933</c:v>
                </c:pt>
                <c:pt idx="9760">
                  <c:v>23.934699999999989</c:v>
                </c:pt>
                <c:pt idx="9761">
                  <c:v>23.934699999999989</c:v>
                </c:pt>
                <c:pt idx="9762">
                  <c:v>23.950399999999981</c:v>
                </c:pt>
                <c:pt idx="9763">
                  <c:v>23.9543</c:v>
                </c:pt>
                <c:pt idx="9764">
                  <c:v>23.959299999999985</c:v>
                </c:pt>
                <c:pt idx="9765">
                  <c:v>23.95959999999998</c:v>
                </c:pt>
                <c:pt idx="9766">
                  <c:v>23.964299999999984</c:v>
                </c:pt>
                <c:pt idx="9767">
                  <c:v>23.966299999999983</c:v>
                </c:pt>
                <c:pt idx="9768">
                  <c:v>23.968999999999983</c:v>
                </c:pt>
                <c:pt idx="9769">
                  <c:v>23.981499999999983</c:v>
                </c:pt>
                <c:pt idx="9770">
                  <c:v>23.987599999999983</c:v>
                </c:pt>
                <c:pt idx="9771">
                  <c:v>23.993099999999981</c:v>
                </c:pt>
                <c:pt idx="9772">
                  <c:v>23.993099999999981</c:v>
                </c:pt>
                <c:pt idx="9773">
                  <c:v>23.993099999999981</c:v>
                </c:pt>
                <c:pt idx="9774">
                  <c:v>23.993099999999981</c:v>
                </c:pt>
                <c:pt idx="9775">
                  <c:v>24.002599999999983</c:v>
                </c:pt>
                <c:pt idx="9776">
                  <c:v>24.002599999999983</c:v>
                </c:pt>
                <c:pt idx="9777">
                  <c:v>24.004100000000001</c:v>
                </c:pt>
                <c:pt idx="9778">
                  <c:v>24.008599999999984</c:v>
                </c:pt>
                <c:pt idx="9779">
                  <c:v>24.008599999999984</c:v>
                </c:pt>
                <c:pt idx="9780">
                  <c:v>24.013999999999999</c:v>
                </c:pt>
                <c:pt idx="9781">
                  <c:v>24.017800000000012</c:v>
                </c:pt>
                <c:pt idx="9782">
                  <c:v>24.0243</c:v>
                </c:pt>
                <c:pt idx="9783">
                  <c:v>24.025299999999984</c:v>
                </c:pt>
                <c:pt idx="9784">
                  <c:v>24.026900000000001</c:v>
                </c:pt>
                <c:pt idx="9785">
                  <c:v>24.028399999999984</c:v>
                </c:pt>
                <c:pt idx="9786">
                  <c:v>24.030799999999989</c:v>
                </c:pt>
                <c:pt idx="9787">
                  <c:v>24.042899999999989</c:v>
                </c:pt>
                <c:pt idx="9788">
                  <c:v>24.054500000000001</c:v>
                </c:pt>
                <c:pt idx="9789">
                  <c:v>24.057900000000011</c:v>
                </c:pt>
                <c:pt idx="9790">
                  <c:v>24.058299999999988</c:v>
                </c:pt>
                <c:pt idx="9791">
                  <c:v>24.061999999999991</c:v>
                </c:pt>
                <c:pt idx="9792">
                  <c:v>24.065299999999983</c:v>
                </c:pt>
                <c:pt idx="9793">
                  <c:v>24.065299999999983</c:v>
                </c:pt>
                <c:pt idx="9794">
                  <c:v>24.071899999999999</c:v>
                </c:pt>
                <c:pt idx="9795">
                  <c:v>24.073799999999984</c:v>
                </c:pt>
                <c:pt idx="9796">
                  <c:v>24.079899999999999</c:v>
                </c:pt>
                <c:pt idx="9797">
                  <c:v>24.081499999999981</c:v>
                </c:pt>
                <c:pt idx="9798">
                  <c:v>24.085299999999986</c:v>
                </c:pt>
                <c:pt idx="9799">
                  <c:v>24.085299999999986</c:v>
                </c:pt>
                <c:pt idx="9800">
                  <c:v>24.10080000000001</c:v>
                </c:pt>
                <c:pt idx="9801">
                  <c:v>24.100999999999999</c:v>
                </c:pt>
                <c:pt idx="9802">
                  <c:v>24.104500000000005</c:v>
                </c:pt>
                <c:pt idx="9803">
                  <c:v>24.104500000000005</c:v>
                </c:pt>
                <c:pt idx="9804">
                  <c:v>24.1052</c:v>
                </c:pt>
                <c:pt idx="9805">
                  <c:v>24.112300000000001</c:v>
                </c:pt>
                <c:pt idx="9806">
                  <c:v>24.1126</c:v>
                </c:pt>
                <c:pt idx="9807">
                  <c:v>24.1126</c:v>
                </c:pt>
                <c:pt idx="9808">
                  <c:v>24.120200000000001</c:v>
                </c:pt>
                <c:pt idx="9809">
                  <c:v>24.1206</c:v>
                </c:pt>
                <c:pt idx="9810">
                  <c:v>24.131900000000023</c:v>
                </c:pt>
                <c:pt idx="9811">
                  <c:v>24.137899999999998</c:v>
                </c:pt>
                <c:pt idx="9812">
                  <c:v>24.138200000000001</c:v>
                </c:pt>
                <c:pt idx="9813">
                  <c:v>24.139199999999999</c:v>
                </c:pt>
                <c:pt idx="9814">
                  <c:v>24.1435</c:v>
                </c:pt>
                <c:pt idx="9815">
                  <c:v>24.154699999999988</c:v>
                </c:pt>
                <c:pt idx="9816">
                  <c:v>24.168299999999984</c:v>
                </c:pt>
                <c:pt idx="9817">
                  <c:v>24.168299999999984</c:v>
                </c:pt>
                <c:pt idx="9818">
                  <c:v>24.177800000000012</c:v>
                </c:pt>
                <c:pt idx="9819">
                  <c:v>24.178699999999989</c:v>
                </c:pt>
                <c:pt idx="9820">
                  <c:v>24.179800000000011</c:v>
                </c:pt>
                <c:pt idx="9821">
                  <c:v>24.183299999999988</c:v>
                </c:pt>
                <c:pt idx="9822">
                  <c:v>24.197399999999988</c:v>
                </c:pt>
                <c:pt idx="9823">
                  <c:v>24.198599999999985</c:v>
                </c:pt>
                <c:pt idx="9824">
                  <c:v>24.198699999999985</c:v>
                </c:pt>
                <c:pt idx="9825">
                  <c:v>24.2014</c:v>
                </c:pt>
                <c:pt idx="9826">
                  <c:v>24.213000000000001</c:v>
                </c:pt>
                <c:pt idx="9827">
                  <c:v>24.216699999999989</c:v>
                </c:pt>
                <c:pt idx="9828">
                  <c:v>24.217800000000011</c:v>
                </c:pt>
                <c:pt idx="9829">
                  <c:v>24.2194</c:v>
                </c:pt>
                <c:pt idx="9830">
                  <c:v>24.233799999999984</c:v>
                </c:pt>
                <c:pt idx="9831">
                  <c:v>24.245399999999986</c:v>
                </c:pt>
                <c:pt idx="9832">
                  <c:v>24.247299999999989</c:v>
                </c:pt>
                <c:pt idx="9833">
                  <c:v>24.247499999999985</c:v>
                </c:pt>
                <c:pt idx="9834">
                  <c:v>24.252400000000002</c:v>
                </c:pt>
                <c:pt idx="9835">
                  <c:v>24.252400000000002</c:v>
                </c:pt>
                <c:pt idx="9836">
                  <c:v>24.259499999999989</c:v>
                </c:pt>
                <c:pt idx="9837">
                  <c:v>24.260599999999982</c:v>
                </c:pt>
                <c:pt idx="9838">
                  <c:v>24.264299999999984</c:v>
                </c:pt>
                <c:pt idx="9839">
                  <c:v>24.268999999999981</c:v>
                </c:pt>
                <c:pt idx="9840">
                  <c:v>24.274999999999999</c:v>
                </c:pt>
                <c:pt idx="9841">
                  <c:v>24.279</c:v>
                </c:pt>
                <c:pt idx="9842">
                  <c:v>24.283799999999978</c:v>
                </c:pt>
                <c:pt idx="9843">
                  <c:v>24.284400000000002</c:v>
                </c:pt>
                <c:pt idx="9844">
                  <c:v>24.292099999999984</c:v>
                </c:pt>
                <c:pt idx="9845">
                  <c:v>24.295999999999989</c:v>
                </c:pt>
                <c:pt idx="9846">
                  <c:v>24.304600000000001</c:v>
                </c:pt>
                <c:pt idx="9847">
                  <c:v>24.307700000000001</c:v>
                </c:pt>
                <c:pt idx="9848">
                  <c:v>24.313800000000011</c:v>
                </c:pt>
                <c:pt idx="9849">
                  <c:v>24.3215</c:v>
                </c:pt>
                <c:pt idx="9850">
                  <c:v>24.3232</c:v>
                </c:pt>
                <c:pt idx="9851">
                  <c:v>24.331299999999999</c:v>
                </c:pt>
                <c:pt idx="9852">
                  <c:v>24.331299999999999</c:v>
                </c:pt>
                <c:pt idx="9853">
                  <c:v>24.332799999999985</c:v>
                </c:pt>
                <c:pt idx="9854">
                  <c:v>24.342599999999983</c:v>
                </c:pt>
                <c:pt idx="9855">
                  <c:v>24.354199999999999</c:v>
                </c:pt>
                <c:pt idx="9856">
                  <c:v>24.354800000000012</c:v>
                </c:pt>
                <c:pt idx="9857">
                  <c:v>24.3583</c:v>
                </c:pt>
                <c:pt idx="9858">
                  <c:v>24.366299999999985</c:v>
                </c:pt>
                <c:pt idx="9859">
                  <c:v>24.368299999999984</c:v>
                </c:pt>
                <c:pt idx="9860">
                  <c:v>24.3797</c:v>
                </c:pt>
                <c:pt idx="9861">
                  <c:v>24.381399999999989</c:v>
                </c:pt>
                <c:pt idx="9862">
                  <c:v>24.3841</c:v>
                </c:pt>
                <c:pt idx="9863">
                  <c:v>24.385999999999989</c:v>
                </c:pt>
                <c:pt idx="9864">
                  <c:v>24.386900000000001</c:v>
                </c:pt>
                <c:pt idx="9865">
                  <c:v>24.388499999999983</c:v>
                </c:pt>
                <c:pt idx="9866">
                  <c:v>24.391100000000005</c:v>
                </c:pt>
                <c:pt idx="9867">
                  <c:v>24.3931</c:v>
                </c:pt>
                <c:pt idx="9868">
                  <c:v>24.397500000000001</c:v>
                </c:pt>
                <c:pt idx="9869">
                  <c:v>24.403699999999983</c:v>
                </c:pt>
                <c:pt idx="9870">
                  <c:v>24.418399999999981</c:v>
                </c:pt>
                <c:pt idx="9871">
                  <c:v>24.425299999999986</c:v>
                </c:pt>
                <c:pt idx="9872">
                  <c:v>24.425799999999978</c:v>
                </c:pt>
                <c:pt idx="9873">
                  <c:v>24.430900000000001</c:v>
                </c:pt>
                <c:pt idx="9874">
                  <c:v>24.433700000000002</c:v>
                </c:pt>
                <c:pt idx="9875">
                  <c:v>24.445699999999977</c:v>
                </c:pt>
                <c:pt idx="9876">
                  <c:v>24.448699999999977</c:v>
                </c:pt>
                <c:pt idx="9877">
                  <c:v>24.451599999999988</c:v>
                </c:pt>
                <c:pt idx="9878">
                  <c:v>24.457100000000001</c:v>
                </c:pt>
                <c:pt idx="9879">
                  <c:v>24.457899999999999</c:v>
                </c:pt>
                <c:pt idx="9880">
                  <c:v>24.470599999999983</c:v>
                </c:pt>
                <c:pt idx="9881">
                  <c:v>24.472699999999985</c:v>
                </c:pt>
                <c:pt idx="9882">
                  <c:v>24.475199999999983</c:v>
                </c:pt>
                <c:pt idx="9883">
                  <c:v>24.480499999999978</c:v>
                </c:pt>
                <c:pt idx="9884">
                  <c:v>24.481599999999982</c:v>
                </c:pt>
                <c:pt idx="9885">
                  <c:v>24.489299999999986</c:v>
                </c:pt>
                <c:pt idx="9886">
                  <c:v>24.489299999999986</c:v>
                </c:pt>
                <c:pt idx="9887">
                  <c:v>24.49199999999999</c:v>
                </c:pt>
                <c:pt idx="9888">
                  <c:v>24.495699999999978</c:v>
                </c:pt>
                <c:pt idx="9889">
                  <c:v>24.504300000000001</c:v>
                </c:pt>
                <c:pt idx="9890">
                  <c:v>24.5062</c:v>
                </c:pt>
                <c:pt idx="9891">
                  <c:v>24.510300000000001</c:v>
                </c:pt>
                <c:pt idx="9892">
                  <c:v>24.519800000000011</c:v>
                </c:pt>
                <c:pt idx="9893">
                  <c:v>24.521899999999999</c:v>
                </c:pt>
                <c:pt idx="9894">
                  <c:v>24.523199999999989</c:v>
                </c:pt>
                <c:pt idx="9895">
                  <c:v>24.534500000000001</c:v>
                </c:pt>
                <c:pt idx="9896">
                  <c:v>24.535399999999989</c:v>
                </c:pt>
                <c:pt idx="9897">
                  <c:v>24.5365</c:v>
                </c:pt>
                <c:pt idx="9898">
                  <c:v>24.5365</c:v>
                </c:pt>
                <c:pt idx="9899">
                  <c:v>24.5366</c:v>
                </c:pt>
                <c:pt idx="9900">
                  <c:v>24.538900000000005</c:v>
                </c:pt>
                <c:pt idx="9901">
                  <c:v>24.54</c:v>
                </c:pt>
                <c:pt idx="9902">
                  <c:v>24.540599999999984</c:v>
                </c:pt>
                <c:pt idx="9903">
                  <c:v>24.540599999999984</c:v>
                </c:pt>
                <c:pt idx="9904">
                  <c:v>24.541599999999985</c:v>
                </c:pt>
                <c:pt idx="9905">
                  <c:v>24.546800000000001</c:v>
                </c:pt>
                <c:pt idx="9906">
                  <c:v>24.557500000000001</c:v>
                </c:pt>
                <c:pt idx="9907">
                  <c:v>24.567999999999991</c:v>
                </c:pt>
                <c:pt idx="9908">
                  <c:v>24.601099999999999</c:v>
                </c:pt>
                <c:pt idx="9909">
                  <c:v>24.604299999999999</c:v>
                </c:pt>
                <c:pt idx="9910">
                  <c:v>24.6052</c:v>
                </c:pt>
                <c:pt idx="9911">
                  <c:v>24.6052</c:v>
                </c:pt>
                <c:pt idx="9912">
                  <c:v>24.610499999999988</c:v>
                </c:pt>
                <c:pt idx="9913">
                  <c:v>24.61300000000001</c:v>
                </c:pt>
                <c:pt idx="9914">
                  <c:v>24.616199999999999</c:v>
                </c:pt>
                <c:pt idx="9915">
                  <c:v>24.618099999999988</c:v>
                </c:pt>
                <c:pt idx="9916">
                  <c:v>24.61900000000001</c:v>
                </c:pt>
                <c:pt idx="9917">
                  <c:v>24.630800000000011</c:v>
                </c:pt>
                <c:pt idx="9918">
                  <c:v>24.63130000000001</c:v>
                </c:pt>
                <c:pt idx="9919">
                  <c:v>24.63740000000001</c:v>
                </c:pt>
                <c:pt idx="9920">
                  <c:v>24.653099999999988</c:v>
                </c:pt>
                <c:pt idx="9921">
                  <c:v>24.653900000000011</c:v>
                </c:pt>
                <c:pt idx="9922">
                  <c:v>24.653900000000011</c:v>
                </c:pt>
                <c:pt idx="9923">
                  <c:v>24.653900000000011</c:v>
                </c:pt>
                <c:pt idx="9924">
                  <c:v>24.6629</c:v>
                </c:pt>
                <c:pt idx="9925">
                  <c:v>24.6629</c:v>
                </c:pt>
                <c:pt idx="9926">
                  <c:v>24.6797</c:v>
                </c:pt>
                <c:pt idx="9927">
                  <c:v>24.682399999999983</c:v>
                </c:pt>
                <c:pt idx="9928">
                  <c:v>24.6873</c:v>
                </c:pt>
                <c:pt idx="9929">
                  <c:v>24.6965</c:v>
                </c:pt>
                <c:pt idx="9930">
                  <c:v>24.696999999999999</c:v>
                </c:pt>
                <c:pt idx="9931">
                  <c:v>24.708199999999984</c:v>
                </c:pt>
                <c:pt idx="9932">
                  <c:v>24.715399999999985</c:v>
                </c:pt>
                <c:pt idx="9933">
                  <c:v>24.728499999999983</c:v>
                </c:pt>
                <c:pt idx="9934">
                  <c:v>24.742799999999978</c:v>
                </c:pt>
                <c:pt idx="9935">
                  <c:v>24.747800000000005</c:v>
                </c:pt>
                <c:pt idx="9936">
                  <c:v>24.748799999999978</c:v>
                </c:pt>
                <c:pt idx="9937">
                  <c:v>24.751799999999989</c:v>
                </c:pt>
                <c:pt idx="9938">
                  <c:v>24.752599999999983</c:v>
                </c:pt>
                <c:pt idx="9939">
                  <c:v>24.755400000000002</c:v>
                </c:pt>
                <c:pt idx="9940">
                  <c:v>24.7561</c:v>
                </c:pt>
                <c:pt idx="9941">
                  <c:v>24.756399999999989</c:v>
                </c:pt>
                <c:pt idx="9942">
                  <c:v>24.757300000000001</c:v>
                </c:pt>
                <c:pt idx="9943">
                  <c:v>24.766499999999983</c:v>
                </c:pt>
                <c:pt idx="9944">
                  <c:v>24.778599999999983</c:v>
                </c:pt>
                <c:pt idx="9945">
                  <c:v>24.781599999999983</c:v>
                </c:pt>
                <c:pt idx="9946">
                  <c:v>24.784599999999983</c:v>
                </c:pt>
                <c:pt idx="9947">
                  <c:v>24.785299999999978</c:v>
                </c:pt>
                <c:pt idx="9948">
                  <c:v>24.78799999999999</c:v>
                </c:pt>
                <c:pt idx="9949">
                  <c:v>24.788399999999978</c:v>
                </c:pt>
                <c:pt idx="9950">
                  <c:v>24.790299999999981</c:v>
                </c:pt>
                <c:pt idx="9951">
                  <c:v>24.795099999999984</c:v>
                </c:pt>
                <c:pt idx="9952">
                  <c:v>24.7959</c:v>
                </c:pt>
                <c:pt idx="9953">
                  <c:v>24.800899999999999</c:v>
                </c:pt>
                <c:pt idx="9954">
                  <c:v>24.818100000000001</c:v>
                </c:pt>
                <c:pt idx="9955">
                  <c:v>24.823</c:v>
                </c:pt>
                <c:pt idx="9956">
                  <c:v>24.838200000000001</c:v>
                </c:pt>
                <c:pt idx="9957">
                  <c:v>24.84069999999998</c:v>
                </c:pt>
                <c:pt idx="9958">
                  <c:v>24.84069999999998</c:v>
                </c:pt>
                <c:pt idx="9959">
                  <c:v>24.844799999999989</c:v>
                </c:pt>
                <c:pt idx="9960">
                  <c:v>24.850200000000001</c:v>
                </c:pt>
                <c:pt idx="9961">
                  <c:v>24.8537</c:v>
                </c:pt>
                <c:pt idx="9962">
                  <c:v>24.862199999999984</c:v>
                </c:pt>
                <c:pt idx="9963">
                  <c:v>24.863099999999989</c:v>
                </c:pt>
                <c:pt idx="9964">
                  <c:v>24.865299999999984</c:v>
                </c:pt>
                <c:pt idx="9965">
                  <c:v>24.874099999999999</c:v>
                </c:pt>
                <c:pt idx="9966">
                  <c:v>24.877600000000001</c:v>
                </c:pt>
                <c:pt idx="9967">
                  <c:v>24.8781</c:v>
                </c:pt>
                <c:pt idx="9968">
                  <c:v>24.878499999999985</c:v>
                </c:pt>
                <c:pt idx="9969">
                  <c:v>24.879300000000001</c:v>
                </c:pt>
                <c:pt idx="9970">
                  <c:v>24.881</c:v>
                </c:pt>
                <c:pt idx="9971">
                  <c:v>24.891300000000001</c:v>
                </c:pt>
                <c:pt idx="9972">
                  <c:v>24.894600000000001</c:v>
                </c:pt>
                <c:pt idx="9973">
                  <c:v>24.897500000000001</c:v>
                </c:pt>
                <c:pt idx="9974">
                  <c:v>24.900699999999983</c:v>
                </c:pt>
                <c:pt idx="9975">
                  <c:v>24.900699999999983</c:v>
                </c:pt>
                <c:pt idx="9976">
                  <c:v>24.913699999999984</c:v>
                </c:pt>
                <c:pt idx="9977">
                  <c:v>24.913900000000005</c:v>
                </c:pt>
                <c:pt idx="9978">
                  <c:v>24.916699999999985</c:v>
                </c:pt>
                <c:pt idx="9979">
                  <c:v>24.918599999999984</c:v>
                </c:pt>
                <c:pt idx="9980">
                  <c:v>24.921900000000001</c:v>
                </c:pt>
                <c:pt idx="9981">
                  <c:v>24.9313</c:v>
                </c:pt>
                <c:pt idx="9982">
                  <c:v>24.932499999999983</c:v>
                </c:pt>
                <c:pt idx="9983">
                  <c:v>24.9375</c:v>
                </c:pt>
                <c:pt idx="9984">
                  <c:v>24.939599999999984</c:v>
                </c:pt>
                <c:pt idx="9985">
                  <c:v>24.943099999999983</c:v>
                </c:pt>
                <c:pt idx="9986">
                  <c:v>24.959</c:v>
                </c:pt>
                <c:pt idx="9987">
                  <c:v>24.959199999999989</c:v>
                </c:pt>
                <c:pt idx="9988">
                  <c:v>24.959499999999981</c:v>
                </c:pt>
                <c:pt idx="9989">
                  <c:v>24.9712</c:v>
                </c:pt>
                <c:pt idx="9990">
                  <c:v>24.9741</c:v>
                </c:pt>
                <c:pt idx="9991">
                  <c:v>24.976599999999983</c:v>
                </c:pt>
                <c:pt idx="9992">
                  <c:v>24.9772</c:v>
                </c:pt>
                <c:pt idx="9993">
                  <c:v>24.983199999999986</c:v>
                </c:pt>
                <c:pt idx="9994">
                  <c:v>24.986599999999978</c:v>
                </c:pt>
                <c:pt idx="9995">
                  <c:v>24.994399999999985</c:v>
                </c:pt>
                <c:pt idx="9996">
                  <c:v>24.994599999999981</c:v>
                </c:pt>
                <c:pt idx="9997">
                  <c:v>24.997399999999985</c:v>
                </c:pt>
                <c:pt idx="9998">
                  <c:v>25.005099999999985</c:v>
                </c:pt>
                <c:pt idx="9999">
                  <c:v>25.006599999999985</c:v>
                </c:pt>
                <c:pt idx="10000">
                  <c:v>25.011399999999988</c:v>
                </c:pt>
                <c:pt idx="10001">
                  <c:v>25.015499999999989</c:v>
                </c:pt>
                <c:pt idx="10002">
                  <c:v>25.020299999999985</c:v>
                </c:pt>
                <c:pt idx="10003">
                  <c:v>25.033799999999989</c:v>
                </c:pt>
                <c:pt idx="10004">
                  <c:v>25.034199999999988</c:v>
                </c:pt>
                <c:pt idx="10005">
                  <c:v>25.034199999999988</c:v>
                </c:pt>
                <c:pt idx="10006">
                  <c:v>25.0411</c:v>
                </c:pt>
                <c:pt idx="10007">
                  <c:v>25.042399999999983</c:v>
                </c:pt>
                <c:pt idx="10008">
                  <c:v>25.0505</c:v>
                </c:pt>
                <c:pt idx="10009">
                  <c:v>25.053000000000001</c:v>
                </c:pt>
                <c:pt idx="10010">
                  <c:v>25.068399999999983</c:v>
                </c:pt>
                <c:pt idx="10011">
                  <c:v>25.074400000000001</c:v>
                </c:pt>
                <c:pt idx="10012">
                  <c:v>25.075800000000001</c:v>
                </c:pt>
                <c:pt idx="10013">
                  <c:v>25.076899999999988</c:v>
                </c:pt>
                <c:pt idx="10014">
                  <c:v>25.081099999999989</c:v>
                </c:pt>
                <c:pt idx="10015">
                  <c:v>25.092099999999984</c:v>
                </c:pt>
                <c:pt idx="10016">
                  <c:v>25.0991</c:v>
                </c:pt>
                <c:pt idx="10017">
                  <c:v>25.099900000000005</c:v>
                </c:pt>
                <c:pt idx="10018">
                  <c:v>25.116299999999999</c:v>
                </c:pt>
                <c:pt idx="10019">
                  <c:v>25.116299999999999</c:v>
                </c:pt>
                <c:pt idx="10020">
                  <c:v>25.116900000000012</c:v>
                </c:pt>
                <c:pt idx="10021">
                  <c:v>25.122</c:v>
                </c:pt>
                <c:pt idx="10022">
                  <c:v>25.140999999999988</c:v>
                </c:pt>
                <c:pt idx="10023">
                  <c:v>25.141200000000001</c:v>
                </c:pt>
                <c:pt idx="10024">
                  <c:v>25.1416</c:v>
                </c:pt>
                <c:pt idx="10025">
                  <c:v>25.150400000000001</c:v>
                </c:pt>
                <c:pt idx="10026">
                  <c:v>25.150400000000001</c:v>
                </c:pt>
                <c:pt idx="10027">
                  <c:v>25.151199999999999</c:v>
                </c:pt>
                <c:pt idx="10028">
                  <c:v>25.1616</c:v>
                </c:pt>
                <c:pt idx="10029">
                  <c:v>25.1632</c:v>
                </c:pt>
                <c:pt idx="10030">
                  <c:v>25.164200000000001</c:v>
                </c:pt>
                <c:pt idx="10031">
                  <c:v>25.1694</c:v>
                </c:pt>
                <c:pt idx="10032">
                  <c:v>25.1694</c:v>
                </c:pt>
                <c:pt idx="10033">
                  <c:v>25.1694</c:v>
                </c:pt>
                <c:pt idx="10034">
                  <c:v>25.171299999999999</c:v>
                </c:pt>
                <c:pt idx="10035">
                  <c:v>25.1906</c:v>
                </c:pt>
                <c:pt idx="10036">
                  <c:v>25.204599999999989</c:v>
                </c:pt>
                <c:pt idx="10037">
                  <c:v>25.222999999999985</c:v>
                </c:pt>
                <c:pt idx="10038">
                  <c:v>25.224599999999985</c:v>
                </c:pt>
                <c:pt idx="10039">
                  <c:v>25.226299999999981</c:v>
                </c:pt>
                <c:pt idx="10040">
                  <c:v>25.226699999999983</c:v>
                </c:pt>
                <c:pt idx="10041">
                  <c:v>25.231999999999999</c:v>
                </c:pt>
                <c:pt idx="10042">
                  <c:v>25.231999999999999</c:v>
                </c:pt>
                <c:pt idx="10043">
                  <c:v>25.233499999999989</c:v>
                </c:pt>
                <c:pt idx="10044">
                  <c:v>25.245799999999978</c:v>
                </c:pt>
                <c:pt idx="10045">
                  <c:v>25.245799999999978</c:v>
                </c:pt>
                <c:pt idx="10046">
                  <c:v>25.2471</c:v>
                </c:pt>
                <c:pt idx="10047">
                  <c:v>25.254799999999989</c:v>
                </c:pt>
                <c:pt idx="10048">
                  <c:v>25.258099999999985</c:v>
                </c:pt>
                <c:pt idx="10049">
                  <c:v>25.263399999999983</c:v>
                </c:pt>
                <c:pt idx="10050">
                  <c:v>25.265599999999978</c:v>
                </c:pt>
                <c:pt idx="10051">
                  <c:v>25.279299999999989</c:v>
                </c:pt>
                <c:pt idx="10052">
                  <c:v>25.284099999999984</c:v>
                </c:pt>
                <c:pt idx="10053">
                  <c:v>25.285099999999986</c:v>
                </c:pt>
                <c:pt idx="10054">
                  <c:v>25.288999999999984</c:v>
                </c:pt>
                <c:pt idx="10055">
                  <c:v>25.296199999999985</c:v>
                </c:pt>
                <c:pt idx="10056">
                  <c:v>25.298999999999989</c:v>
                </c:pt>
                <c:pt idx="10057">
                  <c:v>25.305499999999984</c:v>
                </c:pt>
                <c:pt idx="10058">
                  <c:v>25.308199999999989</c:v>
                </c:pt>
                <c:pt idx="10059">
                  <c:v>25.313500000000001</c:v>
                </c:pt>
                <c:pt idx="10060">
                  <c:v>25.321100000000001</c:v>
                </c:pt>
                <c:pt idx="10061">
                  <c:v>25.321400000000001</c:v>
                </c:pt>
                <c:pt idx="10062">
                  <c:v>25.323899999999988</c:v>
                </c:pt>
                <c:pt idx="10063">
                  <c:v>25.3247</c:v>
                </c:pt>
                <c:pt idx="10064">
                  <c:v>25.324999999999999</c:v>
                </c:pt>
                <c:pt idx="10065">
                  <c:v>25.3276</c:v>
                </c:pt>
                <c:pt idx="10066">
                  <c:v>25.335999999999999</c:v>
                </c:pt>
                <c:pt idx="10067">
                  <c:v>25.338100000000001</c:v>
                </c:pt>
                <c:pt idx="10068">
                  <c:v>25.338200000000001</c:v>
                </c:pt>
                <c:pt idx="10069">
                  <c:v>25.3385</c:v>
                </c:pt>
                <c:pt idx="10070">
                  <c:v>25.339500000000001</c:v>
                </c:pt>
                <c:pt idx="10071">
                  <c:v>25.345399999999984</c:v>
                </c:pt>
                <c:pt idx="10072">
                  <c:v>25.345399999999984</c:v>
                </c:pt>
                <c:pt idx="10073">
                  <c:v>25.348400000000002</c:v>
                </c:pt>
                <c:pt idx="10074">
                  <c:v>25.349499999999985</c:v>
                </c:pt>
                <c:pt idx="10075">
                  <c:v>25.366499999999981</c:v>
                </c:pt>
                <c:pt idx="10076">
                  <c:v>25.3733</c:v>
                </c:pt>
                <c:pt idx="10077">
                  <c:v>25.3796</c:v>
                </c:pt>
                <c:pt idx="10078">
                  <c:v>25.382299999999983</c:v>
                </c:pt>
                <c:pt idx="10079">
                  <c:v>25.3828</c:v>
                </c:pt>
                <c:pt idx="10080">
                  <c:v>25.3843</c:v>
                </c:pt>
                <c:pt idx="10081">
                  <c:v>25.390699999999985</c:v>
                </c:pt>
                <c:pt idx="10082">
                  <c:v>25.395299999999985</c:v>
                </c:pt>
                <c:pt idx="10083">
                  <c:v>25.410399999999989</c:v>
                </c:pt>
                <c:pt idx="10084">
                  <c:v>25.410399999999989</c:v>
                </c:pt>
                <c:pt idx="10085">
                  <c:v>25.418299999999984</c:v>
                </c:pt>
                <c:pt idx="10086">
                  <c:v>25.421800000000001</c:v>
                </c:pt>
                <c:pt idx="10087">
                  <c:v>25.421800000000001</c:v>
                </c:pt>
                <c:pt idx="10088">
                  <c:v>25.425699999999978</c:v>
                </c:pt>
                <c:pt idx="10089">
                  <c:v>25.428499999999985</c:v>
                </c:pt>
                <c:pt idx="10090">
                  <c:v>25.434100000000001</c:v>
                </c:pt>
                <c:pt idx="10091">
                  <c:v>25.437100000000001</c:v>
                </c:pt>
                <c:pt idx="10092">
                  <c:v>25.439299999999989</c:v>
                </c:pt>
                <c:pt idx="10093">
                  <c:v>25.448199999999986</c:v>
                </c:pt>
                <c:pt idx="10094">
                  <c:v>25.448199999999986</c:v>
                </c:pt>
                <c:pt idx="10095">
                  <c:v>25.459199999999989</c:v>
                </c:pt>
                <c:pt idx="10096">
                  <c:v>25.471</c:v>
                </c:pt>
                <c:pt idx="10097">
                  <c:v>25.471499999999985</c:v>
                </c:pt>
                <c:pt idx="10098">
                  <c:v>25.4772</c:v>
                </c:pt>
                <c:pt idx="10099">
                  <c:v>25.478099999999984</c:v>
                </c:pt>
                <c:pt idx="10100">
                  <c:v>25.4971</c:v>
                </c:pt>
                <c:pt idx="10101">
                  <c:v>25.514600000000005</c:v>
                </c:pt>
                <c:pt idx="10102">
                  <c:v>25.523599999999981</c:v>
                </c:pt>
                <c:pt idx="10103">
                  <c:v>25.525200000000002</c:v>
                </c:pt>
                <c:pt idx="10104">
                  <c:v>25.529599999999984</c:v>
                </c:pt>
                <c:pt idx="10105">
                  <c:v>25.543099999999985</c:v>
                </c:pt>
                <c:pt idx="10106">
                  <c:v>25.550699999999988</c:v>
                </c:pt>
                <c:pt idx="10107">
                  <c:v>25.562199999999983</c:v>
                </c:pt>
                <c:pt idx="10108">
                  <c:v>25.569800000000001</c:v>
                </c:pt>
                <c:pt idx="10109">
                  <c:v>25.57180000000001</c:v>
                </c:pt>
                <c:pt idx="10110">
                  <c:v>25.582799999999978</c:v>
                </c:pt>
                <c:pt idx="10111">
                  <c:v>25.582799999999978</c:v>
                </c:pt>
                <c:pt idx="10112">
                  <c:v>25.5916</c:v>
                </c:pt>
                <c:pt idx="10113">
                  <c:v>25.603300000000001</c:v>
                </c:pt>
                <c:pt idx="10114">
                  <c:v>25.6082</c:v>
                </c:pt>
                <c:pt idx="10115">
                  <c:v>25.617599999999999</c:v>
                </c:pt>
                <c:pt idx="10116">
                  <c:v>25.620899999999999</c:v>
                </c:pt>
                <c:pt idx="10117">
                  <c:v>25.6233</c:v>
                </c:pt>
                <c:pt idx="10118">
                  <c:v>25.627300000000005</c:v>
                </c:pt>
                <c:pt idx="10119">
                  <c:v>25.630199999999999</c:v>
                </c:pt>
                <c:pt idx="10120">
                  <c:v>25.631799999999988</c:v>
                </c:pt>
                <c:pt idx="10121">
                  <c:v>25.63280000000001</c:v>
                </c:pt>
                <c:pt idx="10122">
                  <c:v>25.63280000000001</c:v>
                </c:pt>
                <c:pt idx="10123">
                  <c:v>25.639600000000005</c:v>
                </c:pt>
                <c:pt idx="10124">
                  <c:v>25.644100000000005</c:v>
                </c:pt>
                <c:pt idx="10125">
                  <c:v>25.644200000000001</c:v>
                </c:pt>
                <c:pt idx="10126">
                  <c:v>25.650600000000001</c:v>
                </c:pt>
                <c:pt idx="10127">
                  <c:v>25.656600000000001</c:v>
                </c:pt>
                <c:pt idx="10128">
                  <c:v>25.656900000000011</c:v>
                </c:pt>
                <c:pt idx="10129">
                  <c:v>25.660599999999985</c:v>
                </c:pt>
                <c:pt idx="10130">
                  <c:v>25.665500000000002</c:v>
                </c:pt>
                <c:pt idx="10131">
                  <c:v>25.667400000000001</c:v>
                </c:pt>
                <c:pt idx="10132">
                  <c:v>25.675999999999988</c:v>
                </c:pt>
                <c:pt idx="10133">
                  <c:v>25.676600000000001</c:v>
                </c:pt>
                <c:pt idx="10134">
                  <c:v>25.689</c:v>
                </c:pt>
                <c:pt idx="10135">
                  <c:v>25.689</c:v>
                </c:pt>
                <c:pt idx="10136">
                  <c:v>25.690999999999999</c:v>
                </c:pt>
                <c:pt idx="10137">
                  <c:v>25.705599999999983</c:v>
                </c:pt>
                <c:pt idx="10138">
                  <c:v>25.718299999999989</c:v>
                </c:pt>
                <c:pt idx="10139">
                  <c:v>25.724900000000005</c:v>
                </c:pt>
                <c:pt idx="10140">
                  <c:v>25.727699999999984</c:v>
                </c:pt>
                <c:pt idx="10141">
                  <c:v>25.732500000000002</c:v>
                </c:pt>
                <c:pt idx="10142">
                  <c:v>25.748199999999983</c:v>
                </c:pt>
                <c:pt idx="10143">
                  <c:v>25.7593</c:v>
                </c:pt>
                <c:pt idx="10144">
                  <c:v>25.765099999999983</c:v>
                </c:pt>
                <c:pt idx="10145">
                  <c:v>25.768099999999983</c:v>
                </c:pt>
                <c:pt idx="10146">
                  <c:v>25.772599999999983</c:v>
                </c:pt>
                <c:pt idx="10147">
                  <c:v>25.775200000000002</c:v>
                </c:pt>
                <c:pt idx="10148">
                  <c:v>25.775200000000002</c:v>
                </c:pt>
                <c:pt idx="10149">
                  <c:v>25.788099999999986</c:v>
                </c:pt>
                <c:pt idx="10150">
                  <c:v>25.791899999999988</c:v>
                </c:pt>
                <c:pt idx="10151">
                  <c:v>25.795399999999983</c:v>
                </c:pt>
                <c:pt idx="10152">
                  <c:v>25.796900000000001</c:v>
                </c:pt>
                <c:pt idx="10153">
                  <c:v>25.815799999999989</c:v>
                </c:pt>
                <c:pt idx="10154">
                  <c:v>25.816700000000001</c:v>
                </c:pt>
                <c:pt idx="10155">
                  <c:v>25.824100000000001</c:v>
                </c:pt>
                <c:pt idx="10156">
                  <c:v>25.8263</c:v>
                </c:pt>
                <c:pt idx="10157">
                  <c:v>25.828600000000002</c:v>
                </c:pt>
                <c:pt idx="10158">
                  <c:v>25.834399999999999</c:v>
                </c:pt>
                <c:pt idx="10159">
                  <c:v>25.837499999999999</c:v>
                </c:pt>
                <c:pt idx="10160">
                  <c:v>25.842399999999984</c:v>
                </c:pt>
                <c:pt idx="10161">
                  <c:v>25.846399999999988</c:v>
                </c:pt>
                <c:pt idx="10162">
                  <c:v>25.871400000000001</c:v>
                </c:pt>
                <c:pt idx="10163">
                  <c:v>25.874400000000001</c:v>
                </c:pt>
                <c:pt idx="10164">
                  <c:v>25.875399999999988</c:v>
                </c:pt>
                <c:pt idx="10165">
                  <c:v>25.885000000000002</c:v>
                </c:pt>
                <c:pt idx="10166">
                  <c:v>25.888699999999986</c:v>
                </c:pt>
                <c:pt idx="10167">
                  <c:v>25.894500000000001</c:v>
                </c:pt>
                <c:pt idx="10168">
                  <c:v>25.894500000000001</c:v>
                </c:pt>
                <c:pt idx="10169">
                  <c:v>25.898499999999984</c:v>
                </c:pt>
                <c:pt idx="10170">
                  <c:v>25.901199999999989</c:v>
                </c:pt>
                <c:pt idx="10171">
                  <c:v>25.901599999999981</c:v>
                </c:pt>
                <c:pt idx="10172">
                  <c:v>25.902999999999984</c:v>
                </c:pt>
                <c:pt idx="10173">
                  <c:v>25.904299999999989</c:v>
                </c:pt>
                <c:pt idx="10174">
                  <c:v>25.905099999999983</c:v>
                </c:pt>
                <c:pt idx="10175">
                  <c:v>25.905099999999983</c:v>
                </c:pt>
                <c:pt idx="10176">
                  <c:v>25.906499999999983</c:v>
                </c:pt>
                <c:pt idx="10177">
                  <c:v>25.908299999999983</c:v>
                </c:pt>
                <c:pt idx="10178">
                  <c:v>25.911799999999989</c:v>
                </c:pt>
                <c:pt idx="10179">
                  <c:v>25.9132</c:v>
                </c:pt>
                <c:pt idx="10180">
                  <c:v>25.916499999999989</c:v>
                </c:pt>
                <c:pt idx="10181">
                  <c:v>25.918500000000002</c:v>
                </c:pt>
                <c:pt idx="10182">
                  <c:v>25.923599999999983</c:v>
                </c:pt>
                <c:pt idx="10183">
                  <c:v>25.936399999999985</c:v>
                </c:pt>
                <c:pt idx="10184">
                  <c:v>25.936499999999985</c:v>
                </c:pt>
                <c:pt idx="10185">
                  <c:v>25.947699999999983</c:v>
                </c:pt>
                <c:pt idx="10186">
                  <c:v>25.959099999999989</c:v>
                </c:pt>
                <c:pt idx="10187">
                  <c:v>25.962199999999978</c:v>
                </c:pt>
                <c:pt idx="10188">
                  <c:v>25.968099999999986</c:v>
                </c:pt>
                <c:pt idx="10189">
                  <c:v>25.969799999999978</c:v>
                </c:pt>
                <c:pt idx="10190">
                  <c:v>25.970399999999984</c:v>
                </c:pt>
                <c:pt idx="10191">
                  <c:v>25.973499999999984</c:v>
                </c:pt>
                <c:pt idx="10192">
                  <c:v>25.9739</c:v>
                </c:pt>
                <c:pt idx="10193">
                  <c:v>25.9739</c:v>
                </c:pt>
                <c:pt idx="10194">
                  <c:v>25.982699999999976</c:v>
                </c:pt>
                <c:pt idx="10195">
                  <c:v>25.993499999999983</c:v>
                </c:pt>
                <c:pt idx="10196">
                  <c:v>25.995399999999986</c:v>
                </c:pt>
                <c:pt idx="10197">
                  <c:v>25.998799999999978</c:v>
                </c:pt>
                <c:pt idx="10198">
                  <c:v>26.007400000000001</c:v>
                </c:pt>
                <c:pt idx="10199">
                  <c:v>26.011800000000012</c:v>
                </c:pt>
                <c:pt idx="10200">
                  <c:v>26.018999999999988</c:v>
                </c:pt>
                <c:pt idx="10201">
                  <c:v>26.022200000000002</c:v>
                </c:pt>
                <c:pt idx="10202">
                  <c:v>26.023700000000002</c:v>
                </c:pt>
                <c:pt idx="10203">
                  <c:v>26.028099999999981</c:v>
                </c:pt>
                <c:pt idx="10204">
                  <c:v>26.037800000000011</c:v>
                </c:pt>
                <c:pt idx="10205">
                  <c:v>26.038599999999985</c:v>
                </c:pt>
                <c:pt idx="10206">
                  <c:v>26.0413</c:v>
                </c:pt>
                <c:pt idx="10207">
                  <c:v>26.0443</c:v>
                </c:pt>
                <c:pt idx="10208">
                  <c:v>26.0533</c:v>
                </c:pt>
                <c:pt idx="10209">
                  <c:v>26.0596</c:v>
                </c:pt>
                <c:pt idx="10210">
                  <c:v>26.062299999999983</c:v>
                </c:pt>
                <c:pt idx="10211">
                  <c:v>26.06629999999998</c:v>
                </c:pt>
                <c:pt idx="10212">
                  <c:v>26.067</c:v>
                </c:pt>
                <c:pt idx="10213">
                  <c:v>26.069299999999981</c:v>
                </c:pt>
                <c:pt idx="10214">
                  <c:v>26.075099999999988</c:v>
                </c:pt>
                <c:pt idx="10215">
                  <c:v>26.075099999999988</c:v>
                </c:pt>
                <c:pt idx="10216">
                  <c:v>26.075099999999988</c:v>
                </c:pt>
                <c:pt idx="10217">
                  <c:v>26.0808</c:v>
                </c:pt>
                <c:pt idx="10218">
                  <c:v>26.101099999999999</c:v>
                </c:pt>
                <c:pt idx="10219">
                  <c:v>26.110499999999988</c:v>
                </c:pt>
                <c:pt idx="10220">
                  <c:v>26.111499999999999</c:v>
                </c:pt>
                <c:pt idx="10221">
                  <c:v>26.116599999999988</c:v>
                </c:pt>
                <c:pt idx="10222">
                  <c:v>26.118400000000001</c:v>
                </c:pt>
                <c:pt idx="10223">
                  <c:v>26.119299999999999</c:v>
                </c:pt>
                <c:pt idx="10224">
                  <c:v>26.125599999999984</c:v>
                </c:pt>
                <c:pt idx="10225">
                  <c:v>26.136199999999999</c:v>
                </c:pt>
                <c:pt idx="10226">
                  <c:v>26.136199999999999</c:v>
                </c:pt>
                <c:pt idx="10227">
                  <c:v>26.136199999999999</c:v>
                </c:pt>
                <c:pt idx="10228">
                  <c:v>26.1433</c:v>
                </c:pt>
                <c:pt idx="10229">
                  <c:v>26.159099999999999</c:v>
                </c:pt>
                <c:pt idx="10230">
                  <c:v>26.159300000000005</c:v>
                </c:pt>
                <c:pt idx="10231">
                  <c:v>26.1615</c:v>
                </c:pt>
                <c:pt idx="10232">
                  <c:v>26.1629</c:v>
                </c:pt>
                <c:pt idx="10233">
                  <c:v>26.174700000000001</c:v>
                </c:pt>
                <c:pt idx="10234">
                  <c:v>26.179800000000011</c:v>
                </c:pt>
                <c:pt idx="10235">
                  <c:v>26.179800000000011</c:v>
                </c:pt>
                <c:pt idx="10236">
                  <c:v>26.184799999999989</c:v>
                </c:pt>
                <c:pt idx="10237">
                  <c:v>26.184799999999989</c:v>
                </c:pt>
                <c:pt idx="10238">
                  <c:v>26.187899999999999</c:v>
                </c:pt>
                <c:pt idx="10239">
                  <c:v>26.189800000000005</c:v>
                </c:pt>
                <c:pt idx="10240">
                  <c:v>26.190300000000001</c:v>
                </c:pt>
                <c:pt idx="10241">
                  <c:v>26.194700000000001</c:v>
                </c:pt>
                <c:pt idx="10242">
                  <c:v>26.198899999999988</c:v>
                </c:pt>
                <c:pt idx="10243">
                  <c:v>26.199400000000001</c:v>
                </c:pt>
                <c:pt idx="10244">
                  <c:v>26.207999999999988</c:v>
                </c:pt>
                <c:pt idx="10245">
                  <c:v>26.223199999999984</c:v>
                </c:pt>
                <c:pt idx="10246">
                  <c:v>26.2242</c:v>
                </c:pt>
                <c:pt idx="10247">
                  <c:v>26.225299999999983</c:v>
                </c:pt>
                <c:pt idx="10248">
                  <c:v>26.225299999999983</c:v>
                </c:pt>
                <c:pt idx="10249">
                  <c:v>26.227399999999989</c:v>
                </c:pt>
                <c:pt idx="10250">
                  <c:v>26.227499999999988</c:v>
                </c:pt>
                <c:pt idx="10251">
                  <c:v>26.239699999999988</c:v>
                </c:pt>
                <c:pt idx="10252">
                  <c:v>26.239699999999988</c:v>
                </c:pt>
                <c:pt idx="10253">
                  <c:v>26.249399999999984</c:v>
                </c:pt>
                <c:pt idx="10254">
                  <c:v>26.255699999999983</c:v>
                </c:pt>
                <c:pt idx="10255">
                  <c:v>26.260199999999983</c:v>
                </c:pt>
                <c:pt idx="10256">
                  <c:v>26.276399999999985</c:v>
                </c:pt>
                <c:pt idx="10257">
                  <c:v>26.284099999999984</c:v>
                </c:pt>
                <c:pt idx="10258">
                  <c:v>26.289199999999983</c:v>
                </c:pt>
                <c:pt idx="10259">
                  <c:v>26.295999999999989</c:v>
                </c:pt>
                <c:pt idx="10260">
                  <c:v>26.314399999999999</c:v>
                </c:pt>
                <c:pt idx="10261">
                  <c:v>26.317599999999999</c:v>
                </c:pt>
                <c:pt idx="10262">
                  <c:v>26.32</c:v>
                </c:pt>
                <c:pt idx="10263">
                  <c:v>26.3262</c:v>
                </c:pt>
                <c:pt idx="10264">
                  <c:v>26.3262</c:v>
                </c:pt>
                <c:pt idx="10265">
                  <c:v>26.326799999999984</c:v>
                </c:pt>
                <c:pt idx="10266">
                  <c:v>26.328099999999989</c:v>
                </c:pt>
                <c:pt idx="10267">
                  <c:v>26.32849999999998</c:v>
                </c:pt>
                <c:pt idx="10268">
                  <c:v>26.331399999999999</c:v>
                </c:pt>
                <c:pt idx="10269">
                  <c:v>26.332100000000001</c:v>
                </c:pt>
                <c:pt idx="10270">
                  <c:v>26.366099999999989</c:v>
                </c:pt>
                <c:pt idx="10271">
                  <c:v>26.3809</c:v>
                </c:pt>
                <c:pt idx="10272">
                  <c:v>26.3934</c:v>
                </c:pt>
                <c:pt idx="10273">
                  <c:v>26.396999999999988</c:v>
                </c:pt>
                <c:pt idx="10274">
                  <c:v>26.412499999999984</c:v>
                </c:pt>
                <c:pt idx="10275">
                  <c:v>26.4176</c:v>
                </c:pt>
                <c:pt idx="10276">
                  <c:v>26.4176</c:v>
                </c:pt>
                <c:pt idx="10277">
                  <c:v>26.427</c:v>
                </c:pt>
                <c:pt idx="10278">
                  <c:v>26.427700000000002</c:v>
                </c:pt>
                <c:pt idx="10279">
                  <c:v>26.4299</c:v>
                </c:pt>
                <c:pt idx="10280">
                  <c:v>26.444199999999984</c:v>
                </c:pt>
                <c:pt idx="10281">
                  <c:v>26.446399999999983</c:v>
                </c:pt>
                <c:pt idx="10282">
                  <c:v>26.446399999999983</c:v>
                </c:pt>
                <c:pt idx="10283">
                  <c:v>26.4468</c:v>
                </c:pt>
                <c:pt idx="10284">
                  <c:v>26.472199999999983</c:v>
                </c:pt>
                <c:pt idx="10285">
                  <c:v>26.478399999999983</c:v>
                </c:pt>
                <c:pt idx="10286">
                  <c:v>26.480399999999978</c:v>
                </c:pt>
                <c:pt idx="10287">
                  <c:v>26.480399999999978</c:v>
                </c:pt>
                <c:pt idx="10288">
                  <c:v>26.483199999999986</c:v>
                </c:pt>
                <c:pt idx="10289">
                  <c:v>26.498199999999983</c:v>
                </c:pt>
                <c:pt idx="10290">
                  <c:v>26.5059</c:v>
                </c:pt>
                <c:pt idx="10291">
                  <c:v>26.510300000000001</c:v>
                </c:pt>
                <c:pt idx="10292">
                  <c:v>26.5106</c:v>
                </c:pt>
                <c:pt idx="10293">
                  <c:v>26.510999999999999</c:v>
                </c:pt>
                <c:pt idx="10294">
                  <c:v>26.530799999999989</c:v>
                </c:pt>
                <c:pt idx="10295">
                  <c:v>26.530799999999989</c:v>
                </c:pt>
                <c:pt idx="10296">
                  <c:v>26.536300000000001</c:v>
                </c:pt>
                <c:pt idx="10297">
                  <c:v>26.543399999999981</c:v>
                </c:pt>
                <c:pt idx="10298">
                  <c:v>26.544</c:v>
                </c:pt>
                <c:pt idx="10299">
                  <c:v>26.545199999999983</c:v>
                </c:pt>
                <c:pt idx="10300">
                  <c:v>26.545199999999983</c:v>
                </c:pt>
                <c:pt idx="10301">
                  <c:v>26.555099999999989</c:v>
                </c:pt>
                <c:pt idx="10302">
                  <c:v>26.589699999999983</c:v>
                </c:pt>
                <c:pt idx="10303">
                  <c:v>26.5901</c:v>
                </c:pt>
                <c:pt idx="10304">
                  <c:v>26.5914</c:v>
                </c:pt>
                <c:pt idx="10305">
                  <c:v>26.596299999999989</c:v>
                </c:pt>
                <c:pt idx="10306">
                  <c:v>26.602799999999981</c:v>
                </c:pt>
                <c:pt idx="10307">
                  <c:v>26.60680000000001</c:v>
                </c:pt>
                <c:pt idx="10308">
                  <c:v>26.607600000000001</c:v>
                </c:pt>
                <c:pt idx="10309">
                  <c:v>26.608499999999989</c:v>
                </c:pt>
                <c:pt idx="10310">
                  <c:v>26.608899999999988</c:v>
                </c:pt>
                <c:pt idx="10311">
                  <c:v>26.611999999999998</c:v>
                </c:pt>
                <c:pt idx="10312">
                  <c:v>26.622499999999985</c:v>
                </c:pt>
                <c:pt idx="10313">
                  <c:v>26.622599999999981</c:v>
                </c:pt>
                <c:pt idx="10314">
                  <c:v>26.623699999999989</c:v>
                </c:pt>
                <c:pt idx="10315">
                  <c:v>26.626899999999999</c:v>
                </c:pt>
                <c:pt idx="10316">
                  <c:v>26.644600000000001</c:v>
                </c:pt>
                <c:pt idx="10317">
                  <c:v>26.662400000000002</c:v>
                </c:pt>
                <c:pt idx="10318">
                  <c:v>26.6663</c:v>
                </c:pt>
                <c:pt idx="10319">
                  <c:v>26.667899999999999</c:v>
                </c:pt>
                <c:pt idx="10320">
                  <c:v>26.6754</c:v>
                </c:pt>
                <c:pt idx="10321">
                  <c:v>26.6755</c:v>
                </c:pt>
                <c:pt idx="10322">
                  <c:v>26.678899999999999</c:v>
                </c:pt>
                <c:pt idx="10323">
                  <c:v>26.678899999999999</c:v>
                </c:pt>
                <c:pt idx="10324">
                  <c:v>26.6876</c:v>
                </c:pt>
                <c:pt idx="10325">
                  <c:v>26.689900000000005</c:v>
                </c:pt>
                <c:pt idx="10326">
                  <c:v>26.693200000000001</c:v>
                </c:pt>
                <c:pt idx="10327">
                  <c:v>26.699200000000001</c:v>
                </c:pt>
                <c:pt idx="10328">
                  <c:v>26.700299999999984</c:v>
                </c:pt>
                <c:pt idx="10329">
                  <c:v>26.703699999999984</c:v>
                </c:pt>
                <c:pt idx="10330">
                  <c:v>26.703800000000001</c:v>
                </c:pt>
                <c:pt idx="10331">
                  <c:v>26.706800000000001</c:v>
                </c:pt>
                <c:pt idx="10332">
                  <c:v>26.708100000000002</c:v>
                </c:pt>
                <c:pt idx="10333">
                  <c:v>26.716999999999999</c:v>
                </c:pt>
                <c:pt idx="10334">
                  <c:v>26.7197</c:v>
                </c:pt>
                <c:pt idx="10335">
                  <c:v>26.729399999999981</c:v>
                </c:pt>
                <c:pt idx="10336">
                  <c:v>26.730899999999988</c:v>
                </c:pt>
                <c:pt idx="10337">
                  <c:v>26.734400000000001</c:v>
                </c:pt>
                <c:pt idx="10338">
                  <c:v>26.734400000000001</c:v>
                </c:pt>
                <c:pt idx="10339">
                  <c:v>26.741099999999989</c:v>
                </c:pt>
                <c:pt idx="10340">
                  <c:v>26.744900000000001</c:v>
                </c:pt>
                <c:pt idx="10341">
                  <c:v>26.748199999999983</c:v>
                </c:pt>
                <c:pt idx="10342">
                  <c:v>26.751300000000001</c:v>
                </c:pt>
                <c:pt idx="10343">
                  <c:v>26.751300000000001</c:v>
                </c:pt>
                <c:pt idx="10344">
                  <c:v>26.751799999999989</c:v>
                </c:pt>
                <c:pt idx="10345">
                  <c:v>26.753599999999985</c:v>
                </c:pt>
                <c:pt idx="10346">
                  <c:v>26.762099999999982</c:v>
                </c:pt>
                <c:pt idx="10347">
                  <c:v>26.781599999999983</c:v>
                </c:pt>
                <c:pt idx="10348">
                  <c:v>26.787099999999985</c:v>
                </c:pt>
                <c:pt idx="10349">
                  <c:v>26.788599999999978</c:v>
                </c:pt>
                <c:pt idx="10350">
                  <c:v>26.7974</c:v>
                </c:pt>
                <c:pt idx="10351">
                  <c:v>26.803699999999989</c:v>
                </c:pt>
                <c:pt idx="10352">
                  <c:v>26.819299999999988</c:v>
                </c:pt>
                <c:pt idx="10353">
                  <c:v>26.825900000000001</c:v>
                </c:pt>
                <c:pt idx="10354">
                  <c:v>26.833900000000011</c:v>
                </c:pt>
                <c:pt idx="10355">
                  <c:v>26.850300000000001</c:v>
                </c:pt>
                <c:pt idx="10356">
                  <c:v>26.850300000000001</c:v>
                </c:pt>
                <c:pt idx="10357">
                  <c:v>26.852599999999985</c:v>
                </c:pt>
                <c:pt idx="10358">
                  <c:v>26.863</c:v>
                </c:pt>
                <c:pt idx="10359">
                  <c:v>26.865399999999983</c:v>
                </c:pt>
                <c:pt idx="10360">
                  <c:v>26.866299999999985</c:v>
                </c:pt>
                <c:pt idx="10361">
                  <c:v>26.867000000000001</c:v>
                </c:pt>
                <c:pt idx="10362">
                  <c:v>26.868099999999981</c:v>
                </c:pt>
                <c:pt idx="10363">
                  <c:v>26.869499999999984</c:v>
                </c:pt>
                <c:pt idx="10364">
                  <c:v>26.869499999999984</c:v>
                </c:pt>
                <c:pt idx="10365">
                  <c:v>26.8794</c:v>
                </c:pt>
                <c:pt idx="10366">
                  <c:v>26.895</c:v>
                </c:pt>
                <c:pt idx="10367">
                  <c:v>26.9041</c:v>
                </c:pt>
                <c:pt idx="10368">
                  <c:v>26.905699999999985</c:v>
                </c:pt>
                <c:pt idx="10369">
                  <c:v>26.920599999999983</c:v>
                </c:pt>
                <c:pt idx="10370">
                  <c:v>26.936199999999989</c:v>
                </c:pt>
                <c:pt idx="10371">
                  <c:v>26.936199999999989</c:v>
                </c:pt>
                <c:pt idx="10372">
                  <c:v>26.940999999999985</c:v>
                </c:pt>
                <c:pt idx="10373">
                  <c:v>26.943499999999982</c:v>
                </c:pt>
                <c:pt idx="10374">
                  <c:v>26.943499999999982</c:v>
                </c:pt>
                <c:pt idx="10375">
                  <c:v>26.944699999999983</c:v>
                </c:pt>
                <c:pt idx="10376">
                  <c:v>26.948099999999982</c:v>
                </c:pt>
                <c:pt idx="10377">
                  <c:v>26.9589</c:v>
                </c:pt>
                <c:pt idx="10378">
                  <c:v>26.962299999999978</c:v>
                </c:pt>
                <c:pt idx="10379">
                  <c:v>26.965999999999983</c:v>
                </c:pt>
                <c:pt idx="10380">
                  <c:v>26.965999999999983</c:v>
                </c:pt>
                <c:pt idx="10381">
                  <c:v>26.9739</c:v>
                </c:pt>
                <c:pt idx="10382">
                  <c:v>26.975399999999983</c:v>
                </c:pt>
                <c:pt idx="10383">
                  <c:v>26.977499999999988</c:v>
                </c:pt>
                <c:pt idx="10384">
                  <c:v>26.985499999999973</c:v>
                </c:pt>
                <c:pt idx="10385">
                  <c:v>26.990100000000002</c:v>
                </c:pt>
                <c:pt idx="10386">
                  <c:v>26.998799999999978</c:v>
                </c:pt>
                <c:pt idx="10387">
                  <c:v>27.004799999999989</c:v>
                </c:pt>
                <c:pt idx="10388">
                  <c:v>27.004999999999999</c:v>
                </c:pt>
                <c:pt idx="10389">
                  <c:v>27.0075</c:v>
                </c:pt>
                <c:pt idx="10390">
                  <c:v>27.010400000000001</c:v>
                </c:pt>
                <c:pt idx="10391">
                  <c:v>27.010400000000001</c:v>
                </c:pt>
                <c:pt idx="10392">
                  <c:v>27.013300000000001</c:v>
                </c:pt>
                <c:pt idx="10393">
                  <c:v>27.016100000000005</c:v>
                </c:pt>
                <c:pt idx="10394">
                  <c:v>27.019300000000001</c:v>
                </c:pt>
                <c:pt idx="10395">
                  <c:v>27.019300000000001</c:v>
                </c:pt>
                <c:pt idx="10396">
                  <c:v>27.01990000000001</c:v>
                </c:pt>
                <c:pt idx="10397">
                  <c:v>27.0228</c:v>
                </c:pt>
                <c:pt idx="10398">
                  <c:v>27.028399999999984</c:v>
                </c:pt>
                <c:pt idx="10399">
                  <c:v>27.0288</c:v>
                </c:pt>
                <c:pt idx="10400">
                  <c:v>27.032499999999985</c:v>
                </c:pt>
                <c:pt idx="10401">
                  <c:v>27.032499999999985</c:v>
                </c:pt>
                <c:pt idx="10402">
                  <c:v>27.0351</c:v>
                </c:pt>
                <c:pt idx="10403">
                  <c:v>27.035799999999981</c:v>
                </c:pt>
                <c:pt idx="10404">
                  <c:v>27.038599999999985</c:v>
                </c:pt>
                <c:pt idx="10405">
                  <c:v>27.059699999999989</c:v>
                </c:pt>
                <c:pt idx="10406">
                  <c:v>27.065999999999985</c:v>
                </c:pt>
                <c:pt idx="10407">
                  <c:v>27.0717</c:v>
                </c:pt>
                <c:pt idx="10408">
                  <c:v>27.071899999999999</c:v>
                </c:pt>
                <c:pt idx="10409">
                  <c:v>27.075900000000001</c:v>
                </c:pt>
                <c:pt idx="10410">
                  <c:v>27.0794</c:v>
                </c:pt>
                <c:pt idx="10411">
                  <c:v>27.087700000000002</c:v>
                </c:pt>
                <c:pt idx="10412">
                  <c:v>27.089200000000002</c:v>
                </c:pt>
                <c:pt idx="10413">
                  <c:v>27.1065</c:v>
                </c:pt>
                <c:pt idx="10414">
                  <c:v>27.10990000000001</c:v>
                </c:pt>
                <c:pt idx="10415">
                  <c:v>27.113199999999999</c:v>
                </c:pt>
                <c:pt idx="10416">
                  <c:v>27.127099999999999</c:v>
                </c:pt>
                <c:pt idx="10417">
                  <c:v>27.137200000000011</c:v>
                </c:pt>
                <c:pt idx="10418">
                  <c:v>27.153800000000011</c:v>
                </c:pt>
                <c:pt idx="10419">
                  <c:v>27.153900000000011</c:v>
                </c:pt>
                <c:pt idx="10420">
                  <c:v>27.153900000000011</c:v>
                </c:pt>
                <c:pt idx="10421">
                  <c:v>27.158999999999999</c:v>
                </c:pt>
                <c:pt idx="10422">
                  <c:v>27.1661</c:v>
                </c:pt>
                <c:pt idx="10423">
                  <c:v>27.169</c:v>
                </c:pt>
                <c:pt idx="10424">
                  <c:v>27.171800000000012</c:v>
                </c:pt>
                <c:pt idx="10425">
                  <c:v>27.1755</c:v>
                </c:pt>
                <c:pt idx="10426">
                  <c:v>27.17690000000001</c:v>
                </c:pt>
                <c:pt idx="10427">
                  <c:v>27.180399999999985</c:v>
                </c:pt>
                <c:pt idx="10428">
                  <c:v>27.182299999999984</c:v>
                </c:pt>
                <c:pt idx="10429">
                  <c:v>27.182299999999984</c:v>
                </c:pt>
                <c:pt idx="10430">
                  <c:v>27.186299999999989</c:v>
                </c:pt>
                <c:pt idx="10431">
                  <c:v>27.192499999999985</c:v>
                </c:pt>
                <c:pt idx="10432">
                  <c:v>27.192699999999984</c:v>
                </c:pt>
                <c:pt idx="10433">
                  <c:v>27.193200000000001</c:v>
                </c:pt>
                <c:pt idx="10434">
                  <c:v>27.1936</c:v>
                </c:pt>
                <c:pt idx="10435">
                  <c:v>27.1936</c:v>
                </c:pt>
                <c:pt idx="10436">
                  <c:v>27.202299999999983</c:v>
                </c:pt>
                <c:pt idx="10437">
                  <c:v>27.208699999999983</c:v>
                </c:pt>
                <c:pt idx="10438">
                  <c:v>27.218399999999985</c:v>
                </c:pt>
                <c:pt idx="10439">
                  <c:v>27.223099999999985</c:v>
                </c:pt>
                <c:pt idx="10440">
                  <c:v>27.231400000000001</c:v>
                </c:pt>
                <c:pt idx="10441">
                  <c:v>27.235199999999985</c:v>
                </c:pt>
                <c:pt idx="10442">
                  <c:v>27.239799999999985</c:v>
                </c:pt>
                <c:pt idx="10443">
                  <c:v>27.241199999999989</c:v>
                </c:pt>
                <c:pt idx="10444">
                  <c:v>27.24159999999998</c:v>
                </c:pt>
                <c:pt idx="10445">
                  <c:v>27.252699999999983</c:v>
                </c:pt>
                <c:pt idx="10446">
                  <c:v>27.265099999999983</c:v>
                </c:pt>
                <c:pt idx="10447">
                  <c:v>27.266100000000002</c:v>
                </c:pt>
                <c:pt idx="10448">
                  <c:v>27.2713</c:v>
                </c:pt>
                <c:pt idx="10449">
                  <c:v>27.274000000000001</c:v>
                </c:pt>
                <c:pt idx="10450">
                  <c:v>27.278599999999983</c:v>
                </c:pt>
                <c:pt idx="10451">
                  <c:v>27.280699999999985</c:v>
                </c:pt>
                <c:pt idx="10452">
                  <c:v>27.282299999999978</c:v>
                </c:pt>
                <c:pt idx="10453">
                  <c:v>27.289499999999983</c:v>
                </c:pt>
                <c:pt idx="10454">
                  <c:v>27.3004</c:v>
                </c:pt>
                <c:pt idx="10455">
                  <c:v>27.306699999999989</c:v>
                </c:pt>
                <c:pt idx="10456">
                  <c:v>27.307900000000011</c:v>
                </c:pt>
                <c:pt idx="10457">
                  <c:v>27.3232</c:v>
                </c:pt>
                <c:pt idx="10458">
                  <c:v>27.326499999999989</c:v>
                </c:pt>
                <c:pt idx="10459">
                  <c:v>27.327999999999999</c:v>
                </c:pt>
                <c:pt idx="10460">
                  <c:v>27.3337</c:v>
                </c:pt>
                <c:pt idx="10461">
                  <c:v>27.3337</c:v>
                </c:pt>
                <c:pt idx="10462">
                  <c:v>27.333900000000011</c:v>
                </c:pt>
                <c:pt idx="10463">
                  <c:v>27.339900000000011</c:v>
                </c:pt>
                <c:pt idx="10464">
                  <c:v>27.3445</c:v>
                </c:pt>
                <c:pt idx="10465">
                  <c:v>27.357700000000001</c:v>
                </c:pt>
                <c:pt idx="10466">
                  <c:v>27.366199999999989</c:v>
                </c:pt>
                <c:pt idx="10467">
                  <c:v>27.3672</c:v>
                </c:pt>
                <c:pt idx="10468">
                  <c:v>27.370100000000001</c:v>
                </c:pt>
                <c:pt idx="10469">
                  <c:v>27.370100000000001</c:v>
                </c:pt>
                <c:pt idx="10470">
                  <c:v>27.372599999999981</c:v>
                </c:pt>
                <c:pt idx="10471">
                  <c:v>27.378699999999981</c:v>
                </c:pt>
                <c:pt idx="10472">
                  <c:v>27.406399999999984</c:v>
                </c:pt>
                <c:pt idx="10473">
                  <c:v>27.409400000000002</c:v>
                </c:pt>
                <c:pt idx="10474">
                  <c:v>27.409800000000001</c:v>
                </c:pt>
                <c:pt idx="10475">
                  <c:v>27.4116</c:v>
                </c:pt>
                <c:pt idx="10476">
                  <c:v>27.411799999999989</c:v>
                </c:pt>
                <c:pt idx="10477">
                  <c:v>27.413499999999988</c:v>
                </c:pt>
                <c:pt idx="10478">
                  <c:v>27.432399999999983</c:v>
                </c:pt>
                <c:pt idx="10479">
                  <c:v>27.434799999999989</c:v>
                </c:pt>
                <c:pt idx="10480">
                  <c:v>27.440499999999986</c:v>
                </c:pt>
                <c:pt idx="10481">
                  <c:v>27.443199999999983</c:v>
                </c:pt>
                <c:pt idx="10482">
                  <c:v>27.452699999999986</c:v>
                </c:pt>
                <c:pt idx="10483">
                  <c:v>27.454000000000001</c:v>
                </c:pt>
                <c:pt idx="10484">
                  <c:v>27.458399999999983</c:v>
                </c:pt>
                <c:pt idx="10485">
                  <c:v>27.4619</c:v>
                </c:pt>
                <c:pt idx="10486">
                  <c:v>27.472399999999983</c:v>
                </c:pt>
                <c:pt idx="10487">
                  <c:v>27.482899999999983</c:v>
                </c:pt>
                <c:pt idx="10488">
                  <c:v>27.485999999999983</c:v>
                </c:pt>
                <c:pt idx="10489">
                  <c:v>27.494499999999984</c:v>
                </c:pt>
                <c:pt idx="10490">
                  <c:v>27.49799999999999</c:v>
                </c:pt>
                <c:pt idx="10491">
                  <c:v>27.498399999999982</c:v>
                </c:pt>
                <c:pt idx="10492">
                  <c:v>27.507999999999999</c:v>
                </c:pt>
                <c:pt idx="10493">
                  <c:v>27.509699999999984</c:v>
                </c:pt>
                <c:pt idx="10494">
                  <c:v>27.519600000000001</c:v>
                </c:pt>
                <c:pt idx="10495">
                  <c:v>27.5197</c:v>
                </c:pt>
                <c:pt idx="10496">
                  <c:v>27.532599999999984</c:v>
                </c:pt>
                <c:pt idx="10497">
                  <c:v>27.542000000000002</c:v>
                </c:pt>
                <c:pt idx="10498">
                  <c:v>27.548599999999983</c:v>
                </c:pt>
                <c:pt idx="10499">
                  <c:v>27.552299999999985</c:v>
                </c:pt>
                <c:pt idx="10500">
                  <c:v>27.555299999999985</c:v>
                </c:pt>
                <c:pt idx="10501">
                  <c:v>27.557099999999988</c:v>
                </c:pt>
                <c:pt idx="10502">
                  <c:v>27.562999999999985</c:v>
                </c:pt>
                <c:pt idx="10503">
                  <c:v>27.563499999999983</c:v>
                </c:pt>
                <c:pt idx="10504">
                  <c:v>27.564499999999985</c:v>
                </c:pt>
                <c:pt idx="10505">
                  <c:v>27.569299999999981</c:v>
                </c:pt>
                <c:pt idx="10506">
                  <c:v>27.573799999999984</c:v>
                </c:pt>
                <c:pt idx="10507">
                  <c:v>27.59</c:v>
                </c:pt>
                <c:pt idx="10508">
                  <c:v>27.590399999999985</c:v>
                </c:pt>
                <c:pt idx="10509">
                  <c:v>27.593699999999981</c:v>
                </c:pt>
                <c:pt idx="10510">
                  <c:v>27.596900000000005</c:v>
                </c:pt>
                <c:pt idx="10511">
                  <c:v>27.598099999999985</c:v>
                </c:pt>
                <c:pt idx="10512">
                  <c:v>27.638500000000001</c:v>
                </c:pt>
                <c:pt idx="10513">
                  <c:v>27.641999999999999</c:v>
                </c:pt>
                <c:pt idx="10514">
                  <c:v>27.655899999999999</c:v>
                </c:pt>
                <c:pt idx="10515">
                  <c:v>27.656500000000001</c:v>
                </c:pt>
                <c:pt idx="10516">
                  <c:v>27.658000000000001</c:v>
                </c:pt>
                <c:pt idx="10517">
                  <c:v>27.664999999999999</c:v>
                </c:pt>
                <c:pt idx="10518">
                  <c:v>27.6736</c:v>
                </c:pt>
                <c:pt idx="10519">
                  <c:v>27.7074</c:v>
                </c:pt>
                <c:pt idx="10520">
                  <c:v>27.7212</c:v>
                </c:pt>
                <c:pt idx="10521">
                  <c:v>27.7212</c:v>
                </c:pt>
                <c:pt idx="10522">
                  <c:v>27.741</c:v>
                </c:pt>
                <c:pt idx="10523">
                  <c:v>27.741700000000002</c:v>
                </c:pt>
                <c:pt idx="10524">
                  <c:v>27.742199999999983</c:v>
                </c:pt>
                <c:pt idx="10525">
                  <c:v>27.745099999999983</c:v>
                </c:pt>
                <c:pt idx="10526">
                  <c:v>27.748799999999978</c:v>
                </c:pt>
                <c:pt idx="10527">
                  <c:v>27.750499999999985</c:v>
                </c:pt>
                <c:pt idx="10528">
                  <c:v>27.758500000000002</c:v>
                </c:pt>
                <c:pt idx="10529">
                  <c:v>27.763999999999989</c:v>
                </c:pt>
                <c:pt idx="10530">
                  <c:v>27.767699999999984</c:v>
                </c:pt>
                <c:pt idx="10531">
                  <c:v>27.7745</c:v>
                </c:pt>
                <c:pt idx="10532">
                  <c:v>27.7774</c:v>
                </c:pt>
                <c:pt idx="10533">
                  <c:v>27.777899999999999</c:v>
                </c:pt>
                <c:pt idx="10534">
                  <c:v>27.797699999999985</c:v>
                </c:pt>
                <c:pt idx="10535">
                  <c:v>27.8001</c:v>
                </c:pt>
                <c:pt idx="10536">
                  <c:v>27.8001</c:v>
                </c:pt>
                <c:pt idx="10537">
                  <c:v>27.806699999999989</c:v>
                </c:pt>
                <c:pt idx="10538">
                  <c:v>27.806699999999989</c:v>
                </c:pt>
                <c:pt idx="10539">
                  <c:v>27.8081</c:v>
                </c:pt>
                <c:pt idx="10540">
                  <c:v>27.8126</c:v>
                </c:pt>
                <c:pt idx="10541">
                  <c:v>27.819099999999999</c:v>
                </c:pt>
                <c:pt idx="10542">
                  <c:v>27.821400000000001</c:v>
                </c:pt>
                <c:pt idx="10543">
                  <c:v>27.821400000000001</c:v>
                </c:pt>
                <c:pt idx="10544">
                  <c:v>27.826000000000001</c:v>
                </c:pt>
                <c:pt idx="10545">
                  <c:v>27.833800000000011</c:v>
                </c:pt>
                <c:pt idx="10546">
                  <c:v>27.833900000000011</c:v>
                </c:pt>
                <c:pt idx="10547">
                  <c:v>27.859800000000011</c:v>
                </c:pt>
                <c:pt idx="10548">
                  <c:v>27.863900000000001</c:v>
                </c:pt>
                <c:pt idx="10549">
                  <c:v>27.864999999999988</c:v>
                </c:pt>
                <c:pt idx="10550">
                  <c:v>27.873200000000001</c:v>
                </c:pt>
                <c:pt idx="10551">
                  <c:v>27.873200000000001</c:v>
                </c:pt>
                <c:pt idx="10552">
                  <c:v>27.901199999999989</c:v>
                </c:pt>
                <c:pt idx="10553">
                  <c:v>27.906499999999983</c:v>
                </c:pt>
                <c:pt idx="10554">
                  <c:v>27.907599999999984</c:v>
                </c:pt>
                <c:pt idx="10555">
                  <c:v>27.912800000000001</c:v>
                </c:pt>
                <c:pt idx="10556">
                  <c:v>27.926299999999983</c:v>
                </c:pt>
                <c:pt idx="10557">
                  <c:v>27.92909999999998</c:v>
                </c:pt>
                <c:pt idx="10558">
                  <c:v>27.943999999999988</c:v>
                </c:pt>
                <c:pt idx="10559">
                  <c:v>27.945099999999986</c:v>
                </c:pt>
                <c:pt idx="10560">
                  <c:v>27.95959999999998</c:v>
                </c:pt>
                <c:pt idx="10561">
                  <c:v>27.976599999999983</c:v>
                </c:pt>
                <c:pt idx="10562">
                  <c:v>27.978199999999983</c:v>
                </c:pt>
                <c:pt idx="10563">
                  <c:v>27.985099999999978</c:v>
                </c:pt>
                <c:pt idx="10564">
                  <c:v>27.9879</c:v>
                </c:pt>
                <c:pt idx="10565">
                  <c:v>27.991399999999985</c:v>
                </c:pt>
                <c:pt idx="10566">
                  <c:v>28.002099999999984</c:v>
                </c:pt>
                <c:pt idx="10567">
                  <c:v>28.027999999999999</c:v>
                </c:pt>
                <c:pt idx="10568">
                  <c:v>28.034300000000005</c:v>
                </c:pt>
                <c:pt idx="10569">
                  <c:v>28.0563</c:v>
                </c:pt>
                <c:pt idx="10570">
                  <c:v>28.069400000000002</c:v>
                </c:pt>
                <c:pt idx="10571">
                  <c:v>28.0702</c:v>
                </c:pt>
                <c:pt idx="10572">
                  <c:v>28.084</c:v>
                </c:pt>
                <c:pt idx="10573">
                  <c:v>28.0932</c:v>
                </c:pt>
                <c:pt idx="10574">
                  <c:v>28.094100000000001</c:v>
                </c:pt>
                <c:pt idx="10575">
                  <c:v>28.097999999999999</c:v>
                </c:pt>
                <c:pt idx="10576">
                  <c:v>28.101600000000001</c:v>
                </c:pt>
                <c:pt idx="10577">
                  <c:v>28.101900000000011</c:v>
                </c:pt>
                <c:pt idx="10578">
                  <c:v>28.101900000000011</c:v>
                </c:pt>
                <c:pt idx="10579">
                  <c:v>28.105</c:v>
                </c:pt>
                <c:pt idx="10580">
                  <c:v>28.1097</c:v>
                </c:pt>
                <c:pt idx="10581">
                  <c:v>28.1494</c:v>
                </c:pt>
                <c:pt idx="10582">
                  <c:v>28.153500000000001</c:v>
                </c:pt>
                <c:pt idx="10583">
                  <c:v>28.156199999999988</c:v>
                </c:pt>
                <c:pt idx="10584">
                  <c:v>28.169899999999988</c:v>
                </c:pt>
                <c:pt idx="10585">
                  <c:v>28.173400000000001</c:v>
                </c:pt>
                <c:pt idx="10586">
                  <c:v>28.177700000000005</c:v>
                </c:pt>
                <c:pt idx="10587">
                  <c:v>28.179099999999988</c:v>
                </c:pt>
                <c:pt idx="10588">
                  <c:v>28.182299999999984</c:v>
                </c:pt>
                <c:pt idx="10589">
                  <c:v>28.189699999999981</c:v>
                </c:pt>
                <c:pt idx="10590">
                  <c:v>28.191500000000001</c:v>
                </c:pt>
                <c:pt idx="10591">
                  <c:v>28.191900000000011</c:v>
                </c:pt>
                <c:pt idx="10592">
                  <c:v>28.21569999999998</c:v>
                </c:pt>
                <c:pt idx="10593">
                  <c:v>28.2273</c:v>
                </c:pt>
                <c:pt idx="10594">
                  <c:v>28.234100000000005</c:v>
                </c:pt>
                <c:pt idx="10595">
                  <c:v>28.239899999999999</c:v>
                </c:pt>
                <c:pt idx="10596">
                  <c:v>28.2532</c:v>
                </c:pt>
                <c:pt idx="10597">
                  <c:v>28.258299999999981</c:v>
                </c:pt>
                <c:pt idx="10598">
                  <c:v>28.267499999999981</c:v>
                </c:pt>
                <c:pt idx="10599">
                  <c:v>28.267900000000001</c:v>
                </c:pt>
                <c:pt idx="10600">
                  <c:v>28.271899999999999</c:v>
                </c:pt>
                <c:pt idx="10601">
                  <c:v>28.276599999999981</c:v>
                </c:pt>
                <c:pt idx="10602">
                  <c:v>28.278399999999984</c:v>
                </c:pt>
                <c:pt idx="10603">
                  <c:v>28.306699999999989</c:v>
                </c:pt>
                <c:pt idx="10604">
                  <c:v>28.3126</c:v>
                </c:pt>
                <c:pt idx="10605">
                  <c:v>28.312999999999999</c:v>
                </c:pt>
                <c:pt idx="10606">
                  <c:v>28.316800000000011</c:v>
                </c:pt>
                <c:pt idx="10607">
                  <c:v>28.318200000000001</c:v>
                </c:pt>
                <c:pt idx="10608">
                  <c:v>28.327800000000011</c:v>
                </c:pt>
                <c:pt idx="10609">
                  <c:v>28.330500000000001</c:v>
                </c:pt>
                <c:pt idx="10610">
                  <c:v>28.332100000000001</c:v>
                </c:pt>
                <c:pt idx="10611">
                  <c:v>28.3474</c:v>
                </c:pt>
                <c:pt idx="10612">
                  <c:v>28.350100000000001</c:v>
                </c:pt>
                <c:pt idx="10613">
                  <c:v>28.350100000000001</c:v>
                </c:pt>
                <c:pt idx="10614">
                  <c:v>28.355399999999989</c:v>
                </c:pt>
                <c:pt idx="10615">
                  <c:v>28.362499999999983</c:v>
                </c:pt>
                <c:pt idx="10616">
                  <c:v>28.377099999999999</c:v>
                </c:pt>
                <c:pt idx="10617">
                  <c:v>28.378599999999985</c:v>
                </c:pt>
                <c:pt idx="10618">
                  <c:v>28.3901</c:v>
                </c:pt>
                <c:pt idx="10619">
                  <c:v>28.397400000000001</c:v>
                </c:pt>
                <c:pt idx="10620">
                  <c:v>28.399799999999985</c:v>
                </c:pt>
                <c:pt idx="10621">
                  <c:v>28.399799999999985</c:v>
                </c:pt>
                <c:pt idx="10622">
                  <c:v>28.410499999999985</c:v>
                </c:pt>
                <c:pt idx="10623">
                  <c:v>28.444099999999985</c:v>
                </c:pt>
                <c:pt idx="10624">
                  <c:v>28.453399999999981</c:v>
                </c:pt>
                <c:pt idx="10625">
                  <c:v>28.456699999999984</c:v>
                </c:pt>
                <c:pt idx="10626">
                  <c:v>28.463899999999985</c:v>
                </c:pt>
                <c:pt idx="10627">
                  <c:v>28.466299999999983</c:v>
                </c:pt>
                <c:pt idx="10628">
                  <c:v>28.484299999999983</c:v>
                </c:pt>
                <c:pt idx="10629">
                  <c:v>28.491099999999989</c:v>
                </c:pt>
                <c:pt idx="10630">
                  <c:v>28.492399999999986</c:v>
                </c:pt>
                <c:pt idx="10631">
                  <c:v>28.492399999999986</c:v>
                </c:pt>
                <c:pt idx="10632">
                  <c:v>28.508199999999984</c:v>
                </c:pt>
                <c:pt idx="10633">
                  <c:v>28.513000000000005</c:v>
                </c:pt>
                <c:pt idx="10634">
                  <c:v>28.516200000000001</c:v>
                </c:pt>
                <c:pt idx="10635">
                  <c:v>28.5167</c:v>
                </c:pt>
                <c:pt idx="10636">
                  <c:v>28.520600000000002</c:v>
                </c:pt>
                <c:pt idx="10637">
                  <c:v>28.520900000000001</c:v>
                </c:pt>
                <c:pt idx="10638">
                  <c:v>28.533899999999999</c:v>
                </c:pt>
                <c:pt idx="10639">
                  <c:v>28.534700000000001</c:v>
                </c:pt>
                <c:pt idx="10640">
                  <c:v>28.551300000000001</c:v>
                </c:pt>
                <c:pt idx="10641">
                  <c:v>28.557300000000001</c:v>
                </c:pt>
                <c:pt idx="10642">
                  <c:v>28.568099999999983</c:v>
                </c:pt>
                <c:pt idx="10643">
                  <c:v>28.568099999999983</c:v>
                </c:pt>
                <c:pt idx="10644">
                  <c:v>28.585799999999978</c:v>
                </c:pt>
                <c:pt idx="10645">
                  <c:v>28.591000000000001</c:v>
                </c:pt>
                <c:pt idx="10646">
                  <c:v>28.593499999999985</c:v>
                </c:pt>
                <c:pt idx="10647">
                  <c:v>28.604600000000001</c:v>
                </c:pt>
                <c:pt idx="10648">
                  <c:v>28.610299999999999</c:v>
                </c:pt>
                <c:pt idx="10649">
                  <c:v>28.612400000000001</c:v>
                </c:pt>
                <c:pt idx="10650">
                  <c:v>28.618600000000001</c:v>
                </c:pt>
                <c:pt idx="10651">
                  <c:v>28.624400000000001</c:v>
                </c:pt>
                <c:pt idx="10652">
                  <c:v>28.632200000000001</c:v>
                </c:pt>
                <c:pt idx="10653">
                  <c:v>28.634899999999998</c:v>
                </c:pt>
                <c:pt idx="10654">
                  <c:v>28.636299999999999</c:v>
                </c:pt>
                <c:pt idx="10655">
                  <c:v>28.639299999999999</c:v>
                </c:pt>
                <c:pt idx="10656">
                  <c:v>28.641800000000011</c:v>
                </c:pt>
                <c:pt idx="10657">
                  <c:v>28.663799999999981</c:v>
                </c:pt>
                <c:pt idx="10658">
                  <c:v>28.674600000000005</c:v>
                </c:pt>
                <c:pt idx="10659">
                  <c:v>28.674600000000005</c:v>
                </c:pt>
                <c:pt idx="10660">
                  <c:v>28.6752</c:v>
                </c:pt>
                <c:pt idx="10661">
                  <c:v>28.681699999999989</c:v>
                </c:pt>
                <c:pt idx="10662">
                  <c:v>28.6921</c:v>
                </c:pt>
                <c:pt idx="10663">
                  <c:v>28.694900000000011</c:v>
                </c:pt>
                <c:pt idx="10664">
                  <c:v>28.7117</c:v>
                </c:pt>
                <c:pt idx="10665">
                  <c:v>28.717800000000011</c:v>
                </c:pt>
                <c:pt idx="10666">
                  <c:v>28.734200000000001</c:v>
                </c:pt>
                <c:pt idx="10667">
                  <c:v>28.736599999999989</c:v>
                </c:pt>
                <c:pt idx="10668">
                  <c:v>28.740599999999983</c:v>
                </c:pt>
                <c:pt idx="10669">
                  <c:v>28.753900000000005</c:v>
                </c:pt>
                <c:pt idx="10670">
                  <c:v>28.759699999999984</c:v>
                </c:pt>
                <c:pt idx="10671">
                  <c:v>28.77819999999998</c:v>
                </c:pt>
                <c:pt idx="10672">
                  <c:v>28.808800000000005</c:v>
                </c:pt>
                <c:pt idx="10673">
                  <c:v>28.811000000000011</c:v>
                </c:pt>
                <c:pt idx="10674">
                  <c:v>28.8155</c:v>
                </c:pt>
                <c:pt idx="10675">
                  <c:v>28.81880000000001</c:v>
                </c:pt>
                <c:pt idx="10676">
                  <c:v>28.830200000000001</c:v>
                </c:pt>
                <c:pt idx="10677">
                  <c:v>28.837900000000012</c:v>
                </c:pt>
                <c:pt idx="10678">
                  <c:v>28.858599999999988</c:v>
                </c:pt>
                <c:pt idx="10679">
                  <c:v>28.867000000000001</c:v>
                </c:pt>
                <c:pt idx="10680">
                  <c:v>28.867000000000001</c:v>
                </c:pt>
                <c:pt idx="10681">
                  <c:v>28.8841</c:v>
                </c:pt>
                <c:pt idx="10682">
                  <c:v>28.8935</c:v>
                </c:pt>
                <c:pt idx="10683">
                  <c:v>28.905999999999985</c:v>
                </c:pt>
                <c:pt idx="10684">
                  <c:v>28.9116</c:v>
                </c:pt>
                <c:pt idx="10685">
                  <c:v>28.923399999999983</c:v>
                </c:pt>
                <c:pt idx="10686">
                  <c:v>28.926599999999983</c:v>
                </c:pt>
                <c:pt idx="10687">
                  <c:v>28.936399999999985</c:v>
                </c:pt>
                <c:pt idx="10688">
                  <c:v>28.944199999999984</c:v>
                </c:pt>
                <c:pt idx="10689">
                  <c:v>28.947099999999985</c:v>
                </c:pt>
                <c:pt idx="10690">
                  <c:v>28.959499999999981</c:v>
                </c:pt>
                <c:pt idx="10691">
                  <c:v>28.965800000000002</c:v>
                </c:pt>
                <c:pt idx="10692">
                  <c:v>28.972499999999986</c:v>
                </c:pt>
                <c:pt idx="10693">
                  <c:v>28.980799999999974</c:v>
                </c:pt>
                <c:pt idx="10694">
                  <c:v>28.981599999999982</c:v>
                </c:pt>
                <c:pt idx="10695">
                  <c:v>28.981599999999982</c:v>
                </c:pt>
                <c:pt idx="10696">
                  <c:v>28.984000000000002</c:v>
                </c:pt>
                <c:pt idx="10697">
                  <c:v>28.985199999999978</c:v>
                </c:pt>
                <c:pt idx="10698">
                  <c:v>29.001300000000001</c:v>
                </c:pt>
                <c:pt idx="10699">
                  <c:v>29.0092</c:v>
                </c:pt>
                <c:pt idx="10700">
                  <c:v>29.0107</c:v>
                </c:pt>
                <c:pt idx="10701">
                  <c:v>29.014800000000012</c:v>
                </c:pt>
                <c:pt idx="10702">
                  <c:v>29.023</c:v>
                </c:pt>
                <c:pt idx="10703">
                  <c:v>29.0334</c:v>
                </c:pt>
                <c:pt idx="10704">
                  <c:v>29.036100000000001</c:v>
                </c:pt>
                <c:pt idx="10705">
                  <c:v>29.037299999999988</c:v>
                </c:pt>
                <c:pt idx="10706">
                  <c:v>29.045399999999983</c:v>
                </c:pt>
                <c:pt idx="10707">
                  <c:v>29.0471</c:v>
                </c:pt>
                <c:pt idx="10708">
                  <c:v>29.060499999999983</c:v>
                </c:pt>
                <c:pt idx="10709">
                  <c:v>29.085899999999985</c:v>
                </c:pt>
                <c:pt idx="10710">
                  <c:v>29.086699999999983</c:v>
                </c:pt>
                <c:pt idx="10711">
                  <c:v>29.087700000000002</c:v>
                </c:pt>
                <c:pt idx="10712">
                  <c:v>29.090900000000001</c:v>
                </c:pt>
                <c:pt idx="10713">
                  <c:v>29.0944</c:v>
                </c:pt>
                <c:pt idx="10714">
                  <c:v>29.097899999999999</c:v>
                </c:pt>
                <c:pt idx="10715">
                  <c:v>29.116099999999999</c:v>
                </c:pt>
                <c:pt idx="10716">
                  <c:v>29.116599999999988</c:v>
                </c:pt>
                <c:pt idx="10717">
                  <c:v>29.117100000000011</c:v>
                </c:pt>
                <c:pt idx="10718">
                  <c:v>29.131599999999999</c:v>
                </c:pt>
                <c:pt idx="10719">
                  <c:v>29.13580000000001</c:v>
                </c:pt>
                <c:pt idx="10720">
                  <c:v>29.138000000000005</c:v>
                </c:pt>
                <c:pt idx="10721">
                  <c:v>29.147200000000005</c:v>
                </c:pt>
                <c:pt idx="10722">
                  <c:v>29.148</c:v>
                </c:pt>
                <c:pt idx="10723">
                  <c:v>29.148499999999984</c:v>
                </c:pt>
                <c:pt idx="10724">
                  <c:v>29.163900000000005</c:v>
                </c:pt>
                <c:pt idx="10725">
                  <c:v>29.166599999999985</c:v>
                </c:pt>
                <c:pt idx="10726">
                  <c:v>29.1751</c:v>
                </c:pt>
                <c:pt idx="10727">
                  <c:v>29.1754</c:v>
                </c:pt>
                <c:pt idx="10728">
                  <c:v>29.176400000000001</c:v>
                </c:pt>
                <c:pt idx="10729">
                  <c:v>29.178699999999989</c:v>
                </c:pt>
                <c:pt idx="10730">
                  <c:v>29.192</c:v>
                </c:pt>
                <c:pt idx="10731">
                  <c:v>29.192</c:v>
                </c:pt>
                <c:pt idx="10732">
                  <c:v>29.192</c:v>
                </c:pt>
                <c:pt idx="10733">
                  <c:v>29.20959999999998</c:v>
                </c:pt>
                <c:pt idx="10734">
                  <c:v>29.220300000000002</c:v>
                </c:pt>
                <c:pt idx="10735">
                  <c:v>29.229500000000002</c:v>
                </c:pt>
                <c:pt idx="10736">
                  <c:v>29.229500000000002</c:v>
                </c:pt>
                <c:pt idx="10737">
                  <c:v>29.229500000000002</c:v>
                </c:pt>
                <c:pt idx="10738">
                  <c:v>29.233699999999985</c:v>
                </c:pt>
                <c:pt idx="10739">
                  <c:v>29.255499999999984</c:v>
                </c:pt>
                <c:pt idx="10740">
                  <c:v>29.262099999999982</c:v>
                </c:pt>
                <c:pt idx="10741">
                  <c:v>29.269399999999983</c:v>
                </c:pt>
                <c:pt idx="10742">
                  <c:v>29.279299999999989</c:v>
                </c:pt>
                <c:pt idx="10743">
                  <c:v>29.281599999999983</c:v>
                </c:pt>
                <c:pt idx="10744">
                  <c:v>29.2989</c:v>
                </c:pt>
                <c:pt idx="10745">
                  <c:v>29.304800000000011</c:v>
                </c:pt>
                <c:pt idx="10746">
                  <c:v>29.333800000000011</c:v>
                </c:pt>
                <c:pt idx="10747">
                  <c:v>29.333800000000011</c:v>
                </c:pt>
                <c:pt idx="10748">
                  <c:v>29.349599999999985</c:v>
                </c:pt>
                <c:pt idx="10749">
                  <c:v>29.355799999999984</c:v>
                </c:pt>
                <c:pt idx="10750">
                  <c:v>29.355799999999984</c:v>
                </c:pt>
                <c:pt idx="10751">
                  <c:v>29.364000000000001</c:v>
                </c:pt>
                <c:pt idx="10752">
                  <c:v>29.374199999999988</c:v>
                </c:pt>
                <c:pt idx="10753">
                  <c:v>29.387599999999988</c:v>
                </c:pt>
                <c:pt idx="10754">
                  <c:v>29.4041</c:v>
                </c:pt>
                <c:pt idx="10755">
                  <c:v>29.405399999999982</c:v>
                </c:pt>
                <c:pt idx="10756">
                  <c:v>29.4068</c:v>
                </c:pt>
                <c:pt idx="10757">
                  <c:v>29.4068</c:v>
                </c:pt>
                <c:pt idx="10758">
                  <c:v>29.408899999999988</c:v>
                </c:pt>
                <c:pt idx="10759">
                  <c:v>29.4132</c:v>
                </c:pt>
                <c:pt idx="10760">
                  <c:v>29.427499999999981</c:v>
                </c:pt>
                <c:pt idx="10761">
                  <c:v>29.436</c:v>
                </c:pt>
                <c:pt idx="10762">
                  <c:v>29.436599999999984</c:v>
                </c:pt>
                <c:pt idx="10763">
                  <c:v>29.444900000000001</c:v>
                </c:pt>
                <c:pt idx="10764">
                  <c:v>29.446399999999983</c:v>
                </c:pt>
                <c:pt idx="10765">
                  <c:v>29.452999999999989</c:v>
                </c:pt>
                <c:pt idx="10766">
                  <c:v>29.4618</c:v>
                </c:pt>
                <c:pt idx="10767">
                  <c:v>29.484699999999986</c:v>
                </c:pt>
                <c:pt idx="10768">
                  <c:v>29.499099999999984</c:v>
                </c:pt>
                <c:pt idx="10769">
                  <c:v>29.505499999999984</c:v>
                </c:pt>
                <c:pt idx="10770">
                  <c:v>29.516999999999999</c:v>
                </c:pt>
                <c:pt idx="10771">
                  <c:v>29.518599999999989</c:v>
                </c:pt>
                <c:pt idx="10772">
                  <c:v>29.527999999999999</c:v>
                </c:pt>
                <c:pt idx="10773">
                  <c:v>29.5535</c:v>
                </c:pt>
                <c:pt idx="10774">
                  <c:v>29.553699999999989</c:v>
                </c:pt>
                <c:pt idx="10775">
                  <c:v>29.568399999999983</c:v>
                </c:pt>
                <c:pt idx="10776">
                  <c:v>29.571400000000001</c:v>
                </c:pt>
                <c:pt idx="10777">
                  <c:v>29.601400000000005</c:v>
                </c:pt>
                <c:pt idx="10778">
                  <c:v>29.6023</c:v>
                </c:pt>
                <c:pt idx="10779">
                  <c:v>29.6023</c:v>
                </c:pt>
                <c:pt idx="10780">
                  <c:v>29.607700000000001</c:v>
                </c:pt>
                <c:pt idx="10781">
                  <c:v>29.609400000000001</c:v>
                </c:pt>
                <c:pt idx="10782">
                  <c:v>29.6127</c:v>
                </c:pt>
                <c:pt idx="10783">
                  <c:v>29.6127</c:v>
                </c:pt>
                <c:pt idx="10784">
                  <c:v>29.638100000000001</c:v>
                </c:pt>
                <c:pt idx="10785">
                  <c:v>29.645900000000001</c:v>
                </c:pt>
                <c:pt idx="10786">
                  <c:v>29.650800000000011</c:v>
                </c:pt>
                <c:pt idx="10787">
                  <c:v>29.65110000000001</c:v>
                </c:pt>
                <c:pt idx="10788">
                  <c:v>29.6816</c:v>
                </c:pt>
                <c:pt idx="10789">
                  <c:v>29.685099999999981</c:v>
                </c:pt>
                <c:pt idx="10790">
                  <c:v>29.685599999999983</c:v>
                </c:pt>
                <c:pt idx="10791">
                  <c:v>29.6858</c:v>
                </c:pt>
                <c:pt idx="10792">
                  <c:v>29.6951</c:v>
                </c:pt>
                <c:pt idx="10793">
                  <c:v>29.7014</c:v>
                </c:pt>
                <c:pt idx="10794">
                  <c:v>29.722099999999983</c:v>
                </c:pt>
                <c:pt idx="10795">
                  <c:v>29.725899999999989</c:v>
                </c:pt>
                <c:pt idx="10796">
                  <c:v>29.729800000000001</c:v>
                </c:pt>
                <c:pt idx="10797">
                  <c:v>29.750299999999989</c:v>
                </c:pt>
                <c:pt idx="10798">
                  <c:v>29.750699999999981</c:v>
                </c:pt>
                <c:pt idx="10799">
                  <c:v>29.784699999999983</c:v>
                </c:pt>
                <c:pt idx="10800">
                  <c:v>29.820799999999981</c:v>
                </c:pt>
                <c:pt idx="10801">
                  <c:v>29.8507</c:v>
                </c:pt>
                <c:pt idx="10802">
                  <c:v>29.865499999999983</c:v>
                </c:pt>
                <c:pt idx="10803">
                  <c:v>29.865499999999983</c:v>
                </c:pt>
                <c:pt idx="10804">
                  <c:v>29.892900000000001</c:v>
                </c:pt>
                <c:pt idx="10805">
                  <c:v>29.909099999999984</c:v>
                </c:pt>
                <c:pt idx="10806">
                  <c:v>29.910699999999984</c:v>
                </c:pt>
                <c:pt idx="10807">
                  <c:v>29.959800000000001</c:v>
                </c:pt>
                <c:pt idx="10808">
                  <c:v>29.964200000000002</c:v>
                </c:pt>
                <c:pt idx="10809">
                  <c:v>29.977399999999989</c:v>
                </c:pt>
                <c:pt idx="10810">
                  <c:v>29.9788</c:v>
                </c:pt>
                <c:pt idx="10811">
                  <c:v>29.9788</c:v>
                </c:pt>
                <c:pt idx="10812">
                  <c:v>29.981999999999989</c:v>
                </c:pt>
                <c:pt idx="10813">
                  <c:v>29.98249999999998</c:v>
                </c:pt>
                <c:pt idx="10814">
                  <c:v>29.988099999999978</c:v>
                </c:pt>
                <c:pt idx="10815">
                  <c:v>29.998299999999983</c:v>
                </c:pt>
                <c:pt idx="10816">
                  <c:v>30.001899999999999</c:v>
                </c:pt>
                <c:pt idx="10817">
                  <c:v>30.0061</c:v>
                </c:pt>
                <c:pt idx="10818">
                  <c:v>30.0213</c:v>
                </c:pt>
                <c:pt idx="10819">
                  <c:v>30.027999999999999</c:v>
                </c:pt>
                <c:pt idx="10820">
                  <c:v>30.0306</c:v>
                </c:pt>
                <c:pt idx="10821">
                  <c:v>30.0352</c:v>
                </c:pt>
                <c:pt idx="10822">
                  <c:v>30.054300000000001</c:v>
                </c:pt>
                <c:pt idx="10823">
                  <c:v>30.065499999999986</c:v>
                </c:pt>
                <c:pt idx="10824">
                  <c:v>30.068899999999989</c:v>
                </c:pt>
                <c:pt idx="10825">
                  <c:v>30.072299999999981</c:v>
                </c:pt>
                <c:pt idx="10826">
                  <c:v>30.072299999999981</c:v>
                </c:pt>
                <c:pt idx="10827">
                  <c:v>30.0732</c:v>
                </c:pt>
                <c:pt idx="10828">
                  <c:v>30.076899999999988</c:v>
                </c:pt>
                <c:pt idx="10829">
                  <c:v>30.080399999999983</c:v>
                </c:pt>
                <c:pt idx="10830">
                  <c:v>30.114699999999999</c:v>
                </c:pt>
                <c:pt idx="10831">
                  <c:v>30.126799999999989</c:v>
                </c:pt>
                <c:pt idx="10832">
                  <c:v>30.1447</c:v>
                </c:pt>
                <c:pt idx="10833">
                  <c:v>30.162400000000002</c:v>
                </c:pt>
                <c:pt idx="10834">
                  <c:v>30.165900000000001</c:v>
                </c:pt>
                <c:pt idx="10835">
                  <c:v>30.17080000000001</c:v>
                </c:pt>
                <c:pt idx="10836">
                  <c:v>30.175000000000001</c:v>
                </c:pt>
                <c:pt idx="10837">
                  <c:v>30.176200000000001</c:v>
                </c:pt>
                <c:pt idx="10838">
                  <c:v>30.1877</c:v>
                </c:pt>
                <c:pt idx="10839">
                  <c:v>30.1877</c:v>
                </c:pt>
                <c:pt idx="10840">
                  <c:v>30.194800000000011</c:v>
                </c:pt>
                <c:pt idx="10841">
                  <c:v>30.197900000000011</c:v>
                </c:pt>
                <c:pt idx="10842">
                  <c:v>30.203699999999984</c:v>
                </c:pt>
                <c:pt idx="10843">
                  <c:v>30.22</c:v>
                </c:pt>
                <c:pt idx="10844">
                  <c:v>30.226199999999984</c:v>
                </c:pt>
                <c:pt idx="10845">
                  <c:v>30.251300000000001</c:v>
                </c:pt>
                <c:pt idx="10846">
                  <c:v>30.256900000000005</c:v>
                </c:pt>
                <c:pt idx="10847">
                  <c:v>30.266499999999983</c:v>
                </c:pt>
                <c:pt idx="10848">
                  <c:v>30.287400000000002</c:v>
                </c:pt>
                <c:pt idx="10849">
                  <c:v>30.290199999999984</c:v>
                </c:pt>
                <c:pt idx="10850">
                  <c:v>30.290199999999984</c:v>
                </c:pt>
                <c:pt idx="10851">
                  <c:v>30.2942</c:v>
                </c:pt>
                <c:pt idx="10852">
                  <c:v>30.330000000000005</c:v>
                </c:pt>
                <c:pt idx="10853">
                  <c:v>30.3322</c:v>
                </c:pt>
                <c:pt idx="10854">
                  <c:v>30.3386</c:v>
                </c:pt>
                <c:pt idx="10855">
                  <c:v>30.367899999999999</c:v>
                </c:pt>
                <c:pt idx="10856">
                  <c:v>30.390499999999989</c:v>
                </c:pt>
                <c:pt idx="10857">
                  <c:v>30.397500000000001</c:v>
                </c:pt>
                <c:pt idx="10858">
                  <c:v>30.402999999999984</c:v>
                </c:pt>
                <c:pt idx="10859">
                  <c:v>30.4071</c:v>
                </c:pt>
                <c:pt idx="10860">
                  <c:v>30.410699999999984</c:v>
                </c:pt>
                <c:pt idx="10861">
                  <c:v>30.423399999999983</c:v>
                </c:pt>
                <c:pt idx="10862">
                  <c:v>30.424399999999984</c:v>
                </c:pt>
                <c:pt idx="10863">
                  <c:v>30.446000000000002</c:v>
                </c:pt>
                <c:pt idx="10864">
                  <c:v>30.471800000000005</c:v>
                </c:pt>
                <c:pt idx="10865">
                  <c:v>30.479199999999985</c:v>
                </c:pt>
                <c:pt idx="10866">
                  <c:v>30.479800000000001</c:v>
                </c:pt>
                <c:pt idx="10867">
                  <c:v>30.481399999999983</c:v>
                </c:pt>
                <c:pt idx="10868">
                  <c:v>30.49769999999998</c:v>
                </c:pt>
                <c:pt idx="10869">
                  <c:v>30.499300000000002</c:v>
                </c:pt>
                <c:pt idx="10870">
                  <c:v>30.5016</c:v>
                </c:pt>
                <c:pt idx="10871">
                  <c:v>30.511299999999999</c:v>
                </c:pt>
                <c:pt idx="10872">
                  <c:v>30.511399999999988</c:v>
                </c:pt>
                <c:pt idx="10873">
                  <c:v>30.523</c:v>
                </c:pt>
                <c:pt idx="10874">
                  <c:v>30.528599999999983</c:v>
                </c:pt>
                <c:pt idx="10875">
                  <c:v>30.5321</c:v>
                </c:pt>
                <c:pt idx="10876">
                  <c:v>30.553599999999989</c:v>
                </c:pt>
                <c:pt idx="10877">
                  <c:v>30.555399999999985</c:v>
                </c:pt>
                <c:pt idx="10878">
                  <c:v>30.567999999999991</c:v>
                </c:pt>
                <c:pt idx="10879">
                  <c:v>30.573799999999984</c:v>
                </c:pt>
                <c:pt idx="10880">
                  <c:v>30.576899999999988</c:v>
                </c:pt>
                <c:pt idx="10881">
                  <c:v>30.5838</c:v>
                </c:pt>
                <c:pt idx="10882">
                  <c:v>30.590299999999989</c:v>
                </c:pt>
                <c:pt idx="10883">
                  <c:v>30.599699999999984</c:v>
                </c:pt>
                <c:pt idx="10884">
                  <c:v>30.6006</c:v>
                </c:pt>
                <c:pt idx="10885">
                  <c:v>30.6084</c:v>
                </c:pt>
                <c:pt idx="10886">
                  <c:v>30.6084</c:v>
                </c:pt>
                <c:pt idx="10887">
                  <c:v>30.609000000000005</c:v>
                </c:pt>
                <c:pt idx="10888">
                  <c:v>30.60990000000001</c:v>
                </c:pt>
                <c:pt idx="10889">
                  <c:v>30.622299999999989</c:v>
                </c:pt>
                <c:pt idx="10890">
                  <c:v>30.627600000000001</c:v>
                </c:pt>
                <c:pt idx="10891">
                  <c:v>30.6767</c:v>
                </c:pt>
                <c:pt idx="10892">
                  <c:v>30.6767</c:v>
                </c:pt>
                <c:pt idx="10893">
                  <c:v>30.726299999999981</c:v>
                </c:pt>
                <c:pt idx="10894">
                  <c:v>30.745399999999986</c:v>
                </c:pt>
                <c:pt idx="10895">
                  <c:v>30.775200000000002</c:v>
                </c:pt>
                <c:pt idx="10896">
                  <c:v>30.779599999999984</c:v>
                </c:pt>
                <c:pt idx="10897">
                  <c:v>30.782399999999978</c:v>
                </c:pt>
                <c:pt idx="10898">
                  <c:v>30.786099999999983</c:v>
                </c:pt>
                <c:pt idx="10899">
                  <c:v>30.788799999999974</c:v>
                </c:pt>
                <c:pt idx="10900">
                  <c:v>30.792399999999983</c:v>
                </c:pt>
                <c:pt idx="10901">
                  <c:v>30.802399999999984</c:v>
                </c:pt>
                <c:pt idx="10902">
                  <c:v>30.808399999999985</c:v>
                </c:pt>
                <c:pt idx="10903">
                  <c:v>30.813600000000001</c:v>
                </c:pt>
                <c:pt idx="10904">
                  <c:v>30.8185</c:v>
                </c:pt>
                <c:pt idx="10905">
                  <c:v>30.825800000000001</c:v>
                </c:pt>
                <c:pt idx="10906">
                  <c:v>30.831800000000012</c:v>
                </c:pt>
                <c:pt idx="10907">
                  <c:v>30.837199999999999</c:v>
                </c:pt>
                <c:pt idx="10908">
                  <c:v>30.842599999999983</c:v>
                </c:pt>
                <c:pt idx="10909">
                  <c:v>30.844200000000001</c:v>
                </c:pt>
                <c:pt idx="10910">
                  <c:v>30.8536</c:v>
                </c:pt>
                <c:pt idx="10911">
                  <c:v>30.858499999999989</c:v>
                </c:pt>
                <c:pt idx="10912">
                  <c:v>30.891200000000001</c:v>
                </c:pt>
                <c:pt idx="10913">
                  <c:v>30.893599999999989</c:v>
                </c:pt>
                <c:pt idx="10914">
                  <c:v>30.893599999999989</c:v>
                </c:pt>
                <c:pt idx="10915">
                  <c:v>30.909300000000002</c:v>
                </c:pt>
                <c:pt idx="10916">
                  <c:v>30.909599999999983</c:v>
                </c:pt>
                <c:pt idx="10917">
                  <c:v>30.923499999999983</c:v>
                </c:pt>
                <c:pt idx="10918">
                  <c:v>30.928999999999981</c:v>
                </c:pt>
                <c:pt idx="10919">
                  <c:v>30.9315</c:v>
                </c:pt>
                <c:pt idx="10920">
                  <c:v>30.959</c:v>
                </c:pt>
                <c:pt idx="10921">
                  <c:v>30.978999999999989</c:v>
                </c:pt>
                <c:pt idx="10922">
                  <c:v>30.981499999999983</c:v>
                </c:pt>
                <c:pt idx="10923">
                  <c:v>30.9818</c:v>
                </c:pt>
                <c:pt idx="10924">
                  <c:v>31.034199999999988</c:v>
                </c:pt>
                <c:pt idx="10925">
                  <c:v>31.035</c:v>
                </c:pt>
                <c:pt idx="10926">
                  <c:v>31.035399999999989</c:v>
                </c:pt>
                <c:pt idx="10927">
                  <c:v>31.054800000000011</c:v>
                </c:pt>
                <c:pt idx="10928">
                  <c:v>31.0565</c:v>
                </c:pt>
                <c:pt idx="10929">
                  <c:v>31.0791</c:v>
                </c:pt>
                <c:pt idx="10930">
                  <c:v>31.079499999999989</c:v>
                </c:pt>
                <c:pt idx="10931">
                  <c:v>31.080699999999982</c:v>
                </c:pt>
                <c:pt idx="10932">
                  <c:v>31.087499999999984</c:v>
                </c:pt>
                <c:pt idx="10933">
                  <c:v>31.131399999999999</c:v>
                </c:pt>
                <c:pt idx="10934">
                  <c:v>31.1587</c:v>
                </c:pt>
                <c:pt idx="10935">
                  <c:v>31.1751</c:v>
                </c:pt>
                <c:pt idx="10936">
                  <c:v>31.203099999999989</c:v>
                </c:pt>
                <c:pt idx="10937">
                  <c:v>31.223199999999984</c:v>
                </c:pt>
                <c:pt idx="10938">
                  <c:v>31.2273</c:v>
                </c:pt>
                <c:pt idx="10939">
                  <c:v>31.252400000000002</c:v>
                </c:pt>
                <c:pt idx="10940">
                  <c:v>31.252400000000002</c:v>
                </c:pt>
                <c:pt idx="10941">
                  <c:v>31.271000000000001</c:v>
                </c:pt>
                <c:pt idx="10942">
                  <c:v>31.296900000000001</c:v>
                </c:pt>
                <c:pt idx="10943">
                  <c:v>31.3003</c:v>
                </c:pt>
                <c:pt idx="10944">
                  <c:v>31.309899999999999</c:v>
                </c:pt>
                <c:pt idx="10945">
                  <c:v>31.310000000000009</c:v>
                </c:pt>
                <c:pt idx="10946">
                  <c:v>31.329499999999989</c:v>
                </c:pt>
                <c:pt idx="10947">
                  <c:v>31.3385</c:v>
                </c:pt>
                <c:pt idx="10948">
                  <c:v>31.3385</c:v>
                </c:pt>
                <c:pt idx="10949">
                  <c:v>31.369199999999989</c:v>
                </c:pt>
                <c:pt idx="10950">
                  <c:v>31.369199999999989</c:v>
                </c:pt>
                <c:pt idx="10951">
                  <c:v>31.369900000000001</c:v>
                </c:pt>
                <c:pt idx="10952">
                  <c:v>31.371700000000001</c:v>
                </c:pt>
                <c:pt idx="10953">
                  <c:v>31.3797</c:v>
                </c:pt>
                <c:pt idx="10954">
                  <c:v>31.386500000000002</c:v>
                </c:pt>
                <c:pt idx="10955">
                  <c:v>31.390999999999988</c:v>
                </c:pt>
                <c:pt idx="10956">
                  <c:v>31.4</c:v>
                </c:pt>
                <c:pt idx="10957">
                  <c:v>31.405999999999985</c:v>
                </c:pt>
                <c:pt idx="10958">
                  <c:v>31.427199999999988</c:v>
                </c:pt>
                <c:pt idx="10959">
                  <c:v>31.437200000000001</c:v>
                </c:pt>
                <c:pt idx="10960">
                  <c:v>31.471900000000005</c:v>
                </c:pt>
                <c:pt idx="10961">
                  <c:v>31.473699999999983</c:v>
                </c:pt>
                <c:pt idx="10962">
                  <c:v>31.473699999999983</c:v>
                </c:pt>
                <c:pt idx="10963">
                  <c:v>31.477</c:v>
                </c:pt>
                <c:pt idx="10964">
                  <c:v>31.495599999999985</c:v>
                </c:pt>
                <c:pt idx="10965">
                  <c:v>31.500900000000001</c:v>
                </c:pt>
                <c:pt idx="10966">
                  <c:v>31.514700000000001</c:v>
                </c:pt>
                <c:pt idx="10967">
                  <c:v>31.5258</c:v>
                </c:pt>
                <c:pt idx="10968">
                  <c:v>31.531500000000001</c:v>
                </c:pt>
                <c:pt idx="10969">
                  <c:v>31.591200000000001</c:v>
                </c:pt>
                <c:pt idx="10970">
                  <c:v>31.607800000000012</c:v>
                </c:pt>
                <c:pt idx="10971">
                  <c:v>31.6081</c:v>
                </c:pt>
                <c:pt idx="10972">
                  <c:v>31.622</c:v>
                </c:pt>
                <c:pt idx="10973">
                  <c:v>31.6281</c:v>
                </c:pt>
                <c:pt idx="10974">
                  <c:v>31.640499999999989</c:v>
                </c:pt>
                <c:pt idx="10975">
                  <c:v>31.640499999999989</c:v>
                </c:pt>
                <c:pt idx="10976">
                  <c:v>31.6433</c:v>
                </c:pt>
                <c:pt idx="10977">
                  <c:v>31.645099999999989</c:v>
                </c:pt>
                <c:pt idx="10978">
                  <c:v>31.645399999999984</c:v>
                </c:pt>
                <c:pt idx="10979">
                  <c:v>31.650600000000001</c:v>
                </c:pt>
                <c:pt idx="10980">
                  <c:v>31.671800000000012</c:v>
                </c:pt>
                <c:pt idx="10981">
                  <c:v>31.682499999999983</c:v>
                </c:pt>
                <c:pt idx="10982">
                  <c:v>31.684100000000001</c:v>
                </c:pt>
                <c:pt idx="10983">
                  <c:v>31.684200000000001</c:v>
                </c:pt>
                <c:pt idx="10984">
                  <c:v>31.688199999999981</c:v>
                </c:pt>
                <c:pt idx="10985">
                  <c:v>31.696200000000001</c:v>
                </c:pt>
                <c:pt idx="10986">
                  <c:v>31.722699999999985</c:v>
                </c:pt>
                <c:pt idx="10987">
                  <c:v>31.729699999999983</c:v>
                </c:pt>
                <c:pt idx="10988">
                  <c:v>31.729699999999983</c:v>
                </c:pt>
                <c:pt idx="10989">
                  <c:v>31.735399999999981</c:v>
                </c:pt>
                <c:pt idx="10990">
                  <c:v>31.7532</c:v>
                </c:pt>
                <c:pt idx="10991">
                  <c:v>31.755400000000002</c:v>
                </c:pt>
                <c:pt idx="10992">
                  <c:v>31.775299999999984</c:v>
                </c:pt>
                <c:pt idx="10993">
                  <c:v>31.775299999999984</c:v>
                </c:pt>
                <c:pt idx="10994">
                  <c:v>31.800799999999985</c:v>
                </c:pt>
                <c:pt idx="10995">
                  <c:v>31.800999999999988</c:v>
                </c:pt>
                <c:pt idx="10996">
                  <c:v>31.804099999999988</c:v>
                </c:pt>
                <c:pt idx="10997">
                  <c:v>31.806699999999989</c:v>
                </c:pt>
                <c:pt idx="10998">
                  <c:v>31.806699999999989</c:v>
                </c:pt>
                <c:pt idx="10999">
                  <c:v>31.816199999999988</c:v>
                </c:pt>
                <c:pt idx="11000">
                  <c:v>31.816299999999988</c:v>
                </c:pt>
                <c:pt idx="11001">
                  <c:v>31.844999999999999</c:v>
                </c:pt>
                <c:pt idx="11002">
                  <c:v>31.875900000000001</c:v>
                </c:pt>
                <c:pt idx="11003">
                  <c:v>31.878499999999985</c:v>
                </c:pt>
                <c:pt idx="11004">
                  <c:v>31.8858</c:v>
                </c:pt>
                <c:pt idx="11005">
                  <c:v>31.889500000000002</c:v>
                </c:pt>
                <c:pt idx="11006">
                  <c:v>31.908699999999985</c:v>
                </c:pt>
                <c:pt idx="11007">
                  <c:v>31.942799999999973</c:v>
                </c:pt>
                <c:pt idx="11008">
                  <c:v>31.960599999999978</c:v>
                </c:pt>
                <c:pt idx="11009">
                  <c:v>31.964499999999983</c:v>
                </c:pt>
                <c:pt idx="11010">
                  <c:v>31.972199999999983</c:v>
                </c:pt>
                <c:pt idx="11011">
                  <c:v>32.000100000000003</c:v>
                </c:pt>
                <c:pt idx="11012">
                  <c:v>32.002900000000011</c:v>
                </c:pt>
                <c:pt idx="11013">
                  <c:v>32.013600000000004</c:v>
                </c:pt>
                <c:pt idx="11014">
                  <c:v>32.031500000000001</c:v>
                </c:pt>
                <c:pt idx="11015">
                  <c:v>32.032300000000021</c:v>
                </c:pt>
                <c:pt idx="11016">
                  <c:v>32.036200000000001</c:v>
                </c:pt>
                <c:pt idx="11017">
                  <c:v>32.041899999999998</c:v>
                </c:pt>
                <c:pt idx="11018">
                  <c:v>32.051499999999997</c:v>
                </c:pt>
                <c:pt idx="11019">
                  <c:v>32.066000000000003</c:v>
                </c:pt>
                <c:pt idx="11020">
                  <c:v>32.067</c:v>
                </c:pt>
                <c:pt idx="11021">
                  <c:v>32.074400000000004</c:v>
                </c:pt>
                <c:pt idx="11022">
                  <c:v>32.100500000000011</c:v>
                </c:pt>
                <c:pt idx="11023">
                  <c:v>32.110200000000006</c:v>
                </c:pt>
                <c:pt idx="11024">
                  <c:v>32.143500000000003</c:v>
                </c:pt>
                <c:pt idx="11025">
                  <c:v>32.144500000000001</c:v>
                </c:pt>
                <c:pt idx="11026">
                  <c:v>32.163600000000002</c:v>
                </c:pt>
                <c:pt idx="11027">
                  <c:v>32.173200000000001</c:v>
                </c:pt>
                <c:pt idx="11028">
                  <c:v>32.176900000000003</c:v>
                </c:pt>
                <c:pt idx="11029">
                  <c:v>32.208800000000011</c:v>
                </c:pt>
                <c:pt idx="11030">
                  <c:v>32.2164</c:v>
                </c:pt>
                <c:pt idx="11031">
                  <c:v>32.254400000000004</c:v>
                </c:pt>
                <c:pt idx="11032">
                  <c:v>32.257400000000004</c:v>
                </c:pt>
                <c:pt idx="11033">
                  <c:v>32.262200000000021</c:v>
                </c:pt>
                <c:pt idx="11034">
                  <c:v>32.288700000000013</c:v>
                </c:pt>
                <c:pt idx="11035">
                  <c:v>32.308200000000006</c:v>
                </c:pt>
                <c:pt idx="11036">
                  <c:v>32.325500000000012</c:v>
                </c:pt>
                <c:pt idx="11037">
                  <c:v>32.3369</c:v>
                </c:pt>
                <c:pt idx="11038">
                  <c:v>32.352599999999995</c:v>
                </c:pt>
                <c:pt idx="11039">
                  <c:v>32.3658</c:v>
                </c:pt>
                <c:pt idx="11040">
                  <c:v>32.380199999999995</c:v>
                </c:pt>
                <c:pt idx="11041">
                  <c:v>32.414599999999993</c:v>
                </c:pt>
                <c:pt idx="11042">
                  <c:v>32.443899999999999</c:v>
                </c:pt>
                <c:pt idx="11043">
                  <c:v>32.464500000000001</c:v>
                </c:pt>
                <c:pt idx="11044">
                  <c:v>32.504899999999999</c:v>
                </c:pt>
                <c:pt idx="11045">
                  <c:v>32.510400000000004</c:v>
                </c:pt>
                <c:pt idx="11046">
                  <c:v>32.5276</c:v>
                </c:pt>
                <c:pt idx="11047">
                  <c:v>32.543100000000003</c:v>
                </c:pt>
                <c:pt idx="11048">
                  <c:v>32.544699999999999</c:v>
                </c:pt>
                <c:pt idx="11049">
                  <c:v>32.552300000000002</c:v>
                </c:pt>
                <c:pt idx="11050">
                  <c:v>32.558200000000006</c:v>
                </c:pt>
                <c:pt idx="11051">
                  <c:v>32.570800000000006</c:v>
                </c:pt>
                <c:pt idx="11052">
                  <c:v>32.608600000000003</c:v>
                </c:pt>
                <c:pt idx="11053">
                  <c:v>32.625600000000013</c:v>
                </c:pt>
                <c:pt idx="11054">
                  <c:v>32.647200000000005</c:v>
                </c:pt>
                <c:pt idx="11055">
                  <c:v>32.660200000000003</c:v>
                </c:pt>
                <c:pt idx="11056">
                  <c:v>32.672000000000011</c:v>
                </c:pt>
                <c:pt idx="11057">
                  <c:v>32.672900000000013</c:v>
                </c:pt>
                <c:pt idx="11058">
                  <c:v>32.683400000000006</c:v>
                </c:pt>
                <c:pt idx="11059">
                  <c:v>32.684100000000001</c:v>
                </c:pt>
                <c:pt idx="11060">
                  <c:v>32.686300000000003</c:v>
                </c:pt>
                <c:pt idx="11061">
                  <c:v>32.693100000000022</c:v>
                </c:pt>
                <c:pt idx="11062">
                  <c:v>32.699300000000022</c:v>
                </c:pt>
                <c:pt idx="11063">
                  <c:v>32.705900000000021</c:v>
                </c:pt>
                <c:pt idx="11064">
                  <c:v>32.709900000000012</c:v>
                </c:pt>
                <c:pt idx="11065">
                  <c:v>32.738500000000023</c:v>
                </c:pt>
                <c:pt idx="11066">
                  <c:v>32.750800000000005</c:v>
                </c:pt>
                <c:pt idx="11067">
                  <c:v>32.770100000000021</c:v>
                </c:pt>
                <c:pt idx="11068">
                  <c:v>32.828700000000012</c:v>
                </c:pt>
                <c:pt idx="11069">
                  <c:v>32.855799999999995</c:v>
                </c:pt>
                <c:pt idx="11070">
                  <c:v>32.8611</c:v>
                </c:pt>
                <c:pt idx="11071">
                  <c:v>32.872500000000002</c:v>
                </c:pt>
                <c:pt idx="11072">
                  <c:v>32.898000000000003</c:v>
                </c:pt>
                <c:pt idx="11073">
                  <c:v>32.920400000000001</c:v>
                </c:pt>
                <c:pt idx="11074">
                  <c:v>32.941899999999997</c:v>
                </c:pt>
                <c:pt idx="11075">
                  <c:v>32.946000000000005</c:v>
                </c:pt>
                <c:pt idx="11076">
                  <c:v>32.9758</c:v>
                </c:pt>
                <c:pt idx="11077">
                  <c:v>32.9758</c:v>
                </c:pt>
                <c:pt idx="11078">
                  <c:v>33.005700000000012</c:v>
                </c:pt>
                <c:pt idx="11079">
                  <c:v>33.0413</c:v>
                </c:pt>
                <c:pt idx="11080">
                  <c:v>33.079600000000006</c:v>
                </c:pt>
                <c:pt idx="11081">
                  <c:v>33.122500000000024</c:v>
                </c:pt>
                <c:pt idx="11082">
                  <c:v>33.134400000000007</c:v>
                </c:pt>
                <c:pt idx="11083">
                  <c:v>33.1858</c:v>
                </c:pt>
                <c:pt idx="11084">
                  <c:v>33.221300000000021</c:v>
                </c:pt>
                <c:pt idx="11085">
                  <c:v>33.231200000000001</c:v>
                </c:pt>
                <c:pt idx="11086">
                  <c:v>33.233000000000011</c:v>
                </c:pt>
                <c:pt idx="11087">
                  <c:v>33.265700000000024</c:v>
                </c:pt>
                <c:pt idx="11088">
                  <c:v>33.3215</c:v>
                </c:pt>
                <c:pt idx="11089">
                  <c:v>33.324400000000004</c:v>
                </c:pt>
                <c:pt idx="11090">
                  <c:v>33.3735</c:v>
                </c:pt>
                <c:pt idx="11091">
                  <c:v>33.386899999999997</c:v>
                </c:pt>
                <c:pt idx="11092">
                  <c:v>33.407899999999998</c:v>
                </c:pt>
                <c:pt idx="11093">
                  <c:v>33.495500000000021</c:v>
                </c:pt>
                <c:pt idx="11094">
                  <c:v>33.535200000000003</c:v>
                </c:pt>
                <c:pt idx="11095">
                  <c:v>33.535200000000003</c:v>
                </c:pt>
                <c:pt idx="11096">
                  <c:v>33.621000000000002</c:v>
                </c:pt>
                <c:pt idx="11097">
                  <c:v>33.639400000000002</c:v>
                </c:pt>
                <c:pt idx="11098">
                  <c:v>33.6813</c:v>
                </c:pt>
                <c:pt idx="11099">
                  <c:v>33.690000000000012</c:v>
                </c:pt>
                <c:pt idx="11100">
                  <c:v>33.709100000000021</c:v>
                </c:pt>
                <c:pt idx="11101">
                  <c:v>33.725500000000025</c:v>
                </c:pt>
                <c:pt idx="11102">
                  <c:v>33.726200000000013</c:v>
                </c:pt>
                <c:pt idx="11103">
                  <c:v>33.732300000000023</c:v>
                </c:pt>
                <c:pt idx="11104">
                  <c:v>33.752100000000013</c:v>
                </c:pt>
                <c:pt idx="11105">
                  <c:v>33.787700000000001</c:v>
                </c:pt>
                <c:pt idx="11106">
                  <c:v>33.799400000000013</c:v>
                </c:pt>
                <c:pt idx="11107">
                  <c:v>33.805500000000002</c:v>
                </c:pt>
                <c:pt idx="11108">
                  <c:v>33.805500000000002</c:v>
                </c:pt>
                <c:pt idx="11109">
                  <c:v>33.825500000000012</c:v>
                </c:pt>
                <c:pt idx="11110">
                  <c:v>33.860200000000006</c:v>
                </c:pt>
                <c:pt idx="11111">
                  <c:v>33.880999999999993</c:v>
                </c:pt>
                <c:pt idx="11112">
                  <c:v>33.880999999999993</c:v>
                </c:pt>
                <c:pt idx="11113">
                  <c:v>33.882899999999999</c:v>
                </c:pt>
                <c:pt idx="11114">
                  <c:v>33.913599999999995</c:v>
                </c:pt>
                <c:pt idx="11115">
                  <c:v>33.916499999999999</c:v>
                </c:pt>
                <c:pt idx="11116">
                  <c:v>33.917299999999997</c:v>
                </c:pt>
                <c:pt idx="11117">
                  <c:v>33.928500000000021</c:v>
                </c:pt>
                <c:pt idx="11118">
                  <c:v>33.93</c:v>
                </c:pt>
                <c:pt idx="11119">
                  <c:v>33.93</c:v>
                </c:pt>
                <c:pt idx="11120">
                  <c:v>33.966200000000001</c:v>
                </c:pt>
                <c:pt idx="11121">
                  <c:v>34.019400000000005</c:v>
                </c:pt>
                <c:pt idx="11122">
                  <c:v>34.0197</c:v>
                </c:pt>
                <c:pt idx="11123">
                  <c:v>34.033200000000001</c:v>
                </c:pt>
                <c:pt idx="11124">
                  <c:v>34.033800000000006</c:v>
                </c:pt>
                <c:pt idx="11125">
                  <c:v>34.065200000000011</c:v>
                </c:pt>
                <c:pt idx="11126">
                  <c:v>34.075100000000013</c:v>
                </c:pt>
                <c:pt idx="11127">
                  <c:v>34.084799999999994</c:v>
                </c:pt>
                <c:pt idx="11128">
                  <c:v>34.112700000000011</c:v>
                </c:pt>
                <c:pt idx="11129">
                  <c:v>34.130400000000002</c:v>
                </c:pt>
                <c:pt idx="11130">
                  <c:v>34.247</c:v>
                </c:pt>
                <c:pt idx="11131">
                  <c:v>34.274000000000001</c:v>
                </c:pt>
                <c:pt idx="11132">
                  <c:v>34.282000000000011</c:v>
                </c:pt>
                <c:pt idx="11133">
                  <c:v>34.327100000000002</c:v>
                </c:pt>
                <c:pt idx="11134">
                  <c:v>34.356699999999996</c:v>
                </c:pt>
                <c:pt idx="11135">
                  <c:v>34.360100000000003</c:v>
                </c:pt>
                <c:pt idx="11136">
                  <c:v>34.363800000000005</c:v>
                </c:pt>
                <c:pt idx="11137">
                  <c:v>34.368200000000002</c:v>
                </c:pt>
                <c:pt idx="11138">
                  <c:v>34.390300000000003</c:v>
                </c:pt>
                <c:pt idx="11139">
                  <c:v>34.434200000000004</c:v>
                </c:pt>
                <c:pt idx="11140">
                  <c:v>34.443300000000001</c:v>
                </c:pt>
                <c:pt idx="11141">
                  <c:v>34.495000000000012</c:v>
                </c:pt>
                <c:pt idx="11142">
                  <c:v>34.503800000000005</c:v>
                </c:pt>
                <c:pt idx="11143">
                  <c:v>34.520200000000003</c:v>
                </c:pt>
                <c:pt idx="11144">
                  <c:v>34.555900000000001</c:v>
                </c:pt>
                <c:pt idx="11145">
                  <c:v>34.568200000000012</c:v>
                </c:pt>
                <c:pt idx="11146">
                  <c:v>34.568900000000021</c:v>
                </c:pt>
                <c:pt idx="11147">
                  <c:v>34.568900000000021</c:v>
                </c:pt>
                <c:pt idx="11148">
                  <c:v>34.592900000000022</c:v>
                </c:pt>
                <c:pt idx="11149">
                  <c:v>34.593300000000013</c:v>
                </c:pt>
                <c:pt idx="11150">
                  <c:v>34.605200000000011</c:v>
                </c:pt>
                <c:pt idx="11151">
                  <c:v>34.605200000000011</c:v>
                </c:pt>
                <c:pt idx="11152">
                  <c:v>34.632200000000012</c:v>
                </c:pt>
                <c:pt idx="11153">
                  <c:v>34.636400000000002</c:v>
                </c:pt>
                <c:pt idx="11154">
                  <c:v>34.668900000000022</c:v>
                </c:pt>
                <c:pt idx="11155">
                  <c:v>34.699100000000023</c:v>
                </c:pt>
                <c:pt idx="11156">
                  <c:v>34.732200000000013</c:v>
                </c:pt>
                <c:pt idx="11157">
                  <c:v>34.738400000000013</c:v>
                </c:pt>
                <c:pt idx="11158">
                  <c:v>34.738400000000013</c:v>
                </c:pt>
                <c:pt idx="11159">
                  <c:v>34.757000000000005</c:v>
                </c:pt>
                <c:pt idx="11160">
                  <c:v>34.760100000000023</c:v>
                </c:pt>
                <c:pt idx="11161">
                  <c:v>34.785100000000021</c:v>
                </c:pt>
                <c:pt idx="11162">
                  <c:v>34.785100000000021</c:v>
                </c:pt>
                <c:pt idx="11163">
                  <c:v>34.790500000000023</c:v>
                </c:pt>
                <c:pt idx="11164">
                  <c:v>34.791200000000003</c:v>
                </c:pt>
                <c:pt idx="11165">
                  <c:v>34.834899999999998</c:v>
                </c:pt>
                <c:pt idx="11166">
                  <c:v>34.837899999999998</c:v>
                </c:pt>
                <c:pt idx="11167">
                  <c:v>34.838000000000001</c:v>
                </c:pt>
                <c:pt idx="11168">
                  <c:v>34.878500000000003</c:v>
                </c:pt>
                <c:pt idx="11169">
                  <c:v>34.935600000000001</c:v>
                </c:pt>
                <c:pt idx="11170">
                  <c:v>34.936300000000003</c:v>
                </c:pt>
                <c:pt idx="11171">
                  <c:v>34.946999999999996</c:v>
                </c:pt>
                <c:pt idx="11172">
                  <c:v>35.013600000000004</c:v>
                </c:pt>
                <c:pt idx="11173">
                  <c:v>35.0197</c:v>
                </c:pt>
                <c:pt idx="11174">
                  <c:v>35.106300000000012</c:v>
                </c:pt>
                <c:pt idx="11175">
                  <c:v>35.113300000000002</c:v>
                </c:pt>
                <c:pt idx="11176">
                  <c:v>35.113300000000002</c:v>
                </c:pt>
                <c:pt idx="11177">
                  <c:v>35.117699999999999</c:v>
                </c:pt>
                <c:pt idx="11178">
                  <c:v>35.151799999999994</c:v>
                </c:pt>
                <c:pt idx="11179">
                  <c:v>35.165500000000023</c:v>
                </c:pt>
                <c:pt idx="11180">
                  <c:v>35.175100000000022</c:v>
                </c:pt>
                <c:pt idx="11181">
                  <c:v>35.239500000000021</c:v>
                </c:pt>
                <c:pt idx="11182">
                  <c:v>35.272600000000011</c:v>
                </c:pt>
                <c:pt idx="11183">
                  <c:v>35.319099999999999</c:v>
                </c:pt>
                <c:pt idx="11184">
                  <c:v>35.319099999999999</c:v>
                </c:pt>
                <c:pt idx="11185">
                  <c:v>35.370100000000001</c:v>
                </c:pt>
                <c:pt idx="11186">
                  <c:v>35.3994</c:v>
                </c:pt>
                <c:pt idx="11187">
                  <c:v>35.413499999999999</c:v>
                </c:pt>
                <c:pt idx="11188">
                  <c:v>35.4467</c:v>
                </c:pt>
                <c:pt idx="11189">
                  <c:v>35.461600000000004</c:v>
                </c:pt>
                <c:pt idx="11190">
                  <c:v>35.477799999999995</c:v>
                </c:pt>
                <c:pt idx="11191">
                  <c:v>35.482900000000001</c:v>
                </c:pt>
                <c:pt idx="11192">
                  <c:v>35.493600000000001</c:v>
                </c:pt>
                <c:pt idx="11193">
                  <c:v>35.498900000000013</c:v>
                </c:pt>
                <c:pt idx="11194">
                  <c:v>35.512900000000002</c:v>
                </c:pt>
                <c:pt idx="11195">
                  <c:v>35.543700000000001</c:v>
                </c:pt>
                <c:pt idx="11196">
                  <c:v>35.580200000000005</c:v>
                </c:pt>
                <c:pt idx="11197">
                  <c:v>35.597200000000001</c:v>
                </c:pt>
                <c:pt idx="11198">
                  <c:v>35.626500000000021</c:v>
                </c:pt>
                <c:pt idx="11199">
                  <c:v>35.651199999999996</c:v>
                </c:pt>
                <c:pt idx="11200">
                  <c:v>35.677700000000002</c:v>
                </c:pt>
                <c:pt idx="11201">
                  <c:v>35.683</c:v>
                </c:pt>
                <c:pt idx="11202">
                  <c:v>35.729600000000012</c:v>
                </c:pt>
                <c:pt idx="11203">
                  <c:v>35.773300000000013</c:v>
                </c:pt>
                <c:pt idx="11204">
                  <c:v>35.785200000000003</c:v>
                </c:pt>
                <c:pt idx="11205">
                  <c:v>35.797000000000011</c:v>
                </c:pt>
                <c:pt idx="11206">
                  <c:v>35.8461</c:v>
                </c:pt>
                <c:pt idx="11207">
                  <c:v>35.857299999999995</c:v>
                </c:pt>
                <c:pt idx="11208">
                  <c:v>35.892700000000012</c:v>
                </c:pt>
                <c:pt idx="11209">
                  <c:v>35.914299999999997</c:v>
                </c:pt>
                <c:pt idx="11210">
                  <c:v>35.914299999999997</c:v>
                </c:pt>
                <c:pt idx="11211">
                  <c:v>35.928800000000003</c:v>
                </c:pt>
                <c:pt idx="11212">
                  <c:v>35.930700000000002</c:v>
                </c:pt>
                <c:pt idx="11213">
                  <c:v>35.930700000000002</c:v>
                </c:pt>
                <c:pt idx="11214">
                  <c:v>35.970600000000005</c:v>
                </c:pt>
                <c:pt idx="11215">
                  <c:v>35.976700000000001</c:v>
                </c:pt>
                <c:pt idx="11216">
                  <c:v>35.979700000000001</c:v>
                </c:pt>
                <c:pt idx="11217">
                  <c:v>36.005400000000002</c:v>
                </c:pt>
                <c:pt idx="11218">
                  <c:v>36.014599999999994</c:v>
                </c:pt>
                <c:pt idx="11219">
                  <c:v>36.086400000000005</c:v>
                </c:pt>
                <c:pt idx="11220">
                  <c:v>36.0946</c:v>
                </c:pt>
                <c:pt idx="11221">
                  <c:v>36.161500000000011</c:v>
                </c:pt>
                <c:pt idx="11222">
                  <c:v>36.190400000000011</c:v>
                </c:pt>
                <c:pt idx="11223">
                  <c:v>36.258400000000002</c:v>
                </c:pt>
                <c:pt idx="11224">
                  <c:v>36.268000000000022</c:v>
                </c:pt>
                <c:pt idx="11225">
                  <c:v>36.298600000000022</c:v>
                </c:pt>
                <c:pt idx="11226">
                  <c:v>36.298600000000022</c:v>
                </c:pt>
                <c:pt idx="11227">
                  <c:v>36.314299999999996</c:v>
                </c:pt>
                <c:pt idx="11228">
                  <c:v>36.363400000000006</c:v>
                </c:pt>
                <c:pt idx="11229">
                  <c:v>36.403999999999996</c:v>
                </c:pt>
                <c:pt idx="11230">
                  <c:v>36.411599999999993</c:v>
                </c:pt>
                <c:pt idx="11231">
                  <c:v>36.415400000000005</c:v>
                </c:pt>
                <c:pt idx="11232">
                  <c:v>36.439900000000002</c:v>
                </c:pt>
                <c:pt idx="11233">
                  <c:v>36.477199999999996</c:v>
                </c:pt>
                <c:pt idx="11234">
                  <c:v>36.489200000000004</c:v>
                </c:pt>
                <c:pt idx="11235">
                  <c:v>36.546000000000006</c:v>
                </c:pt>
                <c:pt idx="11236">
                  <c:v>36.565800000000003</c:v>
                </c:pt>
                <c:pt idx="11237">
                  <c:v>36.601500000000001</c:v>
                </c:pt>
                <c:pt idx="11238">
                  <c:v>36.601500000000001</c:v>
                </c:pt>
                <c:pt idx="11239">
                  <c:v>36.614599999999996</c:v>
                </c:pt>
                <c:pt idx="11240">
                  <c:v>36.686700000000002</c:v>
                </c:pt>
                <c:pt idx="11241">
                  <c:v>36.696500000000022</c:v>
                </c:pt>
                <c:pt idx="11242">
                  <c:v>36.696500000000022</c:v>
                </c:pt>
                <c:pt idx="11243">
                  <c:v>36.726600000000012</c:v>
                </c:pt>
                <c:pt idx="11244">
                  <c:v>36.740500000000011</c:v>
                </c:pt>
                <c:pt idx="11245">
                  <c:v>36.7742</c:v>
                </c:pt>
                <c:pt idx="11246">
                  <c:v>36.783100000000012</c:v>
                </c:pt>
                <c:pt idx="11247">
                  <c:v>36.8247</c:v>
                </c:pt>
                <c:pt idx="11248">
                  <c:v>36.8247</c:v>
                </c:pt>
                <c:pt idx="11249">
                  <c:v>36.841499999999996</c:v>
                </c:pt>
                <c:pt idx="11250">
                  <c:v>36.848200000000006</c:v>
                </c:pt>
                <c:pt idx="11251">
                  <c:v>36.865000000000002</c:v>
                </c:pt>
                <c:pt idx="11252">
                  <c:v>36.866500000000002</c:v>
                </c:pt>
                <c:pt idx="11253">
                  <c:v>36.879899999999999</c:v>
                </c:pt>
                <c:pt idx="11254">
                  <c:v>36.909100000000002</c:v>
                </c:pt>
                <c:pt idx="11255">
                  <c:v>36.912600000000005</c:v>
                </c:pt>
                <c:pt idx="11256">
                  <c:v>36.955100000000002</c:v>
                </c:pt>
                <c:pt idx="11257">
                  <c:v>37.011899999999997</c:v>
                </c:pt>
                <c:pt idx="11258">
                  <c:v>37.0473</c:v>
                </c:pt>
                <c:pt idx="11259">
                  <c:v>37.091900000000003</c:v>
                </c:pt>
                <c:pt idx="11260">
                  <c:v>37.129000000000012</c:v>
                </c:pt>
                <c:pt idx="11261">
                  <c:v>37.138900000000021</c:v>
                </c:pt>
                <c:pt idx="11262">
                  <c:v>37.138900000000021</c:v>
                </c:pt>
                <c:pt idx="11263">
                  <c:v>37.141500000000001</c:v>
                </c:pt>
                <c:pt idx="11264">
                  <c:v>37.201000000000001</c:v>
                </c:pt>
                <c:pt idx="11265">
                  <c:v>37.209200000000003</c:v>
                </c:pt>
                <c:pt idx="11266">
                  <c:v>37.215300000000013</c:v>
                </c:pt>
                <c:pt idx="11267">
                  <c:v>37.257300000000001</c:v>
                </c:pt>
                <c:pt idx="11268">
                  <c:v>37.279400000000003</c:v>
                </c:pt>
                <c:pt idx="11269">
                  <c:v>37.345600000000005</c:v>
                </c:pt>
                <c:pt idx="11270">
                  <c:v>37.386999999999993</c:v>
                </c:pt>
                <c:pt idx="11271">
                  <c:v>37.389599999999994</c:v>
                </c:pt>
                <c:pt idx="11272">
                  <c:v>37.403800000000004</c:v>
                </c:pt>
                <c:pt idx="11273">
                  <c:v>37.410299999999999</c:v>
                </c:pt>
                <c:pt idx="11274">
                  <c:v>37.495900000000013</c:v>
                </c:pt>
                <c:pt idx="11275">
                  <c:v>37.566800000000001</c:v>
                </c:pt>
                <c:pt idx="11276">
                  <c:v>37.620300000000022</c:v>
                </c:pt>
                <c:pt idx="11277">
                  <c:v>37.650500000000001</c:v>
                </c:pt>
                <c:pt idx="11278">
                  <c:v>37.675300000000021</c:v>
                </c:pt>
                <c:pt idx="11279">
                  <c:v>37.699300000000022</c:v>
                </c:pt>
                <c:pt idx="11280">
                  <c:v>37.822900000000011</c:v>
                </c:pt>
                <c:pt idx="11281">
                  <c:v>37.870100000000001</c:v>
                </c:pt>
                <c:pt idx="11282">
                  <c:v>37.9345</c:v>
                </c:pt>
                <c:pt idx="11283">
                  <c:v>37.941599999999994</c:v>
                </c:pt>
                <c:pt idx="11284">
                  <c:v>37.951799999999999</c:v>
                </c:pt>
                <c:pt idx="11285">
                  <c:v>37.9773</c:v>
                </c:pt>
                <c:pt idx="11286">
                  <c:v>37.988600000000005</c:v>
                </c:pt>
                <c:pt idx="11287">
                  <c:v>38.009400000000007</c:v>
                </c:pt>
                <c:pt idx="11288">
                  <c:v>38.047599999999996</c:v>
                </c:pt>
                <c:pt idx="11289">
                  <c:v>38.057199999999995</c:v>
                </c:pt>
                <c:pt idx="11290">
                  <c:v>38.057199999999995</c:v>
                </c:pt>
                <c:pt idx="11291">
                  <c:v>38.073300000000003</c:v>
                </c:pt>
                <c:pt idx="11292">
                  <c:v>38.081699999999998</c:v>
                </c:pt>
                <c:pt idx="11293">
                  <c:v>38.101100000000002</c:v>
                </c:pt>
                <c:pt idx="11294">
                  <c:v>38.106900000000003</c:v>
                </c:pt>
                <c:pt idx="11295">
                  <c:v>38.128900000000023</c:v>
                </c:pt>
                <c:pt idx="11296">
                  <c:v>38.188300000000012</c:v>
                </c:pt>
                <c:pt idx="11297">
                  <c:v>38.268100000000025</c:v>
                </c:pt>
                <c:pt idx="11298">
                  <c:v>38.350299999999997</c:v>
                </c:pt>
                <c:pt idx="11299">
                  <c:v>38.350299999999997</c:v>
                </c:pt>
                <c:pt idx="11300">
                  <c:v>38.354999999999997</c:v>
                </c:pt>
                <c:pt idx="11301">
                  <c:v>38.386999999999993</c:v>
                </c:pt>
                <c:pt idx="11302">
                  <c:v>38.392900000000012</c:v>
                </c:pt>
                <c:pt idx="11303">
                  <c:v>38.492000000000012</c:v>
                </c:pt>
                <c:pt idx="11304">
                  <c:v>38.501799999999996</c:v>
                </c:pt>
                <c:pt idx="11305">
                  <c:v>38.591500000000003</c:v>
                </c:pt>
                <c:pt idx="11306">
                  <c:v>38.591500000000003</c:v>
                </c:pt>
                <c:pt idx="11307">
                  <c:v>38.592100000000023</c:v>
                </c:pt>
                <c:pt idx="11308">
                  <c:v>38.601400000000005</c:v>
                </c:pt>
                <c:pt idx="11309">
                  <c:v>38.621200000000002</c:v>
                </c:pt>
                <c:pt idx="11310">
                  <c:v>38.630200000000002</c:v>
                </c:pt>
                <c:pt idx="11311">
                  <c:v>38.691100000000013</c:v>
                </c:pt>
                <c:pt idx="11312">
                  <c:v>38.776100000000021</c:v>
                </c:pt>
                <c:pt idx="11313">
                  <c:v>38.797900000000013</c:v>
                </c:pt>
                <c:pt idx="11314">
                  <c:v>38.797900000000013</c:v>
                </c:pt>
                <c:pt idx="11315">
                  <c:v>38.8489</c:v>
                </c:pt>
                <c:pt idx="11316">
                  <c:v>38.853099999999998</c:v>
                </c:pt>
                <c:pt idx="11317">
                  <c:v>38.909600000000005</c:v>
                </c:pt>
                <c:pt idx="11318">
                  <c:v>38.953999999999994</c:v>
                </c:pt>
                <c:pt idx="11319">
                  <c:v>39.061900000000001</c:v>
                </c:pt>
                <c:pt idx="11320">
                  <c:v>39.061900000000001</c:v>
                </c:pt>
                <c:pt idx="11321">
                  <c:v>39.090700000000012</c:v>
                </c:pt>
                <c:pt idx="11322">
                  <c:v>39.184000000000005</c:v>
                </c:pt>
                <c:pt idx="11323">
                  <c:v>39.199600000000011</c:v>
                </c:pt>
                <c:pt idx="11324">
                  <c:v>39.216700000000003</c:v>
                </c:pt>
                <c:pt idx="11325">
                  <c:v>39.255700000000012</c:v>
                </c:pt>
                <c:pt idx="11326">
                  <c:v>39.3523</c:v>
                </c:pt>
                <c:pt idx="11327">
                  <c:v>39.367200000000004</c:v>
                </c:pt>
                <c:pt idx="11328">
                  <c:v>39.379000000000005</c:v>
                </c:pt>
                <c:pt idx="11329">
                  <c:v>39.425300000000021</c:v>
                </c:pt>
                <c:pt idx="11330">
                  <c:v>39.476000000000006</c:v>
                </c:pt>
                <c:pt idx="11331">
                  <c:v>39.498200000000011</c:v>
                </c:pt>
                <c:pt idx="11332">
                  <c:v>39.538100000000021</c:v>
                </c:pt>
                <c:pt idx="11333">
                  <c:v>39.773900000000012</c:v>
                </c:pt>
                <c:pt idx="11334">
                  <c:v>39.8063</c:v>
                </c:pt>
                <c:pt idx="11335">
                  <c:v>39.825000000000003</c:v>
                </c:pt>
                <c:pt idx="11336">
                  <c:v>39.825000000000003</c:v>
                </c:pt>
                <c:pt idx="11337">
                  <c:v>39.8307</c:v>
                </c:pt>
                <c:pt idx="11338">
                  <c:v>39.950999999999993</c:v>
                </c:pt>
                <c:pt idx="11339">
                  <c:v>39.968000000000011</c:v>
                </c:pt>
                <c:pt idx="11340">
                  <c:v>39.969700000000003</c:v>
                </c:pt>
                <c:pt idx="11341">
                  <c:v>40.093100000000021</c:v>
                </c:pt>
                <c:pt idx="11342">
                  <c:v>40.158000000000001</c:v>
                </c:pt>
                <c:pt idx="11343">
                  <c:v>40.163100000000021</c:v>
                </c:pt>
                <c:pt idx="11344">
                  <c:v>40.322000000000003</c:v>
                </c:pt>
                <c:pt idx="11345">
                  <c:v>40.328000000000003</c:v>
                </c:pt>
                <c:pt idx="11346">
                  <c:v>40.365700000000011</c:v>
                </c:pt>
                <c:pt idx="11347">
                  <c:v>40.365700000000011</c:v>
                </c:pt>
                <c:pt idx="11348">
                  <c:v>40.370000000000005</c:v>
                </c:pt>
                <c:pt idx="11349">
                  <c:v>40.534200000000006</c:v>
                </c:pt>
                <c:pt idx="11350">
                  <c:v>40.538500000000013</c:v>
                </c:pt>
                <c:pt idx="11351">
                  <c:v>40.57</c:v>
                </c:pt>
                <c:pt idx="11352">
                  <c:v>40.601300000000002</c:v>
                </c:pt>
                <c:pt idx="11353">
                  <c:v>40.666500000000013</c:v>
                </c:pt>
                <c:pt idx="11354">
                  <c:v>40.685300000000012</c:v>
                </c:pt>
                <c:pt idx="11355">
                  <c:v>40.685300000000012</c:v>
                </c:pt>
                <c:pt idx="11356">
                  <c:v>40.710500000000003</c:v>
                </c:pt>
                <c:pt idx="11357">
                  <c:v>40.714300000000001</c:v>
                </c:pt>
                <c:pt idx="11358">
                  <c:v>40.731500000000011</c:v>
                </c:pt>
                <c:pt idx="11359">
                  <c:v>40.736200000000011</c:v>
                </c:pt>
                <c:pt idx="11360">
                  <c:v>40.984099999999998</c:v>
                </c:pt>
                <c:pt idx="11361">
                  <c:v>41.035400000000003</c:v>
                </c:pt>
                <c:pt idx="11362">
                  <c:v>41.127000000000002</c:v>
                </c:pt>
                <c:pt idx="11363">
                  <c:v>41.195600000000013</c:v>
                </c:pt>
                <c:pt idx="11364">
                  <c:v>41.199500000000022</c:v>
                </c:pt>
                <c:pt idx="11365">
                  <c:v>41.339600000000004</c:v>
                </c:pt>
                <c:pt idx="11366">
                  <c:v>41.642100000000013</c:v>
                </c:pt>
                <c:pt idx="11367">
                  <c:v>41.6828</c:v>
                </c:pt>
                <c:pt idx="11368">
                  <c:v>41.9086</c:v>
                </c:pt>
                <c:pt idx="11369">
                  <c:v>41.991100000000003</c:v>
                </c:pt>
                <c:pt idx="11370">
                  <c:v>42.126300000000022</c:v>
                </c:pt>
                <c:pt idx="11371">
                  <c:v>42.248100000000022</c:v>
                </c:pt>
                <c:pt idx="11372">
                  <c:v>42.248100000000022</c:v>
                </c:pt>
                <c:pt idx="11373">
                  <c:v>42.905100000000012</c:v>
                </c:pt>
                <c:pt idx="11374">
                  <c:v>43.046500000000002</c:v>
                </c:pt>
                <c:pt idx="11375">
                  <c:v>43.121500000000012</c:v>
                </c:pt>
                <c:pt idx="11376">
                  <c:v>43.191700000000012</c:v>
                </c:pt>
                <c:pt idx="11377">
                  <c:v>43.325300000000013</c:v>
                </c:pt>
                <c:pt idx="11378">
                  <c:v>43.384399999999999</c:v>
                </c:pt>
                <c:pt idx="11379">
                  <c:v>43.505000000000003</c:v>
                </c:pt>
                <c:pt idx="11380">
                  <c:v>43.590600000000002</c:v>
                </c:pt>
                <c:pt idx="11381">
                  <c:v>43.669000000000011</c:v>
                </c:pt>
                <c:pt idx="11382">
                  <c:v>44.032500000000013</c:v>
                </c:pt>
                <c:pt idx="11383">
                  <c:v>44.057599999999994</c:v>
                </c:pt>
                <c:pt idx="11384">
                  <c:v>44.218100000000021</c:v>
                </c:pt>
                <c:pt idx="11385">
                  <c:v>44.342800000000004</c:v>
                </c:pt>
                <c:pt idx="11386">
                  <c:v>44.490700000000011</c:v>
                </c:pt>
                <c:pt idx="11387">
                  <c:v>45.157299999999999</c:v>
                </c:pt>
                <c:pt idx="11388">
                  <c:v>45.203900000000012</c:v>
                </c:pt>
                <c:pt idx="11389">
                  <c:v>45.203900000000012</c:v>
                </c:pt>
                <c:pt idx="11390">
                  <c:v>45.227800000000002</c:v>
                </c:pt>
                <c:pt idx="11391">
                  <c:v>45.472100000000012</c:v>
                </c:pt>
                <c:pt idx="11392">
                  <c:v>45.942500000000003</c:v>
                </c:pt>
                <c:pt idx="11393">
                  <c:v>46.076500000000003</c:v>
                </c:pt>
                <c:pt idx="11394">
                  <c:v>47.770100000000021</c:v>
                </c:pt>
                <c:pt idx="11395">
                  <c:v>49.673000000000002</c:v>
                </c:pt>
                <c:pt idx="11396">
                  <c:v>50.700300000000013</c:v>
                </c:pt>
                <c:pt idx="11397">
                  <c:v>52.681799999999996</c:v>
                </c:pt>
                <c:pt idx="11398">
                  <c:v>54.615000000000002</c:v>
                </c:pt>
                <c:pt idx="11399">
                  <c:v>54.832800000000006</c:v>
                </c:pt>
              </c:numCache>
            </c:numRef>
          </c:xVal>
          <c:yVal>
            <c:numRef>
              <c:f>'SS4-2'!$B$2:$B$11401</c:f>
              <c:numCache>
                <c:formatCode>General</c:formatCode>
                <c:ptCount val="11400"/>
                <c:pt idx="0">
                  <c:v>8.7719298245614042E-5</c:v>
                </c:pt>
                <c:pt idx="1">
                  <c:v>1.754385964912283E-4</c:v>
                </c:pt>
                <c:pt idx="2">
                  <c:v>2.6315789473684226E-4</c:v>
                </c:pt>
                <c:pt idx="3">
                  <c:v>3.5087719298245628E-4</c:v>
                </c:pt>
                <c:pt idx="4">
                  <c:v>4.3859649122807013E-4</c:v>
                </c:pt>
                <c:pt idx="5">
                  <c:v>5.2631578947368452E-4</c:v>
                </c:pt>
                <c:pt idx="6">
                  <c:v>6.1403508771929827E-4</c:v>
                </c:pt>
                <c:pt idx="7">
                  <c:v>7.0175438596491288E-4</c:v>
                </c:pt>
                <c:pt idx="8">
                  <c:v>7.8947368421052641E-4</c:v>
                </c:pt>
                <c:pt idx="9">
                  <c:v>8.7719298245614048E-4</c:v>
                </c:pt>
                <c:pt idx="10">
                  <c:v>9.6491228070175465E-4</c:v>
                </c:pt>
                <c:pt idx="11">
                  <c:v>1.0526315789473693E-3</c:v>
                </c:pt>
                <c:pt idx="12">
                  <c:v>1.1403508771929832E-3</c:v>
                </c:pt>
                <c:pt idx="13">
                  <c:v>1.2280701754385976E-3</c:v>
                </c:pt>
                <c:pt idx="14">
                  <c:v>1.3157894736842111E-3</c:v>
                </c:pt>
                <c:pt idx="15">
                  <c:v>1.4035087719298245E-3</c:v>
                </c:pt>
                <c:pt idx="16">
                  <c:v>1.4912280701754384E-3</c:v>
                </c:pt>
                <c:pt idx="17">
                  <c:v>1.5789473684210541E-3</c:v>
                </c:pt>
                <c:pt idx="18">
                  <c:v>1.6666666666666674E-3</c:v>
                </c:pt>
                <c:pt idx="19">
                  <c:v>1.7543859649122827E-3</c:v>
                </c:pt>
                <c:pt idx="20">
                  <c:v>1.8421052631578949E-3</c:v>
                </c:pt>
                <c:pt idx="21">
                  <c:v>1.9298245614035095E-3</c:v>
                </c:pt>
                <c:pt idx="22">
                  <c:v>2.0175438596491237E-3</c:v>
                </c:pt>
                <c:pt idx="23">
                  <c:v>2.1052631578947385E-3</c:v>
                </c:pt>
                <c:pt idx="24">
                  <c:v>2.1929824561403512E-3</c:v>
                </c:pt>
                <c:pt idx="25">
                  <c:v>2.2807017543859678E-3</c:v>
                </c:pt>
                <c:pt idx="26">
                  <c:v>2.3684210526315808E-3</c:v>
                </c:pt>
                <c:pt idx="27">
                  <c:v>2.4561403508771935E-3</c:v>
                </c:pt>
                <c:pt idx="28">
                  <c:v>2.5438596491228075E-3</c:v>
                </c:pt>
                <c:pt idx="29">
                  <c:v>2.6315789473684214E-3</c:v>
                </c:pt>
                <c:pt idx="30">
                  <c:v>2.7192982456140354E-3</c:v>
                </c:pt>
                <c:pt idx="31">
                  <c:v>2.8070175438596493E-3</c:v>
                </c:pt>
                <c:pt idx="32">
                  <c:v>2.8947368421052646E-3</c:v>
                </c:pt>
                <c:pt idx="33">
                  <c:v>2.9824561403508773E-3</c:v>
                </c:pt>
                <c:pt idx="34">
                  <c:v>3.0701754385964917E-3</c:v>
                </c:pt>
                <c:pt idx="35">
                  <c:v>3.1578947368421065E-3</c:v>
                </c:pt>
                <c:pt idx="36">
                  <c:v>3.24561403508772E-3</c:v>
                </c:pt>
                <c:pt idx="37">
                  <c:v>3.3333333333333335E-3</c:v>
                </c:pt>
                <c:pt idx="38">
                  <c:v>3.4210526315789458E-3</c:v>
                </c:pt>
                <c:pt idx="39">
                  <c:v>3.5087719298245615E-3</c:v>
                </c:pt>
                <c:pt idx="40">
                  <c:v>3.5964912280701767E-3</c:v>
                </c:pt>
                <c:pt idx="41">
                  <c:v>3.6842105263157894E-3</c:v>
                </c:pt>
                <c:pt idx="42">
                  <c:v>3.7719298245614038E-3</c:v>
                </c:pt>
                <c:pt idx="43">
                  <c:v>3.8596491228070156E-3</c:v>
                </c:pt>
                <c:pt idx="44">
                  <c:v>3.9473684210526326E-3</c:v>
                </c:pt>
                <c:pt idx="45">
                  <c:v>4.0350877192982439E-3</c:v>
                </c:pt>
                <c:pt idx="46">
                  <c:v>4.1228070175438579E-3</c:v>
                </c:pt>
                <c:pt idx="47">
                  <c:v>4.2105263157894745E-3</c:v>
                </c:pt>
                <c:pt idx="48">
                  <c:v>4.2982456140350902E-3</c:v>
                </c:pt>
                <c:pt idx="49">
                  <c:v>4.3859649122806998E-3</c:v>
                </c:pt>
                <c:pt idx="50">
                  <c:v>4.4736842105263137E-3</c:v>
                </c:pt>
                <c:pt idx="51">
                  <c:v>4.5614035087719294E-3</c:v>
                </c:pt>
                <c:pt idx="52">
                  <c:v>4.6491228070175417E-3</c:v>
                </c:pt>
                <c:pt idx="53">
                  <c:v>4.7368421052631652E-3</c:v>
                </c:pt>
                <c:pt idx="54">
                  <c:v>4.8245614035087704E-3</c:v>
                </c:pt>
                <c:pt idx="55">
                  <c:v>4.9122807017543887E-3</c:v>
                </c:pt>
                <c:pt idx="56">
                  <c:v>5.000000000000001E-3</c:v>
                </c:pt>
                <c:pt idx="57">
                  <c:v>5.0877192982456123E-3</c:v>
                </c:pt>
                <c:pt idx="58">
                  <c:v>5.175438596491228E-3</c:v>
                </c:pt>
                <c:pt idx="59">
                  <c:v>5.2631578947368394E-3</c:v>
                </c:pt>
                <c:pt idx="60">
                  <c:v>5.3508771929824533E-3</c:v>
                </c:pt>
                <c:pt idx="61">
                  <c:v>5.4385964912280725E-3</c:v>
                </c:pt>
                <c:pt idx="62">
                  <c:v>5.5263157894736839E-3</c:v>
                </c:pt>
                <c:pt idx="63">
                  <c:v>5.6140350877192926E-3</c:v>
                </c:pt>
                <c:pt idx="64">
                  <c:v>5.7017543859649144E-3</c:v>
                </c:pt>
                <c:pt idx="65">
                  <c:v>5.7894736842105318E-3</c:v>
                </c:pt>
                <c:pt idx="66">
                  <c:v>5.8771929824561423E-3</c:v>
                </c:pt>
                <c:pt idx="67">
                  <c:v>5.9649122807017511E-3</c:v>
                </c:pt>
                <c:pt idx="68">
                  <c:v>6.0526315789473676E-3</c:v>
                </c:pt>
                <c:pt idx="69">
                  <c:v>6.140350877192979E-3</c:v>
                </c:pt>
                <c:pt idx="70">
                  <c:v>6.228070175438593E-3</c:v>
                </c:pt>
                <c:pt idx="71">
                  <c:v>6.3157894736842095E-3</c:v>
                </c:pt>
                <c:pt idx="72">
                  <c:v>6.4035087719298261E-3</c:v>
                </c:pt>
                <c:pt idx="73">
                  <c:v>6.4912280701754392E-3</c:v>
                </c:pt>
                <c:pt idx="74">
                  <c:v>6.5789473684210514E-3</c:v>
                </c:pt>
                <c:pt idx="75">
                  <c:v>6.6666666666666662E-3</c:v>
                </c:pt>
                <c:pt idx="76">
                  <c:v>6.7543859649122793E-3</c:v>
                </c:pt>
                <c:pt idx="77">
                  <c:v>6.8421052631578907E-3</c:v>
                </c:pt>
                <c:pt idx="78">
                  <c:v>6.9298245614035081E-3</c:v>
                </c:pt>
                <c:pt idx="79">
                  <c:v>7.0175438596491212E-3</c:v>
                </c:pt>
                <c:pt idx="80">
                  <c:v>7.1052631578947404E-3</c:v>
                </c:pt>
                <c:pt idx="81">
                  <c:v>7.1929824561403465E-3</c:v>
                </c:pt>
                <c:pt idx="82">
                  <c:v>7.280701754385964E-3</c:v>
                </c:pt>
                <c:pt idx="83">
                  <c:v>7.368421052631577E-3</c:v>
                </c:pt>
                <c:pt idx="84">
                  <c:v>7.456140350877191E-3</c:v>
                </c:pt>
                <c:pt idx="85">
                  <c:v>7.5438596491228058E-3</c:v>
                </c:pt>
                <c:pt idx="86">
                  <c:v>7.6315789473684163E-3</c:v>
                </c:pt>
                <c:pt idx="87">
                  <c:v>7.719298245614039E-3</c:v>
                </c:pt>
                <c:pt idx="88">
                  <c:v>7.8070175438596469E-3</c:v>
                </c:pt>
                <c:pt idx="89">
                  <c:v>7.8947368421052565E-3</c:v>
                </c:pt>
                <c:pt idx="90">
                  <c:v>7.9824561403508774E-3</c:v>
                </c:pt>
                <c:pt idx="91">
                  <c:v>8.0701754385964861E-3</c:v>
                </c:pt>
                <c:pt idx="92">
                  <c:v>8.1578947368421053E-3</c:v>
                </c:pt>
                <c:pt idx="93">
                  <c:v>8.2456140350877245E-3</c:v>
                </c:pt>
                <c:pt idx="94">
                  <c:v>8.3333333333333297E-3</c:v>
                </c:pt>
                <c:pt idx="95">
                  <c:v>8.4210526315789541E-3</c:v>
                </c:pt>
                <c:pt idx="96">
                  <c:v>8.5087719298245559E-3</c:v>
                </c:pt>
                <c:pt idx="97">
                  <c:v>8.5964912280701768E-3</c:v>
                </c:pt>
                <c:pt idx="98">
                  <c:v>8.6842105263157856E-3</c:v>
                </c:pt>
                <c:pt idx="99">
                  <c:v>8.7719298245613978E-3</c:v>
                </c:pt>
                <c:pt idx="100">
                  <c:v>8.8596491228070257E-3</c:v>
                </c:pt>
                <c:pt idx="101">
                  <c:v>8.9473684210526171E-3</c:v>
                </c:pt>
                <c:pt idx="102">
                  <c:v>9.0350877192982536E-3</c:v>
                </c:pt>
                <c:pt idx="103">
                  <c:v>9.1228070175438589E-3</c:v>
                </c:pt>
                <c:pt idx="104">
                  <c:v>9.2105263157894763E-3</c:v>
                </c:pt>
                <c:pt idx="105">
                  <c:v>9.2982456140350816E-3</c:v>
                </c:pt>
                <c:pt idx="106">
                  <c:v>9.3859649122807077E-3</c:v>
                </c:pt>
                <c:pt idx="107">
                  <c:v>9.4736842105263269E-3</c:v>
                </c:pt>
                <c:pt idx="108">
                  <c:v>9.5614035087719321E-3</c:v>
                </c:pt>
                <c:pt idx="109">
                  <c:v>9.6491228070175374E-3</c:v>
                </c:pt>
                <c:pt idx="110">
                  <c:v>9.7368421052631514E-3</c:v>
                </c:pt>
                <c:pt idx="111">
                  <c:v>9.8245614035087706E-3</c:v>
                </c:pt>
                <c:pt idx="112">
                  <c:v>9.9122807017543793E-3</c:v>
                </c:pt>
                <c:pt idx="113">
                  <c:v>1.0000000000000005E-2</c:v>
                </c:pt>
                <c:pt idx="114">
                  <c:v>1.0087719298245612E-2</c:v>
                </c:pt>
                <c:pt idx="115">
                  <c:v>1.0175438596491219E-2</c:v>
                </c:pt>
                <c:pt idx="116">
                  <c:v>1.0263157894736842E-2</c:v>
                </c:pt>
                <c:pt idx="117">
                  <c:v>1.0350877192982461E-2</c:v>
                </c:pt>
                <c:pt idx="118">
                  <c:v>1.043859649122806E-2</c:v>
                </c:pt>
                <c:pt idx="119">
                  <c:v>1.0526315789473681E-2</c:v>
                </c:pt>
                <c:pt idx="120">
                  <c:v>1.0614035087719296E-2</c:v>
                </c:pt>
                <c:pt idx="121">
                  <c:v>1.0701754385964912E-2</c:v>
                </c:pt>
                <c:pt idx="122">
                  <c:v>1.0789473684210533E-2</c:v>
                </c:pt>
                <c:pt idx="123">
                  <c:v>1.0877192982456126E-2</c:v>
                </c:pt>
                <c:pt idx="124">
                  <c:v>1.0964912280701742E-2</c:v>
                </c:pt>
                <c:pt idx="125">
                  <c:v>1.1052631578947359E-2</c:v>
                </c:pt>
                <c:pt idx="126">
                  <c:v>1.114035087719298E-2</c:v>
                </c:pt>
                <c:pt idx="127">
                  <c:v>1.1228070175438596E-2</c:v>
                </c:pt>
                <c:pt idx="128">
                  <c:v>1.1315789473684203E-2</c:v>
                </c:pt>
                <c:pt idx="129">
                  <c:v>1.1403508771929824E-2</c:v>
                </c:pt>
                <c:pt idx="130">
                  <c:v>1.1491228070175431E-2</c:v>
                </c:pt>
                <c:pt idx="131">
                  <c:v>1.1578947368421039E-2</c:v>
                </c:pt>
                <c:pt idx="132">
                  <c:v>1.1666666666666667E-2</c:v>
                </c:pt>
                <c:pt idx="133">
                  <c:v>1.1754385964912283E-2</c:v>
                </c:pt>
                <c:pt idx="134">
                  <c:v>1.1842105263157906E-2</c:v>
                </c:pt>
                <c:pt idx="135">
                  <c:v>1.1929824561403509E-2</c:v>
                </c:pt>
                <c:pt idx="136">
                  <c:v>1.2017543859649107E-2</c:v>
                </c:pt>
                <c:pt idx="137">
                  <c:v>1.2105263157894716E-2</c:v>
                </c:pt>
                <c:pt idx="138">
                  <c:v>1.2192982456140335E-2</c:v>
                </c:pt>
                <c:pt idx="139">
                  <c:v>1.2280701754385961E-2</c:v>
                </c:pt>
                <c:pt idx="140">
                  <c:v>1.2368421052631577E-2</c:v>
                </c:pt>
                <c:pt idx="141">
                  <c:v>1.2456140350877184E-2</c:v>
                </c:pt>
                <c:pt idx="142">
                  <c:v>1.2543859649122815E-2</c:v>
                </c:pt>
                <c:pt idx="143">
                  <c:v>1.2631578947368426E-2</c:v>
                </c:pt>
                <c:pt idx="144">
                  <c:v>1.2719298245614031E-2</c:v>
                </c:pt>
                <c:pt idx="145">
                  <c:v>1.280701754385964E-2</c:v>
                </c:pt>
                <c:pt idx="146">
                  <c:v>1.2894736842105257E-2</c:v>
                </c:pt>
                <c:pt idx="147">
                  <c:v>1.2982456140350875E-2</c:v>
                </c:pt>
                <c:pt idx="148">
                  <c:v>1.3070175438596489E-2</c:v>
                </c:pt>
                <c:pt idx="149">
                  <c:v>1.3157894736842101E-2</c:v>
                </c:pt>
                <c:pt idx="150">
                  <c:v>1.3245614035087717E-2</c:v>
                </c:pt>
                <c:pt idx="151">
                  <c:v>1.3333333333333327E-2</c:v>
                </c:pt>
                <c:pt idx="152">
                  <c:v>1.3421052631578941E-2</c:v>
                </c:pt>
                <c:pt idx="153">
                  <c:v>1.3508771929824553E-2</c:v>
                </c:pt>
                <c:pt idx="154">
                  <c:v>1.3596491228070167E-2</c:v>
                </c:pt>
                <c:pt idx="155">
                  <c:v>1.368421052631578E-2</c:v>
                </c:pt>
                <c:pt idx="156">
                  <c:v>1.3771929824561401E-2</c:v>
                </c:pt>
                <c:pt idx="157">
                  <c:v>1.3859649122807009E-2</c:v>
                </c:pt>
                <c:pt idx="158">
                  <c:v>1.3947368421052623E-2</c:v>
                </c:pt>
                <c:pt idx="159">
                  <c:v>1.4035087719298235E-2</c:v>
                </c:pt>
                <c:pt idx="160">
                  <c:v>1.4122807017543849E-2</c:v>
                </c:pt>
                <c:pt idx="161">
                  <c:v>1.4210526315789463E-2</c:v>
                </c:pt>
                <c:pt idx="162">
                  <c:v>1.4298245614035081E-2</c:v>
                </c:pt>
                <c:pt idx="163">
                  <c:v>1.438596491228069E-2</c:v>
                </c:pt>
                <c:pt idx="164">
                  <c:v>1.4473684210526305E-2</c:v>
                </c:pt>
                <c:pt idx="165">
                  <c:v>1.4561403508771919E-2</c:v>
                </c:pt>
                <c:pt idx="166">
                  <c:v>1.4649122807017542E-2</c:v>
                </c:pt>
                <c:pt idx="167">
                  <c:v>1.4736842105263144E-2</c:v>
                </c:pt>
                <c:pt idx="168">
                  <c:v>1.4824561403508761E-2</c:v>
                </c:pt>
                <c:pt idx="169">
                  <c:v>1.4912280701754372E-2</c:v>
                </c:pt>
                <c:pt idx="170">
                  <c:v>1.4999999999999982E-2</c:v>
                </c:pt>
                <c:pt idx="171">
                  <c:v>1.508771929824561E-2</c:v>
                </c:pt>
                <c:pt idx="172">
                  <c:v>1.5175438596491217E-2</c:v>
                </c:pt>
                <c:pt idx="173">
                  <c:v>1.526315789473684E-2</c:v>
                </c:pt>
                <c:pt idx="174">
                  <c:v>1.5350877192982457E-2</c:v>
                </c:pt>
                <c:pt idx="175">
                  <c:v>1.5438596491228061E-2</c:v>
                </c:pt>
                <c:pt idx="176">
                  <c:v>1.5526315789473678E-2</c:v>
                </c:pt>
                <c:pt idx="177">
                  <c:v>1.5614035087719294E-2</c:v>
                </c:pt>
                <c:pt idx="178">
                  <c:v>1.5701754385964911E-2</c:v>
                </c:pt>
                <c:pt idx="179">
                  <c:v>1.578947368421053E-2</c:v>
                </c:pt>
                <c:pt idx="180">
                  <c:v>1.5877192982456132E-2</c:v>
                </c:pt>
                <c:pt idx="181">
                  <c:v>1.5964912280701748E-2</c:v>
                </c:pt>
                <c:pt idx="182">
                  <c:v>1.6052631578947364E-2</c:v>
                </c:pt>
                <c:pt idx="183">
                  <c:v>1.6140350877192983E-2</c:v>
                </c:pt>
                <c:pt idx="184">
                  <c:v>1.6228070175438605E-2</c:v>
                </c:pt>
                <c:pt idx="185">
                  <c:v>1.6315789473684211E-2</c:v>
                </c:pt>
                <c:pt idx="186">
                  <c:v>1.6403508771929837E-2</c:v>
                </c:pt>
                <c:pt idx="187">
                  <c:v>1.6491228070175442E-2</c:v>
                </c:pt>
                <c:pt idx="188">
                  <c:v>1.6578947368421058E-2</c:v>
                </c:pt>
                <c:pt idx="189">
                  <c:v>1.6666666666666684E-2</c:v>
                </c:pt>
                <c:pt idx="190">
                  <c:v>1.6754385964912303E-2</c:v>
                </c:pt>
                <c:pt idx="191">
                  <c:v>1.6842105263157926E-2</c:v>
                </c:pt>
                <c:pt idx="192">
                  <c:v>1.6929824561403531E-2</c:v>
                </c:pt>
                <c:pt idx="193">
                  <c:v>1.7017543859649136E-2</c:v>
                </c:pt>
                <c:pt idx="194">
                  <c:v>1.7105263157894741E-2</c:v>
                </c:pt>
                <c:pt idx="195">
                  <c:v>1.7192982456140368E-2</c:v>
                </c:pt>
                <c:pt idx="196">
                  <c:v>1.7280701754385994E-2</c:v>
                </c:pt>
                <c:pt idx="197">
                  <c:v>1.7368421052631602E-2</c:v>
                </c:pt>
                <c:pt idx="198">
                  <c:v>1.7456140350877215E-2</c:v>
                </c:pt>
                <c:pt idx="199">
                  <c:v>1.7543859649122851E-2</c:v>
                </c:pt>
                <c:pt idx="200">
                  <c:v>1.7631578947368456E-2</c:v>
                </c:pt>
                <c:pt idx="201">
                  <c:v>1.7719298245614062E-2</c:v>
                </c:pt>
                <c:pt idx="202">
                  <c:v>1.7807017543859677E-2</c:v>
                </c:pt>
                <c:pt idx="203">
                  <c:v>1.7894736842105293E-2</c:v>
                </c:pt>
                <c:pt idx="204">
                  <c:v>1.7982456140350919E-2</c:v>
                </c:pt>
                <c:pt idx="205">
                  <c:v>1.8070175438596535E-2</c:v>
                </c:pt>
                <c:pt idx="206">
                  <c:v>1.815789473684214E-2</c:v>
                </c:pt>
                <c:pt idx="207">
                  <c:v>1.8245614035087766E-2</c:v>
                </c:pt>
                <c:pt idx="208">
                  <c:v>1.8333333333333382E-2</c:v>
                </c:pt>
                <c:pt idx="209">
                  <c:v>1.8421052631578987E-2</c:v>
                </c:pt>
                <c:pt idx="210">
                  <c:v>1.8508771929824603E-2</c:v>
                </c:pt>
                <c:pt idx="211">
                  <c:v>1.8596491228070229E-2</c:v>
                </c:pt>
                <c:pt idx="212">
                  <c:v>1.8684210526315841E-2</c:v>
                </c:pt>
                <c:pt idx="213">
                  <c:v>1.877192982456146E-2</c:v>
                </c:pt>
                <c:pt idx="214">
                  <c:v>1.8859649122807066E-2</c:v>
                </c:pt>
                <c:pt idx="215">
                  <c:v>1.8947368421052681E-2</c:v>
                </c:pt>
                <c:pt idx="216">
                  <c:v>1.9035087719298308E-2</c:v>
                </c:pt>
                <c:pt idx="217">
                  <c:v>1.9122807017543923E-2</c:v>
                </c:pt>
                <c:pt idx="218">
                  <c:v>1.9210526315789546E-2</c:v>
                </c:pt>
                <c:pt idx="219">
                  <c:v>1.9298245614035155E-2</c:v>
                </c:pt>
                <c:pt idx="220">
                  <c:v>1.9385964912280763E-2</c:v>
                </c:pt>
                <c:pt idx="221">
                  <c:v>1.9473684210526386E-2</c:v>
                </c:pt>
                <c:pt idx="222">
                  <c:v>1.9561403508771991E-2</c:v>
                </c:pt>
                <c:pt idx="223">
                  <c:v>1.9649122807017624E-2</c:v>
                </c:pt>
                <c:pt idx="224">
                  <c:v>1.9736842105263223E-2</c:v>
                </c:pt>
                <c:pt idx="225">
                  <c:v>1.9824561403508852E-2</c:v>
                </c:pt>
                <c:pt idx="226">
                  <c:v>1.9912280701754461E-2</c:v>
                </c:pt>
                <c:pt idx="227">
                  <c:v>2.0000000000000084E-2</c:v>
                </c:pt>
                <c:pt idx="228">
                  <c:v>2.0087719298245686E-2</c:v>
                </c:pt>
                <c:pt idx="229">
                  <c:v>2.0175438596491301E-2</c:v>
                </c:pt>
                <c:pt idx="230">
                  <c:v>2.0263157894736917E-2</c:v>
                </c:pt>
                <c:pt idx="231">
                  <c:v>2.0350877192982536E-2</c:v>
                </c:pt>
                <c:pt idx="232">
                  <c:v>2.0438596491228152E-2</c:v>
                </c:pt>
                <c:pt idx="233">
                  <c:v>2.0526315789473799E-2</c:v>
                </c:pt>
                <c:pt idx="234">
                  <c:v>2.0614035087719407E-2</c:v>
                </c:pt>
                <c:pt idx="235">
                  <c:v>2.0701754385964995E-2</c:v>
                </c:pt>
                <c:pt idx="236">
                  <c:v>2.0789473684210621E-2</c:v>
                </c:pt>
                <c:pt idx="237">
                  <c:v>2.0877192982456258E-2</c:v>
                </c:pt>
                <c:pt idx="238">
                  <c:v>2.0964912280701842E-2</c:v>
                </c:pt>
                <c:pt idx="239">
                  <c:v>2.1052631578947458E-2</c:v>
                </c:pt>
                <c:pt idx="240">
                  <c:v>2.1140350877193088E-2</c:v>
                </c:pt>
                <c:pt idx="241">
                  <c:v>2.1228070175438683E-2</c:v>
                </c:pt>
                <c:pt idx="242">
                  <c:v>2.1315789473684312E-2</c:v>
                </c:pt>
                <c:pt idx="243">
                  <c:v>2.1403508771929956E-2</c:v>
                </c:pt>
                <c:pt idx="244">
                  <c:v>2.1491228070175568E-2</c:v>
                </c:pt>
                <c:pt idx="245">
                  <c:v>2.1578947368421177E-2</c:v>
                </c:pt>
                <c:pt idx="246">
                  <c:v>2.1666666666666782E-2</c:v>
                </c:pt>
                <c:pt idx="247">
                  <c:v>2.1754385964912391E-2</c:v>
                </c:pt>
                <c:pt idx="248">
                  <c:v>2.1842105263158006E-2</c:v>
                </c:pt>
                <c:pt idx="249">
                  <c:v>2.1929824561403615E-2</c:v>
                </c:pt>
                <c:pt idx="250">
                  <c:v>2.2017543859649245E-2</c:v>
                </c:pt>
                <c:pt idx="251">
                  <c:v>2.2105263157894846E-2</c:v>
                </c:pt>
                <c:pt idx="252">
                  <c:v>2.2192982456140473E-2</c:v>
                </c:pt>
                <c:pt idx="253">
                  <c:v>2.2280701754386081E-2</c:v>
                </c:pt>
                <c:pt idx="254">
                  <c:v>2.2368421052631666E-2</c:v>
                </c:pt>
                <c:pt idx="255">
                  <c:v>2.2456140350877327E-2</c:v>
                </c:pt>
                <c:pt idx="256">
                  <c:v>2.2543859649122939E-2</c:v>
                </c:pt>
                <c:pt idx="257">
                  <c:v>2.2631578947368561E-2</c:v>
                </c:pt>
                <c:pt idx="258">
                  <c:v>2.2719298245614177E-2</c:v>
                </c:pt>
                <c:pt idx="259">
                  <c:v>2.2807017543859807E-2</c:v>
                </c:pt>
                <c:pt idx="260">
                  <c:v>2.2894736842105391E-2</c:v>
                </c:pt>
                <c:pt idx="261">
                  <c:v>2.2982456140350997E-2</c:v>
                </c:pt>
                <c:pt idx="262">
                  <c:v>2.3070175438596633E-2</c:v>
                </c:pt>
                <c:pt idx="263">
                  <c:v>2.3157894736842221E-2</c:v>
                </c:pt>
                <c:pt idx="264">
                  <c:v>2.3245614035087837E-2</c:v>
                </c:pt>
                <c:pt idx="265">
                  <c:v>2.3333333333333466E-2</c:v>
                </c:pt>
                <c:pt idx="266">
                  <c:v>2.3421052631579082E-2</c:v>
                </c:pt>
                <c:pt idx="267">
                  <c:v>2.3508771929824698E-2</c:v>
                </c:pt>
                <c:pt idx="268">
                  <c:v>2.3596491228070303E-2</c:v>
                </c:pt>
                <c:pt idx="269">
                  <c:v>2.3684210526315964E-2</c:v>
                </c:pt>
                <c:pt idx="270">
                  <c:v>2.3771929824561552E-2</c:v>
                </c:pt>
                <c:pt idx="271">
                  <c:v>2.3859649122807174E-2</c:v>
                </c:pt>
                <c:pt idx="272">
                  <c:v>2.3947368421052797E-2</c:v>
                </c:pt>
                <c:pt idx="273">
                  <c:v>2.4035087719298402E-2</c:v>
                </c:pt>
                <c:pt idx="274">
                  <c:v>2.4122807017544011E-2</c:v>
                </c:pt>
                <c:pt idx="275">
                  <c:v>2.4210526315789623E-2</c:v>
                </c:pt>
                <c:pt idx="276">
                  <c:v>2.4298245614035242E-2</c:v>
                </c:pt>
                <c:pt idx="277">
                  <c:v>2.4385964912280848E-2</c:v>
                </c:pt>
                <c:pt idx="278">
                  <c:v>2.4473684210526481E-2</c:v>
                </c:pt>
                <c:pt idx="279">
                  <c:v>2.4561403508772086E-2</c:v>
                </c:pt>
                <c:pt idx="280">
                  <c:v>2.4649122807017716E-2</c:v>
                </c:pt>
                <c:pt idx="281">
                  <c:v>2.4736842105263349E-2</c:v>
                </c:pt>
                <c:pt idx="282">
                  <c:v>2.4824561403508933E-2</c:v>
                </c:pt>
                <c:pt idx="283">
                  <c:v>2.4912280701754552E-2</c:v>
                </c:pt>
                <c:pt idx="284">
                  <c:v>2.5000000000000182E-2</c:v>
                </c:pt>
                <c:pt idx="285">
                  <c:v>2.5087719298245794E-2</c:v>
                </c:pt>
                <c:pt idx="286">
                  <c:v>2.5175438596491396E-2</c:v>
                </c:pt>
                <c:pt idx="287">
                  <c:v>2.5263157894737008E-2</c:v>
                </c:pt>
                <c:pt idx="288">
                  <c:v>2.5350877192982627E-2</c:v>
                </c:pt>
                <c:pt idx="289">
                  <c:v>2.5438596491228246E-2</c:v>
                </c:pt>
                <c:pt idx="290">
                  <c:v>2.5526315789473883E-2</c:v>
                </c:pt>
                <c:pt idx="291">
                  <c:v>2.5614035087719495E-2</c:v>
                </c:pt>
                <c:pt idx="292">
                  <c:v>2.570175438596509E-2</c:v>
                </c:pt>
                <c:pt idx="293">
                  <c:v>2.578947368421073E-2</c:v>
                </c:pt>
                <c:pt idx="294">
                  <c:v>2.5877192982456349E-2</c:v>
                </c:pt>
                <c:pt idx="295">
                  <c:v>2.5964912280701954E-2</c:v>
                </c:pt>
                <c:pt idx="296">
                  <c:v>2.6052631578947556E-2</c:v>
                </c:pt>
                <c:pt idx="297">
                  <c:v>2.6140350877193189E-2</c:v>
                </c:pt>
                <c:pt idx="298">
                  <c:v>2.6228070175438784E-2</c:v>
                </c:pt>
                <c:pt idx="299">
                  <c:v>2.631578947368441E-2</c:v>
                </c:pt>
                <c:pt idx="300">
                  <c:v>2.6403508771930033E-2</c:v>
                </c:pt>
                <c:pt idx="301">
                  <c:v>2.6491228070175656E-2</c:v>
                </c:pt>
                <c:pt idx="302">
                  <c:v>2.6578947368421275E-2</c:v>
                </c:pt>
                <c:pt idx="303">
                  <c:v>2.6666666666666877E-2</c:v>
                </c:pt>
                <c:pt idx="304">
                  <c:v>2.6754385964912478E-2</c:v>
                </c:pt>
                <c:pt idx="305">
                  <c:v>2.6842105263158104E-2</c:v>
                </c:pt>
                <c:pt idx="306">
                  <c:v>2.6929824561403724E-2</c:v>
                </c:pt>
                <c:pt idx="307">
                  <c:v>2.7017543859649353E-2</c:v>
                </c:pt>
                <c:pt idx="308">
                  <c:v>2.7105263157894955E-2</c:v>
                </c:pt>
                <c:pt idx="309">
                  <c:v>2.7192982456140578E-2</c:v>
                </c:pt>
                <c:pt idx="310">
                  <c:v>2.728070175438619E-2</c:v>
                </c:pt>
                <c:pt idx="311">
                  <c:v>2.7368421052631771E-2</c:v>
                </c:pt>
                <c:pt idx="312">
                  <c:v>2.7456140350877411E-2</c:v>
                </c:pt>
                <c:pt idx="313">
                  <c:v>2.7543859649123047E-2</c:v>
                </c:pt>
                <c:pt idx="314">
                  <c:v>2.7631578947368649E-2</c:v>
                </c:pt>
                <c:pt idx="315">
                  <c:v>2.7719298245614261E-2</c:v>
                </c:pt>
                <c:pt idx="316">
                  <c:v>2.7807017543859908E-2</c:v>
                </c:pt>
                <c:pt idx="317">
                  <c:v>2.7894736842105482E-2</c:v>
                </c:pt>
                <c:pt idx="318">
                  <c:v>2.7982456140351084E-2</c:v>
                </c:pt>
                <c:pt idx="319">
                  <c:v>2.8070175438596738E-2</c:v>
                </c:pt>
                <c:pt idx="320">
                  <c:v>2.8157894736842323E-2</c:v>
                </c:pt>
                <c:pt idx="321">
                  <c:v>2.8245614035087945E-2</c:v>
                </c:pt>
                <c:pt idx="322">
                  <c:v>2.8333333333333575E-2</c:v>
                </c:pt>
                <c:pt idx="323">
                  <c:v>2.8421052631579197E-2</c:v>
                </c:pt>
                <c:pt idx="324">
                  <c:v>2.8508771929824792E-2</c:v>
                </c:pt>
                <c:pt idx="325">
                  <c:v>2.8596491228070398E-2</c:v>
                </c:pt>
                <c:pt idx="326">
                  <c:v>2.8684210526316051E-2</c:v>
                </c:pt>
                <c:pt idx="327">
                  <c:v>2.8771929824561646E-2</c:v>
                </c:pt>
                <c:pt idx="328">
                  <c:v>2.8859649122807255E-2</c:v>
                </c:pt>
                <c:pt idx="329">
                  <c:v>2.8947368421052885E-2</c:v>
                </c:pt>
                <c:pt idx="330">
                  <c:v>2.9035087719298486E-2</c:v>
                </c:pt>
                <c:pt idx="331">
                  <c:v>2.9122807017544113E-2</c:v>
                </c:pt>
                <c:pt idx="332">
                  <c:v>2.9210526315789718E-2</c:v>
                </c:pt>
                <c:pt idx="333">
                  <c:v>2.9298245614035354E-2</c:v>
                </c:pt>
                <c:pt idx="334">
                  <c:v>2.9385964912280949E-2</c:v>
                </c:pt>
                <c:pt idx="335">
                  <c:v>2.9473684210526579E-2</c:v>
                </c:pt>
                <c:pt idx="336">
                  <c:v>2.9561403508772191E-2</c:v>
                </c:pt>
                <c:pt idx="337">
                  <c:v>2.9649122807017807E-2</c:v>
                </c:pt>
                <c:pt idx="338">
                  <c:v>2.9736842105263426E-2</c:v>
                </c:pt>
                <c:pt idx="339">
                  <c:v>2.9824561403509031E-2</c:v>
                </c:pt>
                <c:pt idx="340">
                  <c:v>2.9912280701754643E-2</c:v>
                </c:pt>
                <c:pt idx="341">
                  <c:v>3.0000000000000273E-2</c:v>
                </c:pt>
                <c:pt idx="342">
                  <c:v>3.0087719298245882E-2</c:v>
                </c:pt>
                <c:pt idx="343">
                  <c:v>3.017543859649149E-2</c:v>
                </c:pt>
                <c:pt idx="344">
                  <c:v>3.0263157894737106E-2</c:v>
                </c:pt>
                <c:pt idx="345">
                  <c:v>3.0350877192982722E-2</c:v>
                </c:pt>
                <c:pt idx="346">
                  <c:v>3.0438596491228351E-2</c:v>
                </c:pt>
                <c:pt idx="347">
                  <c:v>3.0526315789473991E-2</c:v>
                </c:pt>
                <c:pt idx="348">
                  <c:v>3.06140350877196E-2</c:v>
                </c:pt>
                <c:pt idx="349">
                  <c:v>3.0701754385965192E-2</c:v>
                </c:pt>
                <c:pt idx="350">
                  <c:v>3.0789473684210814E-2</c:v>
                </c:pt>
                <c:pt idx="351">
                  <c:v>3.0877192982456447E-2</c:v>
                </c:pt>
                <c:pt idx="352">
                  <c:v>3.0964912280702042E-2</c:v>
                </c:pt>
                <c:pt idx="353">
                  <c:v>3.1052631578947651E-2</c:v>
                </c:pt>
                <c:pt idx="354">
                  <c:v>3.1140350877193284E-2</c:v>
                </c:pt>
                <c:pt idx="355">
                  <c:v>3.1228070175438879E-2</c:v>
                </c:pt>
                <c:pt idx="356">
                  <c:v>3.1315789473684491E-2</c:v>
                </c:pt>
                <c:pt idx="357">
                  <c:v>3.1403508771930128E-2</c:v>
                </c:pt>
                <c:pt idx="358">
                  <c:v>3.1491228070175757E-2</c:v>
                </c:pt>
                <c:pt idx="359">
                  <c:v>3.1578947368421366E-2</c:v>
                </c:pt>
                <c:pt idx="360">
                  <c:v>3.1666666666666975E-2</c:v>
                </c:pt>
                <c:pt idx="361">
                  <c:v>3.1754385964912576E-2</c:v>
                </c:pt>
                <c:pt idx="362">
                  <c:v>3.1842105263158192E-2</c:v>
                </c:pt>
                <c:pt idx="363">
                  <c:v>3.1929824561403801E-2</c:v>
                </c:pt>
                <c:pt idx="364">
                  <c:v>3.2017543859649437E-2</c:v>
                </c:pt>
                <c:pt idx="365">
                  <c:v>3.2105263157895032E-2</c:v>
                </c:pt>
                <c:pt idx="366">
                  <c:v>3.2192982456140655E-2</c:v>
                </c:pt>
                <c:pt idx="367">
                  <c:v>3.2280701754386271E-2</c:v>
                </c:pt>
                <c:pt idx="368">
                  <c:v>3.2368421052631859E-2</c:v>
                </c:pt>
                <c:pt idx="369">
                  <c:v>3.2456140350877495E-2</c:v>
                </c:pt>
                <c:pt idx="370">
                  <c:v>3.2543859649123139E-2</c:v>
                </c:pt>
                <c:pt idx="371">
                  <c:v>3.2631578947368747E-2</c:v>
                </c:pt>
                <c:pt idx="372">
                  <c:v>3.2719298245614363E-2</c:v>
                </c:pt>
                <c:pt idx="373">
                  <c:v>3.280701754386E-2</c:v>
                </c:pt>
                <c:pt idx="374">
                  <c:v>3.2894736842105594E-2</c:v>
                </c:pt>
                <c:pt idx="375">
                  <c:v>3.2982456140351189E-2</c:v>
                </c:pt>
                <c:pt idx="376">
                  <c:v>3.3070175438596812E-2</c:v>
                </c:pt>
                <c:pt idx="377">
                  <c:v>3.31578947368424E-2</c:v>
                </c:pt>
                <c:pt idx="378">
                  <c:v>3.3245614035088029E-2</c:v>
                </c:pt>
                <c:pt idx="379">
                  <c:v>3.3333333333333652E-2</c:v>
                </c:pt>
                <c:pt idx="380">
                  <c:v>3.3421052631579282E-2</c:v>
                </c:pt>
                <c:pt idx="381">
                  <c:v>3.3508771929824883E-2</c:v>
                </c:pt>
                <c:pt idx="382">
                  <c:v>3.3596491228070478E-2</c:v>
                </c:pt>
                <c:pt idx="383">
                  <c:v>3.368421052631615E-2</c:v>
                </c:pt>
                <c:pt idx="384">
                  <c:v>3.3771929824561751E-2</c:v>
                </c:pt>
                <c:pt idx="385">
                  <c:v>3.3859649122807346E-2</c:v>
                </c:pt>
                <c:pt idx="386">
                  <c:v>3.3947368421052983E-2</c:v>
                </c:pt>
                <c:pt idx="387">
                  <c:v>3.4035087719298598E-2</c:v>
                </c:pt>
                <c:pt idx="388">
                  <c:v>3.41228070175442E-2</c:v>
                </c:pt>
                <c:pt idx="389">
                  <c:v>3.4210526315789809E-2</c:v>
                </c:pt>
                <c:pt idx="390">
                  <c:v>3.4298245614035446E-2</c:v>
                </c:pt>
                <c:pt idx="391">
                  <c:v>3.438596491228104E-2</c:v>
                </c:pt>
                <c:pt idx="392">
                  <c:v>3.4473684210526656E-2</c:v>
                </c:pt>
                <c:pt idx="393">
                  <c:v>3.4561403508772272E-2</c:v>
                </c:pt>
                <c:pt idx="394">
                  <c:v>3.4649122807017894E-2</c:v>
                </c:pt>
                <c:pt idx="395">
                  <c:v>3.4736842105263538E-2</c:v>
                </c:pt>
                <c:pt idx="396">
                  <c:v>3.4824561403509119E-2</c:v>
                </c:pt>
                <c:pt idx="397">
                  <c:v>3.4912280701754742E-2</c:v>
                </c:pt>
                <c:pt idx="398">
                  <c:v>3.5000000000000371E-2</c:v>
                </c:pt>
                <c:pt idx="399">
                  <c:v>3.5087719298245987E-2</c:v>
                </c:pt>
                <c:pt idx="400">
                  <c:v>3.5175438596491582E-2</c:v>
                </c:pt>
                <c:pt idx="401">
                  <c:v>3.5263157894737197E-2</c:v>
                </c:pt>
                <c:pt idx="402">
                  <c:v>3.5350877192982813E-2</c:v>
                </c:pt>
                <c:pt idx="403">
                  <c:v>3.5438596491228436E-2</c:v>
                </c:pt>
                <c:pt idx="404">
                  <c:v>3.5526315789474065E-2</c:v>
                </c:pt>
                <c:pt idx="405">
                  <c:v>3.5614035087719688E-2</c:v>
                </c:pt>
                <c:pt idx="406">
                  <c:v>3.5701754385965276E-2</c:v>
                </c:pt>
                <c:pt idx="407">
                  <c:v>3.5789473684210892E-2</c:v>
                </c:pt>
                <c:pt idx="408">
                  <c:v>3.5877192982456549E-2</c:v>
                </c:pt>
                <c:pt idx="409">
                  <c:v>3.5964912280702144E-2</c:v>
                </c:pt>
                <c:pt idx="410">
                  <c:v>3.6052631578947746E-2</c:v>
                </c:pt>
                <c:pt idx="411">
                  <c:v>3.6140350877193375E-2</c:v>
                </c:pt>
                <c:pt idx="412">
                  <c:v>3.622807017543897E-2</c:v>
                </c:pt>
                <c:pt idx="413">
                  <c:v>3.63157894736846E-2</c:v>
                </c:pt>
                <c:pt idx="414">
                  <c:v>3.6403508771930222E-2</c:v>
                </c:pt>
                <c:pt idx="415">
                  <c:v>3.6491228070175852E-2</c:v>
                </c:pt>
                <c:pt idx="416">
                  <c:v>3.6578947368421461E-2</c:v>
                </c:pt>
                <c:pt idx="417">
                  <c:v>3.6666666666667048E-2</c:v>
                </c:pt>
                <c:pt idx="418">
                  <c:v>3.6754385964912671E-2</c:v>
                </c:pt>
                <c:pt idx="419">
                  <c:v>3.6842105263158301E-2</c:v>
                </c:pt>
                <c:pt idx="420">
                  <c:v>3.6929824561403896E-2</c:v>
                </c:pt>
                <c:pt idx="421">
                  <c:v>3.7017543859649532E-2</c:v>
                </c:pt>
                <c:pt idx="422">
                  <c:v>3.7105263157895155E-2</c:v>
                </c:pt>
                <c:pt idx="423">
                  <c:v>3.7192982456140763E-2</c:v>
                </c:pt>
                <c:pt idx="424">
                  <c:v>3.7280701754386379E-2</c:v>
                </c:pt>
                <c:pt idx="425">
                  <c:v>3.7368421052631967E-2</c:v>
                </c:pt>
                <c:pt idx="426">
                  <c:v>3.7456140350877611E-2</c:v>
                </c:pt>
                <c:pt idx="427">
                  <c:v>3.7543859649123226E-2</c:v>
                </c:pt>
                <c:pt idx="428">
                  <c:v>3.7631578947368842E-2</c:v>
                </c:pt>
                <c:pt idx="429">
                  <c:v>3.7719298245614451E-2</c:v>
                </c:pt>
                <c:pt idx="430">
                  <c:v>3.7807017543860094E-2</c:v>
                </c:pt>
                <c:pt idx="431">
                  <c:v>3.7894736842105675E-2</c:v>
                </c:pt>
                <c:pt idx="432">
                  <c:v>3.7982456140351284E-2</c:v>
                </c:pt>
                <c:pt idx="433">
                  <c:v>3.807017543859692E-2</c:v>
                </c:pt>
                <c:pt idx="434">
                  <c:v>3.8157894736842508E-2</c:v>
                </c:pt>
                <c:pt idx="435">
                  <c:v>3.8245614035088131E-2</c:v>
                </c:pt>
                <c:pt idx="436">
                  <c:v>3.8333333333333754E-2</c:v>
                </c:pt>
                <c:pt idx="437">
                  <c:v>3.8421052631579383E-2</c:v>
                </c:pt>
                <c:pt idx="438">
                  <c:v>3.8508771929824992E-2</c:v>
                </c:pt>
                <c:pt idx="439">
                  <c:v>3.8596491228070594E-2</c:v>
                </c:pt>
                <c:pt idx="440">
                  <c:v>3.8684210526316237E-2</c:v>
                </c:pt>
                <c:pt idx="441">
                  <c:v>3.8771929824561832E-2</c:v>
                </c:pt>
                <c:pt idx="442">
                  <c:v>3.8859649122807441E-2</c:v>
                </c:pt>
                <c:pt idx="443">
                  <c:v>3.8947368421053091E-2</c:v>
                </c:pt>
                <c:pt idx="444">
                  <c:v>3.9035087719298672E-2</c:v>
                </c:pt>
                <c:pt idx="445">
                  <c:v>3.9122807017544295E-2</c:v>
                </c:pt>
                <c:pt idx="446">
                  <c:v>3.9210526315789904E-2</c:v>
                </c:pt>
                <c:pt idx="447">
                  <c:v>3.929824561403554E-2</c:v>
                </c:pt>
                <c:pt idx="448">
                  <c:v>3.9385964912281135E-2</c:v>
                </c:pt>
                <c:pt idx="449">
                  <c:v>3.9473684210526751E-2</c:v>
                </c:pt>
                <c:pt idx="450">
                  <c:v>3.956140350877238E-2</c:v>
                </c:pt>
                <c:pt idx="451">
                  <c:v>3.9649122807018003E-2</c:v>
                </c:pt>
                <c:pt idx="452">
                  <c:v>3.9736842105263619E-2</c:v>
                </c:pt>
                <c:pt idx="453">
                  <c:v>3.9824561403509214E-2</c:v>
                </c:pt>
                <c:pt idx="454">
                  <c:v>3.9912280701754829E-2</c:v>
                </c:pt>
                <c:pt idx="455">
                  <c:v>4.0000000000000473E-2</c:v>
                </c:pt>
                <c:pt idx="456">
                  <c:v>4.0087719298246088E-2</c:v>
                </c:pt>
                <c:pt idx="457">
                  <c:v>4.0175438596491683E-2</c:v>
                </c:pt>
                <c:pt idx="458">
                  <c:v>4.0263157894737313E-2</c:v>
                </c:pt>
                <c:pt idx="459">
                  <c:v>4.0350877192982908E-2</c:v>
                </c:pt>
                <c:pt idx="460">
                  <c:v>4.0438596491228523E-2</c:v>
                </c:pt>
                <c:pt idx="461">
                  <c:v>4.0526315789474084E-2</c:v>
                </c:pt>
                <c:pt idx="462">
                  <c:v>4.0614035087719762E-2</c:v>
                </c:pt>
                <c:pt idx="463">
                  <c:v>4.070175438596537E-2</c:v>
                </c:pt>
                <c:pt idx="464">
                  <c:v>4.0789473684210986E-2</c:v>
                </c:pt>
                <c:pt idx="465">
                  <c:v>4.0877192982456602E-2</c:v>
                </c:pt>
                <c:pt idx="466">
                  <c:v>4.0964912280702231E-2</c:v>
                </c:pt>
                <c:pt idx="467">
                  <c:v>4.1052631578947868E-2</c:v>
                </c:pt>
                <c:pt idx="468">
                  <c:v>4.1140350877193449E-2</c:v>
                </c:pt>
                <c:pt idx="469">
                  <c:v>4.1228070175439065E-2</c:v>
                </c:pt>
                <c:pt idx="470">
                  <c:v>4.131578947368468E-2</c:v>
                </c:pt>
                <c:pt idx="471">
                  <c:v>4.1403508771930296E-2</c:v>
                </c:pt>
                <c:pt idx="472">
                  <c:v>4.1491228070175905E-2</c:v>
                </c:pt>
                <c:pt idx="473">
                  <c:v>4.15789473684215E-2</c:v>
                </c:pt>
                <c:pt idx="474">
                  <c:v>4.1666666666667115E-2</c:v>
                </c:pt>
                <c:pt idx="475">
                  <c:v>4.1754385964912759E-2</c:v>
                </c:pt>
                <c:pt idx="476">
                  <c:v>4.1842105263158354E-2</c:v>
                </c:pt>
                <c:pt idx="477">
                  <c:v>4.1929824561403962E-2</c:v>
                </c:pt>
                <c:pt idx="478">
                  <c:v>4.2017543859649675E-2</c:v>
                </c:pt>
                <c:pt idx="479">
                  <c:v>4.2105263157895242E-2</c:v>
                </c:pt>
                <c:pt idx="480">
                  <c:v>4.2192982456140886E-2</c:v>
                </c:pt>
                <c:pt idx="481">
                  <c:v>4.2280701754386481E-2</c:v>
                </c:pt>
                <c:pt idx="482">
                  <c:v>4.2368421052632138E-2</c:v>
                </c:pt>
                <c:pt idx="483">
                  <c:v>4.2456140350877684E-2</c:v>
                </c:pt>
                <c:pt idx="484">
                  <c:v>4.25438596491233E-2</c:v>
                </c:pt>
                <c:pt idx="485">
                  <c:v>4.2631578947368916E-2</c:v>
                </c:pt>
                <c:pt idx="486">
                  <c:v>4.2719298245614531E-2</c:v>
                </c:pt>
                <c:pt idx="487">
                  <c:v>4.2807017543860175E-2</c:v>
                </c:pt>
                <c:pt idx="488">
                  <c:v>4.2894736842105832E-2</c:v>
                </c:pt>
                <c:pt idx="489">
                  <c:v>4.2982456140351413E-2</c:v>
                </c:pt>
                <c:pt idx="490">
                  <c:v>4.3070175438596967E-2</c:v>
                </c:pt>
                <c:pt idx="491">
                  <c:v>4.3157894736842624E-2</c:v>
                </c:pt>
                <c:pt idx="492">
                  <c:v>4.3245614035088233E-2</c:v>
                </c:pt>
                <c:pt idx="493">
                  <c:v>4.3333333333333897E-2</c:v>
                </c:pt>
                <c:pt idx="494">
                  <c:v>4.3421052631579429E-2</c:v>
                </c:pt>
                <c:pt idx="495">
                  <c:v>4.3508771929825107E-2</c:v>
                </c:pt>
                <c:pt idx="496">
                  <c:v>4.3596491228070737E-2</c:v>
                </c:pt>
                <c:pt idx="497">
                  <c:v>4.3684210526316304E-2</c:v>
                </c:pt>
                <c:pt idx="498">
                  <c:v>4.3771929824561934E-2</c:v>
                </c:pt>
                <c:pt idx="499">
                  <c:v>4.3859649122807515E-2</c:v>
                </c:pt>
                <c:pt idx="500">
                  <c:v>4.3947368421053103E-2</c:v>
                </c:pt>
                <c:pt idx="501">
                  <c:v>4.4035087719298809E-2</c:v>
                </c:pt>
                <c:pt idx="502">
                  <c:v>4.412280701754441E-2</c:v>
                </c:pt>
                <c:pt idx="503">
                  <c:v>4.4210526315789998E-2</c:v>
                </c:pt>
                <c:pt idx="504">
                  <c:v>4.4298245614035614E-2</c:v>
                </c:pt>
                <c:pt idx="505">
                  <c:v>4.4385964912281299E-2</c:v>
                </c:pt>
                <c:pt idx="506">
                  <c:v>4.4473684210526908E-2</c:v>
                </c:pt>
                <c:pt idx="507">
                  <c:v>4.4561403508772461E-2</c:v>
                </c:pt>
                <c:pt idx="508">
                  <c:v>4.4649122807018084E-2</c:v>
                </c:pt>
                <c:pt idx="509">
                  <c:v>4.4736842105263713E-2</c:v>
                </c:pt>
                <c:pt idx="510">
                  <c:v>4.4824561403509322E-2</c:v>
                </c:pt>
                <c:pt idx="511">
                  <c:v>4.4912280701754924E-2</c:v>
                </c:pt>
                <c:pt idx="512">
                  <c:v>4.5000000000000553E-2</c:v>
                </c:pt>
                <c:pt idx="513">
                  <c:v>4.508771929824619E-2</c:v>
                </c:pt>
                <c:pt idx="514">
                  <c:v>4.5175438596491771E-2</c:v>
                </c:pt>
                <c:pt idx="515">
                  <c:v>4.5263157894737394E-2</c:v>
                </c:pt>
                <c:pt idx="516">
                  <c:v>4.5350877192983002E-2</c:v>
                </c:pt>
                <c:pt idx="517">
                  <c:v>4.5438596491228646E-2</c:v>
                </c:pt>
                <c:pt idx="518">
                  <c:v>4.5526315789474199E-2</c:v>
                </c:pt>
                <c:pt idx="519">
                  <c:v>4.5614035087719863E-2</c:v>
                </c:pt>
                <c:pt idx="520">
                  <c:v>4.5701754385965472E-2</c:v>
                </c:pt>
                <c:pt idx="521">
                  <c:v>4.5789473684211102E-2</c:v>
                </c:pt>
                <c:pt idx="522">
                  <c:v>4.5877192982456703E-2</c:v>
                </c:pt>
                <c:pt idx="523">
                  <c:v>4.5964912280702312E-2</c:v>
                </c:pt>
                <c:pt idx="524">
                  <c:v>4.6052631578947956E-2</c:v>
                </c:pt>
                <c:pt idx="525">
                  <c:v>4.6140350877193509E-2</c:v>
                </c:pt>
                <c:pt idx="526">
                  <c:v>4.6228070175439145E-2</c:v>
                </c:pt>
                <c:pt idx="527">
                  <c:v>4.6315789473684775E-2</c:v>
                </c:pt>
                <c:pt idx="528">
                  <c:v>4.6403508771930377E-2</c:v>
                </c:pt>
                <c:pt idx="529">
                  <c:v>4.6491228070176013E-2</c:v>
                </c:pt>
                <c:pt idx="530">
                  <c:v>4.6578947368421615E-2</c:v>
                </c:pt>
                <c:pt idx="531">
                  <c:v>4.6666666666667238E-2</c:v>
                </c:pt>
                <c:pt idx="532">
                  <c:v>4.6754385964912853E-2</c:v>
                </c:pt>
                <c:pt idx="533">
                  <c:v>4.6842105263158441E-2</c:v>
                </c:pt>
                <c:pt idx="534">
                  <c:v>4.692982456140405E-2</c:v>
                </c:pt>
                <c:pt idx="535">
                  <c:v>4.7017543859649756E-2</c:v>
                </c:pt>
                <c:pt idx="536">
                  <c:v>4.7105263157895323E-2</c:v>
                </c:pt>
                <c:pt idx="537">
                  <c:v>4.7192982456140987E-2</c:v>
                </c:pt>
                <c:pt idx="538">
                  <c:v>4.7280701754386575E-2</c:v>
                </c:pt>
                <c:pt idx="539">
                  <c:v>4.736842105263224E-2</c:v>
                </c:pt>
                <c:pt idx="540">
                  <c:v>4.7456140350877793E-2</c:v>
                </c:pt>
                <c:pt idx="541">
                  <c:v>4.7543859649123402E-2</c:v>
                </c:pt>
                <c:pt idx="542">
                  <c:v>4.763157894736901E-2</c:v>
                </c:pt>
                <c:pt idx="543">
                  <c:v>4.7719298245614675E-2</c:v>
                </c:pt>
                <c:pt idx="544">
                  <c:v>4.780701754386029E-2</c:v>
                </c:pt>
                <c:pt idx="545">
                  <c:v>4.7894736842105927E-2</c:v>
                </c:pt>
                <c:pt idx="546">
                  <c:v>4.7982456140351501E-2</c:v>
                </c:pt>
                <c:pt idx="547">
                  <c:v>4.8070175438597075E-2</c:v>
                </c:pt>
                <c:pt idx="548">
                  <c:v>4.8157894736842732E-2</c:v>
                </c:pt>
                <c:pt idx="549">
                  <c:v>4.824561403508832E-2</c:v>
                </c:pt>
                <c:pt idx="550">
                  <c:v>4.8333333333333978E-2</c:v>
                </c:pt>
                <c:pt idx="551">
                  <c:v>4.8421052631579503E-2</c:v>
                </c:pt>
                <c:pt idx="552">
                  <c:v>4.8508771929825202E-2</c:v>
                </c:pt>
                <c:pt idx="553">
                  <c:v>4.8596491228070832E-2</c:v>
                </c:pt>
                <c:pt idx="554">
                  <c:v>4.8684210526316413E-2</c:v>
                </c:pt>
                <c:pt idx="555">
                  <c:v>4.8771929824562014E-2</c:v>
                </c:pt>
                <c:pt idx="556">
                  <c:v>4.885964912280763E-2</c:v>
                </c:pt>
                <c:pt idx="557">
                  <c:v>4.8947368421053246E-2</c:v>
                </c:pt>
                <c:pt idx="558">
                  <c:v>4.9035087719298896E-2</c:v>
                </c:pt>
                <c:pt idx="559">
                  <c:v>4.9122807017544505E-2</c:v>
                </c:pt>
                <c:pt idx="560">
                  <c:v>4.9210526315790093E-2</c:v>
                </c:pt>
                <c:pt idx="561">
                  <c:v>4.9298245614035723E-2</c:v>
                </c:pt>
                <c:pt idx="562">
                  <c:v>4.938596491228138E-2</c:v>
                </c:pt>
                <c:pt idx="563">
                  <c:v>4.9473684210527002E-2</c:v>
                </c:pt>
                <c:pt idx="564">
                  <c:v>4.9561403508772563E-2</c:v>
                </c:pt>
                <c:pt idx="565">
                  <c:v>4.9649122807018171E-2</c:v>
                </c:pt>
                <c:pt idx="566">
                  <c:v>4.9736842105263794E-2</c:v>
                </c:pt>
                <c:pt idx="567">
                  <c:v>4.9824561403509403E-2</c:v>
                </c:pt>
                <c:pt idx="568">
                  <c:v>4.9912280701755046E-2</c:v>
                </c:pt>
                <c:pt idx="569">
                  <c:v>5.0000000000000634E-2</c:v>
                </c:pt>
                <c:pt idx="570">
                  <c:v>5.0087719298246305E-2</c:v>
                </c:pt>
                <c:pt idx="571">
                  <c:v>5.0175438596491873E-2</c:v>
                </c:pt>
                <c:pt idx="572">
                  <c:v>5.0263157894737502E-2</c:v>
                </c:pt>
                <c:pt idx="573">
                  <c:v>5.0350877192983104E-2</c:v>
                </c:pt>
                <c:pt idx="574">
                  <c:v>5.0438596491228734E-2</c:v>
                </c:pt>
                <c:pt idx="575">
                  <c:v>5.0526315789474301E-2</c:v>
                </c:pt>
                <c:pt idx="576">
                  <c:v>5.0614035087719944E-2</c:v>
                </c:pt>
                <c:pt idx="577">
                  <c:v>5.070175438596556E-2</c:v>
                </c:pt>
                <c:pt idx="578">
                  <c:v>5.0789473684211182E-2</c:v>
                </c:pt>
                <c:pt idx="579">
                  <c:v>5.0877192982456791E-2</c:v>
                </c:pt>
                <c:pt idx="580">
                  <c:v>5.0964912280702407E-2</c:v>
                </c:pt>
                <c:pt idx="581">
                  <c:v>5.1052631578948071E-2</c:v>
                </c:pt>
                <c:pt idx="582">
                  <c:v>5.1140350877193617E-2</c:v>
                </c:pt>
                <c:pt idx="583">
                  <c:v>5.1228070175439247E-2</c:v>
                </c:pt>
                <c:pt idx="584">
                  <c:v>5.131578947368487E-2</c:v>
                </c:pt>
                <c:pt idx="585">
                  <c:v>5.1403508771930485E-2</c:v>
                </c:pt>
                <c:pt idx="586">
                  <c:v>5.1491228070176101E-2</c:v>
                </c:pt>
                <c:pt idx="587">
                  <c:v>5.1578947368421717E-2</c:v>
                </c:pt>
                <c:pt idx="588">
                  <c:v>5.1666666666667325E-2</c:v>
                </c:pt>
                <c:pt idx="589">
                  <c:v>5.1754385964912948E-2</c:v>
                </c:pt>
                <c:pt idx="590">
                  <c:v>5.1842105263158522E-2</c:v>
                </c:pt>
                <c:pt idx="591">
                  <c:v>5.1929824561404145E-2</c:v>
                </c:pt>
                <c:pt idx="592">
                  <c:v>5.2017543859649851E-2</c:v>
                </c:pt>
                <c:pt idx="593">
                  <c:v>5.2105263157895432E-2</c:v>
                </c:pt>
                <c:pt idx="594">
                  <c:v>5.2192982456141103E-2</c:v>
                </c:pt>
                <c:pt idx="595">
                  <c:v>5.2280701754386691E-2</c:v>
                </c:pt>
                <c:pt idx="596">
                  <c:v>5.2368421052632348E-2</c:v>
                </c:pt>
                <c:pt idx="597">
                  <c:v>5.2456140350877874E-2</c:v>
                </c:pt>
                <c:pt idx="598">
                  <c:v>5.2543859649123489E-2</c:v>
                </c:pt>
                <c:pt idx="599">
                  <c:v>5.2631578947369105E-2</c:v>
                </c:pt>
                <c:pt idx="600">
                  <c:v>5.2719298245614755E-2</c:v>
                </c:pt>
                <c:pt idx="601">
                  <c:v>5.2807017543860371E-2</c:v>
                </c:pt>
                <c:pt idx="602">
                  <c:v>5.2894736842106008E-2</c:v>
                </c:pt>
                <c:pt idx="603">
                  <c:v>5.2982456140351596E-2</c:v>
                </c:pt>
                <c:pt idx="604">
                  <c:v>5.3070175438597156E-2</c:v>
                </c:pt>
                <c:pt idx="605">
                  <c:v>5.3157894736842813E-2</c:v>
                </c:pt>
                <c:pt idx="606">
                  <c:v>5.3245614035088422E-2</c:v>
                </c:pt>
                <c:pt idx="607">
                  <c:v>5.3333333333334065E-2</c:v>
                </c:pt>
                <c:pt idx="608">
                  <c:v>5.3421052631579646E-2</c:v>
                </c:pt>
                <c:pt idx="609">
                  <c:v>5.3508771929825318E-2</c:v>
                </c:pt>
                <c:pt idx="610">
                  <c:v>5.3596491228070926E-2</c:v>
                </c:pt>
                <c:pt idx="611">
                  <c:v>5.3684210526316493E-2</c:v>
                </c:pt>
                <c:pt idx="612">
                  <c:v>5.3771929824562109E-2</c:v>
                </c:pt>
                <c:pt idx="613">
                  <c:v>5.3859649122807732E-2</c:v>
                </c:pt>
                <c:pt idx="614">
                  <c:v>5.3947368421053313E-2</c:v>
                </c:pt>
                <c:pt idx="615">
                  <c:v>5.4035087719298991E-2</c:v>
                </c:pt>
                <c:pt idx="616">
                  <c:v>5.4122807017544593E-2</c:v>
                </c:pt>
                <c:pt idx="617">
                  <c:v>5.4210526315790215E-2</c:v>
                </c:pt>
                <c:pt idx="618">
                  <c:v>5.4298245614035803E-2</c:v>
                </c:pt>
                <c:pt idx="619">
                  <c:v>5.4385964912281481E-2</c:v>
                </c:pt>
                <c:pt idx="620">
                  <c:v>5.4473684210527097E-2</c:v>
                </c:pt>
                <c:pt idx="621">
                  <c:v>5.4561403508772678E-2</c:v>
                </c:pt>
                <c:pt idx="622">
                  <c:v>5.4649122807018294E-2</c:v>
                </c:pt>
                <c:pt idx="623">
                  <c:v>5.4736842105263882E-2</c:v>
                </c:pt>
                <c:pt idx="624">
                  <c:v>5.4824561403509504E-2</c:v>
                </c:pt>
                <c:pt idx="625">
                  <c:v>5.4912280701755134E-2</c:v>
                </c:pt>
                <c:pt idx="626">
                  <c:v>5.500000000000075E-2</c:v>
                </c:pt>
                <c:pt idx="627">
                  <c:v>5.5087719298246407E-2</c:v>
                </c:pt>
                <c:pt idx="628">
                  <c:v>5.517543859649196E-2</c:v>
                </c:pt>
                <c:pt idx="629">
                  <c:v>5.5263157894737583E-2</c:v>
                </c:pt>
                <c:pt idx="630">
                  <c:v>5.5350877192983192E-2</c:v>
                </c:pt>
                <c:pt idx="631">
                  <c:v>5.5438596491228814E-2</c:v>
                </c:pt>
                <c:pt idx="632">
                  <c:v>5.5526315789474388E-2</c:v>
                </c:pt>
                <c:pt idx="633">
                  <c:v>5.5614035087720039E-2</c:v>
                </c:pt>
                <c:pt idx="634">
                  <c:v>5.5701754385965654E-2</c:v>
                </c:pt>
                <c:pt idx="635">
                  <c:v>5.5789473684211298E-2</c:v>
                </c:pt>
                <c:pt idx="636">
                  <c:v>5.5877192982456893E-2</c:v>
                </c:pt>
                <c:pt idx="637">
                  <c:v>5.5964912280702502E-2</c:v>
                </c:pt>
                <c:pt idx="638">
                  <c:v>5.6052631578948166E-2</c:v>
                </c:pt>
                <c:pt idx="639">
                  <c:v>5.6140350877193726E-2</c:v>
                </c:pt>
                <c:pt idx="640">
                  <c:v>5.6228070175439349E-2</c:v>
                </c:pt>
                <c:pt idx="641">
                  <c:v>5.6315789473684957E-2</c:v>
                </c:pt>
                <c:pt idx="642">
                  <c:v>5.6403508771930566E-2</c:v>
                </c:pt>
                <c:pt idx="643">
                  <c:v>5.6491228070176196E-2</c:v>
                </c:pt>
                <c:pt idx="644">
                  <c:v>5.6578947368421798E-2</c:v>
                </c:pt>
                <c:pt idx="645">
                  <c:v>5.6666666666667406E-2</c:v>
                </c:pt>
                <c:pt idx="646">
                  <c:v>5.6754385964913064E-2</c:v>
                </c:pt>
                <c:pt idx="647">
                  <c:v>5.6842105263158658E-2</c:v>
                </c:pt>
                <c:pt idx="648">
                  <c:v>5.6929824561404246E-2</c:v>
                </c:pt>
                <c:pt idx="649">
                  <c:v>5.7017543859649931E-2</c:v>
                </c:pt>
                <c:pt idx="650">
                  <c:v>5.7105263157895512E-2</c:v>
                </c:pt>
                <c:pt idx="651">
                  <c:v>5.7192982456141184E-2</c:v>
                </c:pt>
                <c:pt idx="652">
                  <c:v>5.7280701754386772E-2</c:v>
                </c:pt>
                <c:pt idx="653">
                  <c:v>5.7368421052632436E-2</c:v>
                </c:pt>
                <c:pt idx="654">
                  <c:v>5.7456140350877968E-2</c:v>
                </c:pt>
                <c:pt idx="655">
                  <c:v>5.7543859649123577E-2</c:v>
                </c:pt>
                <c:pt idx="656">
                  <c:v>5.7631578947369214E-2</c:v>
                </c:pt>
                <c:pt idx="657">
                  <c:v>5.771929824561485E-2</c:v>
                </c:pt>
                <c:pt idx="658">
                  <c:v>5.7807017543860466E-2</c:v>
                </c:pt>
                <c:pt idx="659">
                  <c:v>5.789473684210613E-2</c:v>
                </c:pt>
                <c:pt idx="660">
                  <c:v>5.7982456140351711E-2</c:v>
                </c:pt>
                <c:pt idx="661">
                  <c:v>5.8070175438597278E-2</c:v>
                </c:pt>
                <c:pt idx="662">
                  <c:v>5.8157894736842894E-2</c:v>
                </c:pt>
                <c:pt idx="663">
                  <c:v>5.824561403508851E-2</c:v>
                </c:pt>
                <c:pt idx="664">
                  <c:v>5.833333333333416E-2</c:v>
                </c:pt>
                <c:pt idx="665">
                  <c:v>5.8421052631579706E-2</c:v>
                </c:pt>
                <c:pt idx="666">
                  <c:v>5.8508771929825412E-2</c:v>
                </c:pt>
                <c:pt idx="667">
                  <c:v>5.8596491228071021E-2</c:v>
                </c:pt>
                <c:pt idx="668">
                  <c:v>5.8684210526316609E-2</c:v>
                </c:pt>
                <c:pt idx="669">
                  <c:v>5.8771929824562225E-2</c:v>
                </c:pt>
                <c:pt idx="670">
                  <c:v>5.8859649122807819E-2</c:v>
                </c:pt>
                <c:pt idx="671">
                  <c:v>5.89473684210534E-2</c:v>
                </c:pt>
                <c:pt idx="672">
                  <c:v>5.9035087719299079E-2</c:v>
                </c:pt>
                <c:pt idx="673">
                  <c:v>5.9122807017544715E-2</c:v>
                </c:pt>
                <c:pt idx="674">
                  <c:v>5.9210526315790317E-2</c:v>
                </c:pt>
                <c:pt idx="675">
                  <c:v>5.9298245614035898E-2</c:v>
                </c:pt>
                <c:pt idx="676">
                  <c:v>5.9385964912281562E-2</c:v>
                </c:pt>
                <c:pt idx="677">
                  <c:v>5.9473684210527178E-2</c:v>
                </c:pt>
                <c:pt idx="678">
                  <c:v>5.956140350877278E-2</c:v>
                </c:pt>
                <c:pt idx="679">
                  <c:v>5.9649122807018382E-2</c:v>
                </c:pt>
                <c:pt idx="680">
                  <c:v>5.9736842105263983E-2</c:v>
                </c:pt>
                <c:pt idx="681">
                  <c:v>5.9824561403509592E-2</c:v>
                </c:pt>
                <c:pt idx="682">
                  <c:v>5.9912280701755249E-2</c:v>
                </c:pt>
                <c:pt idx="683">
                  <c:v>6.0000000000000824E-2</c:v>
                </c:pt>
                <c:pt idx="684">
                  <c:v>6.0087719298246488E-2</c:v>
                </c:pt>
                <c:pt idx="685">
                  <c:v>6.0175438596492055E-2</c:v>
                </c:pt>
                <c:pt idx="686">
                  <c:v>6.0263157894737698E-2</c:v>
                </c:pt>
                <c:pt idx="687">
                  <c:v>6.0350877192983314E-2</c:v>
                </c:pt>
                <c:pt idx="688">
                  <c:v>6.0438596491228923E-2</c:v>
                </c:pt>
                <c:pt idx="689">
                  <c:v>6.0526315789474476E-2</c:v>
                </c:pt>
                <c:pt idx="690">
                  <c:v>6.0614035087720133E-2</c:v>
                </c:pt>
                <c:pt idx="691">
                  <c:v>6.0701754385965763E-2</c:v>
                </c:pt>
                <c:pt idx="692">
                  <c:v>6.0789473684211399E-2</c:v>
                </c:pt>
                <c:pt idx="693">
                  <c:v>6.087719298245698E-2</c:v>
                </c:pt>
                <c:pt idx="694">
                  <c:v>6.0964912280702596E-2</c:v>
                </c:pt>
                <c:pt idx="695">
                  <c:v>6.1052631578948274E-2</c:v>
                </c:pt>
                <c:pt idx="696">
                  <c:v>6.11403508771938E-2</c:v>
                </c:pt>
                <c:pt idx="697">
                  <c:v>6.1228070175439422E-2</c:v>
                </c:pt>
                <c:pt idx="698">
                  <c:v>6.1315789473685073E-2</c:v>
                </c:pt>
                <c:pt idx="699">
                  <c:v>6.1403508771930682E-2</c:v>
                </c:pt>
                <c:pt idx="700">
                  <c:v>6.1491228070176304E-2</c:v>
                </c:pt>
                <c:pt idx="701">
                  <c:v>6.1578947368421906E-2</c:v>
                </c:pt>
                <c:pt idx="702">
                  <c:v>6.1666666666667515E-2</c:v>
                </c:pt>
                <c:pt idx="703">
                  <c:v>6.1754385964913137E-2</c:v>
                </c:pt>
                <c:pt idx="704">
                  <c:v>6.1842105263158746E-2</c:v>
                </c:pt>
                <c:pt idx="705">
                  <c:v>6.1929824561404355E-2</c:v>
                </c:pt>
                <c:pt idx="706">
                  <c:v>6.2017543859650033E-2</c:v>
                </c:pt>
                <c:pt idx="707">
                  <c:v>6.2105263157895628E-2</c:v>
                </c:pt>
                <c:pt idx="708">
                  <c:v>6.2192982456141299E-2</c:v>
                </c:pt>
                <c:pt idx="709">
                  <c:v>6.2280701754386859E-2</c:v>
                </c:pt>
                <c:pt idx="710">
                  <c:v>6.2368421052632524E-2</c:v>
                </c:pt>
                <c:pt idx="711">
                  <c:v>6.2456140350878084E-2</c:v>
                </c:pt>
                <c:pt idx="712">
                  <c:v>6.2543859649123693E-2</c:v>
                </c:pt>
                <c:pt idx="713">
                  <c:v>6.2631578947369287E-2</c:v>
                </c:pt>
                <c:pt idx="714">
                  <c:v>6.2719298245614924E-2</c:v>
                </c:pt>
                <c:pt idx="715">
                  <c:v>6.2807017543860533E-2</c:v>
                </c:pt>
                <c:pt idx="716">
                  <c:v>6.2894736842106183E-2</c:v>
                </c:pt>
                <c:pt idx="717">
                  <c:v>6.2982456140351764E-2</c:v>
                </c:pt>
                <c:pt idx="718">
                  <c:v>6.3070175438597317E-2</c:v>
                </c:pt>
                <c:pt idx="719">
                  <c:v>6.3157894736842954E-2</c:v>
                </c:pt>
                <c:pt idx="720">
                  <c:v>6.3245614035088563E-2</c:v>
                </c:pt>
                <c:pt idx="721">
                  <c:v>6.3333333333334199E-2</c:v>
                </c:pt>
                <c:pt idx="722">
                  <c:v>6.3421052631579766E-2</c:v>
                </c:pt>
                <c:pt idx="723">
                  <c:v>6.3508771929825431E-2</c:v>
                </c:pt>
                <c:pt idx="724">
                  <c:v>6.3596491228071025E-2</c:v>
                </c:pt>
                <c:pt idx="725">
                  <c:v>6.3684210526316593E-2</c:v>
                </c:pt>
                <c:pt idx="726">
                  <c:v>6.3771929824562243E-2</c:v>
                </c:pt>
                <c:pt idx="727">
                  <c:v>6.385964912280781E-2</c:v>
                </c:pt>
                <c:pt idx="728">
                  <c:v>6.3947368421053405E-2</c:v>
                </c:pt>
                <c:pt idx="729">
                  <c:v>6.4035087719299028E-2</c:v>
                </c:pt>
                <c:pt idx="730">
                  <c:v>6.4122807017544678E-2</c:v>
                </c:pt>
                <c:pt idx="731">
                  <c:v>6.4210526315790301E-2</c:v>
                </c:pt>
                <c:pt idx="732">
                  <c:v>6.4298245614035854E-2</c:v>
                </c:pt>
                <c:pt idx="733">
                  <c:v>6.4385964912281518E-2</c:v>
                </c:pt>
                <c:pt idx="734">
                  <c:v>6.4473684210527127E-2</c:v>
                </c:pt>
                <c:pt idx="735">
                  <c:v>6.4561403508772694E-2</c:v>
                </c:pt>
                <c:pt idx="736">
                  <c:v>6.4649122807018303E-2</c:v>
                </c:pt>
                <c:pt idx="737">
                  <c:v>6.4736842105263898E-2</c:v>
                </c:pt>
                <c:pt idx="738">
                  <c:v>6.4824561403509506E-2</c:v>
                </c:pt>
                <c:pt idx="739">
                  <c:v>6.4912280701755157E-2</c:v>
                </c:pt>
                <c:pt idx="740">
                  <c:v>6.5000000000000724E-2</c:v>
                </c:pt>
                <c:pt idx="741">
                  <c:v>6.5087719298246388E-2</c:v>
                </c:pt>
                <c:pt idx="742">
                  <c:v>6.5175438596491941E-2</c:v>
                </c:pt>
                <c:pt idx="743">
                  <c:v>6.5263157894737564E-2</c:v>
                </c:pt>
                <c:pt idx="744">
                  <c:v>6.5350877192983173E-2</c:v>
                </c:pt>
                <c:pt idx="745">
                  <c:v>6.5438596491228809E-2</c:v>
                </c:pt>
                <c:pt idx="746">
                  <c:v>6.5526315789474376E-2</c:v>
                </c:pt>
                <c:pt idx="747">
                  <c:v>6.5614035087719985E-2</c:v>
                </c:pt>
                <c:pt idx="748">
                  <c:v>6.5701754385965594E-2</c:v>
                </c:pt>
                <c:pt idx="749">
                  <c:v>6.5789473684211244E-2</c:v>
                </c:pt>
                <c:pt idx="750">
                  <c:v>6.5877192982456811E-2</c:v>
                </c:pt>
                <c:pt idx="751">
                  <c:v>6.596491228070242E-2</c:v>
                </c:pt>
                <c:pt idx="752">
                  <c:v>6.6052631578948084E-2</c:v>
                </c:pt>
                <c:pt idx="753">
                  <c:v>6.6140350877193638E-2</c:v>
                </c:pt>
                <c:pt idx="754">
                  <c:v>6.6228070175439246E-2</c:v>
                </c:pt>
                <c:pt idx="755">
                  <c:v>6.6315789473684855E-2</c:v>
                </c:pt>
                <c:pt idx="756">
                  <c:v>6.6403508771930464E-2</c:v>
                </c:pt>
                <c:pt idx="757">
                  <c:v>6.6491228070176073E-2</c:v>
                </c:pt>
                <c:pt idx="758">
                  <c:v>6.6578947368421681E-2</c:v>
                </c:pt>
                <c:pt idx="759">
                  <c:v>6.666666666666729E-2</c:v>
                </c:pt>
                <c:pt idx="760">
                  <c:v>6.6754385964912899E-2</c:v>
                </c:pt>
                <c:pt idx="761">
                  <c:v>6.6842105263158466E-2</c:v>
                </c:pt>
                <c:pt idx="762">
                  <c:v>6.6929824561404075E-2</c:v>
                </c:pt>
                <c:pt idx="763">
                  <c:v>6.7017543859649795E-2</c:v>
                </c:pt>
                <c:pt idx="764">
                  <c:v>6.7105263157895334E-2</c:v>
                </c:pt>
                <c:pt idx="765">
                  <c:v>6.7192982456140998E-2</c:v>
                </c:pt>
                <c:pt idx="766">
                  <c:v>6.7280701754386593E-2</c:v>
                </c:pt>
                <c:pt idx="767">
                  <c:v>6.7368421052632244E-2</c:v>
                </c:pt>
                <c:pt idx="768">
                  <c:v>6.7456140350877783E-2</c:v>
                </c:pt>
                <c:pt idx="769">
                  <c:v>6.7543859649123378E-2</c:v>
                </c:pt>
                <c:pt idx="770">
                  <c:v>6.7631578947368987E-2</c:v>
                </c:pt>
                <c:pt idx="771">
                  <c:v>6.7719298245614637E-2</c:v>
                </c:pt>
                <c:pt idx="772">
                  <c:v>6.7807017543860246E-2</c:v>
                </c:pt>
                <c:pt idx="773">
                  <c:v>6.7894736842105882E-2</c:v>
                </c:pt>
                <c:pt idx="774">
                  <c:v>6.7982456140351463E-2</c:v>
                </c:pt>
                <c:pt idx="775">
                  <c:v>6.8070175438597016E-2</c:v>
                </c:pt>
                <c:pt idx="776">
                  <c:v>6.8157894736842681E-2</c:v>
                </c:pt>
                <c:pt idx="777">
                  <c:v>6.8245614035088289E-2</c:v>
                </c:pt>
                <c:pt idx="778">
                  <c:v>6.8333333333333912E-2</c:v>
                </c:pt>
                <c:pt idx="779">
                  <c:v>6.8421052631579465E-2</c:v>
                </c:pt>
                <c:pt idx="780">
                  <c:v>6.8508771929825116E-2</c:v>
                </c:pt>
                <c:pt idx="781">
                  <c:v>6.8596491228070752E-2</c:v>
                </c:pt>
                <c:pt idx="782">
                  <c:v>6.8684210526316333E-2</c:v>
                </c:pt>
                <c:pt idx="783">
                  <c:v>6.8771929824561914E-2</c:v>
                </c:pt>
                <c:pt idx="784">
                  <c:v>6.8859649122807509E-2</c:v>
                </c:pt>
                <c:pt idx="785">
                  <c:v>6.8947368421053076E-2</c:v>
                </c:pt>
                <c:pt idx="786">
                  <c:v>6.9035087719298768E-2</c:v>
                </c:pt>
                <c:pt idx="787">
                  <c:v>6.9122807017544377E-2</c:v>
                </c:pt>
                <c:pt idx="788">
                  <c:v>6.9210526315789944E-2</c:v>
                </c:pt>
                <c:pt idx="789">
                  <c:v>6.9298245614035553E-2</c:v>
                </c:pt>
                <c:pt idx="790">
                  <c:v>6.9385964912281231E-2</c:v>
                </c:pt>
                <c:pt idx="791">
                  <c:v>6.9473684210526854E-2</c:v>
                </c:pt>
                <c:pt idx="792">
                  <c:v>6.9561403508772393E-2</c:v>
                </c:pt>
                <c:pt idx="793">
                  <c:v>6.9649122807017988E-2</c:v>
                </c:pt>
                <c:pt idx="794">
                  <c:v>6.9736842105263597E-2</c:v>
                </c:pt>
                <c:pt idx="795">
                  <c:v>6.9824561403509233E-2</c:v>
                </c:pt>
                <c:pt idx="796">
                  <c:v>6.9912280701754814E-2</c:v>
                </c:pt>
                <c:pt idx="797">
                  <c:v>7.0000000000000423E-2</c:v>
                </c:pt>
                <c:pt idx="798">
                  <c:v>7.0087719298246087E-2</c:v>
                </c:pt>
                <c:pt idx="799">
                  <c:v>7.0175438596491654E-2</c:v>
                </c:pt>
                <c:pt idx="800">
                  <c:v>7.0263157894737291E-2</c:v>
                </c:pt>
                <c:pt idx="801">
                  <c:v>7.0350877192982858E-2</c:v>
                </c:pt>
                <c:pt idx="802">
                  <c:v>7.0438596491228508E-2</c:v>
                </c:pt>
                <c:pt idx="803">
                  <c:v>7.0526315789474076E-2</c:v>
                </c:pt>
                <c:pt idx="804">
                  <c:v>7.0614035087719684E-2</c:v>
                </c:pt>
                <c:pt idx="805">
                  <c:v>7.0701754385965293E-2</c:v>
                </c:pt>
                <c:pt idx="806">
                  <c:v>7.0789473684210902E-2</c:v>
                </c:pt>
                <c:pt idx="807">
                  <c:v>7.0877192982456511E-2</c:v>
                </c:pt>
                <c:pt idx="808">
                  <c:v>7.0964912280702119E-2</c:v>
                </c:pt>
                <c:pt idx="809">
                  <c:v>7.1052631578947784E-2</c:v>
                </c:pt>
                <c:pt idx="810">
                  <c:v>7.1140350877193337E-2</c:v>
                </c:pt>
                <c:pt idx="811">
                  <c:v>7.1228070175438946E-2</c:v>
                </c:pt>
                <c:pt idx="812">
                  <c:v>7.1315789473684554E-2</c:v>
                </c:pt>
                <c:pt idx="813">
                  <c:v>7.1403508771930163E-2</c:v>
                </c:pt>
                <c:pt idx="814">
                  <c:v>7.1491228070175772E-2</c:v>
                </c:pt>
                <c:pt idx="815">
                  <c:v>7.1578947368421381E-2</c:v>
                </c:pt>
                <c:pt idx="816">
                  <c:v>7.1666666666666989E-2</c:v>
                </c:pt>
                <c:pt idx="817">
                  <c:v>7.1754385964912598E-2</c:v>
                </c:pt>
                <c:pt idx="818">
                  <c:v>7.1842105263158207E-2</c:v>
                </c:pt>
                <c:pt idx="819">
                  <c:v>7.1929824561403816E-2</c:v>
                </c:pt>
                <c:pt idx="820">
                  <c:v>7.2017543859649466E-2</c:v>
                </c:pt>
                <c:pt idx="821">
                  <c:v>7.2105263157895033E-2</c:v>
                </c:pt>
                <c:pt idx="822">
                  <c:v>7.2192982456140725E-2</c:v>
                </c:pt>
                <c:pt idx="823">
                  <c:v>7.2280701754386306E-2</c:v>
                </c:pt>
                <c:pt idx="824">
                  <c:v>7.2368421052631943E-2</c:v>
                </c:pt>
                <c:pt idx="825">
                  <c:v>7.2456140350877468E-2</c:v>
                </c:pt>
                <c:pt idx="826">
                  <c:v>7.2543859649123077E-2</c:v>
                </c:pt>
                <c:pt idx="827">
                  <c:v>7.2631578947368713E-2</c:v>
                </c:pt>
                <c:pt idx="828">
                  <c:v>7.2719298245614336E-2</c:v>
                </c:pt>
                <c:pt idx="829">
                  <c:v>7.2807017543859903E-2</c:v>
                </c:pt>
                <c:pt idx="830">
                  <c:v>7.2894736842105581E-2</c:v>
                </c:pt>
                <c:pt idx="831">
                  <c:v>7.2982456140351162E-2</c:v>
                </c:pt>
                <c:pt idx="832">
                  <c:v>7.3070175438596729E-2</c:v>
                </c:pt>
                <c:pt idx="833">
                  <c:v>7.315789473684238E-2</c:v>
                </c:pt>
                <c:pt idx="834">
                  <c:v>7.3245614035087947E-2</c:v>
                </c:pt>
                <c:pt idx="835">
                  <c:v>7.3333333333333611E-2</c:v>
                </c:pt>
                <c:pt idx="836">
                  <c:v>7.3421052631579165E-2</c:v>
                </c:pt>
                <c:pt idx="837">
                  <c:v>7.3508771929824815E-2</c:v>
                </c:pt>
                <c:pt idx="838">
                  <c:v>7.3596491228070438E-2</c:v>
                </c:pt>
                <c:pt idx="839">
                  <c:v>7.3684210526315991E-2</c:v>
                </c:pt>
                <c:pt idx="840">
                  <c:v>7.3771929824561641E-2</c:v>
                </c:pt>
                <c:pt idx="841">
                  <c:v>7.3859649122807222E-2</c:v>
                </c:pt>
                <c:pt idx="842">
                  <c:v>7.3947368421052775E-2</c:v>
                </c:pt>
                <c:pt idx="843">
                  <c:v>7.4035087719298467E-2</c:v>
                </c:pt>
                <c:pt idx="844">
                  <c:v>7.4122807017544076E-2</c:v>
                </c:pt>
                <c:pt idx="845">
                  <c:v>7.4210526315789685E-2</c:v>
                </c:pt>
                <c:pt idx="846">
                  <c:v>7.4298245614035294E-2</c:v>
                </c:pt>
                <c:pt idx="847">
                  <c:v>7.4385964912280916E-2</c:v>
                </c:pt>
                <c:pt idx="848">
                  <c:v>7.4473684210526553E-2</c:v>
                </c:pt>
                <c:pt idx="849">
                  <c:v>7.4561403508772092E-2</c:v>
                </c:pt>
                <c:pt idx="850">
                  <c:v>7.4649122807017687E-2</c:v>
                </c:pt>
                <c:pt idx="851">
                  <c:v>7.4736842105263324E-2</c:v>
                </c:pt>
                <c:pt idx="852">
                  <c:v>7.4824561403508932E-2</c:v>
                </c:pt>
                <c:pt idx="853">
                  <c:v>7.4912280701754513E-2</c:v>
                </c:pt>
                <c:pt idx="854">
                  <c:v>7.5000000000000122E-2</c:v>
                </c:pt>
                <c:pt idx="855">
                  <c:v>7.5087719298245786E-2</c:v>
                </c:pt>
                <c:pt idx="856">
                  <c:v>7.5175438596491354E-2</c:v>
                </c:pt>
                <c:pt idx="857">
                  <c:v>7.526315789473699E-2</c:v>
                </c:pt>
                <c:pt idx="858">
                  <c:v>7.5350877192982557E-2</c:v>
                </c:pt>
                <c:pt idx="859">
                  <c:v>7.5438596491228194E-2</c:v>
                </c:pt>
                <c:pt idx="860">
                  <c:v>7.5526315789473775E-2</c:v>
                </c:pt>
                <c:pt idx="861">
                  <c:v>7.5614035087719383E-2</c:v>
                </c:pt>
                <c:pt idx="862">
                  <c:v>7.5701754385964978E-2</c:v>
                </c:pt>
                <c:pt idx="863">
                  <c:v>7.5789473684210643E-2</c:v>
                </c:pt>
                <c:pt idx="864">
                  <c:v>7.5877192982456224E-2</c:v>
                </c:pt>
                <c:pt idx="865">
                  <c:v>7.5964912280701832E-2</c:v>
                </c:pt>
                <c:pt idx="866">
                  <c:v>7.6052631578947483E-2</c:v>
                </c:pt>
                <c:pt idx="867">
                  <c:v>7.6140350877193036E-2</c:v>
                </c:pt>
                <c:pt idx="868">
                  <c:v>7.6228070175438672E-2</c:v>
                </c:pt>
                <c:pt idx="869">
                  <c:v>7.6315789473684253E-2</c:v>
                </c:pt>
                <c:pt idx="870">
                  <c:v>7.6403508771929848E-2</c:v>
                </c:pt>
                <c:pt idx="871">
                  <c:v>7.6491228070175471E-2</c:v>
                </c:pt>
                <c:pt idx="872">
                  <c:v>7.657894736842108E-2</c:v>
                </c:pt>
                <c:pt idx="873">
                  <c:v>7.6666666666666702E-2</c:v>
                </c:pt>
                <c:pt idx="874">
                  <c:v>7.6754385964912297E-2</c:v>
                </c:pt>
                <c:pt idx="875">
                  <c:v>7.6842105263157864E-2</c:v>
                </c:pt>
                <c:pt idx="876">
                  <c:v>7.6929824561403515E-2</c:v>
                </c:pt>
                <c:pt idx="877">
                  <c:v>7.7017543859649165E-2</c:v>
                </c:pt>
                <c:pt idx="878">
                  <c:v>7.7105263157894732E-2</c:v>
                </c:pt>
                <c:pt idx="879">
                  <c:v>7.7192982456140424E-2</c:v>
                </c:pt>
                <c:pt idx="880">
                  <c:v>7.7280701754385964E-2</c:v>
                </c:pt>
                <c:pt idx="881">
                  <c:v>7.7368421052631642E-2</c:v>
                </c:pt>
                <c:pt idx="882">
                  <c:v>7.7456140350877167E-2</c:v>
                </c:pt>
                <c:pt idx="883">
                  <c:v>7.7543859649122776E-2</c:v>
                </c:pt>
                <c:pt idx="884">
                  <c:v>7.7631578947368413E-2</c:v>
                </c:pt>
                <c:pt idx="885">
                  <c:v>7.7719298245614035E-2</c:v>
                </c:pt>
                <c:pt idx="886">
                  <c:v>7.7807017543859644E-2</c:v>
                </c:pt>
                <c:pt idx="887">
                  <c:v>7.7894736842105294E-2</c:v>
                </c:pt>
                <c:pt idx="888">
                  <c:v>7.7982456140350834E-2</c:v>
                </c:pt>
                <c:pt idx="889">
                  <c:v>7.8070175438596429E-2</c:v>
                </c:pt>
                <c:pt idx="890">
                  <c:v>7.8157894736842037E-2</c:v>
                </c:pt>
                <c:pt idx="891">
                  <c:v>7.8245614035087674E-2</c:v>
                </c:pt>
                <c:pt idx="892">
                  <c:v>7.8333333333333324E-2</c:v>
                </c:pt>
                <c:pt idx="893">
                  <c:v>7.8421052631578864E-2</c:v>
                </c:pt>
                <c:pt idx="894">
                  <c:v>7.8508771929824514E-2</c:v>
                </c:pt>
                <c:pt idx="895">
                  <c:v>7.8596491228070137E-2</c:v>
                </c:pt>
                <c:pt idx="896">
                  <c:v>7.8684210526315704E-2</c:v>
                </c:pt>
                <c:pt idx="897">
                  <c:v>7.877192982456134E-2</c:v>
                </c:pt>
                <c:pt idx="898">
                  <c:v>7.8859649122806907E-2</c:v>
                </c:pt>
                <c:pt idx="899">
                  <c:v>7.8947368421052475E-2</c:v>
                </c:pt>
                <c:pt idx="900">
                  <c:v>7.9035087719298167E-2</c:v>
                </c:pt>
                <c:pt idx="901">
                  <c:v>7.9122807017543803E-2</c:v>
                </c:pt>
                <c:pt idx="902">
                  <c:v>7.9210526315789384E-2</c:v>
                </c:pt>
                <c:pt idx="903">
                  <c:v>7.9298245614034951E-2</c:v>
                </c:pt>
                <c:pt idx="904">
                  <c:v>7.9385964912280602E-2</c:v>
                </c:pt>
                <c:pt idx="905">
                  <c:v>7.9473684210526252E-2</c:v>
                </c:pt>
                <c:pt idx="906">
                  <c:v>7.9561403508771819E-2</c:v>
                </c:pt>
                <c:pt idx="907">
                  <c:v>7.9649122807017386E-2</c:v>
                </c:pt>
                <c:pt idx="908">
                  <c:v>7.9736842105262995E-2</c:v>
                </c:pt>
                <c:pt idx="909">
                  <c:v>7.9824561403508645E-2</c:v>
                </c:pt>
                <c:pt idx="910">
                  <c:v>7.9912280701754254E-2</c:v>
                </c:pt>
                <c:pt idx="911">
                  <c:v>7.9999999999999863E-2</c:v>
                </c:pt>
                <c:pt idx="912">
                  <c:v>8.008771929824543E-2</c:v>
                </c:pt>
                <c:pt idx="913">
                  <c:v>8.017543859649115E-2</c:v>
                </c:pt>
                <c:pt idx="914">
                  <c:v>8.0263157894736634E-2</c:v>
                </c:pt>
                <c:pt idx="915">
                  <c:v>8.0350877192982353E-2</c:v>
                </c:pt>
                <c:pt idx="916">
                  <c:v>8.0438596491227865E-2</c:v>
                </c:pt>
                <c:pt idx="917">
                  <c:v>8.052631578947364E-2</c:v>
                </c:pt>
                <c:pt idx="918">
                  <c:v>8.061403508771918E-2</c:v>
                </c:pt>
                <c:pt idx="919">
                  <c:v>8.0701754385964691E-2</c:v>
                </c:pt>
                <c:pt idx="920">
                  <c:v>8.0789473684210328E-2</c:v>
                </c:pt>
                <c:pt idx="921">
                  <c:v>8.0877192982455978E-2</c:v>
                </c:pt>
                <c:pt idx="922">
                  <c:v>8.0964912280701518E-2</c:v>
                </c:pt>
                <c:pt idx="923">
                  <c:v>8.1052631578947126E-2</c:v>
                </c:pt>
                <c:pt idx="924">
                  <c:v>8.1140350877192735E-2</c:v>
                </c:pt>
                <c:pt idx="925">
                  <c:v>8.1228070175438385E-2</c:v>
                </c:pt>
                <c:pt idx="926">
                  <c:v>8.1315789473683953E-2</c:v>
                </c:pt>
                <c:pt idx="927">
                  <c:v>8.1403508771929534E-2</c:v>
                </c:pt>
                <c:pt idx="928">
                  <c:v>8.149122807017517E-2</c:v>
                </c:pt>
                <c:pt idx="929">
                  <c:v>8.1578947368420834E-2</c:v>
                </c:pt>
                <c:pt idx="930">
                  <c:v>8.1666666666666499E-2</c:v>
                </c:pt>
                <c:pt idx="931">
                  <c:v>8.1754385964912094E-2</c:v>
                </c:pt>
                <c:pt idx="932">
                  <c:v>8.1842105263157605E-2</c:v>
                </c:pt>
                <c:pt idx="933">
                  <c:v>8.1929824561403269E-2</c:v>
                </c:pt>
                <c:pt idx="934">
                  <c:v>8.2017543859648823E-2</c:v>
                </c:pt>
                <c:pt idx="935">
                  <c:v>8.2105263157894515E-2</c:v>
                </c:pt>
                <c:pt idx="936">
                  <c:v>8.2192982456140012E-2</c:v>
                </c:pt>
                <c:pt idx="937">
                  <c:v>8.228070175438558E-2</c:v>
                </c:pt>
                <c:pt idx="938">
                  <c:v>8.236842105263123E-2</c:v>
                </c:pt>
                <c:pt idx="939">
                  <c:v>8.245614035087695E-2</c:v>
                </c:pt>
                <c:pt idx="940">
                  <c:v>8.2543859649122475E-2</c:v>
                </c:pt>
                <c:pt idx="941">
                  <c:v>8.2631578947368098E-2</c:v>
                </c:pt>
                <c:pt idx="942">
                  <c:v>8.2719298245613693E-2</c:v>
                </c:pt>
                <c:pt idx="943">
                  <c:v>8.2807017543859343E-2</c:v>
                </c:pt>
                <c:pt idx="944">
                  <c:v>8.289473684210491E-2</c:v>
                </c:pt>
                <c:pt idx="945">
                  <c:v>8.2982456140350533E-2</c:v>
                </c:pt>
                <c:pt idx="946">
                  <c:v>8.3070175438596183E-2</c:v>
                </c:pt>
                <c:pt idx="947">
                  <c:v>8.3157894736841792E-2</c:v>
                </c:pt>
                <c:pt idx="948">
                  <c:v>8.3245614035087345E-2</c:v>
                </c:pt>
                <c:pt idx="949">
                  <c:v>8.3333333333333023E-2</c:v>
                </c:pt>
                <c:pt idx="950">
                  <c:v>8.3421052631578563E-2</c:v>
                </c:pt>
                <c:pt idx="951">
                  <c:v>8.3508771929824227E-2</c:v>
                </c:pt>
                <c:pt idx="952">
                  <c:v>8.3596491228069891E-2</c:v>
                </c:pt>
                <c:pt idx="953">
                  <c:v>8.3684210526315403E-2</c:v>
                </c:pt>
                <c:pt idx="954">
                  <c:v>8.3771929824561026E-2</c:v>
                </c:pt>
                <c:pt idx="955">
                  <c:v>8.3859649122806704E-2</c:v>
                </c:pt>
                <c:pt idx="956">
                  <c:v>8.3947368421052326E-2</c:v>
                </c:pt>
                <c:pt idx="957">
                  <c:v>8.4035087719297866E-2</c:v>
                </c:pt>
                <c:pt idx="958">
                  <c:v>8.4122807017543447E-2</c:v>
                </c:pt>
                <c:pt idx="959">
                  <c:v>8.4210526315789083E-2</c:v>
                </c:pt>
                <c:pt idx="960">
                  <c:v>8.4298245614034664E-2</c:v>
                </c:pt>
                <c:pt idx="961">
                  <c:v>8.4385964912280315E-2</c:v>
                </c:pt>
                <c:pt idx="962">
                  <c:v>8.4473684210525729E-2</c:v>
                </c:pt>
                <c:pt idx="963">
                  <c:v>8.4561403508771532E-2</c:v>
                </c:pt>
                <c:pt idx="964">
                  <c:v>8.4649122807017141E-2</c:v>
                </c:pt>
                <c:pt idx="965">
                  <c:v>8.4736842105262861E-2</c:v>
                </c:pt>
                <c:pt idx="966">
                  <c:v>8.4824561403508345E-2</c:v>
                </c:pt>
                <c:pt idx="967">
                  <c:v>8.4912280701753912E-2</c:v>
                </c:pt>
                <c:pt idx="968">
                  <c:v>8.499999999999959E-2</c:v>
                </c:pt>
                <c:pt idx="969">
                  <c:v>8.5087719298245129E-2</c:v>
                </c:pt>
                <c:pt idx="970">
                  <c:v>8.5175438596490821E-2</c:v>
                </c:pt>
                <c:pt idx="971">
                  <c:v>8.5263157894736333E-2</c:v>
                </c:pt>
                <c:pt idx="972">
                  <c:v>8.5350877192982053E-2</c:v>
                </c:pt>
                <c:pt idx="973">
                  <c:v>8.5438596491227564E-2</c:v>
                </c:pt>
                <c:pt idx="974">
                  <c:v>8.5526315789473312E-2</c:v>
                </c:pt>
                <c:pt idx="975">
                  <c:v>8.5614035087718796E-2</c:v>
                </c:pt>
                <c:pt idx="976">
                  <c:v>8.570175438596439E-2</c:v>
                </c:pt>
                <c:pt idx="977">
                  <c:v>8.5789473684210027E-2</c:v>
                </c:pt>
                <c:pt idx="978">
                  <c:v>8.5877192982455663E-2</c:v>
                </c:pt>
                <c:pt idx="979">
                  <c:v>8.5964912280701217E-2</c:v>
                </c:pt>
                <c:pt idx="980">
                  <c:v>8.6052631578946825E-2</c:v>
                </c:pt>
                <c:pt idx="981">
                  <c:v>8.614035087719249E-2</c:v>
                </c:pt>
                <c:pt idx="982">
                  <c:v>8.6228070175438085E-2</c:v>
                </c:pt>
                <c:pt idx="983">
                  <c:v>8.6315789473683652E-2</c:v>
                </c:pt>
                <c:pt idx="984">
                  <c:v>8.6403508771929233E-2</c:v>
                </c:pt>
                <c:pt idx="985">
                  <c:v>8.6491228070174869E-2</c:v>
                </c:pt>
                <c:pt idx="986">
                  <c:v>8.6578947368420534E-2</c:v>
                </c:pt>
                <c:pt idx="987">
                  <c:v>8.6666666666666184E-2</c:v>
                </c:pt>
                <c:pt idx="988">
                  <c:v>8.6754385964911751E-2</c:v>
                </c:pt>
                <c:pt idx="989">
                  <c:v>8.6842105263157304E-2</c:v>
                </c:pt>
                <c:pt idx="990">
                  <c:v>8.6929824561403024E-2</c:v>
                </c:pt>
                <c:pt idx="991">
                  <c:v>8.7017543859648494E-2</c:v>
                </c:pt>
                <c:pt idx="992">
                  <c:v>8.7105263157894214E-2</c:v>
                </c:pt>
                <c:pt idx="993">
                  <c:v>8.7192982456139753E-2</c:v>
                </c:pt>
                <c:pt idx="994">
                  <c:v>8.7280701754385251E-2</c:v>
                </c:pt>
                <c:pt idx="995">
                  <c:v>8.7368421052630957E-2</c:v>
                </c:pt>
                <c:pt idx="996">
                  <c:v>8.7456140350876649E-2</c:v>
                </c:pt>
                <c:pt idx="997">
                  <c:v>8.7543859649122174E-2</c:v>
                </c:pt>
                <c:pt idx="998">
                  <c:v>8.7631578947367797E-2</c:v>
                </c:pt>
                <c:pt idx="999">
                  <c:v>8.7719298245613392E-2</c:v>
                </c:pt>
                <c:pt idx="1000">
                  <c:v>8.7807017543859028E-2</c:v>
                </c:pt>
                <c:pt idx="1001">
                  <c:v>8.7894736842104609E-2</c:v>
                </c:pt>
                <c:pt idx="1002">
                  <c:v>8.798245614035019E-2</c:v>
                </c:pt>
                <c:pt idx="1003">
                  <c:v>8.8070175438595827E-2</c:v>
                </c:pt>
                <c:pt idx="1004">
                  <c:v>8.8157894736841561E-2</c:v>
                </c:pt>
                <c:pt idx="1005">
                  <c:v>8.8245614035087044E-2</c:v>
                </c:pt>
                <c:pt idx="1006">
                  <c:v>8.8333333333332723E-2</c:v>
                </c:pt>
                <c:pt idx="1007">
                  <c:v>8.8421052631578262E-2</c:v>
                </c:pt>
                <c:pt idx="1008">
                  <c:v>8.850877192982394E-2</c:v>
                </c:pt>
                <c:pt idx="1009">
                  <c:v>8.8596491228069618E-2</c:v>
                </c:pt>
                <c:pt idx="1010">
                  <c:v>8.8684210526315088E-2</c:v>
                </c:pt>
                <c:pt idx="1011">
                  <c:v>8.8771929824560697E-2</c:v>
                </c:pt>
                <c:pt idx="1012">
                  <c:v>8.8859649122806403E-2</c:v>
                </c:pt>
                <c:pt idx="1013">
                  <c:v>8.8947368421052025E-2</c:v>
                </c:pt>
                <c:pt idx="1014">
                  <c:v>8.9035087719297565E-2</c:v>
                </c:pt>
                <c:pt idx="1015">
                  <c:v>8.9122807017543146E-2</c:v>
                </c:pt>
                <c:pt idx="1016">
                  <c:v>8.9210526315788713E-2</c:v>
                </c:pt>
                <c:pt idx="1017">
                  <c:v>8.9298245614034363E-2</c:v>
                </c:pt>
                <c:pt idx="1018">
                  <c:v>8.9385964912280041E-2</c:v>
                </c:pt>
                <c:pt idx="1019">
                  <c:v>8.9473684210525442E-2</c:v>
                </c:pt>
                <c:pt idx="1020">
                  <c:v>8.9561403508771231E-2</c:v>
                </c:pt>
                <c:pt idx="1021">
                  <c:v>8.9649122807016798E-2</c:v>
                </c:pt>
                <c:pt idx="1022">
                  <c:v>8.9736842105262574E-2</c:v>
                </c:pt>
                <c:pt idx="1023">
                  <c:v>8.9824561403508044E-2</c:v>
                </c:pt>
                <c:pt idx="1024">
                  <c:v>8.9912280701753611E-2</c:v>
                </c:pt>
                <c:pt idx="1025">
                  <c:v>8.9999999999999275E-2</c:v>
                </c:pt>
                <c:pt idx="1026">
                  <c:v>9.0087719298244814E-2</c:v>
                </c:pt>
                <c:pt idx="1027">
                  <c:v>9.0175438596490562E-2</c:v>
                </c:pt>
                <c:pt idx="1028">
                  <c:v>9.026315789473599E-2</c:v>
                </c:pt>
                <c:pt idx="1029">
                  <c:v>9.0350877192981724E-2</c:v>
                </c:pt>
                <c:pt idx="1030">
                  <c:v>9.0438596491227263E-2</c:v>
                </c:pt>
                <c:pt idx="1031">
                  <c:v>9.0526315789473052E-2</c:v>
                </c:pt>
                <c:pt idx="1032">
                  <c:v>9.0614035087718522E-2</c:v>
                </c:pt>
                <c:pt idx="1033">
                  <c:v>9.070175438596409E-2</c:v>
                </c:pt>
                <c:pt idx="1034">
                  <c:v>9.0789473684209726E-2</c:v>
                </c:pt>
                <c:pt idx="1035">
                  <c:v>9.0877192982455363E-2</c:v>
                </c:pt>
                <c:pt idx="1036">
                  <c:v>9.0964912280700971E-2</c:v>
                </c:pt>
                <c:pt idx="1037">
                  <c:v>9.1052631578946525E-2</c:v>
                </c:pt>
                <c:pt idx="1038">
                  <c:v>9.1140350877192189E-2</c:v>
                </c:pt>
                <c:pt idx="1039">
                  <c:v>9.1228070175437784E-2</c:v>
                </c:pt>
                <c:pt idx="1040">
                  <c:v>9.1315789473683351E-2</c:v>
                </c:pt>
                <c:pt idx="1041">
                  <c:v>9.1403508771928932E-2</c:v>
                </c:pt>
                <c:pt idx="1042">
                  <c:v>9.1491228070174554E-2</c:v>
                </c:pt>
                <c:pt idx="1043">
                  <c:v>9.157894736842026E-2</c:v>
                </c:pt>
                <c:pt idx="1044">
                  <c:v>9.1666666666665841E-2</c:v>
                </c:pt>
                <c:pt idx="1045">
                  <c:v>9.1754385964911492E-2</c:v>
                </c:pt>
                <c:pt idx="1046">
                  <c:v>9.1842105263157003E-2</c:v>
                </c:pt>
                <c:pt idx="1047">
                  <c:v>9.1929824561402723E-2</c:v>
                </c:pt>
                <c:pt idx="1048">
                  <c:v>9.2017543859648193E-2</c:v>
                </c:pt>
                <c:pt idx="1049">
                  <c:v>9.2105263157893941E-2</c:v>
                </c:pt>
                <c:pt idx="1050">
                  <c:v>9.2192982456139466E-2</c:v>
                </c:pt>
                <c:pt idx="1051">
                  <c:v>9.228070175438495E-2</c:v>
                </c:pt>
                <c:pt idx="1052">
                  <c:v>9.2368421052630656E-2</c:v>
                </c:pt>
                <c:pt idx="1053">
                  <c:v>9.2456140350876348E-2</c:v>
                </c:pt>
                <c:pt idx="1054">
                  <c:v>9.2543859649121818E-2</c:v>
                </c:pt>
                <c:pt idx="1055">
                  <c:v>9.2631578947367524E-2</c:v>
                </c:pt>
                <c:pt idx="1056">
                  <c:v>9.2719298245613091E-2</c:v>
                </c:pt>
                <c:pt idx="1057">
                  <c:v>9.2807017543858686E-2</c:v>
                </c:pt>
                <c:pt idx="1058">
                  <c:v>9.2894736842104239E-2</c:v>
                </c:pt>
                <c:pt idx="1059">
                  <c:v>9.2982456140349945E-2</c:v>
                </c:pt>
                <c:pt idx="1060">
                  <c:v>9.3070175438595526E-2</c:v>
                </c:pt>
                <c:pt idx="1061">
                  <c:v>9.3157894736841232E-2</c:v>
                </c:pt>
                <c:pt idx="1062">
                  <c:v>9.3245614035086744E-2</c:v>
                </c:pt>
                <c:pt idx="1063">
                  <c:v>9.3333333333332366E-2</c:v>
                </c:pt>
                <c:pt idx="1064">
                  <c:v>9.342105263157803E-2</c:v>
                </c:pt>
                <c:pt idx="1065">
                  <c:v>9.3508771929823639E-2</c:v>
                </c:pt>
                <c:pt idx="1066">
                  <c:v>9.3596491228069317E-2</c:v>
                </c:pt>
                <c:pt idx="1067">
                  <c:v>9.3684210526314787E-2</c:v>
                </c:pt>
                <c:pt idx="1068">
                  <c:v>9.3771929824560396E-2</c:v>
                </c:pt>
                <c:pt idx="1069">
                  <c:v>9.3859649122806102E-2</c:v>
                </c:pt>
                <c:pt idx="1070">
                  <c:v>9.3947368421051725E-2</c:v>
                </c:pt>
                <c:pt idx="1071">
                  <c:v>9.4035087719297264E-2</c:v>
                </c:pt>
                <c:pt idx="1072">
                  <c:v>9.4122807017542845E-2</c:v>
                </c:pt>
                <c:pt idx="1073">
                  <c:v>9.4210526315788468E-2</c:v>
                </c:pt>
                <c:pt idx="1074">
                  <c:v>9.4298245614034062E-2</c:v>
                </c:pt>
                <c:pt idx="1075">
                  <c:v>9.4385964912279741E-2</c:v>
                </c:pt>
                <c:pt idx="1076">
                  <c:v>9.4473684210525141E-2</c:v>
                </c:pt>
                <c:pt idx="1077">
                  <c:v>9.4561403508770972E-2</c:v>
                </c:pt>
                <c:pt idx="1078">
                  <c:v>9.4649122807016525E-2</c:v>
                </c:pt>
                <c:pt idx="1079">
                  <c:v>9.4736842105262259E-2</c:v>
                </c:pt>
                <c:pt idx="1080">
                  <c:v>9.4824561403507743E-2</c:v>
                </c:pt>
                <c:pt idx="1081">
                  <c:v>9.491228070175331E-2</c:v>
                </c:pt>
                <c:pt idx="1082">
                  <c:v>9.4999999999999002E-2</c:v>
                </c:pt>
                <c:pt idx="1083">
                  <c:v>9.5087719298244514E-2</c:v>
                </c:pt>
                <c:pt idx="1084">
                  <c:v>9.5175438596490261E-2</c:v>
                </c:pt>
                <c:pt idx="1085">
                  <c:v>9.5263157894735648E-2</c:v>
                </c:pt>
                <c:pt idx="1086">
                  <c:v>9.5350877192981451E-2</c:v>
                </c:pt>
                <c:pt idx="1087">
                  <c:v>9.5438596491227004E-2</c:v>
                </c:pt>
                <c:pt idx="1088">
                  <c:v>9.5526315789472752E-2</c:v>
                </c:pt>
                <c:pt idx="1089">
                  <c:v>9.5614035087718208E-2</c:v>
                </c:pt>
                <c:pt idx="1090">
                  <c:v>9.5701754385963803E-2</c:v>
                </c:pt>
                <c:pt idx="1091">
                  <c:v>9.5789473684209481E-2</c:v>
                </c:pt>
                <c:pt idx="1092">
                  <c:v>9.5877192982455062E-2</c:v>
                </c:pt>
                <c:pt idx="1093">
                  <c:v>9.596491228070067E-2</c:v>
                </c:pt>
                <c:pt idx="1094">
                  <c:v>9.6052631578946224E-2</c:v>
                </c:pt>
                <c:pt idx="1095">
                  <c:v>9.6140350877191832E-2</c:v>
                </c:pt>
                <c:pt idx="1096">
                  <c:v>9.6228070175437538E-2</c:v>
                </c:pt>
                <c:pt idx="1097">
                  <c:v>9.631578947368305E-2</c:v>
                </c:pt>
                <c:pt idx="1098">
                  <c:v>9.6403508771928673E-2</c:v>
                </c:pt>
                <c:pt idx="1099">
                  <c:v>9.6491228070174254E-2</c:v>
                </c:pt>
                <c:pt idx="1100">
                  <c:v>9.6578947368419973E-2</c:v>
                </c:pt>
                <c:pt idx="1101">
                  <c:v>9.6666666666665554E-2</c:v>
                </c:pt>
                <c:pt idx="1102">
                  <c:v>9.6754385964911191E-2</c:v>
                </c:pt>
                <c:pt idx="1103">
                  <c:v>9.6842105263156703E-2</c:v>
                </c:pt>
                <c:pt idx="1104">
                  <c:v>9.6929824561402422E-2</c:v>
                </c:pt>
                <c:pt idx="1105">
                  <c:v>9.7017543859647948E-2</c:v>
                </c:pt>
                <c:pt idx="1106">
                  <c:v>9.7105263157893612E-2</c:v>
                </c:pt>
                <c:pt idx="1107">
                  <c:v>9.7192982456139165E-2</c:v>
                </c:pt>
                <c:pt idx="1108">
                  <c:v>9.7280701754384649E-2</c:v>
                </c:pt>
                <c:pt idx="1109">
                  <c:v>9.7368421052630355E-2</c:v>
                </c:pt>
                <c:pt idx="1110">
                  <c:v>9.7456140350876005E-2</c:v>
                </c:pt>
                <c:pt idx="1111">
                  <c:v>9.7543859649121559E-2</c:v>
                </c:pt>
                <c:pt idx="1112">
                  <c:v>9.7631578947367223E-2</c:v>
                </c:pt>
                <c:pt idx="1113">
                  <c:v>9.771929824561279E-2</c:v>
                </c:pt>
                <c:pt idx="1114">
                  <c:v>9.7807017543858427E-2</c:v>
                </c:pt>
                <c:pt idx="1115">
                  <c:v>9.7894736842103994E-2</c:v>
                </c:pt>
                <c:pt idx="1116">
                  <c:v>9.7982456140349616E-2</c:v>
                </c:pt>
                <c:pt idx="1117">
                  <c:v>9.8070175438595225E-2</c:v>
                </c:pt>
                <c:pt idx="1118">
                  <c:v>9.8157894736840945E-2</c:v>
                </c:pt>
                <c:pt idx="1119">
                  <c:v>9.8245614035086484E-2</c:v>
                </c:pt>
                <c:pt idx="1120">
                  <c:v>9.8333333333332065E-2</c:v>
                </c:pt>
                <c:pt idx="1121">
                  <c:v>9.8421052631577702E-2</c:v>
                </c:pt>
                <c:pt idx="1122">
                  <c:v>9.8508771929823338E-2</c:v>
                </c:pt>
                <c:pt idx="1123">
                  <c:v>9.8596491228068975E-2</c:v>
                </c:pt>
                <c:pt idx="1124">
                  <c:v>9.86842105263145E-2</c:v>
                </c:pt>
                <c:pt idx="1125">
                  <c:v>9.8771929824560095E-2</c:v>
                </c:pt>
                <c:pt idx="1126">
                  <c:v>9.8859649122805759E-2</c:v>
                </c:pt>
                <c:pt idx="1127">
                  <c:v>9.8947368421051424E-2</c:v>
                </c:pt>
                <c:pt idx="1128">
                  <c:v>9.9035087719297019E-2</c:v>
                </c:pt>
                <c:pt idx="1129">
                  <c:v>9.9122807017542544E-2</c:v>
                </c:pt>
                <c:pt idx="1130">
                  <c:v>9.9210526315788167E-2</c:v>
                </c:pt>
                <c:pt idx="1131">
                  <c:v>9.9298245614033748E-2</c:v>
                </c:pt>
                <c:pt idx="1132">
                  <c:v>9.9385964912279454E-2</c:v>
                </c:pt>
                <c:pt idx="1133">
                  <c:v>9.9473684210524854E-2</c:v>
                </c:pt>
                <c:pt idx="1134">
                  <c:v>9.9561403508770671E-2</c:v>
                </c:pt>
                <c:pt idx="1135">
                  <c:v>9.9649122807016224E-2</c:v>
                </c:pt>
                <c:pt idx="1136">
                  <c:v>9.9736842105261958E-2</c:v>
                </c:pt>
                <c:pt idx="1137">
                  <c:v>9.982456140350747E-2</c:v>
                </c:pt>
                <c:pt idx="1138">
                  <c:v>9.9912280701753009E-2</c:v>
                </c:pt>
                <c:pt idx="1139">
                  <c:v>9.9999999999998701E-2</c:v>
                </c:pt>
                <c:pt idx="1140">
                  <c:v>0.10008771929824418</c:v>
                </c:pt>
                <c:pt idx="1141">
                  <c:v>0.1001754385964899</c:v>
                </c:pt>
                <c:pt idx="1142">
                  <c:v>0.10026315789473544</c:v>
                </c:pt>
                <c:pt idx="1143">
                  <c:v>0.10035087719298101</c:v>
                </c:pt>
                <c:pt idx="1144">
                  <c:v>0.10043859649122665</c:v>
                </c:pt>
                <c:pt idx="1145">
                  <c:v>0.10052631578947227</c:v>
                </c:pt>
                <c:pt idx="1146">
                  <c:v>0.10061403508771789</c:v>
                </c:pt>
                <c:pt idx="1147">
                  <c:v>0.10070175438596353</c:v>
                </c:pt>
                <c:pt idx="1148">
                  <c:v>0.10078947368420912</c:v>
                </c:pt>
                <c:pt idx="1149">
                  <c:v>0.10087719298245471</c:v>
                </c:pt>
                <c:pt idx="1150">
                  <c:v>0.10096491228070036</c:v>
                </c:pt>
                <c:pt idx="1151">
                  <c:v>0.10105263157894592</c:v>
                </c:pt>
                <c:pt idx="1152">
                  <c:v>0.10114035087719153</c:v>
                </c:pt>
                <c:pt idx="1153">
                  <c:v>0.10122807017543718</c:v>
                </c:pt>
                <c:pt idx="1154">
                  <c:v>0.10131578947368283</c:v>
                </c:pt>
                <c:pt idx="1155">
                  <c:v>0.1014035087719284</c:v>
                </c:pt>
                <c:pt idx="1156">
                  <c:v>0.10149122807017404</c:v>
                </c:pt>
                <c:pt idx="1157">
                  <c:v>0.10157894736841963</c:v>
                </c:pt>
                <c:pt idx="1158">
                  <c:v>0.10166666666666523</c:v>
                </c:pt>
                <c:pt idx="1159">
                  <c:v>0.10175438596491079</c:v>
                </c:pt>
                <c:pt idx="1160">
                  <c:v>0.10184210526315644</c:v>
                </c:pt>
                <c:pt idx="1161">
                  <c:v>0.10192982456140202</c:v>
                </c:pt>
                <c:pt idx="1162">
                  <c:v>0.10201754385964761</c:v>
                </c:pt>
                <c:pt idx="1163">
                  <c:v>0.10210526315789323</c:v>
                </c:pt>
                <c:pt idx="1164">
                  <c:v>0.10219298245613895</c:v>
                </c:pt>
                <c:pt idx="1165">
                  <c:v>0.1022807017543845</c:v>
                </c:pt>
                <c:pt idx="1166">
                  <c:v>0.1023684210526301</c:v>
                </c:pt>
                <c:pt idx="1167">
                  <c:v>0.10245614035087566</c:v>
                </c:pt>
                <c:pt idx="1168">
                  <c:v>0.10254385964912123</c:v>
                </c:pt>
                <c:pt idx="1169">
                  <c:v>0.10263157894736689</c:v>
                </c:pt>
                <c:pt idx="1170">
                  <c:v>0.10271929824561253</c:v>
                </c:pt>
                <c:pt idx="1171">
                  <c:v>0.10280701754385806</c:v>
                </c:pt>
                <c:pt idx="1172">
                  <c:v>0.10289473684210372</c:v>
                </c:pt>
                <c:pt idx="1173">
                  <c:v>0.10298245614034932</c:v>
                </c:pt>
                <c:pt idx="1174">
                  <c:v>0.10307017543859499</c:v>
                </c:pt>
                <c:pt idx="1175">
                  <c:v>0.10315789473684051</c:v>
                </c:pt>
                <c:pt idx="1176">
                  <c:v>0.10324561403508618</c:v>
                </c:pt>
                <c:pt idx="1177">
                  <c:v>0.10333333333333175</c:v>
                </c:pt>
                <c:pt idx="1178">
                  <c:v>0.1034210526315774</c:v>
                </c:pt>
                <c:pt idx="1179">
                  <c:v>0.10350877192982301</c:v>
                </c:pt>
                <c:pt idx="1180">
                  <c:v>0.10359649122806859</c:v>
                </c:pt>
                <c:pt idx="1181">
                  <c:v>0.10368421052631423</c:v>
                </c:pt>
                <c:pt idx="1182">
                  <c:v>0.10377192982455979</c:v>
                </c:pt>
                <c:pt idx="1183">
                  <c:v>0.10385964912280538</c:v>
                </c:pt>
                <c:pt idx="1184">
                  <c:v>0.10394736842105101</c:v>
                </c:pt>
                <c:pt idx="1185">
                  <c:v>0.10403508771929662</c:v>
                </c:pt>
                <c:pt idx="1186">
                  <c:v>0.10412280701754223</c:v>
                </c:pt>
                <c:pt idx="1187">
                  <c:v>0.10421052631578788</c:v>
                </c:pt>
                <c:pt idx="1188">
                  <c:v>0.1042982456140335</c:v>
                </c:pt>
                <c:pt idx="1189">
                  <c:v>0.1043859649122791</c:v>
                </c:pt>
                <c:pt idx="1190">
                  <c:v>0.10447368421052466</c:v>
                </c:pt>
                <c:pt idx="1191">
                  <c:v>0.10456140350877027</c:v>
                </c:pt>
                <c:pt idx="1192">
                  <c:v>0.10464912280701592</c:v>
                </c:pt>
                <c:pt idx="1193">
                  <c:v>0.10473684210526153</c:v>
                </c:pt>
                <c:pt idx="1194">
                  <c:v>0.10482456140350714</c:v>
                </c:pt>
                <c:pt idx="1195">
                  <c:v>0.10491228070175272</c:v>
                </c:pt>
                <c:pt idx="1196">
                  <c:v>0.10499999999999826</c:v>
                </c:pt>
                <c:pt idx="1197">
                  <c:v>0.10508771929824393</c:v>
                </c:pt>
                <c:pt idx="1198">
                  <c:v>0.1051754385964896</c:v>
                </c:pt>
                <c:pt idx="1199">
                  <c:v>0.10526315789473514</c:v>
                </c:pt>
                <c:pt idx="1200">
                  <c:v>0.1053508771929807</c:v>
                </c:pt>
                <c:pt idx="1201">
                  <c:v>0.10543859649122636</c:v>
                </c:pt>
                <c:pt idx="1202">
                  <c:v>0.10552631578947201</c:v>
                </c:pt>
                <c:pt idx="1203">
                  <c:v>0.10561403508771759</c:v>
                </c:pt>
                <c:pt idx="1204">
                  <c:v>0.10570175438596323</c:v>
                </c:pt>
                <c:pt idx="1205">
                  <c:v>0.10578947368420882</c:v>
                </c:pt>
                <c:pt idx="1206">
                  <c:v>0.1058771929824544</c:v>
                </c:pt>
                <c:pt idx="1207">
                  <c:v>0.10596491228070005</c:v>
                </c:pt>
                <c:pt idx="1208">
                  <c:v>0.10605263157894562</c:v>
                </c:pt>
                <c:pt idx="1209">
                  <c:v>0.10614035087719123</c:v>
                </c:pt>
                <c:pt idx="1210">
                  <c:v>0.10622807017543692</c:v>
                </c:pt>
                <c:pt idx="1211">
                  <c:v>0.10631578947368255</c:v>
                </c:pt>
                <c:pt idx="1212">
                  <c:v>0.1064035087719281</c:v>
                </c:pt>
                <c:pt idx="1213">
                  <c:v>0.10649122807017374</c:v>
                </c:pt>
                <c:pt idx="1214">
                  <c:v>0.10657894736841933</c:v>
                </c:pt>
                <c:pt idx="1215">
                  <c:v>0.10666666666666497</c:v>
                </c:pt>
                <c:pt idx="1216">
                  <c:v>0.10675438596491055</c:v>
                </c:pt>
                <c:pt idx="1217">
                  <c:v>0.10684210526315614</c:v>
                </c:pt>
                <c:pt idx="1218">
                  <c:v>0.10692982456140172</c:v>
                </c:pt>
                <c:pt idx="1219">
                  <c:v>0.10701754385964732</c:v>
                </c:pt>
                <c:pt idx="1220">
                  <c:v>0.10710526315789297</c:v>
                </c:pt>
                <c:pt idx="1221">
                  <c:v>0.10719298245613865</c:v>
                </c:pt>
                <c:pt idx="1222">
                  <c:v>0.10728070175438419</c:v>
                </c:pt>
                <c:pt idx="1223">
                  <c:v>0.10736842105262979</c:v>
                </c:pt>
                <c:pt idx="1224">
                  <c:v>0.10745614035087542</c:v>
                </c:pt>
                <c:pt idx="1225">
                  <c:v>0.10754385964912097</c:v>
                </c:pt>
                <c:pt idx="1226">
                  <c:v>0.10763157894736659</c:v>
                </c:pt>
                <c:pt idx="1227">
                  <c:v>0.10771929824561223</c:v>
                </c:pt>
                <c:pt idx="1228">
                  <c:v>0.1078070175438578</c:v>
                </c:pt>
                <c:pt idx="1229">
                  <c:v>0.10789473684210348</c:v>
                </c:pt>
                <c:pt idx="1230">
                  <c:v>0.10798245614034901</c:v>
                </c:pt>
                <c:pt idx="1231">
                  <c:v>0.10807017543859469</c:v>
                </c:pt>
                <c:pt idx="1232">
                  <c:v>0.10815789473684019</c:v>
                </c:pt>
                <c:pt idx="1233">
                  <c:v>0.10824561403508592</c:v>
                </c:pt>
                <c:pt idx="1234">
                  <c:v>0.10833333333333146</c:v>
                </c:pt>
                <c:pt idx="1235">
                  <c:v>0.1084210526315771</c:v>
                </c:pt>
                <c:pt idx="1236">
                  <c:v>0.10850877192982269</c:v>
                </c:pt>
                <c:pt idx="1237">
                  <c:v>0.10859649122806829</c:v>
                </c:pt>
                <c:pt idx="1238">
                  <c:v>0.10868421052631397</c:v>
                </c:pt>
                <c:pt idx="1239">
                  <c:v>0.10877192982455956</c:v>
                </c:pt>
                <c:pt idx="1240">
                  <c:v>0.10885964912280506</c:v>
                </c:pt>
                <c:pt idx="1241">
                  <c:v>0.10894736842105071</c:v>
                </c:pt>
                <c:pt idx="1242">
                  <c:v>0.10903508771929638</c:v>
                </c:pt>
                <c:pt idx="1243">
                  <c:v>0.10912280701754197</c:v>
                </c:pt>
                <c:pt idx="1244">
                  <c:v>0.10921052631578756</c:v>
                </c:pt>
                <c:pt idx="1245">
                  <c:v>0.1092982456140332</c:v>
                </c:pt>
                <c:pt idx="1246">
                  <c:v>0.10938596491227875</c:v>
                </c:pt>
                <c:pt idx="1247">
                  <c:v>0.10947368421052443</c:v>
                </c:pt>
                <c:pt idx="1248">
                  <c:v>0.10956140350877001</c:v>
                </c:pt>
                <c:pt idx="1249">
                  <c:v>0.10964912280701559</c:v>
                </c:pt>
                <c:pt idx="1250">
                  <c:v>0.10973684210526123</c:v>
                </c:pt>
                <c:pt idx="1251">
                  <c:v>0.10982456140350688</c:v>
                </c:pt>
                <c:pt idx="1252">
                  <c:v>0.10991228070175248</c:v>
                </c:pt>
                <c:pt idx="1253">
                  <c:v>0.10999999999999797</c:v>
                </c:pt>
                <c:pt idx="1254">
                  <c:v>0.11008771929824357</c:v>
                </c:pt>
                <c:pt idx="1255">
                  <c:v>0.11017543859648923</c:v>
                </c:pt>
                <c:pt idx="1256">
                  <c:v>0.11026315789473484</c:v>
                </c:pt>
                <c:pt idx="1257">
                  <c:v>0.1103508771929804</c:v>
                </c:pt>
                <c:pt idx="1258">
                  <c:v>0.11043859649122605</c:v>
                </c:pt>
                <c:pt idx="1259">
                  <c:v>0.11052631578947167</c:v>
                </c:pt>
                <c:pt idx="1260">
                  <c:v>0.11061403508771728</c:v>
                </c:pt>
                <c:pt idx="1261">
                  <c:v>0.11070175438596293</c:v>
                </c:pt>
                <c:pt idx="1262">
                  <c:v>0.11078947368420848</c:v>
                </c:pt>
                <c:pt idx="1263">
                  <c:v>0.11087719298245408</c:v>
                </c:pt>
                <c:pt idx="1264">
                  <c:v>0.11096491228069975</c:v>
                </c:pt>
                <c:pt idx="1265">
                  <c:v>0.11105263157894532</c:v>
                </c:pt>
                <c:pt idx="1266">
                  <c:v>0.11114035087719093</c:v>
                </c:pt>
                <c:pt idx="1267">
                  <c:v>0.11122807017543658</c:v>
                </c:pt>
                <c:pt idx="1268">
                  <c:v>0.11131578947368222</c:v>
                </c:pt>
                <c:pt idx="1269">
                  <c:v>0.11140350877192776</c:v>
                </c:pt>
                <c:pt idx="1270">
                  <c:v>0.11149122807017343</c:v>
                </c:pt>
                <c:pt idx="1271">
                  <c:v>0.11157894736841897</c:v>
                </c:pt>
                <c:pt idx="1272">
                  <c:v>0.11166666666666462</c:v>
                </c:pt>
                <c:pt idx="1273">
                  <c:v>0.11175438596491019</c:v>
                </c:pt>
                <c:pt idx="1274">
                  <c:v>0.11184210526315584</c:v>
                </c:pt>
                <c:pt idx="1275">
                  <c:v>0.11192982456140142</c:v>
                </c:pt>
                <c:pt idx="1276">
                  <c:v>0.11201754385964698</c:v>
                </c:pt>
                <c:pt idx="1277">
                  <c:v>0.11210526315789263</c:v>
                </c:pt>
                <c:pt idx="1278">
                  <c:v>0.1121929824561383</c:v>
                </c:pt>
                <c:pt idx="1279">
                  <c:v>0.11228070175438389</c:v>
                </c:pt>
                <c:pt idx="1280">
                  <c:v>0.11236842105262949</c:v>
                </c:pt>
                <c:pt idx="1281">
                  <c:v>0.11245614035087506</c:v>
                </c:pt>
                <c:pt idx="1282">
                  <c:v>0.11254385964912063</c:v>
                </c:pt>
                <c:pt idx="1283">
                  <c:v>0.11263157894736628</c:v>
                </c:pt>
                <c:pt idx="1284">
                  <c:v>0.11271929824561193</c:v>
                </c:pt>
                <c:pt idx="1285">
                  <c:v>0.11280701754385745</c:v>
                </c:pt>
                <c:pt idx="1286">
                  <c:v>0.11289473684210312</c:v>
                </c:pt>
                <c:pt idx="1287">
                  <c:v>0.11298245614034863</c:v>
                </c:pt>
                <c:pt idx="1288">
                  <c:v>0.11307017543859438</c:v>
                </c:pt>
                <c:pt idx="1289">
                  <c:v>0.11315789473683993</c:v>
                </c:pt>
                <c:pt idx="1290">
                  <c:v>0.11324561403508558</c:v>
                </c:pt>
                <c:pt idx="1291">
                  <c:v>0.11333333333333115</c:v>
                </c:pt>
                <c:pt idx="1292">
                  <c:v>0.11342105263157676</c:v>
                </c:pt>
                <c:pt idx="1293">
                  <c:v>0.11350877192982239</c:v>
                </c:pt>
                <c:pt idx="1294">
                  <c:v>0.11359649122806799</c:v>
                </c:pt>
                <c:pt idx="1295">
                  <c:v>0.11368421052631363</c:v>
                </c:pt>
                <c:pt idx="1296">
                  <c:v>0.11377192982455919</c:v>
                </c:pt>
                <c:pt idx="1297">
                  <c:v>0.11385964912280473</c:v>
                </c:pt>
                <c:pt idx="1298">
                  <c:v>0.11394736842105041</c:v>
                </c:pt>
                <c:pt idx="1299">
                  <c:v>0.11403508771929602</c:v>
                </c:pt>
                <c:pt idx="1300">
                  <c:v>0.11412280701754163</c:v>
                </c:pt>
                <c:pt idx="1301">
                  <c:v>0.11421052631578724</c:v>
                </c:pt>
                <c:pt idx="1302">
                  <c:v>0.1142982456140329</c:v>
                </c:pt>
                <c:pt idx="1303">
                  <c:v>0.11438596491227845</c:v>
                </c:pt>
                <c:pt idx="1304">
                  <c:v>0.11447368421052406</c:v>
                </c:pt>
                <c:pt idx="1305">
                  <c:v>0.11456140350876967</c:v>
                </c:pt>
                <c:pt idx="1306">
                  <c:v>0.11464912280701528</c:v>
                </c:pt>
                <c:pt idx="1307">
                  <c:v>0.11473684210526093</c:v>
                </c:pt>
                <c:pt idx="1308">
                  <c:v>0.11482456140350654</c:v>
                </c:pt>
                <c:pt idx="1309">
                  <c:v>0.11491228070175212</c:v>
                </c:pt>
                <c:pt idx="1310">
                  <c:v>0.11499999999999763</c:v>
                </c:pt>
                <c:pt idx="1311">
                  <c:v>0.11508771929824331</c:v>
                </c:pt>
                <c:pt idx="1312">
                  <c:v>0.11517543859648893</c:v>
                </c:pt>
                <c:pt idx="1313">
                  <c:v>0.11526315789473454</c:v>
                </c:pt>
                <c:pt idx="1314">
                  <c:v>0.11535087719298009</c:v>
                </c:pt>
                <c:pt idx="1315">
                  <c:v>0.11543859649122575</c:v>
                </c:pt>
                <c:pt idx="1316">
                  <c:v>0.11552631578947141</c:v>
                </c:pt>
                <c:pt idx="1317">
                  <c:v>0.11561403508771699</c:v>
                </c:pt>
                <c:pt idx="1318">
                  <c:v>0.11570175438596263</c:v>
                </c:pt>
                <c:pt idx="1319">
                  <c:v>0.11578947368420818</c:v>
                </c:pt>
                <c:pt idx="1320">
                  <c:v>0.1158771929824538</c:v>
                </c:pt>
                <c:pt idx="1321">
                  <c:v>0.11596491228069949</c:v>
                </c:pt>
                <c:pt idx="1322">
                  <c:v>0.11605263157894502</c:v>
                </c:pt>
                <c:pt idx="1323">
                  <c:v>0.11614035087719063</c:v>
                </c:pt>
                <c:pt idx="1324">
                  <c:v>0.11622807017543628</c:v>
                </c:pt>
                <c:pt idx="1325">
                  <c:v>0.11631578947368194</c:v>
                </c:pt>
                <c:pt idx="1326">
                  <c:v>0.1164035087719275</c:v>
                </c:pt>
                <c:pt idx="1327">
                  <c:v>0.11649122807017313</c:v>
                </c:pt>
                <c:pt idx="1328">
                  <c:v>0.11657894736841867</c:v>
                </c:pt>
                <c:pt idx="1329">
                  <c:v>0.11666666666666434</c:v>
                </c:pt>
                <c:pt idx="1330">
                  <c:v>0.11675438596490993</c:v>
                </c:pt>
                <c:pt idx="1331">
                  <c:v>0.11684210526315554</c:v>
                </c:pt>
                <c:pt idx="1332">
                  <c:v>0.11692982456140112</c:v>
                </c:pt>
                <c:pt idx="1333">
                  <c:v>0.11701754385964667</c:v>
                </c:pt>
                <c:pt idx="1334">
                  <c:v>0.11710526315789237</c:v>
                </c:pt>
                <c:pt idx="1335">
                  <c:v>0.11719298245613802</c:v>
                </c:pt>
                <c:pt idx="1336">
                  <c:v>0.11728070175438358</c:v>
                </c:pt>
                <c:pt idx="1337">
                  <c:v>0.11736842105262919</c:v>
                </c:pt>
                <c:pt idx="1338">
                  <c:v>0.11745614035087476</c:v>
                </c:pt>
                <c:pt idx="1339">
                  <c:v>0.11754385964912037</c:v>
                </c:pt>
                <c:pt idx="1340">
                  <c:v>0.11763157894736599</c:v>
                </c:pt>
                <c:pt idx="1341">
                  <c:v>0.11771929824561163</c:v>
                </c:pt>
                <c:pt idx="1342">
                  <c:v>0.11780701754385715</c:v>
                </c:pt>
                <c:pt idx="1343">
                  <c:v>0.11789473684210285</c:v>
                </c:pt>
                <c:pt idx="1344">
                  <c:v>0.11798245614034837</c:v>
                </c:pt>
                <c:pt idx="1345">
                  <c:v>0.11807017543859408</c:v>
                </c:pt>
                <c:pt idx="1346">
                  <c:v>0.11815789473683963</c:v>
                </c:pt>
                <c:pt idx="1347">
                  <c:v>0.11824561403508528</c:v>
                </c:pt>
                <c:pt idx="1348">
                  <c:v>0.11833333333333086</c:v>
                </c:pt>
                <c:pt idx="1349">
                  <c:v>0.1184210526315765</c:v>
                </c:pt>
                <c:pt idx="1350">
                  <c:v>0.11850877192982209</c:v>
                </c:pt>
                <c:pt idx="1351">
                  <c:v>0.11859649122806767</c:v>
                </c:pt>
                <c:pt idx="1352">
                  <c:v>0.11868421052631334</c:v>
                </c:pt>
                <c:pt idx="1353">
                  <c:v>0.11877192982455889</c:v>
                </c:pt>
                <c:pt idx="1354">
                  <c:v>0.11885964912280446</c:v>
                </c:pt>
                <c:pt idx="1355">
                  <c:v>0.11894736842105011</c:v>
                </c:pt>
                <c:pt idx="1356">
                  <c:v>0.11903508771929572</c:v>
                </c:pt>
                <c:pt idx="1357">
                  <c:v>0.11912280701754137</c:v>
                </c:pt>
                <c:pt idx="1358">
                  <c:v>0.11921052631578696</c:v>
                </c:pt>
                <c:pt idx="1359">
                  <c:v>0.11929824561403259</c:v>
                </c:pt>
                <c:pt idx="1360">
                  <c:v>0.11938596491227815</c:v>
                </c:pt>
                <c:pt idx="1361">
                  <c:v>0.11947368421052376</c:v>
                </c:pt>
                <c:pt idx="1362">
                  <c:v>0.11956140350876941</c:v>
                </c:pt>
                <c:pt idx="1363">
                  <c:v>0.11964912280701499</c:v>
                </c:pt>
                <c:pt idx="1364">
                  <c:v>0.11973684210526063</c:v>
                </c:pt>
                <c:pt idx="1365">
                  <c:v>0.11982456140350622</c:v>
                </c:pt>
                <c:pt idx="1366">
                  <c:v>0.11991228070175187</c:v>
                </c:pt>
                <c:pt idx="1367">
                  <c:v>0.11999999999999737</c:v>
                </c:pt>
                <c:pt idx="1368">
                  <c:v>0.12008771929824301</c:v>
                </c:pt>
                <c:pt idx="1369">
                  <c:v>0.12017543859648863</c:v>
                </c:pt>
                <c:pt idx="1370">
                  <c:v>0.12026315789473424</c:v>
                </c:pt>
                <c:pt idx="1371">
                  <c:v>0.12035087719297985</c:v>
                </c:pt>
                <c:pt idx="1372">
                  <c:v>0.12043859649122546</c:v>
                </c:pt>
                <c:pt idx="1373">
                  <c:v>0.12052631578947109</c:v>
                </c:pt>
                <c:pt idx="1374">
                  <c:v>0.12061403508771669</c:v>
                </c:pt>
                <c:pt idx="1375">
                  <c:v>0.12070175438596235</c:v>
                </c:pt>
                <c:pt idx="1376">
                  <c:v>0.12078947368420789</c:v>
                </c:pt>
                <c:pt idx="1377">
                  <c:v>0.1208771929824535</c:v>
                </c:pt>
                <c:pt idx="1378">
                  <c:v>0.12096491228069919</c:v>
                </c:pt>
                <c:pt idx="1379">
                  <c:v>0.12105263157894472</c:v>
                </c:pt>
                <c:pt idx="1380">
                  <c:v>0.12114035087719037</c:v>
                </c:pt>
                <c:pt idx="1381">
                  <c:v>0.12122807017543601</c:v>
                </c:pt>
                <c:pt idx="1382">
                  <c:v>0.12131578947368164</c:v>
                </c:pt>
                <c:pt idx="1383">
                  <c:v>0.1214035087719272</c:v>
                </c:pt>
                <c:pt idx="1384">
                  <c:v>0.12149122807017283</c:v>
                </c:pt>
                <c:pt idx="1385">
                  <c:v>0.12157894736841841</c:v>
                </c:pt>
                <c:pt idx="1386">
                  <c:v>0.12166666666666406</c:v>
                </c:pt>
                <c:pt idx="1387">
                  <c:v>0.12175438596490963</c:v>
                </c:pt>
                <c:pt idx="1388">
                  <c:v>0.12184210526315524</c:v>
                </c:pt>
                <c:pt idx="1389">
                  <c:v>0.12192982456140088</c:v>
                </c:pt>
                <c:pt idx="1390">
                  <c:v>0.12201754385964642</c:v>
                </c:pt>
                <c:pt idx="1391">
                  <c:v>0.12210526315789202</c:v>
                </c:pt>
                <c:pt idx="1392">
                  <c:v>0.12219298245613772</c:v>
                </c:pt>
                <c:pt idx="1393">
                  <c:v>0.12228070175438328</c:v>
                </c:pt>
                <c:pt idx="1394">
                  <c:v>0.12236842105262886</c:v>
                </c:pt>
                <c:pt idx="1395">
                  <c:v>0.1224561403508745</c:v>
                </c:pt>
                <c:pt idx="1396">
                  <c:v>0.12254385964912007</c:v>
                </c:pt>
                <c:pt idx="1397">
                  <c:v>0.12263157894736569</c:v>
                </c:pt>
                <c:pt idx="1398">
                  <c:v>0.12271929824561136</c:v>
                </c:pt>
                <c:pt idx="1399">
                  <c:v>0.12280701754385688</c:v>
                </c:pt>
                <c:pt idx="1400">
                  <c:v>0.12289473684210254</c:v>
                </c:pt>
                <c:pt idx="1401">
                  <c:v>0.12298245614034807</c:v>
                </c:pt>
                <c:pt idx="1402">
                  <c:v>0.12307017543859378</c:v>
                </c:pt>
                <c:pt idx="1403">
                  <c:v>0.12315789473683937</c:v>
                </c:pt>
                <c:pt idx="1404">
                  <c:v>0.12324561403508501</c:v>
                </c:pt>
                <c:pt idx="1405">
                  <c:v>0.12333333333333056</c:v>
                </c:pt>
                <c:pt idx="1406">
                  <c:v>0.1234210526315762</c:v>
                </c:pt>
                <c:pt idx="1407">
                  <c:v>0.12350877192982176</c:v>
                </c:pt>
                <c:pt idx="1408">
                  <c:v>0.12359649122806741</c:v>
                </c:pt>
                <c:pt idx="1409">
                  <c:v>0.12368421052631307</c:v>
                </c:pt>
                <c:pt idx="1410">
                  <c:v>0.12377192982455859</c:v>
                </c:pt>
                <c:pt idx="1411">
                  <c:v>0.12385964912280416</c:v>
                </c:pt>
                <c:pt idx="1412">
                  <c:v>0.12394736842104982</c:v>
                </c:pt>
                <c:pt idx="1413">
                  <c:v>0.12403508771929546</c:v>
                </c:pt>
                <c:pt idx="1414">
                  <c:v>0.12412280701754107</c:v>
                </c:pt>
                <c:pt idx="1415">
                  <c:v>0.12421052631578663</c:v>
                </c:pt>
                <c:pt idx="1416">
                  <c:v>0.12429824561403229</c:v>
                </c:pt>
                <c:pt idx="1417">
                  <c:v>0.12438596491227789</c:v>
                </c:pt>
                <c:pt idx="1418">
                  <c:v>0.1244736842105235</c:v>
                </c:pt>
                <c:pt idx="1419">
                  <c:v>0.12456140350876911</c:v>
                </c:pt>
                <c:pt idx="1420">
                  <c:v>0.12464912280701469</c:v>
                </c:pt>
                <c:pt idx="1421">
                  <c:v>0.12473684210526036</c:v>
                </c:pt>
                <c:pt idx="1422">
                  <c:v>0.12482456140350597</c:v>
                </c:pt>
                <c:pt idx="1423">
                  <c:v>0.12491228070175155</c:v>
                </c:pt>
                <c:pt idx="1424">
                  <c:v>0.12499999999999707</c:v>
                </c:pt>
                <c:pt idx="1425">
                  <c:v>0.12508771929824267</c:v>
                </c:pt>
                <c:pt idx="1426">
                  <c:v>0.12517543859648841</c:v>
                </c:pt>
                <c:pt idx="1427">
                  <c:v>0.12526315789473394</c:v>
                </c:pt>
                <c:pt idx="1428">
                  <c:v>0.12535087719297955</c:v>
                </c:pt>
                <c:pt idx="1429">
                  <c:v>0.12543859649122527</c:v>
                </c:pt>
                <c:pt idx="1430">
                  <c:v>0.12552631578947079</c:v>
                </c:pt>
                <c:pt idx="1431">
                  <c:v>0.1256140350877164</c:v>
                </c:pt>
                <c:pt idx="1432">
                  <c:v>0.12570175438596198</c:v>
                </c:pt>
                <c:pt idx="1433">
                  <c:v>0.12578947368420759</c:v>
                </c:pt>
                <c:pt idx="1434">
                  <c:v>0.1258771929824532</c:v>
                </c:pt>
                <c:pt idx="1435">
                  <c:v>0.12596491228069881</c:v>
                </c:pt>
                <c:pt idx="1436">
                  <c:v>0.12605263157894442</c:v>
                </c:pt>
                <c:pt idx="1437">
                  <c:v>0.12614035087719019</c:v>
                </c:pt>
                <c:pt idx="1438">
                  <c:v>0.12622807017543572</c:v>
                </c:pt>
                <c:pt idx="1439">
                  <c:v>0.12631578947368122</c:v>
                </c:pt>
                <c:pt idx="1440">
                  <c:v>0.12640350877192691</c:v>
                </c:pt>
                <c:pt idx="1441">
                  <c:v>0.12649122807017246</c:v>
                </c:pt>
                <c:pt idx="1442">
                  <c:v>0.12657894736841807</c:v>
                </c:pt>
                <c:pt idx="1443">
                  <c:v>0.12666666666666368</c:v>
                </c:pt>
                <c:pt idx="1444">
                  <c:v>0.12675438596490929</c:v>
                </c:pt>
                <c:pt idx="1445">
                  <c:v>0.12684210526315487</c:v>
                </c:pt>
                <c:pt idx="1446">
                  <c:v>0.12692982456140059</c:v>
                </c:pt>
                <c:pt idx="1447">
                  <c:v>0.12701754385964611</c:v>
                </c:pt>
                <c:pt idx="1448">
                  <c:v>0.12710526315789181</c:v>
                </c:pt>
                <c:pt idx="1449">
                  <c:v>0.12719298245613742</c:v>
                </c:pt>
                <c:pt idx="1450">
                  <c:v>0.12728070175438289</c:v>
                </c:pt>
                <c:pt idx="1451">
                  <c:v>0.12736842105262863</c:v>
                </c:pt>
                <c:pt idx="1452">
                  <c:v>0.12745614035087421</c:v>
                </c:pt>
                <c:pt idx="1453">
                  <c:v>0.12754385964911977</c:v>
                </c:pt>
                <c:pt idx="1454">
                  <c:v>0.12763157894736538</c:v>
                </c:pt>
                <c:pt idx="1455">
                  <c:v>0.12771929824561098</c:v>
                </c:pt>
                <c:pt idx="1456">
                  <c:v>0.12780701754385657</c:v>
                </c:pt>
                <c:pt idx="1457">
                  <c:v>0.12789473684210229</c:v>
                </c:pt>
                <c:pt idx="1458">
                  <c:v>0.12798245614034792</c:v>
                </c:pt>
                <c:pt idx="1459">
                  <c:v>0.12807017543859334</c:v>
                </c:pt>
                <c:pt idx="1460">
                  <c:v>0.12815789473683903</c:v>
                </c:pt>
                <c:pt idx="1461">
                  <c:v>0.12824561403508464</c:v>
                </c:pt>
                <c:pt idx="1462">
                  <c:v>0.12833333333333033</c:v>
                </c:pt>
                <c:pt idx="1463">
                  <c:v>0.12842105263157585</c:v>
                </c:pt>
                <c:pt idx="1464">
                  <c:v>0.12850877192982138</c:v>
                </c:pt>
                <c:pt idx="1465">
                  <c:v>0.12859649122806716</c:v>
                </c:pt>
                <c:pt idx="1466">
                  <c:v>0.12868421052631271</c:v>
                </c:pt>
                <c:pt idx="1467">
                  <c:v>0.12877192982455815</c:v>
                </c:pt>
                <c:pt idx="1468">
                  <c:v>0.1288596491228039</c:v>
                </c:pt>
                <c:pt idx="1469">
                  <c:v>0.12894736842104959</c:v>
                </c:pt>
                <c:pt idx="1470">
                  <c:v>0.12903508771929526</c:v>
                </c:pt>
                <c:pt idx="1471">
                  <c:v>0.12912280701754067</c:v>
                </c:pt>
                <c:pt idx="1472">
                  <c:v>0.12921052631578625</c:v>
                </c:pt>
                <c:pt idx="1473">
                  <c:v>0.12929824561403194</c:v>
                </c:pt>
                <c:pt idx="1474">
                  <c:v>0.12938596491227755</c:v>
                </c:pt>
                <c:pt idx="1475">
                  <c:v>0.12947368421052316</c:v>
                </c:pt>
                <c:pt idx="1476">
                  <c:v>0.12956140350876885</c:v>
                </c:pt>
                <c:pt idx="1477">
                  <c:v>0.12964912280701441</c:v>
                </c:pt>
                <c:pt idx="1478">
                  <c:v>0.12973684210525999</c:v>
                </c:pt>
                <c:pt idx="1479">
                  <c:v>0.12982456140350548</c:v>
                </c:pt>
                <c:pt idx="1480">
                  <c:v>0.12991228070175129</c:v>
                </c:pt>
                <c:pt idx="1481">
                  <c:v>0.12999999999999692</c:v>
                </c:pt>
                <c:pt idx="1482">
                  <c:v>0.13008771929824237</c:v>
                </c:pt>
                <c:pt idx="1483">
                  <c:v>0.13017543859648811</c:v>
                </c:pt>
                <c:pt idx="1484">
                  <c:v>0.13026315789473375</c:v>
                </c:pt>
                <c:pt idx="1485">
                  <c:v>0.13035087719297925</c:v>
                </c:pt>
                <c:pt idx="1486">
                  <c:v>0.13043859649122497</c:v>
                </c:pt>
                <c:pt idx="1487">
                  <c:v>0.13052631578947049</c:v>
                </c:pt>
                <c:pt idx="1488">
                  <c:v>0.13061403508771616</c:v>
                </c:pt>
                <c:pt idx="1489">
                  <c:v>0.13070175438596171</c:v>
                </c:pt>
                <c:pt idx="1490">
                  <c:v>0.13078947368420729</c:v>
                </c:pt>
                <c:pt idx="1491">
                  <c:v>0.1308771929824529</c:v>
                </c:pt>
                <c:pt idx="1492">
                  <c:v>0.13096491228069851</c:v>
                </c:pt>
                <c:pt idx="1493">
                  <c:v>0.1310526315789442</c:v>
                </c:pt>
                <c:pt idx="1494">
                  <c:v>0.13114035087718981</c:v>
                </c:pt>
                <c:pt idx="1495">
                  <c:v>0.13122807017543542</c:v>
                </c:pt>
                <c:pt idx="1496">
                  <c:v>0.13131578947368092</c:v>
                </c:pt>
                <c:pt idx="1497">
                  <c:v>0.13140350877192664</c:v>
                </c:pt>
                <c:pt idx="1498">
                  <c:v>0.13149122807017224</c:v>
                </c:pt>
                <c:pt idx="1499">
                  <c:v>0.13157894736841777</c:v>
                </c:pt>
                <c:pt idx="1500">
                  <c:v>0.13166666666666338</c:v>
                </c:pt>
                <c:pt idx="1501">
                  <c:v>0.13175438596490899</c:v>
                </c:pt>
                <c:pt idx="1502">
                  <c:v>0.1318421052631546</c:v>
                </c:pt>
                <c:pt idx="1503">
                  <c:v>0.13192982456140029</c:v>
                </c:pt>
                <c:pt idx="1504">
                  <c:v>0.13201754385964581</c:v>
                </c:pt>
                <c:pt idx="1505">
                  <c:v>0.13210526315789151</c:v>
                </c:pt>
                <c:pt idx="1506">
                  <c:v>0.13219298245613711</c:v>
                </c:pt>
                <c:pt idx="1507">
                  <c:v>0.13228070175438264</c:v>
                </c:pt>
                <c:pt idx="1508">
                  <c:v>0.13236842105262833</c:v>
                </c:pt>
                <c:pt idx="1509">
                  <c:v>0.13245614035087391</c:v>
                </c:pt>
                <c:pt idx="1510">
                  <c:v>0.13254385964911947</c:v>
                </c:pt>
                <c:pt idx="1511">
                  <c:v>0.13263157894736508</c:v>
                </c:pt>
                <c:pt idx="1512">
                  <c:v>0.13271929824561071</c:v>
                </c:pt>
                <c:pt idx="1513">
                  <c:v>0.13280701754385627</c:v>
                </c:pt>
                <c:pt idx="1514">
                  <c:v>0.13289473684210198</c:v>
                </c:pt>
                <c:pt idx="1515">
                  <c:v>0.13298245614034762</c:v>
                </c:pt>
                <c:pt idx="1516">
                  <c:v>0.13307017543859312</c:v>
                </c:pt>
                <c:pt idx="1517">
                  <c:v>0.13315789473683873</c:v>
                </c:pt>
                <c:pt idx="1518">
                  <c:v>0.13324561403508434</c:v>
                </c:pt>
                <c:pt idx="1519">
                  <c:v>0.13333333333333003</c:v>
                </c:pt>
                <c:pt idx="1520">
                  <c:v>0.13342105263157555</c:v>
                </c:pt>
                <c:pt idx="1521">
                  <c:v>0.13350877192982116</c:v>
                </c:pt>
                <c:pt idx="1522">
                  <c:v>0.13359649122806685</c:v>
                </c:pt>
                <c:pt idx="1523">
                  <c:v>0.13368421052631241</c:v>
                </c:pt>
                <c:pt idx="1524">
                  <c:v>0.13377192982455785</c:v>
                </c:pt>
                <c:pt idx="1525">
                  <c:v>0.13385964912280368</c:v>
                </c:pt>
                <c:pt idx="1526">
                  <c:v>0.13394736842104929</c:v>
                </c:pt>
                <c:pt idx="1527">
                  <c:v>0.13403508771929495</c:v>
                </c:pt>
                <c:pt idx="1528">
                  <c:v>0.13412280701754037</c:v>
                </c:pt>
                <c:pt idx="1529">
                  <c:v>0.13421052631578595</c:v>
                </c:pt>
                <c:pt idx="1530">
                  <c:v>0.13429824561403175</c:v>
                </c:pt>
                <c:pt idx="1531">
                  <c:v>0.13438596491227725</c:v>
                </c:pt>
                <c:pt idx="1532">
                  <c:v>0.13447368421052286</c:v>
                </c:pt>
                <c:pt idx="1533">
                  <c:v>0.13456140350876855</c:v>
                </c:pt>
                <c:pt idx="1534">
                  <c:v>0.13464912280701416</c:v>
                </c:pt>
                <c:pt idx="1535">
                  <c:v>0.13473684210525971</c:v>
                </c:pt>
                <c:pt idx="1536">
                  <c:v>0.13482456140350516</c:v>
                </c:pt>
                <c:pt idx="1537">
                  <c:v>0.13491228070175099</c:v>
                </c:pt>
                <c:pt idx="1538">
                  <c:v>0.13499999999999662</c:v>
                </c:pt>
                <c:pt idx="1539">
                  <c:v>0.13508771929824212</c:v>
                </c:pt>
                <c:pt idx="1540">
                  <c:v>0.13517543859648781</c:v>
                </c:pt>
                <c:pt idx="1541">
                  <c:v>0.13526315789473345</c:v>
                </c:pt>
                <c:pt idx="1542">
                  <c:v>0.13535087719297895</c:v>
                </c:pt>
                <c:pt idx="1543">
                  <c:v>0.13543859649122475</c:v>
                </c:pt>
                <c:pt idx="1544">
                  <c:v>0.13552631578947025</c:v>
                </c:pt>
                <c:pt idx="1545">
                  <c:v>0.13561403508771586</c:v>
                </c:pt>
                <c:pt idx="1546">
                  <c:v>0.13570175438596141</c:v>
                </c:pt>
                <c:pt idx="1547">
                  <c:v>0.13578947368420699</c:v>
                </c:pt>
                <c:pt idx="1548">
                  <c:v>0.13587719298245268</c:v>
                </c:pt>
                <c:pt idx="1549">
                  <c:v>0.13596491228069821</c:v>
                </c:pt>
                <c:pt idx="1550">
                  <c:v>0.13605263157894384</c:v>
                </c:pt>
                <c:pt idx="1551">
                  <c:v>0.13614035087718951</c:v>
                </c:pt>
                <c:pt idx="1552">
                  <c:v>0.13622807017543512</c:v>
                </c:pt>
                <c:pt idx="1553">
                  <c:v>0.13631578947368064</c:v>
                </c:pt>
                <c:pt idx="1554">
                  <c:v>0.13640350877192634</c:v>
                </c:pt>
                <c:pt idx="1555">
                  <c:v>0.13649122807017194</c:v>
                </c:pt>
                <c:pt idx="1556">
                  <c:v>0.13657894736841747</c:v>
                </c:pt>
                <c:pt idx="1557">
                  <c:v>0.13666666666666308</c:v>
                </c:pt>
                <c:pt idx="1558">
                  <c:v>0.13675438596490871</c:v>
                </c:pt>
                <c:pt idx="1559">
                  <c:v>0.1368421052631543</c:v>
                </c:pt>
                <c:pt idx="1560">
                  <c:v>0.13692982456139999</c:v>
                </c:pt>
                <c:pt idx="1561">
                  <c:v>0.13701754385964551</c:v>
                </c:pt>
                <c:pt idx="1562">
                  <c:v>0.13710526315789126</c:v>
                </c:pt>
                <c:pt idx="1563">
                  <c:v>0.13719298245613681</c:v>
                </c:pt>
                <c:pt idx="1564">
                  <c:v>0.13728070175438234</c:v>
                </c:pt>
                <c:pt idx="1565">
                  <c:v>0.13736842105262803</c:v>
                </c:pt>
                <c:pt idx="1566">
                  <c:v>0.13745614035087364</c:v>
                </c:pt>
                <c:pt idx="1567">
                  <c:v>0.13754385964911919</c:v>
                </c:pt>
                <c:pt idx="1568">
                  <c:v>0.13763157894736477</c:v>
                </c:pt>
                <c:pt idx="1569">
                  <c:v>0.13771929824561041</c:v>
                </c:pt>
                <c:pt idx="1570">
                  <c:v>0.13780701754385591</c:v>
                </c:pt>
                <c:pt idx="1571">
                  <c:v>0.13789473684210174</c:v>
                </c:pt>
                <c:pt idx="1572">
                  <c:v>0.13798245614034729</c:v>
                </c:pt>
                <c:pt idx="1573">
                  <c:v>0.13807017543859282</c:v>
                </c:pt>
                <c:pt idx="1574">
                  <c:v>0.13815789473683843</c:v>
                </c:pt>
                <c:pt idx="1575">
                  <c:v>0.13824561403508404</c:v>
                </c:pt>
                <c:pt idx="1576">
                  <c:v>0.13833333333332976</c:v>
                </c:pt>
                <c:pt idx="1577">
                  <c:v>0.13842105263157525</c:v>
                </c:pt>
                <c:pt idx="1578">
                  <c:v>0.13850877192982086</c:v>
                </c:pt>
                <c:pt idx="1579">
                  <c:v>0.13859649122806655</c:v>
                </c:pt>
                <c:pt idx="1580">
                  <c:v>0.13868421052631216</c:v>
                </c:pt>
                <c:pt idx="1581">
                  <c:v>0.1387719298245576</c:v>
                </c:pt>
                <c:pt idx="1582">
                  <c:v>0.13885964912280338</c:v>
                </c:pt>
                <c:pt idx="1583">
                  <c:v>0.13894736842104899</c:v>
                </c:pt>
                <c:pt idx="1584">
                  <c:v>0.13903508771929463</c:v>
                </c:pt>
                <c:pt idx="1585">
                  <c:v>0.13912280701754012</c:v>
                </c:pt>
                <c:pt idx="1586">
                  <c:v>0.13921052631578568</c:v>
                </c:pt>
                <c:pt idx="1587">
                  <c:v>0.13929824561403145</c:v>
                </c:pt>
                <c:pt idx="1588">
                  <c:v>0.13938596491227695</c:v>
                </c:pt>
                <c:pt idx="1589">
                  <c:v>0.13947368421052256</c:v>
                </c:pt>
                <c:pt idx="1590">
                  <c:v>0.13956140350876828</c:v>
                </c:pt>
                <c:pt idx="1591">
                  <c:v>0.13964912280701386</c:v>
                </c:pt>
                <c:pt idx="1592">
                  <c:v>0.13973684210525941</c:v>
                </c:pt>
                <c:pt idx="1593">
                  <c:v>0.13982456140350485</c:v>
                </c:pt>
                <c:pt idx="1594">
                  <c:v>0.13991228070175074</c:v>
                </c:pt>
                <c:pt idx="1595">
                  <c:v>0.13999999999999632</c:v>
                </c:pt>
                <c:pt idx="1596">
                  <c:v>0.14008771929824182</c:v>
                </c:pt>
                <c:pt idx="1597">
                  <c:v>0.14017543859648751</c:v>
                </c:pt>
                <c:pt idx="1598">
                  <c:v>0.14026315789473312</c:v>
                </c:pt>
                <c:pt idx="1599">
                  <c:v>0.1403508771929787</c:v>
                </c:pt>
                <c:pt idx="1600">
                  <c:v>0.14043859649122445</c:v>
                </c:pt>
                <c:pt idx="1601">
                  <c:v>0.14052631578946995</c:v>
                </c:pt>
                <c:pt idx="1602">
                  <c:v>0.14061403508771556</c:v>
                </c:pt>
                <c:pt idx="1603">
                  <c:v>0.14070175438596116</c:v>
                </c:pt>
                <c:pt idx="1604">
                  <c:v>0.14078947368420677</c:v>
                </c:pt>
                <c:pt idx="1605">
                  <c:v>0.14087719298245238</c:v>
                </c:pt>
                <c:pt idx="1606">
                  <c:v>0.14096491228069791</c:v>
                </c:pt>
                <c:pt idx="1607">
                  <c:v>0.14105263157894354</c:v>
                </c:pt>
                <c:pt idx="1608">
                  <c:v>0.14114035087718926</c:v>
                </c:pt>
                <c:pt idx="1609">
                  <c:v>0.14122807017543482</c:v>
                </c:pt>
                <c:pt idx="1610">
                  <c:v>0.14131578947368034</c:v>
                </c:pt>
                <c:pt idx="1611">
                  <c:v>0.14140350877192603</c:v>
                </c:pt>
                <c:pt idx="1612">
                  <c:v>0.14149122807017167</c:v>
                </c:pt>
                <c:pt idx="1613">
                  <c:v>0.1415789473684172</c:v>
                </c:pt>
                <c:pt idx="1614">
                  <c:v>0.14166666666666278</c:v>
                </c:pt>
                <c:pt idx="1615">
                  <c:v>0.14175438596490841</c:v>
                </c:pt>
                <c:pt idx="1616">
                  <c:v>0.14184210526315397</c:v>
                </c:pt>
                <c:pt idx="1617">
                  <c:v>0.14192982456139974</c:v>
                </c:pt>
                <c:pt idx="1618">
                  <c:v>0.14201754385964521</c:v>
                </c:pt>
                <c:pt idx="1619">
                  <c:v>0.14210526315789096</c:v>
                </c:pt>
                <c:pt idx="1620">
                  <c:v>0.14219298245613651</c:v>
                </c:pt>
                <c:pt idx="1621">
                  <c:v>0.14228070175438204</c:v>
                </c:pt>
                <c:pt idx="1622">
                  <c:v>0.14236842105262776</c:v>
                </c:pt>
                <c:pt idx="1623">
                  <c:v>0.14245614035087334</c:v>
                </c:pt>
                <c:pt idx="1624">
                  <c:v>0.14254385964911886</c:v>
                </c:pt>
                <c:pt idx="1625">
                  <c:v>0.14263157894736447</c:v>
                </c:pt>
                <c:pt idx="1626">
                  <c:v>0.14271929824561017</c:v>
                </c:pt>
                <c:pt idx="1627">
                  <c:v>0.14280701754385569</c:v>
                </c:pt>
                <c:pt idx="1628">
                  <c:v>0.14289473684210144</c:v>
                </c:pt>
                <c:pt idx="1629">
                  <c:v>0.14298245614034699</c:v>
                </c:pt>
                <c:pt idx="1630">
                  <c:v>0.14307017543859252</c:v>
                </c:pt>
                <c:pt idx="1631">
                  <c:v>0.14315789473683821</c:v>
                </c:pt>
                <c:pt idx="1632">
                  <c:v>0.14324561403508373</c:v>
                </c:pt>
                <c:pt idx="1633">
                  <c:v>0.14333333333332945</c:v>
                </c:pt>
                <c:pt idx="1634">
                  <c:v>0.14342105263157495</c:v>
                </c:pt>
                <c:pt idx="1635">
                  <c:v>0.14350877192982056</c:v>
                </c:pt>
                <c:pt idx="1636">
                  <c:v>0.14359649122806628</c:v>
                </c:pt>
                <c:pt idx="1637">
                  <c:v>0.14368421052631186</c:v>
                </c:pt>
                <c:pt idx="1638">
                  <c:v>0.1437719298245573</c:v>
                </c:pt>
                <c:pt idx="1639">
                  <c:v>0.14385964912280308</c:v>
                </c:pt>
                <c:pt idx="1640">
                  <c:v>0.14394736842104877</c:v>
                </c:pt>
                <c:pt idx="1641">
                  <c:v>0.14403508771929432</c:v>
                </c:pt>
                <c:pt idx="1642">
                  <c:v>0.14412280701753982</c:v>
                </c:pt>
                <c:pt idx="1643">
                  <c:v>0.14421052631578538</c:v>
                </c:pt>
                <c:pt idx="1644">
                  <c:v>0.14429824561403118</c:v>
                </c:pt>
                <c:pt idx="1645">
                  <c:v>0.1443859649122767</c:v>
                </c:pt>
                <c:pt idx="1646">
                  <c:v>0.14447368421052226</c:v>
                </c:pt>
                <c:pt idx="1647">
                  <c:v>0.14456140350876798</c:v>
                </c:pt>
                <c:pt idx="1648">
                  <c:v>0.14464912280701356</c:v>
                </c:pt>
                <c:pt idx="1649">
                  <c:v>0.14473684210525917</c:v>
                </c:pt>
                <c:pt idx="1650">
                  <c:v>0.14482456140350461</c:v>
                </c:pt>
                <c:pt idx="1651">
                  <c:v>0.14491228070175044</c:v>
                </c:pt>
                <c:pt idx="1652">
                  <c:v>0.14499999999999602</c:v>
                </c:pt>
                <c:pt idx="1653">
                  <c:v>0.14508771929824152</c:v>
                </c:pt>
                <c:pt idx="1654">
                  <c:v>0.14517543859648727</c:v>
                </c:pt>
                <c:pt idx="1655">
                  <c:v>0.14526315789473282</c:v>
                </c:pt>
                <c:pt idx="1656">
                  <c:v>0.14535087719297834</c:v>
                </c:pt>
                <c:pt idx="1657">
                  <c:v>0.14543859649122412</c:v>
                </c:pt>
                <c:pt idx="1658">
                  <c:v>0.14552631578946967</c:v>
                </c:pt>
                <c:pt idx="1659">
                  <c:v>0.14561403508771528</c:v>
                </c:pt>
                <c:pt idx="1660">
                  <c:v>0.14570175438596086</c:v>
                </c:pt>
                <c:pt idx="1661">
                  <c:v>0.14578947368420644</c:v>
                </c:pt>
                <c:pt idx="1662">
                  <c:v>0.14587719298245208</c:v>
                </c:pt>
                <c:pt idx="1663">
                  <c:v>0.14596491228069769</c:v>
                </c:pt>
                <c:pt idx="1664">
                  <c:v>0.14605263157894324</c:v>
                </c:pt>
                <c:pt idx="1665">
                  <c:v>0.14614035087718896</c:v>
                </c:pt>
                <c:pt idx="1666">
                  <c:v>0.14622807017543452</c:v>
                </c:pt>
                <c:pt idx="1667">
                  <c:v>0.14631578947368004</c:v>
                </c:pt>
                <c:pt idx="1668">
                  <c:v>0.14640350877192576</c:v>
                </c:pt>
                <c:pt idx="1669">
                  <c:v>0.14649122807017134</c:v>
                </c:pt>
                <c:pt idx="1670">
                  <c:v>0.1465789473684169</c:v>
                </c:pt>
                <c:pt idx="1671">
                  <c:v>0.14666666666666248</c:v>
                </c:pt>
                <c:pt idx="1672">
                  <c:v>0.14675438596490817</c:v>
                </c:pt>
                <c:pt idx="1673">
                  <c:v>0.14684210526315369</c:v>
                </c:pt>
                <c:pt idx="1674">
                  <c:v>0.14692982456139944</c:v>
                </c:pt>
                <c:pt idx="1675">
                  <c:v>0.14701754385964491</c:v>
                </c:pt>
                <c:pt idx="1676">
                  <c:v>0.14710526315789069</c:v>
                </c:pt>
                <c:pt idx="1677">
                  <c:v>0.14719298245613627</c:v>
                </c:pt>
                <c:pt idx="1678">
                  <c:v>0.14728070175438174</c:v>
                </c:pt>
                <c:pt idx="1679">
                  <c:v>0.14736842105262746</c:v>
                </c:pt>
                <c:pt idx="1680">
                  <c:v>0.14745614035087304</c:v>
                </c:pt>
                <c:pt idx="1681">
                  <c:v>0.14754385964911856</c:v>
                </c:pt>
                <c:pt idx="1682">
                  <c:v>0.1476315789473642</c:v>
                </c:pt>
                <c:pt idx="1683">
                  <c:v>0.14771929824560986</c:v>
                </c:pt>
                <c:pt idx="1684">
                  <c:v>0.14780701754385539</c:v>
                </c:pt>
                <c:pt idx="1685">
                  <c:v>0.14789473684210117</c:v>
                </c:pt>
                <c:pt idx="1686">
                  <c:v>0.14798245614034677</c:v>
                </c:pt>
                <c:pt idx="1687">
                  <c:v>0.14807017543859222</c:v>
                </c:pt>
                <c:pt idx="1688">
                  <c:v>0.14815789473683791</c:v>
                </c:pt>
                <c:pt idx="1689">
                  <c:v>0.14824561403508343</c:v>
                </c:pt>
                <c:pt idx="1690">
                  <c:v>0.14833333333332918</c:v>
                </c:pt>
                <c:pt idx="1691">
                  <c:v>0.14842105263157471</c:v>
                </c:pt>
                <c:pt idx="1692">
                  <c:v>0.14850877192982026</c:v>
                </c:pt>
                <c:pt idx="1693">
                  <c:v>0.14859649122806598</c:v>
                </c:pt>
                <c:pt idx="1694">
                  <c:v>0.14868421052631156</c:v>
                </c:pt>
                <c:pt idx="1695">
                  <c:v>0.148771929824557</c:v>
                </c:pt>
                <c:pt idx="1696">
                  <c:v>0.14885964912280278</c:v>
                </c:pt>
                <c:pt idx="1697">
                  <c:v>0.14894736842104847</c:v>
                </c:pt>
                <c:pt idx="1698">
                  <c:v>0.14903508771929402</c:v>
                </c:pt>
                <c:pt idx="1699">
                  <c:v>0.14912280701753952</c:v>
                </c:pt>
                <c:pt idx="1700">
                  <c:v>0.14921052631578513</c:v>
                </c:pt>
                <c:pt idx="1701">
                  <c:v>0.14929824561403088</c:v>
                </c:pt>
                <c:pt idx="1702">
                  <c:v>0.1493859649122764</c:v>
                </c:pt>
                <c:pt idx="1703">
                  <c:v>0.14947368421052196</c:v>
                </c:pt>
                <c:pt idx="1704">
                  <c:v>0.14956140350876773</c:v>
                </c:pt>
                <c:pt idx="1705">
                  <c:v>0.14964912280701329</c:v>
                </c:pt>
                <c:pt idx="1706">
                  <c:v>0.14973684210525887</c:v>
                </c:pt>
                <c:pt idx="1707">
                  <c:v>0.14982456140350431</c:v>
                </c:pt>
                <c:pt idx="1708">
                  <c:v>0.14991228070175017</c:v>
                </c:pt>
                <c:pt idx="1709">
                  <c:v>0.14999999999999578</c:v>
                </c:pt>
                <c:pt idx="1710">
                  <c:v>0.15008771929824122</c:v>
                </c:pt>
                <c:pt idx="1711">
                  <c:v>0.15017543859648697</c:v>
                </c:pt>
                <c:pt idx="1712">
                  <c:v>0.15026315789473252</c:v>
                </c:pt>
                <c:pt idx="1713">
                  <c:v>0.15035087719297804</c:v>
                </c:pt>
                <c:pt idx="1714">
                  <c:v>0.15043859649122385</c:v>
                </c:pt>
                <c:pt idx="1715">
                  <c:v>0.15052631578946937</c:v>
                </c:pt>
                <c:pt idx="1716">
                  <c:v>0.15061403508771498</c:v>
                </c:pt>
                <c:pt idx="1717">
                  <c:v>0.15070175438596056</c:v>
                </c:pt>
                <c:pt idx="1718">
                  <c:v>0.15078947368420623</c:v>
                </c:pt>
                <c:pt idx="1719">
                  <c:v>0.15087719298245178</c:v>
                </c:pt>
                <c:pt idx="1720">
                  <c:v>0.15096491228069739</c:v>
                </c:pt>
                <c:pt idx="1721">
                  <c:v>0.15105263157894291</c:v>
                </c:pt>
                <c:pt idx="1722">
                  <c:v>0.15114035087718869</c:v>
                </c:pt>
                <c:pt idx="1723">
                  <c:v>0.15122807017543427</c:v>
                </c:pt>
                <c:pt idx="1724">
                  <c:v>0.15131578947367974</c:v>
                </c:pt>
                <c:pt idx="1725">
                  <c:v>0.15140350877192546</c:v>
                </c:pt>
                <c:pt idx="1726">
                  <c:v>0.15149122807017104</c:v>
                </c:pt>
                <c:pt idx="1727">
                  <c:v>0.15157894736841659</c:v>
                </c:pt>
                <c:pt idx="1728">
                  <c:v>0.1516666666666622</c:v>
                </c:pt>
                <c:pt idx="1729">
                  <c:v>0.15175438596490787</c:v>
                </c:pt>
                <c:pt idx="1730">
                  <c:v>0.15184210526315339</c:v>
                </c:pt>
                <c:pt idx="1731">
                  <c:v>0.15192982456139917</c:v>
                </c:pt>
                <c:pt idx="1732">
                  <c:v>0.15201754385964472</c:v>
                </c:pt>
                <c:pt idx="1733">
                  <c:v>0.15210526315789039</c:v>
                </c:pt>
                <c:pt idx="1734">
                  <c:v>0.15219298245613597</c:v>
                </c:pt>
                <c:pt idx="1735">
                  <c:v>0.15228070175438144</c:v>
                </c:pt>
                <c:pt idx="1736">
                  <c:v>0.15236842105262721</c:v>
                </c:pt>
                <c:pt idx="1737">
                  <c:v>0.15245614035087277</c:v>
                </c:pt>
                <c:pt idx="1738">
                  <c:v>0.15254385964911826</c:v>
                </c:pt>
                <c:pt idx="1739">
                  <c:v>0.1526315789473639</c:v>
                </c:pt>
                <c:pt idx="1740">
                  <c:v>0.15271929824560956</c:v>
                </c:pt>
                <c:pt idx="1741">
                  <c:v>0.15280701754385509</c:v>
                </c:pt>
                <c:pt idx="1742">
                  <c:v>0.15289473684210086</c:v>
                </c:pt>
                <c:pt idx="1743">
                  <c:v>0.15298245614034647</c:v>
                </c:pt>
                <c:pt idx="1744">
                  <c:v>0.15307017543859192</c:v>
                </c:pt>
                <c:pt idx="1745">
                  <c:v>0.15315789473683761</c:v>
                </c:pt>
                <c:pt idx="1746">
                  <c:v>0.15324561403508322</c:v>
                </c:pt>
                <c:pt idx="1747">
                  <c:v>0.15333333333332888</c:v>
                </c:pt>
                <c:pt idx="1748">
                  <c:v>0.15342105263157441</c:v>
                </c:pt>
                <c:pt idx="1749">
                  <c:v>0.15350877192981988</c:v>
                </c:pt>
                <c:pt idx="1750">
                  <c:v>0.15359649122806573</c:v>
                </c:pt>
                <c:pt idx="1751">
                  <c:v>0.15368421052631129</c:v>
                </c:pt>
                <c:pt idx="1752">
                  <c:v>0.1537719298245567</c:v>
                </c:pt>
                <c:pt idx="1753">
                  <c:v>0.15385964912280248</c:v>
                </c:pt>
                <c:pt idx="1754">
                  <c:v>0.15394736842104817</c:v>
                </c:pt>
                <c:pt idx="1755">
                  <c:v>0.15403508771929381</c:v>
                </c:pt>
                <c:pt idx="1756">
                  <c:v>0.15412280701753922</c:v>
                </c:pt>
                <c:pt idx="1757">
                  <c:v>0.15421052631578483</c:v>
                </c:pt>
                <c:pt idx="1758">
                  <c:v>0.15429824561403058</c:v>
                </c:pt>
                <c:pt idx="1759">
                  <c:v>0.15438596491227613</c:v>
                </c:pt>
                <c:pt idx="1760">
                  <c:v>0.15447368421052171</c:v>
                </c:pt>
                <c:pt idx="1761">
                  <c:v>0.15456140350876738</c:v>
                </c:pt>
                <c:pt idx="1762">
                  <c:v>0.15464912280701298</c:v>
                </c:pt>
                <c:pt idx="1763">
                  <c:v>0.15473684210525857</c:v>
                </c:pt>
                <c:pt idx="1764">
                  <c:v>0.15482456140350401</c:v>
                </c:pt>
                <c:pt idx="1765">
                  <c:v>0.15491228070174987</c:v>
                </c:pt>
                <c:pt idx="1766">
                  <c:v>0.15499999999999547</c:v>
                </c:pt>
                <c:pt idx="1767">
                  <c:v>0.15508771929824092</c:v>
                </c:pt>
                <c:pt idx="1768">
                  <c:v>0.15517543859648669</c:v>
                </c:pt>
                <c:pt idx="1769">
                  <c:v>0.1552631578947323</c:v>
                </c:pt>
                <c:pt idx="1770">
                  <c:v>0.15535087719297774</c:v>
                </c:pt>
                <c:pt idx="1771">
                  <c:v>0.15543859649122355</c:v>
                </c:pt>
                <c:pt idx="1772">
                  <c:v>0.15552631578946907</c:v>
                </c:pt>
                <c:pt idx="1773">
                  <c:v>0.15561403508771474</c:v>
                </c:pt>
                <c:pt idx="1774">
                  <c:v>0.15570175438596029</c:v>
                </c:pt>
                <c:pt idx="1775">
                  <c:v>0.15578947368420587</c:v>
                </c:pt>
                <c:pt idx="1776">
                  <c:v>0.15587719298245148</c:v>
                </c:pt>
                <c:pt idx="1777">
                  <c:v>0.15596491228069709</c:v>
                </c:pt>
                <c:pt idx="1778">
                  <c:v>0.15605263157894272</c:v>
                </c:pt>
                <c:pt idx="1779">
                  <c:v>0.15614035087718839</c:v>
                </c:pt>
                <c:pt idx="1780">
                  <c:v>0.15622807017543397</c:v>
                </c:pt>
                <c:pt idx="1781">
                  <c:v>0.15631578947367944</c:v>
                </c:pt>
                <c:pt idx="1782">
                  <c:v>0.15640350877192521</c:v>
                </c:pt>
                <c:pt idx="1783">
                  <c:v>0.15649122807017077</c:v>
                </c:pt>
                <c:pt idx="1784">
                  <c:v>0.15657894736841629</c:v>
                </c:pt>
                <c:pt idx="1785">
                  <c:v>0.1566666666666619</c:v>
                </c:pt>
                <c:pt idx="1786">
                  <c:v>0.15675438596490757</c:v>
                </c:pt>
                <c:pt idx="1787">
                  <c:v>0.15684210526315309</c:v>
                </c:pt>
                <c:pt idx="1788">
                  <c:v>0.15692982456139887</c:v>
                </c:pt>
                <c:pt idx="1789">
                  <c:v>0.15701754385964442</c:v>
                </c:pt>
                <c:pt idx="1790">
                  <c:v>0.15710526315789</c:v>
                </c:pt>
                <c:pt idx="1791">
                  <c:v>0.15719298245613569</c:v>
                </c:pt>
                <c:pt idx="1792">
                  <c:v>0.15728070175438122</c:v>
                </c:pt>
                <c:pt idx="1793">
                  <c:v>0.15736842105262688</c:v>
                </c:pt>
                <c:pt idx="1794">
                  <c:v>0.15745614035087246</c:v>
                </c:pt>
                <c:pt idx="1795">
                  <c:v>0.15754385964911796</c:v>
                </c:pt>
                <c:pt idx="1796">
                  <c:v>0.15763157894736365</c:v>
                </c:pt>
                <c:pt idx="1797">
                  <c:v>0.15771929824560929</c:v>
                </c:pt>
                <c:pt idx="1798">
                  <c:v>0.15780701754385479</c:v>
                </c:pt>
                <c:pt idx="1799">
                  <c:v>0.15789473684210056</c:v>
                </c:pt>
                <c:pt idx="1800">
                  <c:v>0.1579824561403462</c:v>
                </c:pt>
                <c:pt idx="1801">
                  <c:v>0.15807017543859161</c:v>
                </c:pt>
                <c:pt idx="1802">
                  <c:v>0.15815789473683731</c:v>
                </c:pt>
                <c:pt idx="1803">
                  <c:v>0.15824561403508292</c:v>
                </c:pt>
                <c:pt idx="1804">
                  <c:v>0.15833333333332858</c:v>
                </c:pt>
                <c:pt idx="1805">
                  <c:v>0.15842105263157413</c:v>
                </c:pt>
                <c:pt idx="1806">
                  <c:v>0.15850877192981966</c:v>
                </c:pt>
                <c:pt idx="1807">
                  <c:v>0.15859649122806543</c:v>
                </c:pt>
                <c:pt idx="1808">
                  <c:v>0.15868421052631099</c:v>
                </c:pt>
                <c:pt idx="1809">
                  <c:v>0.1587719298245564</c:v>
                </c:pt>
                <c:pt idx="1810">
                  <c:v>0.15885964912280223</c:v>
                </c:pt>
                <c:pt idx="1811">
                  <c:v>0.15894736842104787</c:v>
                </c:pt>
                <c:pt idx="1812">
                  <c:v>0.15903508771929351</c:v>
                </c:pt>
                <c:pt idx="1813">
                  <c:v>0.15912280701753892</c:v>
                </c:pt>
                <c:pt idx="1814">
                  <c:v>0.15921052631578453</c:v>
                </c:pt>
                <c:pt idx="1815">
                  <c:v>0.1592982456140303</c:v>
                </c:pt>
                <c:pt idx="1816">
                  <c:v>0.15938596491227583</c:v>
                </c:pt>
                <c:pt idx="1817">
                  <c:v>0.15947368421052141</c:v>
                </c:pt>
                <c:pt idx="1818">
                  <c:v>0.15956140350876707</c:v>
                </c:pt>
                <c:pt idx="1819">
                  <c:v>0.15964912280701274</c:v>
                </c:pt>
                <c:pt idx="1820">
                  <c:v>0.15973684210525829</c:v>
                </c:pt>
                <c:pt idx="1821">
                  <c:v>0.15982456140350371</c:v>
                </c:pt>
                <c:pt idx="1822">
                  <c:v>0.15991228070174957</c:v>
                </c:pt>
                <c:pt idx="1823">
                  <c:v>0.1599999999999952</c:v>
                </c:pt>
                <c:pt idx="1824">
                  <c:v>0.16008771929824062</c:v>
                </c:pt>
                <c:pt idx="1825">
                  <c:v>0.16017543859648631</c:v>
                </c:pt>
                <c:pt idx="1826">
                  <c:v>0.16026315789473192</c:v>
                </c:pt>
                <c:pt idx="1827">
                  <c:v>0.16035087719297739</c:v>
                </c:pt>
                <c:pt idx="1828">
                  <c:v>0.16043859649122322</c:v>
                </c:pt>
                <c:pt idx="1829">
                  <c:v>0.16052631578946874</c:v>
                </c:pt>
                <c:pt idx="1830">
                  <c:v>0.16061403508771435</c:v>
                </c:pt>
                <c:pt idx="1831">
                  <c:v>0.16070175438595988</c:v>
                </c:pt>
                <c:pt idx="1832">
                  <c:v>0.16078947368420549</c:v>
                </c:pt>
                <c:pt idx="1833">
                  <c:v>0.16087719298245109</c:v>
                </c:pt>
                <c:pt idx="1834">
                  <c:v>0.1609649122806967</c:v>
                </c:pt>
                <c:pt idx="1835">
                  <c:v>0.16105263157894231</c:v>
                </c:pt>
                <c:pt idx="1836">
                  <c:v>0.161140350877188</c:v>
                </c:pt>
                <c:pt idx="1837">
                  <c:v>0.16122807017543361</c:v>
                </c:pt>
                <c:pt idx="1838">
                  <c:v>0.16131578947367914</c:v>
                </c:pt>
                <c:pt idx="1839">
                  <c:v>0.16140350877192483</c:v>
                </c:pt>
                <c:pt idx="1840">
                  <c:v>0.16149122807017041</c:v>
                </c:pt>
                <c:pt idx="1841">
                  <c:v>0.16157894736841588</c:v>
                </c:pt>
                <c:pt idx="1842">
                  <c:v>0.16166666666666157</c:v>
                </c:pt>
                <c:pt idx="1843">
                  <c:v>0.16175438596490721</c:v>
                </c:pt>
                <c:pt idx="1844">
                  <c:v>0.16184210526315271</c:v>
                </c:pt>
                <c:pt idx="1845">
                  <c:v>0.16192982456139848</c:v>
                </c:pt>
                <c:pt idx="1846">
                  <c:v>0.16201754385964401</c:v>
                </c:pt>
                <c:pt idx="1847">
                  <c:v>0.1621052631578897</c:v>
                </c:pt>
                <c:pt idx="1848">
                  <c:v>0.16219298245613531</c:v>
                </c:pt>
                <c:pt idx="1849">
                  <c:v>0.16228070175438084</c:v>
                </c:pt>
                <c:pt idx="1850">
                  <c:v>0.16236842105262644</c:v>
                </c:pt>
                <c:pt idx="1851">
                  <c:v>0.16245614035087214</c:v>
                </c:pt>
                <c:pt idx="1852">
                  <c:v>0.16254385964911766</c:v>
                </c:pt>
                <c:pt idx="1853">
                  <c:v>0.16263157894736327</c:v>
                </c:pt>
                <c:pt idx="1854">
                  <c:v>0.16271929824560891</c:v>
                </c:pt>
                <c:pt idx="1855">
                  <c:v>0.1628070175438544</c:v>
                </c:pt>
                <c:pt idx="1856">
                  <c:v>0.16289473684210024</c:v>
                </c:pt>
                <c:pt idx="1857">
                  <c:v>0.16298245614034579</c:v>
                </c:pt>
                <c:pt idx="1858">
                  <c:v>0.16307017543859123</c:v>
                </c:pt>
                <c:pt idx="1859">
                  <c:v>0.16315789473683692</c:v>
                </c:pt>
                <c:pt idx="1860">
                  <c:v>0.16324561403508253</c:v>
                </c:pt>
                <c:pt idx="1861">
                  <c:v>0.16333333333332825</c:v>
                </c:pt>
                <c:pt idx="1862">
                  <c:v>0.16342105263157375</c:v>
                </c:pt>
                <c:pt idx="1863">
                  <c:v>0.16350877192981927</c:v>
                </c:pt>
                <c:pt idx="1864">
                  <c:v>0.16359649122806499</c:v>
                </c:pt>
                <c:pt idx="1865">
                  <c:v>0.16368421052631066</c:v>
                </c:pt>
                <c:pt idx="1866">
                  <c:v>0.1637719298245561</c:v>
                </c:pt>
                <c:pt idx="1867">
                  <c:v>0.16385964912280179</c:v>
                </c:pt>
                <c:pt idx="1868">
                  <c:v>0.16394736842104748</c:v>
                </c:pt>
                <c:pt idx="1869">
                  <c:v>0.16403508771929312</c:v>
                </c:pt>
                <c:pt idx="1870">
                  <c:v>0.16412280701753862</c:v>
                </c:pt>
                <c:pt idx="1871">
                  <c:v>0.16421052631578417</c:v>
                </c:pt>
                <c:pt idx="1872">
                  <c:v>0.16429824561402992</c:v>
                </c:pt>
                <c:pt idx="1873">
                  <c:v>0.16438596491227545</c:v>
                </c:pt>
                <c:pt idx="1874">
                  <c:v>0.16447368421052105</c:v>
                </c:pt>
                <c:pt idx="1875">
                  <c:v>0.16456140350876675</c:v>
                </c:pt>
                <c:pt idx="1876">
                  <c:v>0.16464912280701235</c:v>
                </c:pt>
                <c:pt idx="1877">
                  <c:v>0.16473684210525791</c:v>
                </c:pt>
                <c:pt idx="1878">
                  <c:v>0.16482456140350335</c:v>
                </c:pt>
                <c:pt idx="1879">
                  <c:v>0.16491228070174924</c:v>
                </c:pt>
                <c:pt idx="1880">
                  <c:v>0.16499999999999479</c:v>
                </c:pt>
                <c:pt idx="1881">
                  <c:v>0.16508771929824032</c:v>
                </c:pt>
                <c:pt idx="1882">
                  <c:v>0.16517543859648601</c:v>
                </c:pt>
                <c:pt idx="1883">
                  <c:v>0.16526315789473162</c:v>
                </c:pt>
                <c:pt idx="1884">
                  <c:v>0.16535087719297714</c:v>
                </c:pt>
                <c:pt idx="1885">
                  <c:v>0.16543859649122292</c:v>
                </c:pt>
                <c:pt idx="1886">
                  <c:v>0.16552631578946841</c:v>
                </c:pt>
                <c:pt idx="1887">
                  <c:v>0.16561403508771405</c:v>
                </c:pt>
                <c:pt idx="1888">
                  <c:v>0.16570175438595958</c:v>
                </c:pt>
                <c:pt idx="1889">
                  <c:v>0.16578947368420521</c:v>
                </c:pt>
                <c:pt idx="1890">
                  <c:v>0.16587719298245079</c:v>
                </c:pt>
                <c:pt idx="1891">
                  <c:v>0.1659649122806964</c:v>
                </c:pt>
                <c:pt idx="1892">
                  <c:v>0.16605263157894201</c:v>
                </c:pt>
                <c:pt idx="1893">
                  <c:v>0.16614035087718776</c:v>
                </c:pt>
                <c:pt idx="1894">
                  <c:v>0.16622807017543331</c:v>
                </c:pt>
                <c:pt idx="1895">
                  <c:v>0.16631578947367884</c:v>
                </c:pt>
                <c:pt idx="1896">
                  <c:v>0.16640350877192453</c:v>
                </c:pt>
                <c:pt idx="1897">
                  <c:v>0.16649122807017014</c:v>
                </c:pt>
                <c:pt idx="1898">
                  <c:v>0.16657894736841566</c:v>
                </c:pt>
                <c:pt idx="1899">
                  <c:v>0.16666666666666127</c:v>
                </c:pt>
                <c:pt idx="1900">
                  <c:v>0.16675438596490691</c:v>
                </c:pt>
                <c:pt idx="1901">
                  <c:v>0.16684210526315241</c:v>
                </c:pt>
                <c:pt idx="1902">
                  <c:v>0.16692982456139824</c:v>
                </c:pt>
                <c:pt idx="1903">
                  <c:v>0.16701754385964371</c:v>
                </c:pt>
                <c:pt idx="1904">
                  <c:v>0.16710526315788934</c:v>
                </c:pt>
                <c:pt idx="1905">
                  <c:v>0.16719298245613501</c:v>
                </c:pt>
                <c:pt idx="1906">
                  <c:v>0.16728070175438053</c:v>
                </c:pt>
                <c:pt idx="1907">
                  <c:v>0.16736842105262625</c:v>
                </c:pt>
                <c:pt idx="1908">
                  <c:v>0.16745614035087183</c:v>
                </c:pt>
                <c:pt idx="1909">
                  <c:v>0.16754385964911736</c:v>
                </c:pt>
                <c:pt idx="1910">
                  <c:v>0.16763157894736297</c:v>
                </c:pt>
                <c:pt idx="1911">
                  <c:v>0.16771929824560866</c:v>
                </c:pt>
                <c:pt idx="1912">
                  <c:v>0.16780701754385419</c:v>
                </c:pt>
                <c:pt idx="1913">
                  <c:v>0.16789473684209993</c:v>
                </c:pt>
                <c:pt idx="1914">
                  <c:v>0.16798245614034549</c:v>
                </c:pt>
                <c:pt idx="1915">
                  <c:v>0.16807017543859093</c:v>
                </c:pt>
                <c:pt idx="1916">
                  <c:v>0.1681578947368367</c:v>
                </c:pt>
                <c:pt idx="1917">
                  <c:v>0.16824561403508223</c:v>
                </c:pt>
                <c:pt idx="1918">
                  <c:v>0.16833333333332795</c:v>
                </c:pt>
                <c:pt idx="1919">
                  <c:v>0.16842105263157345</c:v>
                </c:pt>
                <c:pt idx="1920">
                  <c:v>0.16850877192981897</c:v>
                </c:pt>
                <c:pt idx="1921">
                  <c:v>0.16859649122806478</c:v>
                </c:pt>
                <c:pt idx="1922">
                  <c:v>0.16868421052631036</c:v>
                </c:pt>
                <c:pt idx="1923">
                  <c:v>0.1687719298245558</c:v>
                </c:pt>
                <c:pt idx="1924">
                  <c:v>0.16885964912280149</c:v>
                </c:pt>
                <c:pt idx="1925">
                  <c:v>0.16894736842104724</c:v>
                </c:pt>
                <c:pt idx="1926">
                  <c:v>0.16903508771929279</c:v>
                </c:pt>
                <c:pt idx="1927">
                  <c:v>0.16912280701753832</c:v>
                </c:pt>
                <c:pt idx="1928">
                  <c:v>0.16921052631578387</c:v>
                </c:pt>
                <c:pt idx="1929">
                  <c:v>0.16929824561402962</c:v>
                </c:pt>
                <c:pt idx="1930">
                  <c:v>0.16938596491227514</c:v>
                </c:pt>
                <c:pt idx="1931">
                  <c:v>0.16947368421052075</c:v>
                </c:pt>
                <c:pt idx="1932">
                  <c:v>0.16956140350876645</c:v>
                </c:pt>
                <c:pt idx="1933">
                  <c:v>0.16964912280701205</c:v>
                </c:pt>
                <c:pt idx="1934">
                  <c:v>0.16973684210525766</c:v>
                </c:pt>
                <c:pt idx="1935">
                  <c:v>0.1698245614035031</c:v>
                </c:pt>
                <c:pt idx="1936">
                  <c:v>0.16991228070174894</c:v>
                </c:pt>
                <c:pt idx="1937">
                  <c:v>0.16999999999999449</c:v>
                </c:pt>
                <c:pt idx="1938">
                  <c:v>0.17008771929823993</c:v>
                </c:pt>
                <c:pt idx="1939">
                  <c:v>0.17017543859648576</c:v>
                </c:pt>
                <c:pt idx="1940">
                  <c:v>0.17026315789473132</c:v>
                </c:pt>
                <c:pt idx="1941">
                  <c:v>0.17035087719297684</c:v>
                </c:pt>
                <c:pt idx="1942">
                  <c:v>0.17043859649122262</c:v>
                </c:pt>
                <c:pt idx="1943">
                  <c:v>0.17052631578946814</c:v>
                </c:pt>
                <c:pt idx="1944">
                  <c:v>0.17061403508771378</c:v>
                </c:pt>
                <c:pt idx="1945">
                  <c:v>0.17070175438595928</c:v>
                </c:pt>
                <c:pt idx="1946">
                  <c:v>0.17078947368420491</c:v>
                </c:pt>
                <c:pt idx="1947">
                  <c:v>0.17087719298245049</c:v>
                </c:pt>
                <c:pt idx="1948">
                  <c:v>0.17096491228069619</c:v>
                </c:pt>
                <c:pt idx="1949">
                  <c:v>0.17105263157894171</c:v>
                </c:pt>
                <c:pt idx="1950">
                  <c:v>0.17114035087718746</c:v>
                </c:pt>
                <c:pt idx="1951">
                  <c:v>0.17122807017543301</c:v>
                </c:pt>
                <c:pt idx="1952">
                  <c:v>0.17131578947367854</c:v>
                </c:pt>
                <c:pt idx="1953">
                  <c:v>0.17140350877192426</c:v>
                </c:pt>
                <c:pt idx="1954">
                  <c:v>0.17149122807016984</c:v>
                </c:pt>
                <c:pt idx="1955">
                  <c:v>0.17157894736841536</c:v>
                </c:pt>
                <c:pt idx="1956">
                  <c:v>0.17166666666666097</c:v>
                </c:pt>
                <c:pt idx="1957">
                  <c:v>0.17175438596490666</c:v>
                </c:pt>
                <c:pt idx="1958">
                  <c:v>0.17184210526315219</c:v>
                </c:pt>
                <c:pt idx="1959">
                  <c:v>0.17192982456139794</c:v>
                </c:pt>
                <c:pt idx="1960">
                  <c:v>0.17201754385964341</c:v>
                </c:pt>
                <c:pt idx="1961">
                  <c:v>0.17210526315788904</c:v>
                </c:pt>
                <c:pt idx="1962">
                  <c:v>0.17219298245613476</c:v>
                </c:pt>
                <c:pt idx="1963">
                  <c:v>0.17228070175438023</c:v>
                </c:pt>
                <c:pt idx="1964">
                  <c:v>0.17236842105262595</c:v>
                </c:pt>
                <c:pt idx="1965">
                  <c:v>0.17245614035087153</c:v>
                </c:pt>
                <c:pt idx="1966">
                  <c:v>0.17254385964911706</c:v>
                </c:pt>
                <c:pt idx="1967">
                  <c:v>0.1726315789473627</c:v>
                </c:pt>
                <c:pt idx="1968">
                  <c:v>0.17271929824560836</c:v>
                </c:pt>
                <c:pt idx="1969">
                  <c:v>0.17280701754385389</c:v>
                </c:pt>
                <c:pt idx="1970">
                  <c:v>0.17289473684209963</c:v>
                </c:pt>
                <c:pt idx="1971">
                  <c:v>0.17298245614034524</c:v>
                </c:pt>
                <c:pt idx="1972">
                  <c:v>0.17307017543859068</c:v>
                </c:pt>
                <c:pt idx="1973">
                  <c:v>0.1731578947368364</c:v>
                </c:pt>
                <c:pt idx="1974">
                  <c:v>0.17324561403508193</c:v>
                </c:pt>
                <c:pt idx="1975">
                  <c:v>0.17333333333332768</c:v>
                </c:pt>
                <c:pt idx="1976">
                  <c:v>0.1734210526315732</c:v>
                </c:pt>
                <c:pt idx="1977">
                  <c:v>0.17350877192981867</c:v>
                </c:pt>
                <c:pt idx="1978">
                  <c:v>0.17359649122806445</c:v>
                </c:pt>
                <c:pt idx="1979">
                  <c:v>0.17368421052631006</c:v>
                </c:pt>
                <c:pt idx="1980">
                  <c:v>0.1737719298245555</c:v>
                </c:pt>
                <c:pt idx="1981">
                  <c:v>0.17385964912280127</c:v>
                </c:pt>
                <c:pt idx="1982">
                  <c:v>0.17394736842104694</c:v>
                </c:pt>
                <c:pt idx="1983">
                  <c:v>0.17403508771929249</c:v>
                </c:pt>
                <c:pt idx="1984">
                  <c:v>0.17412280701753802</c:v>
                </c:pt>
                <c:pt idx="1985">
                  <c:v>0.17421052631578363</c:v>
                </c:pt>
                <c:pt idx="1986">
                  <c:v>0.17429824561402932</c:v>
                </c:pt>
                <c:pt idx="1987">
                  <c:v>0.17438596491227484</c:v>
                </c:pt>
                <c:pt idx="1988">
                  <c:v>0.17447368421052045</c:v>
                </c:pt>
                <c:pt idx="1989">
                  <c:v>0.17456140350876617</c:v>
                </c:pt>
                <c:pt idx="1990">
                  <c:v>0.17464912280701178</c:v>
                </c:pt>
                <c:pt idx="1991">
                  <c:v>0.17473684210525736</c:v>
                </c:pt>
                <c:pt idx="1992">
                  <c:v>0.1748245614035028</c:v>
                </c:pt>
                <c:pt idx="1993">
                  <c:v>0.17491228070174866</c:v>
                </c:pt>
                <c:pt idx="1994">
                  <c:v>0.17499999999999427</c:v>
                </c:pt>
                <c:pt idx="1995">
                  <c:v>0.17508771929823969</c:v>
                </c:pt>
                <c:pt idx="1996">
                  <c:v>0.17517543859648546</c:v>
                </c:pt>
                <c:pt idx="1997">
                  <c:v>0.17526315789473101</c:v>
                </c:pt>
                <c:pt idx="1998">
                  <c:v>0.17535087719297654</c:v>
                </c:pt>
                <c:pt idx="1999">
                  <c:v>0.17543859649122234</c:v>
                </c:pt>
                <c:pt idx="2000">
                  <c:v>0.17552631578946784</c:v>
                </c:pt>
                <c:pt idx="2001">
                  <c:v>0.17561403508771348</c:v>
                </c:pt>
                <c:pt idx="2002">
                  <c:v>0.17570175438595897</c:v>
                </c:pt>
                <c:pt idx="2003">
                  <c:v>0.17578947368420467</c:v>
                </c:pt>
                <c:pt idx="2004">
                  <c:v>0.17587719298245028</c:v>
                </c:pt>
                <c:pt idx="2005">
                  <c:v>0.17596491228069588</c:v>
                </c:pt>
                <c:pt idx="2006">
                  <c:v>0.17605263157894141</c:v>
                </c:pt>
                <c:pt idx="2007">
                  <c:v>0.17614035087718719</c:v>
                </c:pt>
                <c:pt idx="2008">
                  <c:v>0.17622807017543277</c:v>
                </c:pt>
                <c:pt idx="2009">
                  <c:v>0.17631578947367824</c:v>
                </c:pt>
                <c:pt idx="2010">
                  <c:v>0.17640350877192396</c:v>
                </c:pt>
                <c:pt idx="2011">
                  <c:v>0.17649122807016954</c:v>
                </c:pt>
                <c:pt idx="2012">
                  <c:v>0.17657894736841506</c:v>
                </c:pt>
                <c:pt idx="2013">
                  <c:v>0.1766666666666607</c:v>
                </c:pt>
                <c:pt idx="2014">
                  <c:v>0.17675438596490636</c:v>
                </c:pt>
                <c:pt idx="2015">
                  <c:v>0.17684210526315189</c:v>
                </c:pt>
                <c:pt idx="2016">
                  <c:v>0.17692982456139766</c:v>
                </c:pt>
                <c:pt idx="2017">
                  <c:v>0.17701754385964319</c:v>
                </c:pt>
                <c:pt idx="2018">
                  <c:v>0.17710526315788871</c:v>
                </c:pt>
                <c:pt idx="2019">
                  <c:v>0.17719298245613446</c:v>
                </c:pt>
                <c:pt idx="2020">
                  <c:v>0.17728070175437993</c:v>
                </c:pt>
                <c:pt idx="2021">
                  <c:v>0.17736842105262568</c:v>
                </c:pt>
                <c:pt idx="2022">
                  <c:v>0.17745614035087126</c:v>
                </c:pt>
                <c:pt idx="2023">
                  <c:v>0.17754385964911676</c:v>
                </c:pt>
                <c:pt idx="2024">
                  <c:v>0.1776315789473624</c:v>
                </c:pt>
                <c:pt idx="2025">
                  <c:v>0.17771929824560806</c:v>
                </c:pt>
                <c:pt idx="2026">
                  <c:v>0.17780701754385358</c:v>
                </c:pt>
                <c:pt idx="2027">
                  <c:v>0.17789473684209936</c:v>
                </c:pt>
                <c:pt idx="2028">
                  <c:v>0.17798245614034494</c:v>
                </c:pt>
                <c:pt idx="2029">
                  <c:v>0.17807017543859038</c:v>
                </c:pt>
                <c:pt idx="2030">
                  <c:v>0.1781578947368361</c:v>
                </c:pt>
                <c:pt idx="2031">
                  <c:v>0.17824561403508171</c:v>
                </c:pt>
                <c:pt idx="2032">
                  <c:v>0.17833333333332738</c:v>
                </c:pt>
                <c:pt idx="2033">
                  <c:v>0.1784210526315729</c:v>
                </c:pt>
                <c:pt idx="2034">
                  <c:v>0.17850877192981837</c:v>
                </c:pt>
                <c:pt idx="2035">
                  <c:v>0.17859649122806417</c:v>
                </c:pt>
                <c:pt idx="2036">
                  <c:v>0.17868421052630978</c:v>
                </c:pt>
                <c:pt idx="2037">
                  <c:v>0.1787719298245552</c:v>
                </c:pt>
                <c:pt idx="2038">
                  <c:v>0.17885964912280097</c:v>
                </c:pt>
                <c:pt idx="2039">
                  <c:v>0.17894736842104667</c:v>
                </c:pt>
                <c:pt idx="2040">
                  <c:v>0.17903508771929227</c:v>
                </c:pt>
                <c:pt idx="2041">
                  <c:v>0.17912280701753772</c:v>
                </c:pt>
                <c:pt idx="2042">
                  <c:v>0.17921052631578333</c:v>
                </c:pt>
                <c:pt idx="2043">
                  <c:v>0.17929824561402902</c:v>
                </c:pt>
                <c:pt idx="2044">
                  <c:v>0.17938596491227454</c:v>
                </c:pt>
                <c:pt idx="2045">
                  <c:v>0.17947368421052021</c:v>
                </c:pt>
                <c:pt idx="2046">
                  <c:v>0.17956140350876587</c:v>
                </c:pt>
                <c:pt idx="2047">
                  <c:v>0.17964912280701148</c:v>
                </c:pt>
                <c:pt idx="2048">
                  <c:v>0.17973684210525706</c:v>
                </c:pt>
                <c:pt idx="2049">
                  <c:v>0.1798245614035025</c:v>
                </c:pt>
                <c:pt idx="2050">
                  <c:v>0.17991228070174836</c:v>
                </c:pt>
                <c:pt idx="2051">
                  <c:v>0.17999999999999394</c:v>
                </c:pt>
                <c:pt idx="2052">
                  <c:v>0.18008771929823938</c:v>
                </c:pt>
                <c:pt idx="2053">
                  <c:v>0.18017543859648519</c:v>
                </c:pt>
                <c:pt idx="2054">
                  <c:v>0.18026315789473077</c:v>
                </c:pt>
                <c:pt idx="2055">
                  <c:v>0.18035087719297624</c:v>
                </c:pt>
                <c:pt idx="2056">
                  <c:v>0.18043859649122204</c:v>
                </c:pt>
                <c:pt idx="2057">
                  <c:v>0.18052631578946754</c:v>
                </c:pt>
                <c:pt idx="2058">
                  <c:v>0.18061403508771323</c:v>
                </c:pt>
                <c:pt idx="2059">
                  <c:v>0.1807017543859587</c:v>
                </c:pt>
                <c:pt idx="2060">
                  <c:v>0.18078947368420437</c:v>
                </c:pt>
                <c:pt idx="2061">
                  <c:v>0.18087719298244997</c:v>
                </c:pt>
                <c:pt idx="2062">
                  <c:v>0.18096491228069558</c:v>
                </c:pt>
                <c:pt idx="2063">
                  <c:v>0.18105263157894119</c:v>
                </c:pt>
                <c:pt idx="2064">
                  <c:v>0.18114035087718688</c:v>
                </c:pt>
                <c:pt idx="2065">
                  <c:v>0.18122807017543247</c:v>
                </c:pt>
                <c:pt idx="2066">
                  <c:v>0.18131578947367794</c:v>
                </c:pt>
                <c:pt idx="2067">
                  <c:v>0.18140350877192368</c:v>
                </c:pt>
                <c:pt idx="2068">
                  <c:v>0.18149122807016926</c:v>
                </c:pt>
                <c:pt idx="2069">
                  <c:v>0.18157894736841476</c:v>
                </c:pt>
                <c:pt idx="2070">
                  <c:v>0.1816666666666604</c:v>
                </c:pt>
                <c:pt idx="2071">
                  <c:v>0.18175438596490606</c:v>
                </c:pt>
                <c:pt idx="2072">
                  <c:v>0.18184210526315159</c:v>
                </c:pt>
                <c:pt idx="2073">
                  <c:v>0.18192982456139736</c:v>
                </c:pt>
                <c:pt idx="2074">
                  <c:v>0.18201754385964289</c:v>
                </c:pt>
                <c:pt idx="2075">
                  <c:v>0.18210526315788841</c:v>
                </c:pt>
                <c:pt idx="2076">
                  <c:v>0.18219298245613419</c:v>
                </c:pt>
                <c:pt idx="2077">
                  <c:v>0.18228070175437971</c:v>
                </c:pt>
                <c:pt idx="2078">
                  <c:v>0.18236842105262538</c:v>
                </c:pt>
                <c:pt idx="2079">
                  <c:v>0.18245614035087096</c:v>
                </c:pt>
                <c:pt idx="2080">
                  <c:v>0.18254385964911646</c:v>
                </c:pt>
                <c:pt idx="2081">
                  <c:v>0.18263157894736209</c:v>
                </c:pt>
                <c:pt idx="2082">
                  <c:v>0.18271929824560779</c:v>
                </c:pt>
                <c:pt idx="2083">
                  <c:v>0.18280701754385328</c:v>
                </c:pt>
                <c:pt idx="2084">
                  <c:v>0.18289473684209906</c:v>
                </c:pt>
                <c:pt idx="2085">
                  <c:v>0.18298245614034467</c:v>
                </c:pt>
                <c:pt idx="2086">
                  <c:v>0.18307017543859011</c:v>
                </c:pt>
                <c:pt idx="2087">
                  <c:v>0.1831578947368358</c:v>
                </c:pt>
                <c:pt idx="2088">
                  <c:v>0.18324561403508141</c:v>
                </c:pt>
                <c:pt idx="2089">
                  <c:v>0.18333333333332702</c:v>
                </c:pt>
                <c:pt idx="2090">
                  <c:v>0.18342105263157263</c:v>
                </c:pt>
                <c:pt idx="2091">
                  <c:v>0.18350877192981815</c:v>
                </c:pt>
                <c:pt idx="2092">
                  <c:v>0.18359649122806387</c:v>
                </c:pt>
                <c:pt idx="2093">
                  <c:v>0.18368421052630948</c:v>
                </c:pt>
                <c:pt idx="2094">
                  <c:v>0.1837719298245549</c:v>
                </c:pt>
                <c:pt idx="2095">
                  <c:v>0.18385964912280073</c:v>
                </c:pt>
                <c:pt idx="2096">
                  <c:v>0.18394736842104636</c:v>
                </c:pt>
                <c:pt idx="2097">
                  <c:v>0.18403508771929197</c:v>
                </c:pt>
                <c:pt idx="2098">
                  <c:v>0.18412280701753742</c:v>
                </c:pt>
                <c:pt idx="2099">
                  <c:v>0.18421052631578302</c:v>
                </c:pt>
                <c:pt idx="2100">
                  <c:v>0.18429824561402877</c:v>
                </c:pt>
                <c:pt idx="2101">
                  <c:v>0.18438596491227424</c:v>
                </c:pt>
                <c:pt idx="2102">
                  <c:v>0.18447368421051985</c:v>
                </c:pt>
                <c:pt idx="2103">
                  <c:v>0.18456140350876554</c:v>
                </c:pt>
                <c:pt idx="2104">
                  <c:v>0.18464912280701123</c:v>
                </c:pt>
                <c:pt idx="2105">
                  <c:v>0.18473684210525679</c:v>
                </c:pt>
                <c:pt idx="2106">
                  <c:v>0.1848245614035022</c:v>
                </c:pt>
                <c:pt idx="2107">
                  <c:v>0.18491228070174806</c:v>
                </c:pt>
                <c:pt idx="2108">
                  <c:v>0.18499999999999367</c:v>
                </c:pt>
                <c:pt idx="2109">
                  <c:v>0.18508771929823911</c:v>
                </c:pt>
                <c:pt idx="2110">
                  <c:v>0.18517543859648489</c:v>
                </c:pt>
                <c:pt idx="2111">
                  <c:v>0.18526315789473047</c:v>
                </c:pt>
                <c:pt idx="2112">
                  <c:v>0.18535087719297594</c:v>
                </c:pt>
                <c:pt idx="2113">
                  <c:v>0.18543859649122177</c:v>
                </c:pt>
                <c:pt idx="2114">
                  <c:v>0.18552631578946727</c:v>
                </c:pt>
                <c:pt idx="2115">
                  <c:v>0.18561403508771288</c:v>
                </c:pt>
                <c:pt idx="2116">
                  <c:v>0.1857017543859584</c:v>
                </c:pt>
                <c:pt idx="2117">
                  <c:v>0.18578947368420407</c:v>
                </c:pt>
                <c:pt idx="2118">
                  <c:v>0.18587719298244973</c:v>
                </c:pt>
                <c:pt idx="2119">
                  <c:v>0.18596491228069528</c:v>
                </c:pt>
                <c:pt idx="2120">
                  <c:v>0.18605263157894089</c:v>
                </c:pt>
                <c:pt idx="2121">
                  <c:v>0.18614035087718658</c:v>
                </c:pt>
                <c:pt idx="2122">
                  <c:v>0.18622807017543219</c:v>
                </c:pt>
                <c:pt idx="2123">
                  <c:v>0.18631578947367772</c:v>
                </c:pt>
                <c:pt idx="2124">
                  <c:v>0.18640350877192338</c:v>
                </c:pt>
                <c:pt idx="2125">
                  <c:v>0.18649122807016896</c:v>
                </c:pt>
                <c:pt idx="2126">
                  <c:v>0.18657894736841446</c:v>
                </c:pt>
                <c:pt idx="2127">
                  <c:v>0.18666666666666015</c:v>
                </c:pt>
                <c:pt idx="2128">
                  <c:v>0.18675438596490579</c:v>
                </c:pt>
                <c:pt idx="2129">
                  <c:v>0.18684210526315129</c:v>
                </c:pt>
                <c:pt idx="2130">
                  <c:v>0.18692982456139706</c:v>
                </c:pt>
                <c:pt idx="2131">
                  <c:v>0.18701754385964259</c:v>
                </c:pt>
                <c:pt idx="2132">
                  <c:v>0.18710526315788822</c:v>
                </c:pt>
                <c:pt idx="2133">
                  <c:v>0.18719298245613389</c:v>
                </c:pt>
                <c:pt idx="2134">
                  <c:v>0.18728070175437941</c:v>
                </c:pt>
                <c:pt idx="2135">
                  <c:v>0.18736842105262508</c:v>
                </c:pt>
                <c:pt idx="2136">
                  <c:v>0.18745614035087071</c:v>
                </c:pt>
                <c:pt idx="2137">
                  <c:v>0.18754385964911621</c:v>
                </c:pt>
                <c:pt idx="2138">
                  <c:v>0.18763157894736179</c:v>
                </c:pt>
                <c:pt idx="2139">
                  <c:v>0.18771929824560749</c:v>
                </c:pt>
                <c:pt idx="2140">
                  <c:v>0.18780701754385298</c:v>
                </c:pt>
                <c:pt idx="2141">
                  <c:v>0.18789473684209879</c:v>
                </c:pt>
                <c:pt idx="2142">
                  <c:v>0.18798245614034437</c:v>
                </c:pt>
                <c:pt idx="2143">
                  <c:v>0.18807017543858973</c:v>
                </c:pt>
                <c:pt idx="2144">
                  <c:v>0.1881578947368355</c:v>
                </c:pt>
                <c:pt idx="2145">
                  <c:v>0.18824561403508111</c:v>
                </c:pt>
                <c:pt idx="2146">
                  <c:v>0.1883333333333268</c:v>
                </c:pt>
                <c:pt idx="2147">
                  <c:v>0.18842105263157224</c:v>
                </c:pt>
                <c:pt idx="2148">
                  <c:v>0.18850877192981785</c:v>
                </c:pt>
                <c:pt idx="2149">
                  <c:v>0.18859649122806357</c:v>
                </c:pt>
                <c:pt idx="2150">
                  <c:v>0.18868421052630924</c:v>
                </c:pt>
                <c:pt idx="2151">
                  <c:v>0.18877192982455468</c:v>
                </c:pt>
                <c:pt idx="2152">
                  <c:v>0.18885964912280043</c:v>
                </c:pt>
                <c:pt idx="2153">
                  <c:v>0.18894736842104606</c:v>
                </c:pt>
                <c:pt idx="2154">
                  <c:v>0.1890350877192917</c:v>
                </c:pt>
                <c:pt idx="2155">
                  <c:v>0.18912280701753711</c:v>
                </c:pt>
                <c:pt idx="2156">
                  <c:v>0.18921052631578272</c:v>
                </c:pt>
                <c:pt idx="2157">
                  <c:v>0.18929824561402847</c:v>
                </c:pt>
                <c:pt idx="2158">
                  <c:v>0.18938596491227394</c:v>
                </c:pt>
                <c:pt idx="2159">
                  <c:v>0.18947368421051955</c:v>
                </c:pt>
                <c:pt idx="2160">
                  <c:v>0.18956140350876527</c:v>
                </c:pt>
                <c:pt idx="2161">
                  <c:v>0.18964912280701093</c:v>
                </c:pt>
                <c:pt idx="2162">
                  <c:v>0.18973684210525649</c:v>
                </c:pt>
                <c:pt idx="2163">
                  <c:v>0.1898245614035019</c:v>
                </c:pt>
                <c:pt idx="2164">
                  <c:v>0.18991228070174779</c:v>
                </c:pt>
                <c:pt idx="2165">
                  <c:v>0.18999999999999337</c:v>
                </c:pt>
                <c:pt idx="2166">
                  <c:v>0.19008771929823873</c:v>
                </c:pt>
                <c:pt idx="2167">
                  <c:v>0.1901754385964845</c:v>
                </c:pt>
                <c:pt idx="2168">
                  <c:v>0.19026315789473011</c:v>
                </c:pt>
                <c:pt idx="2169">
                  <c:v>0.19035087719297564</c:v>
                </c:pt>
                <c:pt idx="2170">
                  <c:v>0.19043859649122141</c:v>
                </c:pt>
                <c:pt idx="2171">
                  <c:v>0.19052631578946691</c:v>
                </c:pt>
                <c:pt idx="2172">
                  <c:v>0.19061403508771246</c:v>
                </c:pt>
                <c:pt idx="2173">
                  <c:v>0.19070175438595807</c:v>
                </c:pt>
                <c:pt idx="2174">
                  <c:v>0.19078947368420371</c:v>
                </c:pt>
                <c:pt idx="2175">
                  <c:v>0.19087719298244929</c:v>
                </c:pt>
                <c:pt idx="2176">
                  <c:v>0.1909649122806949</c:v>
                </c:pt>
                <c:pt idx="2177">
                  <c:v>0.19105263157894051</c:v>
                </c:pt>
                <c:pt idx="2178">
                  <c:v>0.19114035087718625</c:v>
                </c:pt>
                <c:pt idx="2179">
                  <c:v>0.19122807017543181</c:v>
                </c:pt>
                <c:pt idx="2180">
                  <c:v>0.19131578947367733</c:v>
                </c:pt>
                <c:pt idx="2181">
                  <c:v>0.19140350877192294</c:v>
                </c:pt>
                <c:pt idx="2182">
                  <c:v>0.19149122807016863</c:v>
                </c:pt>
                <c:pt idx="2183">
                  <c:v>0.19157894736841416</c:v>
                </c:pt>
                <c:pt idx="2184">
                  <c:v>0.19166666666665966</c:v>
                </c:pt>
                <c:pt idx="2185">
                  <c:v>0.1917543859649054</c:v>
                </c:pt>
                <c:pt idx="2186">
                  <c:v>0.1918421052631509</c:v>
                </c:pt>
                <c:pt idx="2187">
                  <c:v>0.19192982456139673</c:v>
                </c:pt>
                <c:pt idx="2188">
                  <c:v>0.1920175438596422</c:v>
                </c:pt>
                <c:pt idx="2189">
                  <c:v>0.19210526315788781</c:v>
                </c:pt>
                <c:pt idx="2190">
                  <c:v>0.1921929824561335</c:v>
                </c:pt>
                <c:pt idx="2191">
                  <c:v>0.19228070175437903</c:v>
                </c:pt>
                <c:pt idx="2192">
                  <c:v>0.19236842105262475</c:v>
                </c:pt>
                <c:pt idx="2193">
                  <c:v>0.19245614035087033</c:v>
                </c:pt>
                <c:pt idx="2194">
                  <c:v>0.19254385964911586</c:v>
                </c:pt>
                <c:pt idx="2195">
                  <c:v>0.19263157894736138</c:v>
                </c:pt>
                <c:pt idx="2196">
                  <c:v>0.19271929824560716</c:v>
                </c:pt>
                <c:pt idx="2197">
                  <c:v>0.19280701754385268</c:v>
                </c:pt>
                <c:pt idx="2198">
                  <c:v>0.19289473684209843</c:v>
                </c:pt>
                <c:pt idx="2199">
                  <c:v>0.19298245614034398</c:v>
                </c:pt>
                <c:pt idx="2200">
                  <c:v>0.19307017543858934</c:v>
                </c:pt>
                <c:pt idx="2201">
                  <c:v>0.1931578947368352</c:v>
                </c:pt>
                <c:pt idx="2202">
                  <c:v>0.19324561403508073</c:v>
                </c:pt>
                <c:pt idx="2203">
                  <c:v>0.19333333333332642</c:v>
                </c:pt>
                <c:pt idx="2204">
                  <c:v>0.19342105263157192</c:v>
                </c:pt>
                <c:pt idx="2205">
                  <c:v>0.19350877192981747</c:v>
                </c:pt>
                <c:pt idx="2206">
                  <c:v>0.19359649122806324</c:v>
                </c:pt>
                <c:pt idx="2207">
                  <c:v>0.19368421052630885</c:v>
                </c:pt>
                <c:pt idx="2208">
                  <c:v>0.1937719298245543</c:v>
                </c:pt>
                <c:pt idx="2209">
                  <c:v>0.19385964912279999</c:v>
                </c:pt>
                <c:pt idx="2210">
                  <c:v>0.19394736842104573</c:v>
                </c:pt>
                <c:pt idx="2211">
                  <c:v>0.19403508771929129</c:v>
                </c:pt>
                <c:pt idx="2212">
                  <c:v>0.19412280701753673</c:v>
                </c:pt>
                <c:pt idx="2213">
                  <c:v>0.19421052631578237</c:v>
                </c:pt>
                <c:pt idx="2214">
                  <c:v>0.19429824561402811</c:v>
                </c:pt>
                <c:pt idx="2215">
                  <c:v>0.19438596491227364</c:v>
                </c:pt>
                <c:pt idx="2216">
                  <c:v>0.19447368421051917</c:v>
                </c:pt>
                <c:pt idx="2217">
                  <c:v>0.19456140350876491</c:v>
                </c:pt>
                <c:pt idx="2218">
                  <c:v>0.19464912280701049</c:v>
                </c:pt>
                <c:pt idx="2219">
                  <c:v>0.19473684210525616</c:v>
                </c:pt>
                <c:pt idx="2220">
                  <c:v>0.1948245614035016</c:v>
                </c:pt>
                <c:pt idx="2221">
                  <c:v>0.19491228070174743</c:v>
                </c:pt>
                <c:pt idx="2222">
                  <c:v>0.19499999999999298</c:v>
                </c:pt>
                <c:pt idx="2223">
                  <c:v>0.19508771929823843</c:v>
                </c:pt>
                <c:pt idx="2224">
                  <c:v>0.19517543859648426</c:v>
                </c:pt>
                <c:pt idx="2225">
                  <c:v>0.19526315789472981</c:v>
                </c:pt>
                <c:pt idx="2226">
                  <c:v>0.19535087719297534</c:v>
                </c:pt>
                <c:pt idx="2227">
                  <c:v>0.19543859649122111</c:v>
                </c:pt>
                <c:pt idx="2228">
                  <c:v>0.19552631578946664</c:v>
                </c:pt>
                <c:pt idx="2229">
                  <c:v>0.19561403508771225</c:v>
                </c:pt>
                <c:pt idx="2230">
                  <c:v>0.19570175438595777</c:v>
                </c:pt>
                <c:pt idx="2231">
                  <c:v>0.19578947368420341</c:v>
                </c:pt>
                <c:pt idx="2232">
                  <c:v>0.19587719298244899</c:v>
                </c:pt>
                <c:pt idx="2233">
                  <c:v>0.19596491228069468</c:v>
                </c:pt>
                <c:pt idx="2234">
                  <c:v>0.19605263157894021</c:v>
                </c:pt>
                <c:pt idx="2235">
                  <c:v>0.19614035087718595</c:v>
                </c:pt>
                <c:pt idx="2236">
                  <c:v>0.19622807017543151</c:v>
                </c:pt>
                <c:pt idx="2237">
                  <c:v>0.19631578947367703</c:v>
                </c:pt>
                <c:pt idx="2238">
                  <c:v>0.19640350877192275</c:v>
                </c:pt>
                <c:pt idx="2239">
                  <c:v>0.19649122807016833</c:v>
                </c:pt>
                <c:pt idx="2240">
                  <c:v>0.19657894736841386</c:v>
                </c:pt>
                <c:pt idx="2241">
                  <c:v>0.19666666666665936</c:v>
                </c:pt>
                <c:pt idx="2242">
                  <c:v>0.19675438596490516</c:v>
                </c:pt>
                <c:pt idx="2243">
                  <c:v>0.19684210526315069</c:v>
                </c:pt>
                <c:pt idx="2244">
                  <c:v>0.19692982456139643</c:v>
                </c:pt>
                <c:pt idx="2245">
                  <c:v>0.1970175438596419</c:v>
                </c:pt>
                <c:pt idx="2246">
                  <c:v>0.19710526315788751</c:v>
                </c:pt>
                <c:pt idx="2247">
                  <c:v>0.19719298245613326</c:v>
                </c:pt>
                <c:pt idx="2248">
                  <c:v>0.19728070175437873</c:v>
                </c:pt>
                <c:pt idx="2249">
                  <c:v>0.19736842105262445</c:v>
                </c:pt>
                <c:pt idx="2250">
                  <c:v>0.19745614035087003</c:v>
                </c:pt>
                <c:pt idx="2251">
                  <c:v>0.19754385964911556</c:v>
                </c:pt>
                <c:pt idx="2252">
                  <c:v>0.19763157894736116</c:v>
                </c:pt>
                <c:pt idx="2253">
                  <c:v>0.19771929824560686</c:v>
                </c:pt>
                <c:pt idx="2254">
                  <c:v>0.19780701754385238</c:v>
                </c:pt>
                <c:pt idx="2255">
                  <c:v>0.19789473684209813</c:v>
                </c:pt>
                <c:pt idx="2256">
                  <c:v>0.19798245614034374</c:v>
                </c:pt>
                <c:pt idx="2257">
                  <c:v>0.1980701754385891</c:v>
                </c:pt>
                <c:pt idx="2258">
                  <c:v>0.19815789473683484</c:v>
                </c:pt>
                <c:pt idx="2259">
                  <c:v>0.19824561403508043</c:v>
                </c:pt>
                <c:pt idx="2260">
                  <c:v>0.19833333333332612</c:v>
                </c:pt>
                <c:pt idx="2261">
                  <c:v>0.19842105263157164</c:v>
                </c:pt>
                <c:pt idx="2262">
                  <c:v>0.19850877192981717</c:v>
                </c:pt>
                <c:pt idx="2263">
                  <c:v>0.19859649122806294</c:v>
                </c:pt>
                <c:pt idx="2264">
                  <c:v>0.19868421052630855</c:v>
                </c:pt>
                <c:pt idx="2265">
                  <c:v>0.19877192982455399</c:v>
                </c:pt>
                <c:pt idx="2266">
                  <c:v>0.19885964912279971</c:v>
                </c:pt>
                <c:pt idx="2267">
                  <c:v>0.19894736842104543</c:v>
                </c:pt>
                <c:pt idx="2268">
                  <c:v>0.19903508771929099</c:v>
                </c:pt>
                <c:pt idx="2269">
                  <c:v>0.19912280701753643</c:v>
                </c:pt>
                <c:pt idx="2270">
                  <c:v>0.19921052631578212</c:v>
                </c:pt>
                <c:pt idx="2271">
                  <c:v>0.19929824561402781</c:v>
                </c:pt>
                <c:pt idx="2272">
                  <c:v>0.19938596491227334</c:v>
                </c:pt>
                <c:pt idx="2273">
                  <c:v>0.19947368421051886</c:v>
                </c:pt>
                <c:pt idx="2274">
                  <c:v>0.19956140350876464</c:v>
                </c:pt>
                <c:pt idx="2275">
                  <c:v>0.19964912280701028</c:v>
                </c:pt>
                <c:pt idx="2276">
                  <c:v>0.19973684210525586</c:v>
                </c:pt>
                <c:pt idx="2277">
                  <c:v>0.1998245614035013</c:v>
                </c:pt>
                <c:pt idx="2278">
                  <c:v>0.19991228070174713</c:v>
                </c:pt>
                <c:pt idx="2279">
                  <c:v>0.19999999999999274</c:v>
                </c:pt>
                <c:pt idx="2280">
                  <c:v>0.20008771929823818</c:v>
                </c:pt>
                <c:pt idx="2281">
                  <c:v>0.20017543859648396</c:v>
                </c:pt>
                <c:pt idx="2282">
                  <c:v>0.20026315789472951</c:v>
                </c:pt>
                <c:pt idx="2283">
                  <c:v>0.20035087719297504</c:v>
                </c:pt>
                <c:pt idx="2284">
                  <c:v>0.20043859649122081</c:v>
                </c:pt>
                <c:pt idx="2285">
                  <c:v>0.20052631578946634</c:v>
                </c:pt>
                <c:pt idx="2286">
                  <c:v>0.20061403508771194</c:v>
                </c:pt>
                <c:pt idx="2287">
                  <c:v>0.20070175438595747</c:v>
                </c:pt>
                <c:pt idx="2288">
                  <c:v>0.20078947368420316</c:v>
                </c:pt>
                <c:pt idx="2289">
                  <c:v>0.20087719298244874</c:v>
                </c:pt>
                <c:pt idx="2290">
                  <c:v>0.20096491228069438</c:v>
                </c:pt>
                <c:pt idx="2291">
                  <c:v>0.20105263157893991</c:v>
                </c:pt>
                <c:pt idx="2292">
                  <c:v>0.20114035087718563</c:v>
                </c:pt>
                <c:pt idx="2293">
                  <c:v>0.20122807017543126</c:v>
                </c:pt>
                <c:pt idx="2294">
                  <c:v>0.20131578947367673</c:v>
                </c:pt>
                <c:pt idx="2295">
                  <c:v>0.20140350877192245</c:v>
                </c:pt>
                <c:pt idx="2296">
                  <c:v>0.20149122807016803</c:v>
                </c:pt>
                <c:pt idx="2297">
                  <c:v>0.20157894736841356</c:v>
                </c:pt>
                <c:pt idx="2298">
                  <c:v>0.20166666666665917</c:v>
                </c:pt>
                <c:pt idx="2299">
                  <c:v>0.20175438596490486</c:v>
                </c:pt>
                <c:pt idx="2300">
                  <c:v>0.20184210526315038</c:v>
                </c:pt>
                <c:pt idx="2301">
                  <c:v>0.20192982456139613</c:v>
                </c:pt>
                <c:pt idx="2302">
                  <c:v>0.20201754385964169</c:v>
                </c:pt>
                <c:pt idx="2303">
                  <c:v>0.20210526315788721</c:v>
                </c:pt>
                <c:pt idx="2304">
                  <c:v>0.20219298245613296</c:v>
                </c:pt>
                <c:pt idx="2305">
                  <c:v>0.20228070175437843</c:v>
                </c:pt>
                <c:pt idx="2306">
                  <c:v>0.20236842105262412</c:v>
                </c:pt>
                <c:pt idx="2307">
                  <c:v>0.20245614035086976</c:v>
                </c:pt>
                <c:pt idx="2308">
                  <c:v>0.20254385964911525</c:v>
                </c:pt>
                <c:pt idx="2309">
                  <c:v>0.20263157894736086</c:v>
                </c:pt>
                <c:pt idx="2310">
                  <c:v>0.20271929824560656</c:v>
                </c:pt>
                <c:pt idx="2311">
                  <c:v>0.20280701754385208</c:v>
                </c:pt>
                <c:pt idx="2312">
                  <c:v>0.20289473684209783</c:v>
                </c:pt>
                <c:pt idx="2313">
                  <c:v>0.20298245614034344</c:v>
                </c:pt>
                <c:pt idx="2314">
                  <c:v>0.2030701754385888</c:v>
                </c:pt>
                <c:pt idx="2315">
                  <c:v>0.20315789473683454</c:v>
                </c:pt>
                <c:pt idx="2316">
                  <c:v>0.20324561403508021</c:v>
                </c:pt>
                <c:pt idx="2317">
                  <c:v>0.20333333333332582</c:v>
                </c:pt>
                <c:pt idx="2318">
                  <c:v>0.20342105263157134</c:v>
                </c:pt>
                <c:pt idx="2319">
                  <c:v>0.20350877192981687</c:v>
                </c:pt>
                <c:pt idx="2320">
                  <c:v>0.20359649122806264</c:v>
                </c:pt>
                <c:pt idx="2321">
                  <c:v>0.20368421052630828</c:v>
                </c:pt>
                <c:pt idx="2322">
                  <c:v>0.20377192982455369</c:v>
                </c:pt>
                <c:pt idx="2323">
                  <c:v>0.20385964912279941</c:v>
                </c:pt>
                <c:pt idx="2324">
                  <c:v>0.20394736842104513</c:v>
                </c:pt>
                <c:pt idx="2325">
                  <c:v>0.20403508771929074</c:v>
                </c:pt>
                <c:pt idx="2326">
                  <c:v>0.20412280701753618</c:v>
                </c:pt>
                <c:pt idx="2327">
                  <c:v>0.20421052631578182</c:v>
                </c:pt>
                <c:pt idx="2328">
                  <c:v>0.20429824561402751</c:v>
                </c:pt>
                <c:pt idx="2329">
                  <c:v>0.20438596491227304</c:v>
                </c:pt>
                <c:pt idx="2330">
                  <c:v>0.20447368421051865</c:v>
                </c:pt>
                <c:pt idx="2331">
                  <c:v>0.20456140350876434</c:v>
                </c:pt>
                <c:pt idx="2332">
                  <c:v>0.20464912280700995</c:v>
                </c:pt>
                <c:pt idx="2333">
                  <c:v>0.20473684210525556</c:v>
                </c:pt>
                <c:pt idx="2334">
                  <c:v>0.204824561403501</c:v>
                </c:pt>
                <c:pt idx="2335">
                  <c:v>0.20491228070174686</c:v>
                </c:pt>
                <c:pt idx="2336">
                  <c:v>0.20499999999999244</c:v>
                </c:pt>
                <c:pt idx="2337">
                  <c:v>0.20508771929823788</c:v>
                </c:pt>
                <c:pt idx="2338">
                  <c:v>0.20517543859648368</c:v>
                </c:pt>
                <c:pt idx="2339">
                  <c:v>0.20526315789472926</c:v>
                </c:pt>
                <c:pt idx="2340">
                  <c:v>0.20535087719297473</c:v>
                </c:pt>
                <c:pt idx="2341">
                  <c:v>0.20543859649122051</c:v>
                </c:pt>
                <c:pt idx="2342">
                  <c:v>0.20552631578946604</c:v>
                </c:pt>
                <c:pt idx="2343">
                  <c:v>0.20561403508771167</c:v>
                </c:pt>
                <c:pt idx="2344">
                  <c:v>0.2057017543859572</c:v>
                </c:pt>
                <c:pt idx="2345">
                  <c:v>0.20578947368420286</c:v>
                </c:pt>
                <c:pt idx="2346">
                  <c:v>0.20587719298244841</c:v>
                </c:pt>
                <c:pt idx="2347">
                  <c:v>0.20596491228069408</c:v>
                </c:pt>
                <c:pt idx="2348">
                  <c:v>0.20605263157893969</c:v>
                </c:pt>
                <c:pt idx="2349">
                  <c:v>0.20614035087718532</c:v>
                </c:pt>
                <c:pt idx="2350">
                  <c:v>0.20622807017543096</c:v>
                </c:pt>
                <c:pt idx="2351">
                  <c:v>0.20631578947367643</c:v>
                </c:pt>
                <c:pt idx="2352">
                  <c:v>0.20640350877192218</c:v>
                </c:pt>
                <c:pt idx="2353">
                  <c:v>0.20649122807016776</c:v>
                </c:pt>
                <c:pt idx="2354">
                  <c:v>0.20657894736841326</c:v>
                </c:pt>
                <c:pt idx="2355">
                  <c:v>0.20666666666665887</c:v>
                </c:pt>
                <c:pt idx="2356">
                  <c:v>0.20675438596490456</c:v>
                </c:pt>
                <c:pt idx="2357">
                  <c:v>0.20684210526315008</c:v>
                </c:pt>
                <c:pt idx="2358">
                  <c:v>0.20692982456139586</c:v>
                </c:pt>
                <c:pt idx="2359">
                  <c:v>0.20701754385964138</c:v>
                </c:pt>
                <c:pt idx="2360">
                  <c:v>0.20710526315788691</c:v>
                </c:pt>
                <c:pt idx="2361">
                  <c:v>0.20719298245613268</c:v>
                </c:pt>
                <c:pt idx="2362">
                  <c:v>0.20728070175437821</c:v>
                </c:pt>
                <c:pt idx="2363">
                  <c:v>0.20736842105262382</c:v>
                </c:pt>
                <c:pt idx="2364">
                  <c:v>0.20745614035086946</c:v>
                </c:pt>
                <c:pt idx="2365">
                  <c:v>0.20754385964911495</c:v>
                </c:pt>
                <c:pt idx="2366">
                  <c:v>0.20763157894736056</c:v>
                </c:pt>
                <c:pt idx="2367">
                  <c:v>0.20771929824560628</c:v>
                </c:pt>
                <c:pt idx="2368">
                  <c:v>0.20780701754385178</c:v>
                </c:pt>
                <c:pt idx="2369">
                  <c:v>0.20789473684209753</c:v>
                </c:pt>
                <c:pt idx="2370">
                  <c:v>0.20798245614034316</c:v>
                </c:pt>
                <c:pt idx="2371">
                  <c:v>0.20807017543858852</c:v>
                </c:pt>
                <c:pt idx="2372">
                  <c:v>0.20815789473683421</c:v>
                </c:pt>
                <c:pt idx="2373">
                  <c:v>0.20824561403507991</c:v>
                </c:pt>
                <c:pt idx="2374">
                  <c:v>0.20833333333332552</c:v>
                </c:pt>
                <c:pt idx="2375">
                  <c:v>0.20842105263157104</c:v>
                </c:pt>
                <c:pt idx="2376">
                  <c:v>0.20850877192981665</c:v>
                </c:pt>
                <c:pt idx="2377">
                  <c:v>0.20859649122806234</c:v>
                </c:pt>
                <c:pt idx="2378">
                  <c:v>0.20868421052630798</c:v>
                </c:pt>
                <c:pt idx="2379">
                  <c:v>0.20877192982455339</c:v>
                </c:pt>
                <c:pt idx="2380">
                  <c:v>0.20885964912279917</c:v>
                </c:pt>
                <c:pt idx="2381">
                  <c:v>0.20894736842104486</c:v>
                </c:pt>
                <c:pt idx="2382">
                  <c:v>0.20903508771929044</c:v>
                </c:pt>
                <c:pt idx="2383">
                  <c:v>0.20912280701753588</c:v>
                </c:pt>
                <c:pt idx="2384">
                  <c:v>0.20921052631578152</c:v>
                </c:pt>
                <c:pt idx="2385">
                  <c:v>0.20929824561402727</c:v>
                </c:pt>
                <c:pt idx="2386">
                  <c:v>0.20938596491227274</c:v>
                </c:pt>
                <c:pt idx="2387">
                  <c:v>0.20947368421051835</c:v>
                </c:pt>
                <c:pt idx="2388">
                  <c:v>0.20956140350876404</c:v>
                </c:pt>
                <c:pt idx="2389">
                  <c:v>0.20964912280700967</c:v>
                </c:pt>
                <c:pt idx="2390">
                  <c:v>0.20973684210525528</c:v>
                </c:pt>
                <c:pt idx="2391">
                  <c:v>0.2098245614035007</c:v>
                </c:pt>
                <c:pt idx="2392">
                  <c:v>0.20991228070174656</c:v>
                </c:pt>
                <c:pt idx="2393">
                  <c:v>0.20999999999999217</c:v>
                </c:pt>
                <c:pt idx="2394">
                  <c:v>0.21008771929823761</c:v>
                </c:pt>
                <c:pt idx="2395">
                  <c:v>0.21017543859648338</c:v>
                </c:pt>
                <c:pt idx="2396">
                  <c:v>0.21026315789472896</c:v>
                </c:pt>
                <c:pt idx="2397">
                  <c:v>0.21035087719297443</c:v>
                </c:pt>
                <c:pt idx="2398">
                  <c:v>0.21043859649122026</c:v>
                </c:pt>
                <c:pt idx="2399">
                  <c:v>0.21052631578946576</c:v>
                </c:pt>
                <c:pt idx="2400">
                  <c:v>0.21061403508771137</c:v>
                </c:pt>
                <c:pt idx="2401">
                  <c:v>0.2107017543859569</c:v>
                </c:pt>
                <c:pt idx="2402">
                  <c:v>0.21078947368420256</c:v>
                </c:pt>
                <c:pt idx="2403">
                  <c:v>0.21087719298244817</c:v>
                </c:pt>
                <c:pt idx="2404">
                  <c:v>0.21096491228069378</c:v>
                </c:pt>
                <c:pt idx="2405">
                  <c:v>0.21105263157893939</c:v>
                </c:pt>
                <c:pt idx="2406">
                  <c:v>0.21114035087718502</c:v>
                </c:pt>
                <c:pt idx="2407">
                  <c:v>0.21122807017543069</c:v>
                </c:pt>
                <c:pt idx="2408">
                  <c:v>0.21131578947367621</c:v>
                </c:pt>
                <c:pt idx="2409">
                  <c:v>0.21140350877192188</c:v>
                </c:pt>
                <c:pt idx="2410">
                  <c:v>0.21149122807016746</c:v>
                </c:pt>
                <c:pt idx="2411">
                  <c:v>0.21157894736841296</c:v>
                </c:pt>
                <c:pt idx="2412">
                  <c:v>0.21166666666665848</c:v>
                </c:pt>
                <c:pt idx="2413">
                  <c:v>0.21175438596490428</c:v>
                </c:pt>
                <c:pt idx="2414">
                  <c:v>0.21184210526314978</c:v>
                </c:pt>
                <c:pt idx="2415">
                  <c:v>0.21192982456139556</c:v>
                </c:pt>
                <c:pt idx="2416">
                  <c:v>0.21201754385964108</c:v>
                </c:pt>
                <c:pt idx="2417">
                  <c:v>0.21210526315788669</c:v>
                </c:pt>
                <c:pt idx="2418">
                  <c:v>0.21219298245613238</c:v>
                </c:pt>
                <c:pt idx="2419">
                  <c:v>0.21228070175437791</c:v>
                </c:pt>
                <c:pt idx="2420">
                  <c:v>0.21236842105262352</c:v>
                </c:pt>
                <c:pt idx="2421">
                  <c:v>0.21245614035086918</c:v>
                </c:pt>
                <c:pt idx="2422">
                  <c:v>0.21254385964911471</c:v>
                </c:pt>
                <c:pt idx="2423">
                  <c:v>0.21263157894736026</c:v>
                </c:pt>
                <c:pt idx="2424">
                  <c:v>0.21271929824560598</c:v>
                </c:pt>
                <c:pt idx="2425">
                  <c:v>0.21280701754385148</c:v>
                </c:pt>
                <c:pt idx="2426">
                  <c:v>0.21289473684209725</c:v>
                </c:pt>
                <c:pt idx="2427">
                  <c:v>0.21298245614034286</c:v>
                </c:pt>
                <c:pt idx="2428">
                  <c:v>0.21307017543858822</c:v>
                </c:pt>
                <c:pt idx="2429">
                  <c:v>0.21315789473683391</c:v>
                </c:pt>
                <c:pt idx="2430">
                  <c:v>0.21324561403507961</c:v>
                </c:pt>
                <c:pt idx="2431">
                  <c:v>0.21333333333332527</c:v>
                </c:pt>
                <c:pt idx="2432">
                  <c:v>0.21342105263157074</c:v>
                </c:pt>
                <c:pt idx="2433">
                  <c:v>0.21350877192981635</c:v>
                </c:pt>
                <c:pt idx="2434">
                  <c:v>0.21359649122806204</c:v>
                </c:pt>
                <c:pt idx="2435">
                  <c:v>0.21368421052630773</c:v>
                </c:pt>
                <c:pt idx="2436">
                  <c:v>0.21377192982455318</c:v>
                </c:pt>
                <c:pt idx="2437">
                  <c:v>0.21385964912279887</c:v>
                </c:pt>
                <c:pt idx="2438">
                  <c:v>0.21394736842104456</c:v>
                </c:pt>
                <c:pt idx="2439">
                  <c:v>0.21403508771929017</c:v>
                </c:pt>
                <c:pt idx="2440">
                  <c:v>0.21412280701753561</c:v>
                </c:pt>
                <c:pt idx="2441">
                  <c:v>0.21421052631578122</c:v>
                </c:pt>
                <c:pt idx="2442">
                  <c:v>0.21429824561402697</c:v>
                </c:pt>
                <c:pt idx="2443">
                  <c:v>0.21438596491227244</c:v>
                </c:pt>
                <c:pt idx="2444">
                  <c:v>0.21447368421051805</c:v>
                </c:pt>
                <c:pt idx="2445">
                  <c:v>0.21456140350876376</c:v>
                </c:pt>
                <c:pt idx="2446">
                  <c:v>0.21464912280700937</c:v>
                </c:pt>
                <c:pt idx="2447">
                  <c:v>0.21473684210525498</c:v>
                </c:pt>
                <c:pt idx="2448">
                  <c:v>0.2148245614035004</c:v>
                </c:pt>
                <c:pt idx="2449">
                  <c:v>0.21491228070174626</c:v>
                </c:pt>
                <c:pt idx="2450">
                  <c:v>0.21499999999999186</c:v>
                </c:pt>
                <c:pt idx="2451">
                  <c:v>0.21508771929823731</c:v>
                </c:pt>
                <c:pt idx="2452">
                  <c:v>0.21517543859648308</c:v>
                </c:pt>
                <c:pt idx="2453">
                  <c:v>0.21526315789472869</c:v>
                </c:pt>
                <c:pt idx="2454">
                  <c:v>0.21535087719297422</c:v>
                </c:pt>
                <c:pt idx="2455">
                  <c:v>0.21543859649121988</c:v>
                </c:pt>
                <c:pt idx="2456">
                  <c:v>0.21552631578946546</c:v>
                </c:pt>
                <c:pt idx="2457">
                  <c:v>0.21561403508771104</c:v>
                </c:pt>
                <c:pt idx="2458">
                  <c:v>0.21570175438595665</c:v>
                </c:pt>
                <c:pt idx="2459">
                  <c:v>0.21578947368420229</c:v>
                </c:pt>
                <c:pt idx="2460">
                  <c:v>0.21587719298244787</c:v>
                </c:pt>
                <c:pt idx="2461">
                  <c:v>0.21596491228069348</c:v>
                </c:pt>
                <c:pt idx="2462">
                  <c:v>0.21605263157893909</c:v>
                </c:pt>
                <c:pt idx="2463">
                  <c:v>0.21614035087718481</c:v>
                </c:pt>
                <c:pt idx="2464">
                  <c:v>0.21622807017543039</c:v>
                </c:pt>
                <c:pt idx="2465">
                  <c:v>0.21631578947367591</c:v>
                </c:pt>
                <c:pt idx="2466">
                  <c:v>0.21640350877192158</c:v>
                </c:pt>
                <c:pt idx="2467">
                  <c:v>0.21649122807016721</c:v>
                </c:pt>
                <c:pt idx="2468">
                  <c:v>0.21657894736841271</c:v>
                </c:pt>
                <c:pt idx="2469">
                  <c:v>0.21666666666665818</c:v>
                </c:pt>
                <c:pt idx="2470">
                  <c:v>0.21675438596490398</c:v>
                </c:pt>
                <c:pt idx="2471">
                  <c:v>0.21684210526314948</c:v>
                </c:pt>
                <c:pt idx="2472">
                  <c:v>0.21692982456139528</c:v>
                </c:pt>
                <c:pt idx="2473">
                  <c:v>0.21701754385964078</c:v>
                </c:pt>
                <c:pt idx="2474">
                  <c:v>0.21710526315788639</c:v>
                </c:pt>
                <c:pt idx="2475">
                  <c:v>0.21719298245613208</c:v>
                </c:pt>
                <c:pt idx="2476">
                  <c:v>0.21728070175437761</c:v>
                </c:pt>
                <c:pt idx="2477">
                  <c:v>0.2173684210526233</c:v>
                </c:pt>
                <c:pt idx="2478">
                  <c:v>0.21745614035086888</c:v>
                </c:pt>
                <c:pt idx="2479">
                  <c:v>0.21754385964911441</c:v>
                </c:pt>
                <c:pt idx="2480">
                  <c:v>0.21763157894735988</c:v>
                </c:pt>
                <c:pt idx="2481">
                  <c:v>0.21771929824560574</c:v>
                </c:pt>
                <c:pt idx="2482">
                  <c:v>0.21780701754385121</c:v>
                </c:pt>
                <c:pt idx="2483">
                  <c:v>0.21789473684209695</c:v>
                </c:pt>
                <c:pt idx="2484">
                  <c:v>0.21798245614034256</c:v>
                </c:pt>
                <c:pt idx="2485">
                  <c:v>0.21807017543858792</c:v>
                </c:pt>
                <c:pt idx="2486">
                  <c:v>0.21815789473683372</c:v>
                </c:pt>
                <c:pt idx="2487">
                  <c:v>0.21824561403507931</c:v>
                </c:pt>
                <c:pt idx="2488">
                  <c:v>0.21833333333332497</c:v>
                </c:pt>
                <c:pt idx="2489">
                  <c:v>0.21842105263157044</c:v>
                </c:pt>
                <c:pt idx="2490">
                  <c:v>0.21850877192981605</c:v>
                </c:pt>
                <c:pt idx="2491">
                  <c:v>0.21859649122806177</c:v>
                </c:pt>
                <c:pt idx="2492">
                  <c:v>0.21868421052630743</c:v>
                </c:pt>
                <c:pt idx="2493">
                  <c:v>0.21877192982455287</c:v>
                </c:pt>
                <c:pt idx="2494">
                  <c:v>0.21885964912279857</c:v>
                </c:pt>
                <c:pt idx="2495">
                  <c:v>0.21894736842104429</c:v>
                </c:pt>
                <c:pt idx="2496">
                  <c:v>0.21903508771928978</c:v>
                </c:pt>
                <c:pt idx="2497">
                  <c:v>0.21912280701753531</c:v>
                </c:pt>
                <c:pt idx="2498">
                  <c:v>0.21921052631578092</c:v>
                </c:pt>
                <c:pt idx="2499">
                  <c:v>0.21929824561402669</c:v>
                </c:pt>
                <c:pt idx="2500">
                  <c:v>0.21938596491227222</c:v>
                </c:pt>
                <c:pt idx="2501">
                  <c:v>0.21947368421051772</c:v>
                </c:pt>
                <c:pt idx="2502">
                  <c:v>0.21956140350876346</c:v>
                </c:pt>
                <c:pt idx="2503">
                  <c:v>0.21964912280700907</c:v>
                </c:pt>
                <c:pt idx="2504">
                  <c:v>0.21973684210525474</c:v>
                </c:pt>
                <c:pt idx="2505">
                  <c:v>0.21982456140350018</c:v>
                </c:pt>
                <c:pt idx="2506">
                  <c:v>0.21991228070174595</c:v>
                </c:pt>
                <c:pt idx="2507">
                  <c:v>0.21999999999999156</c:v>
                </c:pt>
                <c:pt idx="2508">
                  <c:v>0.22008771929823692</c:v>
                </c:pt>
                <c:pt idx="2509">
                  <c:v>0.22017543859648273</c:v>
                </c:pt>
                <c:pt idx="2510">
                  <c:v>0.22026315789472831</c:v>
                </c:pt>
                <c:pt idx="2511">
                  <c:v>0.22035087719297383</c:v>
                </c:pt>
                <c:pt idx="2512">
                  <c:v>0.22043859649121944</c:v>
                </c:pt>
                <c:pt idx="2513">
                  <c:v>0.22052631578946513</c:v>
                </c:pt>
                <c:pt idx="2514">
                  <c:v>0.22061403508771071</c:v>
                </c:pt>
                <c:pt idx="2515">
                  <c:v>0.22070175438595627</c:v>
                </c:pt>
                <c:pt idx="2516">
                  <c:v>0.2207894736842019</c:v>
                </c:pt>
                <c:pt idx="2517">
                  <c:v>0.22087719298244748</c:v>
                </c:pt>
                <c:pt idx="2518">
                  <c:v>0.22096491228069309</c:v>
                </c:pt>
                <c:pt idx="2519">
                  <c:v>0.2210526315789387</c:v>
                </c:pt>
                <c:pt idx="2520">
                  <c:v>0.22114035087718442</c:v>
                </c:pt>
                <c:pt idx="2521">
                  <c:v>0.22122807017543</c:v>
                </c:pt>
                <c:pt idx="2522">
                  <c:v>0.22131578947367553</c:v>
                </c:pt>
                <c:pt idx="2523">
                  <c:v>0.22140350877192122</c:v>
                </c:pt>
                <c:pt idx="2524">
                  <c:v>0.22149122807016683</c:v>
                </c:pt>
                <c:pt idx="2525">
                  <c:v>0.22157894736841235</c:v>
                </c:pt>
                <c:pt idx="2526">
                  <c:v>0.22166666666665782</c:v>
                </c:pt>
                <c:pt idx="2527">
                  <c:v>0.22175438596490366</c:v>
                </c:pt>
                <c:pt idx="2528">
                  <c:v>0.22184210526314918</c:v>
                </c:pt>
                <c:pt idx="2529">
                  <c:v>0.22192982456139493</c:v>
                </c:pt>
                <c:pt idx="2530">
                  <c:v>0.2220175438596404</c:v>
                </c:pt>
                <c:pt idx="2531">
                  <c:v>0.22210526315788601</c:v>
                </c:pt>
                <c:pt idx="2532">
                  <c:v>0.22219298245613175</c:v>
                </c:pt>
                <c:pt idx="2533">
                  <c:v>0.22228070175437722</c:v>
                </c:pt>
                <c:pt idx="2534">
                  <c:v>0.22236842105262292</c:v>
                </c:pt>
                <c:pt idx="2535">
                  <c:v>0.22245614035086844</c:v>
                </c:pt>
                <c:pt idx="2536">
                  <c:v>0.22254385964911405</c:v>
                </c:pt>
                <c:pt idx="2537">
                  <c:v>0.22263157894735958</c:v>
                </c:pt>
                <c:pt idx="2538">
                  <c:v>0.22271929824560535</c:v>
                </c:pt>
                <c:pt idx="2539">
                  <c:v>0.22280701754385088</c:v>
                </c:pt>
                <c:pt idx="2540">
                  <c:v>0.22289473684209657</c:v>
                </c:pt>
                <c:pt idx="2541">
                  <c:v>0.22298245614034223</c:v>
                </c:pt>
                <c:pt idx="2542">
                  <c:v>0.22307017543858759</c:v>
                </c:pt>
                <c:pt idx="2543">
                  <c:v>0.22315789473683331</c:v>
                </c:pt>
                <c:pt idx="2544">
                  <c:v>0.22324561403507892</c:v>
                </c:pt>
                <c:pt idx="2545">
                  <c:v>0.22333333333332461</c:v>
                </c:pt>
                <c:pt idx="2546">
                  <c:v>0.22342105263157014</c:v>
                </c:pt>
                <c:pt idx="2547">
                  <c:v>0.22350877192981566</c:v>
                </c:pt>
                <c:pt idx="2548">
                  <c:v>0.22359649122806141</c:v>
                </c:pt>
                <c:pt idx="2549">
                  <c:v>0.22368421052630696</c:v>
                </c:pt>
                <c:pt idx="2550">
                  <c:v>0.22377192982455249</c:v>
                </c:pt>
                <c:pt idx="2551">
                  <c:v>0.22385964912279821</c:v>
                </c:pt>
                <c:pt idx="2552">
                  <c:v>0.22394736842104393</c:v>
                </c:pt>
                <c:pt idx="2553">
                  <c:v>0.2240350877192894</c:v>
                </c:pt>
                <c:pt idx="2554">
                  <c:v>0.22412280701753493</c:v>
                </c:pt>
                <c:pt idx="2555">
                  <c:v>0.22421052631578062</c:v>
                </c:pt>
                <c:pt idx="2556">
                  <c:v>0.22429824561402631</c:v>
                </c:pt>
                <c:pt idx="2557">
                  <c:v>0.22438596491227183</c:v>
                </c:pt>
                <c:pt idx="2558">
                  <c:v>0.22447368421051733</c:v>
                </c:pt>
                <c:pt idx="2559">
                  <c:v>0.22456140350876314</c:v>
                </c:pt>
                <c:pt idx="2560">
                  <c:v>0.22464912280700874</c:v>
                </c:pt>
                <c:pt idx="2561">
                  <c:v>0.22473684210525435</c:v>
                </c:pt>
                <c:pt idx="2562">
                  <c:v>0.22482456140349988</c:v>
                </c:pt>
                <c:pt idx="2563">
                  <c:v>0.22491228070174563</c:v>
                </c:pt>
                <c:pt idx="2564">
                  <c:v>0.22499999999999123</c:v>
                </c:pt>
                <c:pt idx="2565">
                  <c:v>0.22508771929823668</c:v>
                </c:pt>
                <c:pt idx="2566">
                  <c:v>0.22517543859648242</c:v>
                </c:pt>
                <c:pt idx="2567">
                  <c:v>0.22526315789472801</c:v>
                </c:pt>
                <c:pt idx="2568">
                  <c:v>0.22535087719297353</c:v>
                </c:pt>
                <c:pt idx="2569">
                  <c:v>0.22543859649121925</c:v>
                </c:pt>
                <c:pt idx="2570">
                  <c:v>0.22552631578946483</c:v>
                </c:pt>
                <c:pt idx="2571">
                  <c:v>0.22561403508771041</c:v>
                </c:pt>
                <c:pt idx="2572">
                  <c:v>0.22570175438595597</c:v>
                </c:pt>
                <c:pt idx="2573">
                  <c:v>0.22578947368420166</c:v>
                </c:pt>
                <c:pt idx="2574">
                  <c:v>0.22587719298244721</c:v>
                </c:pt>
                <c:pt idx="2575">
                  <c:v>0.22596491228069279</c:v>
                </c:pt>
                <c:pt idx="2576">
                  <c:v>0.2260526315789384</c:v>
                </c:pt>
                <c:pt idx="2577">
                  <c:v>0.22614035087718412</c:v>
                </c:pt>
                <c:pt idx="2578">
                  <c:v>0.22622807017542976</c:v>
                </c:pt>
                <c:pt idx="2579">
                  <c:v>0.22631578947367523</c:v>
                </c:pt>
                <c:pt idx="2580">
                  <c:v>0.22640350877192092</c:v>
                </c:pt>
                <c:pt idx="2581">
                  <c:v>0.22649122807016644</c:v>
                </c:pt>
                <c:pt idx="2582">
                  <c:v>0.22657894736841205</c:v>
                </c:pt>
                <c:pt idx="2583">
                  <c:v>0.22666666666665758</c:v>
                </c:pt>
                <c:pt idx="2584">
                  <c:v>0.22675438596490335</c:v>
                </c:pt>
                <c:pt idx="2585">
                  <c:v>0.22684210526314888</c:v>
                </c:pt>
                <c:pt idx="2586">
                  <c:v>0.22692982456139463</c:v>
                </c:pt>
                <c:pt idx="2587">
                  <c:v>0.22701754385964018</c:v>
                </c:pt>
                <c:pt idx="2588">
                  <c:v>0.22710526315788571</c:v>
                </c:pt>
                <c:pt idx="2589">
                  <c:v>0.22719298245613143</c:v>
                </c:pt>
                <c:pt idx="2590">
                  <c:v>0.22728070175437692</c:v>
                </c:pt>
                <c:pt idx="2591">
                  <c:v>0.22736842105262262</c:v>
                </c:pt>
                <c:pt idx="2592">
                  <c:v>0.22745614035086825</c:v>
                </c:pt>
                <c:pt idx="2593">
                  <c:v>0.22754385964911375</c:v>
                </c:pt>
                <c:pt idx="2594">
                  <c:v>0.22763157894735928</c:v>
                </c:pt>
                <c:pt idx="2595">
                  <c:v>0.22771929824560505</c:v>
                </c:pt>
                <c:pt idx="2596">
                  <c:v>0.22780701754385058</c:v>
                </c:pt>
                <c:pt idx="2597">
                  <c:v>0.22789473684209632</c:v>
                </c:pt>
                <c:pt idx="2598">
                  <c:v>0.22798245614034193</c:v>
                </c:pt>
                <c:pt idx="2599">
                  <c:v>0.22807017543858729</c:v>
                </c:pt>
                <c:pt idx="2600">
                  <c:v>0.22815789473683301</c:v>
                </c:pt>
                <c:pt idx="2601">
                  <c:v>0.2282456140350787</c:v>
                </c:pt>
                <c:pt idx="2602">
                  <c:v>0.22833333333332431</c:v>
                </c:pt>
                <c:pt idx="2603">
                  <c:v>0.22842105263156984</c:v>
                </c:pt>
                <c:pt idx="2604">
                  <c:v>0.22850877192981536</c:v>
                </c:pt>
                <c:pt idx="2605">
                  <c:v>0.22859649122806114</c:v>
                </c:pt>
                <c:pt idx="2606">
                  <c:v>0.22868421052630675</c:v>
                </c:pt>
                <c:pt idx="2607">
                  <c:v>0.22877192982455216</c:v>
                </c:pt>
                <c:pt idx="2608">
                  <c:v>0.22885964912279791</c:v>
                </c:pt>
                <c:pt idx="2609">
                  <c:v>0.22894736842104363</c:v>
                </c:pt>
                <c:pt idx="2610">
                  <c:v>0.22903508771928918</c:v>
                </c:pt>
                <c:pt idx="2611">
                  <c:v>0.22912280701753468</c:v>
                </c:pt>
                <c:pt idx="2612">
                  <c:v>0.22921052631578032</c:v>
                </c:pt>
                <c:pt idx="2613">
                  <c:v>0.22929824561402601</c:v>
                </c:pt>
                <c:pt idx="2614">
                  <c:v>0.22938596491227153</c:v>
                </c:pt>
                <c:pt idx="2615">
                  <c:v>0.22947368421051706</c:v>
                </c:pt>
                <c:pt idx="2616">
                  <c:v>0.22956140350876283</c:v>
                </c:pt>
                <c:pt idx="2617">
                  <c:v>0.22964912280700844</c:v>
                </c:pt>
                <c:pt idx="2618">
                  <c:v>0.22973684210525405</c:v>
                </c:pt>
                <c:pt idx="2619">
                  <c:v>0.22982456140349958</c:v>
                </c:pt>
                <c:pt idx="2620">
                  <c:v>0.22991228070174533</c:v>
                </c:pt>
                <c:pt idx="2621">
                  <c:v>0.22999999999999093</c:v>
                </c:pt>
                <c:pt idx="2622">
                  <c:v>0.23008771929823638</c:v>
                </c:pt>
                <c:pt idx="2623">
                  <c:v>0.23017543859648212</c:v>
                </c:pt>
                <c:pt idx="2624">
                  <c:v>0.23026315789472776</c:v>
                </c:pt>
                <c:pt idx="2625">
                  <c:v>0.23035087719297323</c:v>
                </c:pt>
                <c:pt idx="2626">
                  <c:v>0.23043859649121895</c:v>
                </c:pt>
                <c:pt idx="2627">
                  <c:v>0.23052631578946453</c:v>
                </c:pt>
                <c:pt idx="2628">
                  <c:v>0.23061403508771014</c:v>
                </c:pt>
                <c:pt idx="2629">
                  <c:v>0.23070175438595569</c:v>
                </c:pt>
                <c:pt idx="2630">
                  <c:v>0.23078947368420136</c:v>
                </c:pt>
                <c:pt idx="2631">
                  <c:v>0.23087719298244691</c:v>
                </c:pt>
                <c:pt idx="2632">
                  <c:v>0.23096491228069249</c:v>
                </c:pt>
                <c:pt idx="2633">
                  <c:v>0.23105263157893818</c:v>
                </c:pt>
                <c:pt idx="2634">
                  <c:v>0.23114035087718379</c:v>
                </c:pt>
                <c:pt idx="2635">
                  <c:v>0.23122807017542946</c:v>
                </c:pt>
                <c:pt idx="2636">
                  <c:v>0.23131578947367493</c:v>
                </c:pt>
                <c:pt idx="2637">
                  <c:v>0.23140350877192062</c:v>
                </c:pt>
                <c:pt idx="2638">
                  <c:v>0.23149122807016626</c:v>
                </c:pt>
                <c:pt idx="2639">
                  <c:v>0.23157894736841175</c:v>
                </c:pt>
                <c:pt idx="2640">
                  <c:v>0.23166666666665728</c:v>
                </c:pt>
                <c:pt idx="2641">
                  <c:v>0.23175438596490305</c:v>
                </c:pt>
                <c:pt idx="2642">
                  <c:v>0.23184210526314858</c:v>
                </c:pt>
                <c:pt idx="2643">
                  <c:v>0.23192982456139433</c:v>
                </c:pt>
                <c:pt idx="2644">
                  <c:v>0.23201754385963988</c:v>
                </c:pt>
                <c:pt idx="2645">
                  <c:v>0.23210526315788541</c:v>
                </c:pt>
                <c:pt idx="2646">
                  <c:v>0.23219298245613113</c:v>
                </c:pt>
                <c:pt idx="2647">
                  <c:v>0.23228070175437671</c:v>
                </c:pt>
                <c:pt idx="2648">
                  <c:v>0.23236842105262231</c:v>
                </c:pt>
                <c:pt idx="2649">
                  <c:v>0.23245614035086795</c:v>
                </c:pt>
                <c:pt idx="2650">
                  <c:v>0.23254385964911345</c:v>
                </c:pt>
                <c:pt idx="2651">
                  <c:v>0.23263157894735897</c:v>
                </c:pt>
                <c:pt idx="2652">
                  <c:v>0.23271929824560478</c:v>
                </c:pt>
                <c:pt idx="2653">
                  <c:v>0.23280701754385028</c:v>
                </c:pt>
                <c:pt idx="2654">
                  <c:v>0.23289473684209602</c:v>
                </c:pt>
                <c:pt idx="2655">
                  <c:v>0.23298245614034163</c:v>
                </c:pt>
                <c:pt idx="2656">
                  <c:v>0.23307017543858702</c:v>
                </c:pt>
                <c:pt idx="2657">
                  <c:v>0.23315789473683271</c:v>
                </c:pt>
                <c:pt idx="2658">
                  <c:v>0.2332456140350784</c:v>
                </c:pt>
                <c:pt idx="2659">
                  <c:v>0.23333333333332401</c:v>
                </c:pt>
                <c:pt idx="2660">
                  <c:v>0.23342105263156954</c:v>
                </c:pt>
                <c:pt idx="2661">
                  <c:v>0.23350877192981515</c:v>
                </c:pt>
                <c:pt idx="2662">
                  <c:v>0.23359649122806084</c:v>
                </c:pt>
                <c:pt idx="2663">
                  <c:v>0.23368421052630645</c:v>
                </c:pt>
                <c:pt idx="2664">
                  <c:v>0.23377192982455186</c:v>
                </c:pt>
                <c:pt idx="2665">
                  <c:v>0.23385964912279766</c:v>
                </c:pt>
                <c:pt idx="2666">
                  <c:v>0.23394736842104333</c:v>
                </c:pt>
                <c:pt idx="2667">
                  <c:v>0.23403508771928888</c:v>
                </c:pt>
                <c:pt idx="2668">
                  <c:v>0.23412280701753438</c:v>
                </c:pt>
                <c:pt idx="2669">
                  <c:v>0.23421052631578002</c:v>
                </c:pt>
                <c:pt idx="2670">
                  <c:v>0.23429824561402576</c:v>
                </c:pt>
                <c:pt idx="2671">
                  <c:v>0.23438596491227123</c:v>
                </c:pt>
                <c:pt idx="2672">
                  <c:v>0.23447368421051676</c:v>
                </c:pt>
                <c:pt idx="2673">
                  <c:v>0.23456140350876253</c:v>
                </c:pt>
                <c:pt idx="2674">
                  <c:v>0.23464912280700814</c:v>
                </c:pt>
                <c:pt idx="2675">
                  <c:v>0.23473684210525378</c:v>
                </c:pt>
                <c:pt idx="2676">
                  <c:v>0.23482456140349928</c:v>
                </c:pt>
                <c:pt idx="2677">
                  <c:v>0.23491228070174502</c:v>
                </c:pt>
                <c:pt idx="2678">
                  <c:v>0.23499999999999063</c:v>
                </c:pt>
                <c:pt idx="2679">
                  <c:v>0.2350877192982361</c:v>
                </c:pt>
                <c:pt idx="2680">
                  <c:v>0.23517543859648182</c:v>
                </c:pt>
                <c:pt idx="2681">
                  <c:v>0.23526315789472746</c:v>
                </c:pt>
                <c:pt idx="2682">
                  <c:v>0.23535087719297293</c:v>
                </c:pt>
                <c:pt idx="2683">
                  <c:v>0.23543859649121868</c:v>
                </c:pt>
                <c:pt idx="2684">
                  <c:v>0.23552631578946426</c:v>
                </c:pt>
                <c:pt idx="2685">
                  <c:v>0.23561403508770984</c:v>
                </c:pt>
                <c:pt idx="2686">
                  <c:v>0.23570175438595536</c:v>
                </c:pt>
                <c:pt idx="2687">
                  <c:v>0.23578947368420106</c:v>
                </c:pt>
                <c:pt idx="2688">
                  <c:v>0.23587719298244667</c:v>
                </c:pt>
                <c:pt idx="2689">
                  <c:v>0.23596491228069227</c:v>
                </c:pt>
                <c:pt idx="2690">
                  <c:v>0.23605263157893788</c:v>
                </c:pt>
                <c:pt idx="2691">
                  <c:v>0.23614035087718349</c:v>
                </c:pt>
                <c:pt idx="2692">
                  <c:v>0.23622807017542918</c:v>
                </c:pt>
                <c:pt idx="2693">
                  <c:v>0.23631578947367471</c:v>
                </c:pt>
                <c:pt idx="2694">
                  <c:v>0.23640350877192032</c:v>
                </c:pt>
                <c:pt idx="2695">
                  <c:v>0.23649122807016595</c:v>
                </c:pt>
                <c:pt idx="2696">
                  <c:v>0.23657894736841145</c:v>
                </c:pt>
                <c:pt idx="2697">
                  <c:v>0.23666666666665698</c:v>
                </c:pt>
                <c:pt idx="2698">
                  <c:v>0.23675438596490278</c:v>
                </c:pt>
                <c:pt idx="2699">
                  <c:v>0.23684210526314828</c:v>
                </c:pt>
                <c:pt idx="2700">
                  <c:v>0.23692982456139403</c:v>
                </c:pt>
                <c:pt idx="2701">
                  <c:v>0.23701754385963958</c:v>
                </c:pt>
                <c:pt idx="2702">
                  <c:v>0.23710526315788519</c:v>
                </c:pt>
                <c:pt idx="2703">
                  <c:v>0.23719298245613082</c:v>
                </c:pt>
                <c:pt idx="2704">
                  <c:v>0.23728070175437641</c:v>
                </c:pt>
                <c:pt idx="2705">
                  <c:v>0.23736842105262201</c:v>
                </c:pt>
                <c:pt idx="2706">
                  <c:v>0.23745614035086768</c:v>
                </c:pt>
                <c:pt idx="2707">
                  <c:v>0.2375438596491132</c:v>
                </c:pt>
                <c:pt idx="2708">
                  <c:v>0.23763157894735867</c:v>
                </c:pt>
                <c:pt idx="2709">
                  <c:v>0.23771929824560448</c:v>
                </c:pt>
                <c:pt idx="2710">
                  <c:v>0.23780701754384997</c:v>
                </c:pt>
                <c:pt idx="2711">
                  <c:v>0.23789473684209575</c:v>
                </c:pt>
                <c:pt idx="2712">
                  <c:v>0.23798245614034136</c:v>
                </c:pt>
                <c:pt idx="2713">
                  <c:v>0.23807017543858672</c:v>
                </c:pt>
                <c:pt idx="2714">
                  <c:v>0.23815789473683241</c:v>
                </c:pt>
                <c:pt idx="2715">
                  <c:v>0.2382456140350781</c:v>
                </c:pt>
                <c:pt idx="2716">
                  <c:v>0.23833333333332377</c:v>
                </c:pt>
                <c:pt idx="2717">
                  <c:v>0.23842105263156924</c:v>
                </c:pt>
                <c:pt idx="2718">
                  <c:v>0.23850877192981482</c:v>
                </c:pt>
                <c:pt idx="2719">
                  <c:v>0.23859649122806054</c:v>
                </c:pt>
                <c:pt idx="2720">
                  <c:v>0.23868421052630617</c:v>
                </c:pt>
                <c:pt idx="2721">
                  <c:v>0.23877192982455167</c:v>
                </c:pt>
                <c:pt idx="2722">
                  <c:v>0.23885964912279736</c:v>
                </c:pt>
                <c:pt idx="2723">
                  <c:v>0.23894736842104303</c:v>
                </c:pt>
                <c:pt idx="2724">
                  <c:v>0.23903508771928858</c:v>
                </c:pt>
                <c:pt idx="2725">
                  <c:v>0.23912280701753411</c:v>
                </c:pt>
                <c:pt idx="2726">
                  <c:v>0.23921052631577969</c:v>
                </c:pt>
                <c:pt idx="2727">
                  <c:v>0.23929824561402546</c:v>
                </c:pt>
                <c:pt idx="2728">
                  <c:v>0.23938596491227093</c:v>
                </c:pt>
                <c:pt idx="2729">
                  <c:v>0.23947368421051646</c:v>
                </c:pt>
                <c:pt idx="2730">
                  <c:v>0.23956140350876226</c:v>
                </c:pt>
                <c:pt idx="2731">
                  <c:v>0.23964912280700784</c:v>
                </c:pt>
                <c:pt idx="2732">
                  <c:v>0.23973684210525348</c:v>
                </c:pt>
                <c:pt idx="2733">
                  <c:v>0.23982456140349898</c:v>
                </c:pt>
                <c:pt idx="2734">
                  <c:v>0.23991228070174475</c:v>
                </c:pt>
                <c:pt idx="2735">
                  <c:v>0.23999999999999036</c:v>
                </c:pt>
                <c:pt idx="2736">
                  <c:v>0.2400877192982358</c:v>
                </c:pt>
                <c:pt idx="2737">
                  <c:v>0.24017543859648152</c:v>
                </c:pt>
                <c:pt idx="2738">
                  <c:v>0.24026315789472719</c:v>
                </c:pt>
                <c:pt idx="2739">
                  <c:v>0.24035087719297271</c:v>
                </c:pt>
                <c:pt idx="2740">
                  <c:v>0.24043859649121832</c:v>
                </c:pt>
                <c:pt idx="2741">
                  <c:v>0.24052631578946396</c:v>
                </c:pt>
                <c:pt idx="2742">
                  <c:v>0.24061403508770954</c:v>
                </c:pt>
                <c:pt idx="2743">
                  <c:v>0.24070175438595506</c:v>
                </c:pt>
                <c:pt idx="2744">
                  <c:v>0.24078947368420078</c:v>
                </c:pt>
                <c:pt idx="2745">
                  <c:v>0.24087719298244636</c:v>
                </c:pt>
                <c:pt idx="2746">
                  <c:v>0.24096491228069197</c:v>
                </c:pt>
                <c:pt idx="2747">
                  <c:v>0.24105263157893758</c:v>
                </c:pt>
                <c:pt idx="2748">
                  <c:v>0.24114035087718327</c:v>
                </c:pt>
                <c:pt idx="2749">
                  <c:v>0.24122807017542888</c:v>
                </c:pt>
                <c:pt idx="2750">
                  <c:v>0.24131578947367441</c:v>
                </c:pt>
                <c:pt idx="2751">
                  <c:v>0.24140350877191993</c:v>
                </c:pt>
                <c:pt idx="2752">
                  <c:v>0.24149122807016568</c:v>
                </c:pt>
                <c:pt idx="2753">
                  <c:v>0.24157894736841121</c:v>
                </c:pt>
                <c:pt idx="2754">
                  <c:v>0.24166666666665668</c:v>
                </c:pt>
                <c:pt idx="2755">
                  <c:v>0.24175438596490248</c:v>
                </c:pt>
                <c:pt idx="2756">
                  <c:v>0.24184210526314798</c:v>
                </c:pt>
                <c:pt idx="2757">
                  <c:v>0.24192982456139375</c:v>
                </c:pt>
                <c:pt idx="2758">
                  <c:v>0.24201754385963928</c:v>
                </c:pt>
                <c:pt idx="2759">
                  <c:v>0.24210526315788489</c:v>
                </c:pt>
                <c:pt idx="2760">
                  <c:v>0.24219298245613052</c:v>
                </c:pt>
                <c:pt idx="2761">
                  <c:v>0.2422807017543761</c:v>
                </c:pt>
                <c:pt idx="2762">
                  <c:v>0.24236842105262177</c:v>
                </c:pt>
                <c:pt idx="2763">
                  <c:v>0.24245614035086738</c:v>
                </c:pt>
                <c:pt idx="2764">
                  <c:v>0.2425438596491129</c:v>
                </c:pt>
                <c:pt idx="2765">
                  <c:v>0.24263157894735837</c:v>
                </c:pt>
                <c:pt idx="2766">
                  <c:v>0.24271929824560418</c:v>
                </c:pt>
                <c:pt idx="2767">
                  <c:v>0.2428070175438497</c:v>
                </c:pt>
                <c:pt idx="2768">
                  <c:v>0.24289473684209545</c:v>
                </c:pt>
                <c:pt idx="2769">
                  <c:v>0.24298245614034106</c:v>
                </c:pt>
                <c:pt idx="2770">
                  <c:v>0.24307017543858639</c:v>
                </c:pt>
                <c:pt idx="2771">
                  <c:v>0.24315789473683219</c:v>
                </c:pt>
                <c:pt idx="2772">
                  <c:v>0.2432456140350778</c:v>
                </c:pt>
                <c:pt idx="2773">
                  <c:v>0.24333333333332346</c:v>
                </c:pt>
                <c:pt idx="2774">
                  <c:v>0.24342105263156893</c:v>
                </c:pt>
                <c:pt idx="2775">
                  <c:v>0.24350877192981452</c:v>
                </c:pt>
                <c:pt idx="2776">
                  <c:v>0.24359649122806026</c:v>
                </c:pt>
                <c:pt idx="2777">
                  <c:v>0.24368421052630587</c:v>
                </c:pt>
                <c:pt idx="2778">
                  <c:v>0.24377192982455137</c:v>
                </c:pt>
                <c:pt idx="2779">
                  <c:v>0.24385964912279706</c:v>
                </c:pt>
                <c:pt idx="2780">
                  <c:v>0.24394736842104275</c:v>
                </c:pt>
                <c:pt idx="2781">
                  <c:v>0.24403508771928828</c:v>
                </c:pt>
                <c:pt idx="2782">
                  <c:v>0.2441228070175338</c:v>
                </c:pt>
                <c:pt idx="2783">
                  <c:v>0.24421052631577939</c:v>
                </c:pt>
                <c:pt idx="2784">
                  <c:v>0.24429824561402519</c:v>
                </c:pt>
                <c:pt idx="2785">
                  <c:v>0.24438596491227071</c:v>
                </c:pt>
                <c:pt idx="2786">
                  <c:v>0.24447368421051618</c:v>
                </c:pt>
                <c:pt idx="2787">
                  <c:v>0.24456140350876196</c:v>
                </c:pt>
                <c:pt idx="2788">
                  <c:v>0.24464912280700754</c:v>
                </c:pt>
                <c:pt idx="2789">
                  <c:v>0.24473684210525323</c:v>
                </c:pt>
                <c:pt idx="2790">
                  <c:v>0.2448245614034987</c:v>
                </c:pt>
                <c:pt idx="2791">
                  <c:v>0.24491228070174445</c:v>
                </c:pt>
                <c:pt idx="2792">
                  <c:v>0.24499999999998998</c:v>
                </c:pt>
                <c:pt idx="2793">
                  <c:v>0.2450877192982355</c:v>
                </c:pt>
                <c:pt idx="2794">
                  <c:v>0.2451754385964813</c:v>
                </c:pt>
                <c:pt idx="2795">
                  <c:v>0.24526315789472689</c:v>
                </c:pt>
                <c:pt idx="2796">
                  <c:v>0.24535087719297241</c:v>
                </c:pt>
                <c:pt idx="2797">
                  <c:v>0.24543859649121802</c:v>
                </c:pt>
                <c:pt idx="2798">
                  <c:v>0.24552631578946371</c:v>
                </c:pt>
                <c:pt idx="2799">
                  <c:v>0.24561403508770926</c:v>
                </c:pt>
                <c:pt idx="2800">
                  <c:v>0.24570175438595476</c:v>
                </c:pt>
                <c:pt idx="2801">
                  <c:v>0.24578947368420048</c:v>
                </c:pt>
                <c:pt idx="2802">
                  <c:v>0.24587719298244606</c:v>
                </c:pt>
                <c:pt idx="2803">
                  <c:v>0.24596491228069173</c:v>
                </c:pt>
                <c:pt idx="2804">
                  <c:v>0.24605263157893728</c:v>
                </c:pt>
                <c:pt idx="2805">
                  <c:v>0.24614035087718297</c:v>
                </c:pt>
                <c:pt idx="2806">
                  <c:v>0.24622807017542858</c:v>
                </c:pt>
                <c:pt idx="2807">
                  <c:v>0.24631578947367411</c:v>
                </c:pt>
                <c:pt idx="2808">
                  <c:v>0.24640350877191972</c:v>
                </c:pt>
                <c:pt idx="2809">
                  <c:v>0.24649122807016538</c:v>
                </c:pt>
                <c:pt idx="2810">
                  <c:v>0.24657894736841091</c:v>
                </c:pt>
                <c:pt idx="2811">
                  <c:v>0.24666666666665638</c:v>
                </c:pt>
                <c:pt idx="2812">
                  <c:v>0.24675438596490223</c:v>
                </c:pt>
                <c:pt idx="2813">
                  <c:v>0.2468421052631477</c:v>
                </c:pt>
                <c:pt idx="2814">
                  <c:v>0.24692982456139345</c:v>
                </c:pt>
                <c:pt idx="2815">
                  <c:v>0.24701754385963898</c:v>
                </c:pt>
                <c:pt idx="2816">
                  <c:v>0.24710526315788459</c:v>
                </c:pt>
                <c:pt idx="2817">
                  <c:v>0.24719298245613031</c:v>
                </c:pt>
                <c:pt idx="2818">
                  <c:v>0.2472807017543758</c:v>
                </c:pt>
                <c:pt idx="2819">
                  <c:v>0.24736842105262147</c:v>
                </c:pt>
                <c:pt idx="2820">
                  <c:v>0.24745614035086708</c:v>
                </c:pt>
                <c:pt idx="2821">
                  <c:v>0.24754385964911263</c:v>
                </c:pt>
                <c:pt idx="2822">
                  <c:v>0.24763157894735816</c:v>
                </c:pt>
                <c:pt idx="2823">
                  <c:v>0.24771929824560388</c:v>
                </c:pt>
                <c:pt idx="2824">
                  <c:v>0.2478070175438494</c:v>
                </c:pt>
                <c:pt idx="2825">
                  <c:v>0.24789473684209515</c:v>
                </c:pt>
                <c:pt idx="2826">
                  <c:v>0.24798245614034078</c:v>
                </c:pt>
                <c:pt idx="2827">
                  <c:v>0.24807017543858617</c:v>
                </c:pt>
                <c:pt idx="2828">
                  <c:v>0.24815789473683189</c:v>
                </c:pt>
                <c:pt idx="2829">
                  <c:v>0.24824561403507744</c:v>
                </c:pt>
                <c:pt idx="2830">
                  <c:v>0.24833333333332319</c:v>
                </c:pt>
                <c:pt idx="2831">
                  <c:v>0.24842105263156872</c:v>
                </c:pt>
                <c:pt idx="2832">
                  <c:v>0.24850877192981422</c:v>
                </c:pt>
                <c:pt idx="2833">
                  <c:v>0.24859649122805991</c:v>
                </c:pt>
                <c:pt idx="2834">
                  <c:v>0.24868421052630557</c:v>
                </c:pt>
                <c:pt idx="2835">
                  <c:v>0.24877192982455107</c:v>
                </c:pt>
                <c:pt idx="2836">
                  <c:v>0.24885964912279679</c:v>
                </c:pt>
                <c:pt idx="2837">
                  <c:v>0.24894736842104245</c:v>
                </c:pt>
                <c:pt idx="2838">
                  <c:v>0.24903508771928798</c:v>
                </c:pt>
                <c:pt idx="2839">
                  <c:v>0.2491228070175335</c:v>
                </c:pt>
                <c:pt idx="2840">
                  <c:v>0.24921052631577911</c:v>
                </c:pt>
                <c:pt idx="2841">
                  <c:v>0.24929824561402489</c:v>
                </c:pt>
                <c:pt idx="2842">
                  <c:v>0.24938596491227041</c:v>
                </c:pt>
                <c:pt idx="2843">
                  <c:v>0.24947368421051588</c:v>
                </c:pt>
                <c:pt idx="2844">
                  <c:v>0.24956140350876171</c:v>
                </c:pt>
                <c:pt idx="2845">
                  <c:v>0.24964912280700727</c:v>
                </c:pt>
                <c:pt idx="2846">
                  <c:v>0.24973684210525293</c:v>
                </c:pt>
                <c:pt idx="2847">
                  <c:v>0.2498245614034984</c:v>
                </c:pt>
                <c:pt idx="2848">
                  <c:v>0.24991228070174415</c:v>
                </c:pt>
                <c:pt idx="2849">
                  <c:v>0.24999999999998973</c:v>
                </c:pt>
                <c:pt idx="2850">
                  <c:v>0.25008771929823531</c:v>
                </c:pt>
                <c:pt idx="2851">
                  <c:v>0.25017543859648073</c:v>
                </c:pt>
                <c:pt idx="2852">
                  <c:v>0.25026315789472631</c:v>
                </c:pt>
                <c:pt idx="2853">
                  <c:v>0.25035087719297244</c:v>
                </c:pt>
                <c:pt idx="2854">
                  <c:v>0.25043859649121775</c:v>
                </c:pt>
                <c:pt idx="2855">
                  <c:v>0.25052631578946366</c:v>
                </c:pt>
                <c:pt idx="2856">
                  <c:v>0.25061403508770902</c:v>
                </c:pt>
                <c:pt idx="2857">
                  <c:v>0.25070175438595466</c:v>
                </c:pt>
                <c:pt idx="2858">
                  <c:v>0.25078947368420051</c:v>
                </c:pt>
                <c:pt idx="2859">
                  <c:v>0.25087719298244626</c:v>
                </c:pt>
                <c:pt idx="2860">
                  <c:v>0.25096491228069173</c:v>
                </c:pt>
                <c:pt idx="2861">
                  <c:v>0.2510526315789372</c:v>
                </c:pt>
                <c:pt idx="2862">
                  <c:v>0.25114035087718273</c:v>
                </c:pt>
                <c:pt idx="2863">
                  <c:v>0.25122807017542848</c:v>
                </c:pt>
                <c:pt idx="2864">
                  <c:v>0.25131578947367428</c:v>
                </c:pt>
                <c:pt idx="2865">
                  <c:v>0.25140350877191975</c:v>
                </c:pt>
                <c:pt idx="2866">
                  <c:v>0.25149122807016516</c:v>
                </c:pt>
                <c:pt idx="2867">
                  <c:v>0.25157894736841124</c:v>
                </c:pt>
                <c:pt idx="2868">
                  <c:v>0.25166666666665682</c:v>
                </c:pt>
                <c:pt idx="2869">
                  <c:v>0.25175438596490252</c:v>
                </c:pt>
                <c:pt idx="2870">
                  <c:v>0.2518421052631481</c:v>
                </c:pt>
                <c:pt idx="2871">
                  <c:v>0.2519298245613934</c:v>
                </c:pt>
                <c:pt idx="2872">
                  <c:v>0.25201754385963931</c:v>
                </c:pt>
                <c:pt idx="2873">
                  <c:v>0.25210526315788501</c:v>
                </c:pt>
                <c:pt idx="2874">
                  <c:v>0.2521929824561302</c:v>
                </c:pt>
                <c:pt idx="2875">
                  <c:v>0.25228070175437628</c:v>
                </c:pt>
                <c:pt idx="2876">
                  <c:v>0.25236842105262197</c:v>
                </c:pt>
                <c:pt idx="2877">
                  <c:v>0.25245614035086755</c:v>
                </c:pt>
                <c:pt idx="2878">
                  <c:v>0.25254385964911286</c:v>
                </c:pt>
                <c:pt idx="2879">
                  <c:v>0.25263157894735866</c:v>
                </c:pt>
                <c:pt idx="2880">
                  <c:v>0.2527192982456043</c:v>
                </c:pt>
                <c:pt idx="2881">
                  <c:v>0.2528070175438501</c:v>
                </c:pt>
                <c:pt idx="2882">
                  <c:v>0.25289473684209557</c:v>
                </c:pt>
                <c:pt idx="2883">
                  <c:v>0.25298245614034132</c:v>
                </c:pt>
                <c:pt idx="2884">
                  <c:v>0.25307017543858684</c:v>
                </c:pt>
                <c:pt idx="2885">
                  <c:v>0.25315789473683231</c:v>
                </c:pt>
                <c:pt idx="2886">
                  <c:v>0.25324561403507795</c:v>
                </c:pt>
                <c:pt idx="2887">
                  <c:v>0.25333333333332375</c:v>
                </c:pt>
                <c:pt idx="2888">
                  <c:v>0.25342105263156922</c:v>
                </c:pt>
                <c:pt idx="2889">
                  <c:v>0.25350877192981541</c:v>
                </c:pt>
                <c:pt idx="2890">
                  <c:v>0.25359649122806083</c:v>
                </c:pt>
                <c:pt idx="2891">
                  <c:v>0.25368421052630624</c:v>
                </c:pt>
                <c:pt idx="2892">
                  <c:v>0.2537719298245521</c:v>
                </c:pt>
                <c:pt idx="2893">
                  <c:v>0.25385964912279757</c:v>
                </c:pt>
                <c:pt idx="2894">
                  <c:v>0.25394736842104321</c:v>
                </c:pt>
                <c:pt idx="2895">
                  <c:v>0.25403508771928884</c:v>
                </c:pt>
                <c:pt idx="2896">
                  <c:v>0.25412280701753448</c:v>
                </c:pt>
                <c:pt idx="2897">
                  <c:v>0.25421052631578012</c:v>
                </c:pt>
                <c:pt idx="2898">
                  <c:v>0.25429824561402575</c:v>
                </c:pt>
                <c:pt idx="2899">
                  <c:v>0.25438596491227172</c:v>
                </c:pt>
                <c:pt idx="2900">
                  <c:v>0.25447368421051708</c:v>
                </c:pt>
                <c:pt idx="2901">
                  <c:v>0.25456140350876266</c:v>
                </c:pt>
                <c:pt idx="2902">
                  <c:v>0.25464912280700824</c:v>
                </c:pt>
                <c:pt idx="2903">
                  <c:v>0.25473684210525394</c:v>
                </c:pt>
                <c:pt idx="2904">
                  <c:v>0.25482456140349985</c:v>
                </c:pt>
                <c:pt idx="2905">
                  <c:v>0.25491228070174532</c:v>
                </c:pt>
                <c:pt idx="2906">
                  <c:v>0.25499999999999101</c:v>
                </c:pt>
                <c:pt idx="2907">
                  <c:v>0.25508771929823648</c:v>
                </c:pt>
                <c:pt idx="2908">
                  <c:v>0.25517543859648195</c:v>
                </c:pt>
                <c:pt idx="2909">
                  <c:v>0.25526315789472775</c:v>
                </c:pt>
                <c:pt idx="2910">
                  <c:v>0.25535087719297372</c:v>
                </c:pt>
                <c:pt idx="2911">
                  <c:v>0.25543859649121903</c:v>
                </c:pt>
                <c:pt idx="2912">
                  <c:v>0.255526315789465</c:v>
                </c:pt>
                <c:pt idx="2913">
                  <c:v>0.2556140350877103</c:v>
                </c:pt>
                <c:pt idx="2914">
                  <c:v>0.25570175438595594</c:v>
                </c:pt>
                <c:pt idx="2915">
                  <c:v>0.25578947368420185</c:v>
                </c:pt>
                <c:pt idx="2916">
                  <c:v>0.25587719298244743</c:v>
                </c:pt>
                <c:pt idx="2917">
                  <c:v>0.25596491228069301</c:v>
                </c:pt>
                <c:pt idx="2918">
                  <c:v>0.25605263157893843</c:v>
                </c:pt>
                <c:pt idx="2919">
                  <c:v>0.25614035087718395</c:v>
                </c:pt>
                <c:pt idx="2920">
                  <c:v>0.25622807017542981</c:v>
                </c:pt>
                <c:pt idx="2921">
                  <c:v>0.25631578947367556</c:v>
                </c:pt>
                <c:pt idx="2922">
                  <c:v>0.25640350877192103</c:v>
                </c:pt>
                <c:pt idx="2923">
                  <c:v>0.2564912280701665</c:v>
                </c:pt>
                <c:pt idx="2924">
                  <c:v>0.25657894736841247</c:v>
                </c:pt>
                <c:pt idx="2925">
                  <c:v>0.25666666666665811</c:v>
                </c:pt>
                <c:pt idx="2926">
                  <c:v>0.25675438596490385</c:v>
                </c:pt>
                <c:pt idx="2927">
                  <c:v>0.25684210526314932</c:v>
                </c:pt>
                <c:pt idx="2928">
                  <c:v>0.25692982456139479</c:v>
                </c:pt>
                <c:pt idx="2929">
                  <c:v>0.25701754385964076</c:v>
                </c:pt>
                <c:pt idx="2930">
                  <c:v>0.25710526315788634</c:v>
                </c:pt>
                <c:pt idx="2931">
                  <c:v>0.25719298245613159</c:v>
                </c:pt>
                <c:pt idx="2932">
                  <c:v>0.25728070175437756</c:v>
                </c:pt>
                <c:pt idx="2933">
                  <c:v>0.25736842105262336</c:v>
                </c:pt>
                <c:pt idx="2934">
                  <c:v>0.25745614035086883</c:v>
                </c:pt>
                <c:pt idx="2935">
                  <c:v>0.25754385964911425</c:v>
                </c:pt>
                <c:pt idx="2936">
                  <c:v>0.25763157894735994</c:v>
                </c:pt>
                <c:pt idx="2937">
                  <c:v>0.25771929824560558</c:v>
                </c:pt>
                <c:pt idx="2938">
                  <c:v>0.25780701754385132</c:v>
                </c:pt>
                <c:pt idx="2939">
                  <c:v>0.25789473684209685</c:v>
                </c:pt>
                <c:pt idx="2940">
                  <c:v>0.25798245614034265</c:v>
                </c:pt>
                <c:pt idx="2941">
                  <c:v>0.25807017543858812</c:v>
                </c:pt>
                <c:pt idx="2942">
                  <c:v>0.25815789473683376</c:v>
                </c:pt>
                <c:pt idx="2943">
                  <c:v>0.25824561403507929</c:v>
                </c:pt>
                <c:pt idx="2944">
                  <c:v>0.25833333333332503</c:v>
                </c:pt>
                <c:pt idx="2945">
                  <c:v>0.2584210526315705</c:v>
                </c:pt>
                <c:pt idx="2946">
                  <c:v>0.25850877192981669</c:v>
                </c:pt>
                <c:pt idx="2947">
                  <c:v>0.25859649122806211</c:v>
                </c:pt>
                <c:pt idx="2948">
                  <c:v>0.25868421052630741</c:v>
                </c:pt>
                <c:pt idx="2949">
                  <c:v>0.25877192982455338</c:v>
                </c:pt>
                <c:pt idx="2950">
                  <c:v>0.25885964912279885</c:v>
                </c:pt>
                <c:pt idx="2951">
                  <c:v>0.25894736842104449</c:v>
                </c:pt>
                <c:pt idx="2952">
                  <c:v>0.25903508771929012</c:v>
                </c:pt>
                <c:pt idx="2953">
                  <c:v>0.25912280701753582</c:v>
                </c:pt>
                <c:pt idx="2954">
                  <c:v>0.2592105263157814</c:v>
                </c:pt>
                <c:pt idx="2955">
                  <c:v>0.25929824561402703</c:v>
                </c:pt>
                <c:pt idx="2956">
                  <c:v>0.259385964912273</c:v>
                </c:pt>
                <c:pt idx="2957">
                  <c:v>0.25947368421051831</c:v>
                </c:pt>
                <c:pt idx="2958">
                  <c:v>0.25956140350876394</c:v>
                </c:pt>
                <c:pt idx="2959">
                  <c:v>0.25964912280700941</c:v>
                </c:pt>
                <c:pt idx="2960">
                  <c:v>0.25973684210525522</c:v>
                </c:pt>
                <c:pt idx="2961">
                  <c:v>0.25982456140350102</c:v>
                </c:pt>
                <c:pt idx="2962">
                  <c:v>0.25991228070174666</c:v>
                </c:pt>
                <c:pt idx="2963">
                  <c:v>0.2599999999999924</c:v>
                </c:pt>
                <c:pt idx="2964">
                  <c:v>0.26008771929823782</c:v>
                </c:pt>
                <c:pt idx="2965">
                  <c:v>0.26017543859648329</c:v>
                </c:pt>
                <c:pt idx="2966">
                  <c:v>0.26026315789472904</c:v>
                </c:pt>
                <c:pt idx="2967">
                  <c:v>0.26035087719297501</c:v>
                </c:pt>
                <c:pt idx="2968">
                  <c:v>0.26043859649122025</c:v>
                </c:pt>
                <c:pt idx="2969">
                  <c:v>0.26052631578946628</c:v>
                </c:pt>
                <c:pt idx="2970">
                  <c:v>0.26061403508771158</c:v>
                </c:pt>
                <c:pt idx="2971">
                  <c:v>0.26070175438595722</c:v>
                </c:pt>
                <c:pt idx="2972">
                  <c:v>0.26078947368420302</c:v>
                </c:pt>
                <c:pt idx="2973">
                  <c:v>0.26087719298244882</c:v>
                </c:pt>
                <c:pt idx="2974">
                  <c:v>0.26096491228069441</c:v>
                </c:pt>
                <c:pt idx="2975">
                  <c:v>0.26105263157893976</c:v>
                </c:pt>
                <c:pt idx="2976">
                  <c:v>0.26114035087718529</c:v>
                </c:pt>
                <c:pt idx="2977">
                  <c:v>0.2612280701754312</c:v>
                </c:pt>
                <c:pt idx="2978">
                  <c:v>0.2613157894736769</c:v>
                </c:pt>
                <c:pt idx="2979">
                  <c:v>0.26140350877192225</c:v>
                </c:pt>
                <c:pt idx="2980">
                  <c:v>0.26149122807016778</c:v>
                </c:pt>
                <c:pt idx="2981">
                  <c:v>0.26157894736841386</c:v>
                </c:pt>
                <c:pt idx="2982">
                  <c:v>0.26166666666665939</c:v>
                </c:pt>
                <c:pt idx="2983">
                  <c:v>0.26175438596490502</c:v>
                </c:pt>
                <c:pt idx="2984">
                  <c:v>0.26184210526315066</c:v>
                </c:pt>
                <c:pt idx="2985">
                  <c:v>0.26192982456139613</c:v>
                </c:pt>
                <c:pt idx="2986">
                  <c:v>0.26201754385964204</c:v>
                </c:pt>
                <c:pt idx="2987">
                  <c:v>0.26210526315788757</c:v>
                </c:pt>
                <c:pt idx="2988">
                  <c:v>0.26219298245613276</c:v>
                </c:pt>
                <c:pt idx="2989">
                  <c:v>0.2622807017543789</c:v>
                </c:pt>
                <c:pt idx="2990">
                  <c:v>0.26236842105262448</c:v>
                </c:pt>
                <c:pt idx="2991">
                  <c:v>0.26245614035087012</c:v>
                </c:pt>
                <c:pt idx="2992">
                  <c:v>0.26254385964911559</c:v>
                </c:pt>
                <c:pt idx="2993">
                  <c:v>0.26263157894736122</c:v>
                </c:pt>
                <c:pt idx="2994">
                  <c:v>0.26271929824560686</c:v>
                </c:pt>
                <c:pt idx="2995">
                  <c:v>0.26280701754385266</c:v>
                </c:pt>
                <c:pt idx="2996">
                  <c:v>0.2628947368420983</c:v>
                </c:pt>
                <c:pt idx="2997">
                  <c:v>0.26298245614034382</c:v>
                </c:pt>
                <c:pt idx="2998">
                  <c:v>0.2630701754385894</c:v>
                </c:pt>
                <c:pt idx="2999">
                  <c:v>0.26315789473683504</c:v>
                </c:pt>
                <c:pt idx="3000">
                  <c:v>0.26324561403508051</c:v>
                </c:pt>
                <c:pt idx="3001">
                  <c:v>0.26333333333332626</c:v>
                </c:pt>
                <c:pt idx="3002">
                  <c:v>0.26342105263157178</c:v>
                </c:pt>
                <c:pt idx="3003">
                  <c:v>0.26350877192981803</c:v>
                </c:pt>
                <c:pt idx="3004">
                  <c:v>0.26359649122806339</c:v>
                </c:pt>
                <c:pt idx="3005">
                  <c:v>0.26368421052630875</c:v>
                </c:pt>
                <c:pt idx="3006">
                  <c:v>0.26377192982455466</c:v>
                </c:pt>
                <c:pt idx="3007">
                  <c:v>0.26385964912280041</c:v>
                </c:pt>
                <c:pt idx="3008">
                  <c:v>0.26394736842104577</c:v>
                </c:pt>
                <c:pt idx="3009">
                  <c:v>0.26403508771929141</c:v>
                </c:pt>
                <c:pt idx="3010">
                  <c:v>0.26412280701753721</c:v>
                </c:pt>
                <c:pt idx="3011">
                  <c:v>0.26421052631578268</c:v>
                </c:pt>
                <c:pt idx="3012">
                  <c:v>0.26429824561402826</c:v>
                </c:pt>
                <c:pt idx="3013">
                  <c:v>0.26438596491227428</c:v>
                </c:pt>
                <c:pt idx="3014">
                  <c:v>0.26447368421051975</c:v>
                </c:pt>
                <c:pt idx="3015">
                  <c:v>0.26456140350876522</c:v>
                </c:pt>
                <c:pt idx="3016">
                  <c:v>0.26464912280701075</c:v>
                </c:pt>
                <c:pt idx="3017">
                  <c:v>0.2647368421052565</c:v>
                </c:pt>
                <c:pt idx="3018">
                  <c:v>0.26482456140350241</c:v>
                </c:pt>
                <c:pt idx="3019">
                  <c:v>0.26491228070174788</c:v>
                </c:pt>
                <c:pt idx="3020">
                  <c:v>0.26499999999999357</c:v>
                </c:pt>
                <c:pt idx="3021">
                  <c:v>0.26508771929823921</c:v>
                </c:pt>
                <c:pt idx="3022">
                  <c:v>0.26517543859648463</c:v>
                </c:pt>
                <c:pt idx="3023">
                  <c:v>0.26526315789473026</c:v>
                </c:pt>
                <c:pt idx="3024">
                  <c:v>0.26535087719297629</c:v>
                </c:pt>
                <c:pt idx="3025">
                  <c:v>0.26543859649122159</c:v>
                </c:pt>
                <c:pt idx="3026">
                  <c:v>0.26552631578946762</c:v>
                </c:pt>
                <c:pt idx="3027">
                  <c:v>0.26561403508771286</c:v>
                </c:pt>
                <c:pt idx="3028">
                  <c:v>0.2657017543859585</c:v>
                </c:pt>
                <c:pt idx="3029">
                  <c:v>0.26578947368420441</c:v>
                </c:pt>
                <c:pt idx="3030">
                  <c:v>0.26587719298245005</c:v>
                </c:pt>
                <c:pt idx="3031">
                  <c:v>0.26596491228069558</c:v>
                </c:pt>
                <c:pt idx="3032">
                  <c:v>0.26605263157894121</c:v>
                </c:pt>
                <c:pt idx="3033">
                  <c:v>0.26614035087718663</c:v>
                </c:pt>
                <c:pt idx="3034">
                  <c:v>0.26622807017543232</c:v>
                </c:pt>
                <c:pt idx="3035">
                  <c:v>0.26631578947367812</c:v>
                </c:pt>
                <c:pt idx="3036">
                  <c:v>0.26640350877192359</c:v>
                </c:pt>
                <c:pt idx="3037">
                  <c:v>0.26649122807016923</c:v>
                </c:pt>
                <c:pt idx="3038">
                  <c:v>0.26657894736841503</c:v>
                </c:pt>
                <c:pt idx="3039">
                  <c:v>0.26666666666666067</c:v>
                </c:pt>
                <c:pt idx="3040">
                  <c:v>0.26675438596490642</c:v>
                </c:pt>
                <c:pt idx="3041">
                  <c:v>0.26684210526315194</c:v>
                </c:pt>
                <c:pt idx="3042">
                  <c:v>0.26692982456139724</c:v>
                </c:pt>
                <c:pt idx="3043">
                  <c:v>0.26701754385964338</c:v>
                </c:pt>
                <c:pt idx="3044">
                  <c:v>0.26710526315788891</c:v>
                </c:pt>
                <c:pt idx="3045">
                  <c:v>0.2671929824561341</c:v>
                </c:pt>
                <c:pt idx="3046">
                  <c:v>0.26728070175438012</c:v>
                </c:pt>
                <c:pt idx="3047">
                  <c:v>0.26736842105262587</c:v>
                </c:pt>
                <c:pt idx="3048">
                  <c:v>0.26745614035087145</c:v>
                </c:pt>
                <c:pt idx="3049">
                  <c:v>0.26754385964911676</c:v>
                </c:pt>
                <c:pt idx="3050">
                  <c:v>0.2676315789473625</c:v>
                </c:pt>
                <c:pt idx="3051">
                  <c:v>0.26771929824560831</c:v>
                </c:pt>
                <c:pt idx="3052">
                  <c:v>0.26780701754385394</c:v>
                </c:pt>
                <c:pt idx="3053">
                  <c:v>0.26789473684209941</c:v>
                </c:pt>
                <c:pt idx="3054">
                  <c:v>0.26798245614034522</c:v>
                </c:pt>
                <c:pt idx="3055">
                  <c:v>0.2680701754385908</c:v>
                </c:pt>
                <c:pt idx="3056">
                  <c:v>0.26815789473683627</c:v>
                </c:pt>
                <c:pt idx="3057">
                  <c:v>0.26824561403508179</c:v>
                </c:pt>
                <c:pt idx="3058">
                  <c:v>0.26833333333332759</c:v>
                </c:pt>
                <c:pt idx="3059">
                  <c:v>0.26842105263157323</c:v>
                </c:pt>
                <c:pt idx="3060">
                  <c:v>0.26850877192981926</c:v>
                </c:pt>
                <c:pt idx="3061">
                  <c:v>0.26859649122806467</c:v>
                </c:pt>
                <c:pt idx="3062">
                  <c:v>0.26868421052631014</c:v>
                </c:pt>
                <c:pt idx="3063">
                  <c:v>0.26877192982455594</c:v>
                </c:pt>
                <c:pt idx="3064">
                  <c:v>0.26885964912280164</c:v>
                </c:pt>
                <c:pt idx="3065">
                  <c:v>0.26894736842104705</c:v>
                </c:pt>
                <c:pt idx="3066">
                  <c:v>0.2690350877192928</c:v>
                </c:pt>
                <c:pt idx="3067">
                  <c:v>0.26912280701753832</c:v>
                </c:pt>
                <c:pt idx="3068">
                  <c:v>0.26921052631578396</c:v>
                </c:pt>
                <c:pt idx="3069">
                  <c:v>0.2692982456140296</c:v>
                </c:pt>
                <c:pt idx="3070">
                  <c:v>0.26938596491227562</c:v>
                </c:pt>
                <c:pt idx="3071">
                  <c:v>0.26947368421052087</c:v>
                </c:pt>
                <c:pt idx="3072">
                  <c:v>0.26956140350876651</c:v>
                </c:pt>
                <c:pt idx="3073">
                  <c:v>0.26964912280701214</c:v>
                </c:pt>
                <c:pt idx="3074">
                  <c:v>0.26973684210525778</c:v>
                </c:pt>
                <c:pt idx="3075">
                  <c:v>0.26982456140350364</c:v>
                </c:pt>
                <c:pt idx="3076">
                  <c:v>0.26991228070174922</c:v>
                </c:pt>
                <c:pt idx="3077">
                  <c:v>0.26999999999999491</c:v>
                </c:pt>
                <c:pt idx="3078">
                  <c:v>0.27008771929824066</c:v>
                </c:pt>
                <c:pt idx="3079">
                  <c:v>0.2701754385964858</c:v>
                </c:pt>
                <c:pt idx="3080">
                  <c:v>0.2702631578947316</c:v>
                </c:pt>
                <c:pt idx="3081">
                  <c:v>0.27035087719297762</c:v>
                </c:pt>
                <c:pt idx="3082">
                  <c:v>0.27043859649122276</c:v>
                </c:pt>
                <c:pt idx="3083">
                  <c:v>0.2705263157894689</c:v>
                </c:pt>
                <c:pt idx="3084">
                  <c:v>0.27061403508771431</c:v>
                </c:pt>
                <c:pt idx="3085">
                  <c:v>0.27070175438595978</c:v>
                </c:pt>
                <c:pt idx="3086">
                  <c:v>0.27078947368420564</c:v>
                </c:pt>
                <c:pt idx="3087">
                  <c:v>0.27087719298245139</c:v>
                </c:pt>
                <c:pt idx="3088">
                  <c:v>0.27096491228069691</c:v>
                </c:pt>
                <c:pt idx="3089">
                  <c:v>0.27105263157894238</c:v>
                </c:pt>
                <c:pt idx="3090">
                  <c:v>0.2711403508771878</c:v>
                </c:pt>
                <c:pt idx="3091">
                  <c:v>0.27122807017543377</c:v>
                </c:pt>
                <c:pt idx="3092">
                  <c:v>0.27131578947367946</c:v>
                </c:pt>
                <c:pt idx="3093">
                  <c:v>0.27140350877192476</c:v>
                </c:pt>
                <c:pt idx="3094">
                  <c:v>0.27149122807017034</c:v>
                </c:pt>
                <c:pt idx="3095">
                  <c:v>0.27157894736841642</c:v>
                </c:pt>
                <c:pt idx="3096">
                  <c:v>0.27166666666666195</c:v>
                </c:pt>
                <c:pt idx="3097">
                  <c:v>0.27175438596490764</c:v>
                </c:pt>
                <c:pt idx="3098">
                  <c:v>0.27184210526315322</c:v>
                </c:pt>
                <c:pt idx="3099">
                  <c:v>0.27192982456139869</c:v>
                </c:pt>
                <c:pt idx="3100">
                  <c:v>0.27201754385964466</c:v>
                </c:pt>
                <c:pt idx="3101">
                  <c:v>0.27210526315789013</c:v>
                </c:pt>
                <c:pt idx="3102">
                  <c:v>0.27219298245613543</c:v>
                </c:pt>
                <c:pt idx="3103">
                  <c:v>0.27228070175438146</c:v>
                </c:pt>
                <c:pt idx="3104">
                  <c:v>0.27236842105262715</c:v>
                </c:pt>
                <c:pt idx="3105">
                  <c:v>0.27245614035087268</c:v>
                </c:pt>
                <c:pt idx="3106">
                  <c:v>0.27254385964911815</c:v>
                </c:pt>
                <c:pt idx="3107">
                  <c:v>0.27263157894736378</c:v>
                </c:pt>
                <c:pt idx="3108">
                  <c:v>0.27271929824560942</c:v>
                </c:pt>
                <c:pt idx="3109">
                  <c:v>0.27280701754385522</c:v>
                </c:pt>
                <c:pt idx="3110">
                  <c:v>0.2728947368421008</c:v>
                </c:pt>
                <c:pt idx="3111">
                  <c:v>0.2729824561403465</c:v>
                </c:pt>
                <c:pt idx="3112">
                  <c:v>0.27307017543859197</c:v>
                </c:pt>
                <c:pt idx="3113">
                  <c:v>0.2731578947368376</c:v>
                </c:pt>
                <c:pt idx="3114">
                  <c:v>0.27324561403508324</c:v>
                </c:pt>
                <c:pt idx="3115">
                  <c:v>0.27333333333332877</c:v>
                </c:pt>
                <c:pt idx="3116">
                  <c:v>0.27342105263157435</c:v>
                </c:pt>
                <c:pt idx="3117">
                  <c:v>0.27350877192982059</c:v>
                </c:pt>
                <c:pt idx="3118">
                  <c:v>0.27359649122806601</c:v>
                </c:pt>
                <c:pt idx="3119">
                  <c:v>0.27368421052631126</c:v>
                </c:pt>
                <c:pt idx="3120">
                  <c:v>0.27377192982455723</c:v>
                </c:pt>
                <c:pt idx="3121">
                  <c:v>0.27385964912280292</c:v>
                </c:pt>
                <c:pt idx="3122">
                  <c:v>0.27394736842104833</c:v>
                </c:pt>
                <c:pt idx="3123">
                  <c:v>0.27403508771929397</c:v>
                </c:pt>
                <c:pt idx="3124">
                  <c:v>0.27412280701753977</c:v>
                </c:pt>
                <c:pt idx="3125">
                  <c:v>0.2742105263157853</c:v>
                </c:pt>
                <c:pt idx="3126">
                  <c:v>0.27429824561403077</c:v>
                </c:pt>
                <c:pt idx="3127">
                  <c:v>0.27438596491227696</c:v>
                </c:pt>
                <c:pt idx="3128">
                  <c:v>0.27447368421052232</c:v>
                </c:pt>
                <c:pt idx="3129">
                  <c:v>0.27456140350876784</c:v>
                </c:pt>
                <c:pt idx="3130">
                  <c:v>0.27464912280701326</c:v>
                </c:pt>
                <c:pt idx="3131">
                  <c:v>0.27473684210525906</c:v>
                </c:pt>
                <c:pt idx="3132">
                  <c:v>0.27482456140350492</c:v>
                </c:pt>
                <c:pt idx="3133">
                  <c:v>0.2749122807017505</c:v>
                </c:pt>
                <c:pt idx="3134">
                  <c:v>0.27499999999999625</c:v>
                </c:pt>
                <c:pt idx="3135">
                  <c:v>0.27508771929824194</c:v>
                </c:pt>
                <c:pt idx="3136">
                  <c:v>0.27517543859648724</c:v>
                </c:pt>
                <c:pt idx="3137">
                  <c:v>0.27526315789473277</c:v>
                </c:pt>
                <c:pt idx="3138">
                  <c:v>0.27535087719297896</c:v>
                </c:pt>
                <c:pt idx="3139">
                  <c:v>0.27543859649122415</c:v>
                </c:pt>
                <c:pt idx="3140">
                  <c:v>0.27552631578947018</c:v>
                </c:pt>
                <c:pt idx="3141">
                  <c:v>0.27561403508771548</c:v>
                </c:pt>
                <c:pt idx="3142">
                  <c:v>0.27570175438596106</c:v>
                </c:pt>
                <c:pt idx="3143">
                  <c:v>0.27578947368420692</c:v>
                </c:pt>
                <c:pt idx="3144">
                  <c:v>0.27587719298245267</c:v>
                </c:pt>
                <c:pt idx="3145">
                  <c:v>0.27596491228069825</c:v>
                </c:pt>
                <c:pt idx="3146">
                  <c:v>0.27605263157894377</c:v>
                </c:pt>
                <c:pt idx="3147">
                  <c:v>0.27614035087718924</c:v>
                </c:pt>
                <c:pt idx="3148">
                  <c:v>0.27622807017543488</c:v>
                </c:pt>
                <c:pt idx="3149">
                  <c:v>0.27631578947368074</c:v>
                </c:pt>
                <c:pt idx="3150">
                  <c:v>0.27640350877192615</c:v>
                </c:pt>
                <c:pt idx="3151">
                  <c:v>0.27649122807017179</c:v>
                </c:pt>
                <c:pt idx="3152">
                  <c:v>0.27657894736841776</c:v>
                </c:pt>
                <c:pt idx="3153">
                  <c:v>0.27666666666666323</c:v>
                </c:pt>
                <c:pt idx="3154">
                  <c:v>0.27675438596490892</c:v>
                </c:pt>
                <c:pt idx="3155">
                  <c:v>0.2768421052631545</c:v>
                </c:pt>
                <c:pt idx="3156">
                  <c:v>0.27692982456139981</c:v>
                </c:pt>
                <c:pt idx="3157">
                  <c:v>0.27701754385964594</c:v>
                </c:pt>
                <c:pt idx="3158">
                  <c:v>0.27710526315789147</c:v>
                </c:pt>
                <c:pt idx="3159">
                  <c:v>0.27719298245613666</c:v>
                </c:pt>
                <c:pt idx="3160">
                  <c:v>0.27728070175438274</c:v>
                </c:pt>
                <c:pt idx="3161">
                  <c:v>0.27736842105262843</c:v>
                </c:pt>
                <c:pt idx="3162">
                  <c:v>0.27745614035087401</c:v>
                </c:pt>
                <c:pt idx="3163">
                  <c:v>0.27754385964911943</c:v>
                </c:pt>
                <c:pt idx="3164">
                  <c:v>0.27763157894736507</c:v>
                </c:pt>
                <c:pt idx="3165">
                  <c:v>0.27771929824561081</c:v>
                </c:pt>
                <c:pt idx="3166">
                  <c:v>0.2778070175438565</c:v>
                </c:pt>
                <c:pt idx="3167">
                  <c:v>0.27789473684210197</c:v>
                </c:pt>
                <c:pt idx="3168">
                  <c:v>0.27798245614034778</c:v>
                </c:pt>
                <c:pt idx="3169">
                  <c:v>0.2780701754385933</c:v>
                </c:pt>
                <c:pt idx="3170">
                  <c:v>0.27815789473683883</c:v>
                </c:pt>
                <c:pt idx="3171">
                  <c:v>0.27824561403508435</c:v>
                </c:pt>
                <c:pt idx="3172">
                  <c:v>0.27833333333333016</c:v>
                </c:pt>
                <c:pt idx="3173">
                  <c:v>0.27842105263157579</c:v>
                </c:pt>
                <c:pt idx="3174">
                  <c:v>0.27850877192982193</c:v>
                </c:pt>
                <c:pt idx="3175">
                  <c:v>0.27859649122806723</c:v>
                </c:pt>
                <c:pt idx="3176">
                  <c:v>0.2786842105263127</c:v>
                </c:pt>
                <c:pt idx="3177">
                  <c:v>0.27877192982455851</c:v>
                </c:pt>
                <c:pt idx="3178">
                  <c:v>0.27885964912280425</c:v>
                </c:pt>
                <c:pt idx="3179">
                  <c:v>0.27894736842104961</c:v>
                </c:pt>
                <c:pt idx="3180">
                  <c:v>0.2790350877192953</c:v>
                </c:pt>
                <c:pt idx="3181">
                  <c:v>0.27912280701754122</c:v>
                </c:pt>
                <c:pt idx="3182">
                  <c:v>0.27921052631578652</c:v>
                </c:pt>
                <c:pt idx="3183">
                  <c:v>0.27929824561403216</c:v>
                </c:pt>
                <c:pt idx="3184">
                  <c:v>0.27938596491227813</c:v>
                </c:pt>
                <c:pt idx="3185">
                  <c:v>0.2794736842105236</c:v>
                </c:pt>
                <c:pt idx="3186">
                  <c:v>0.27956140350876907</c:v>
                </c:pt>
                <c:pt idx="3187">
                  <c:v>0.27964912280701471</c:v>
                </c:pt>
                <c:pt idx="3188">
                  <c:v>0.27973684210526034</c:v>
                </c:pt>
                <c:pt idx="3189">
                  <c:v>0.27982456140350626</c:v>
                </c:pt>
                <c:pt idx="3190">
                  <c:v>0.27991228070175184</c:v>
                </c:pt>
                <c:pt idx="3191">
                  <c:v>0.27999999999999747</c:v>
                </c:pt>
                <c:pt idx="3192">
                  <c:v>0.28008771929824322</c:v>
                </c:pt>
                <c:pt idx="3193">
                  <c:v>0.28017543859648836</c:v>
                </c:pt>
                <c:pt idx="3194">
                  <c:v>0.28026315789473416</c:v>
                </c:pt>
                <c:pt idx="3195">
                  <c:v>0.28035087719298013</c:v>
                </c:pt>
                <c:pt idx="3196">
                  <c:v>0.28043859649122543</c:v>
                </c:pt>
                <c:pt idx="3197">
                  <c:v>0.28052631578947146</c:v>
                </c:pt>
                <c:pt idx="3198">
                  <c:v>0.28061403508771682</c:v>
                </c:pt>
                <c:pt idx="3199">
                  <c:v>0.28070175438596234</c:v>
                </c:pt>
                <c:pt idx="3200">
                  <c:v>0.28078947368420826</c:v>
                </c:pt>
                <c:pt idx="3201">
                  <c:v>0.280877192982454</c:v>
                </c:pt>
                <c:pt idx="3202">
                  <c:v>0.28096491228069947</c:v>
                </c:pt>
                <c:pt idx="3203">
                  <c:v>0.28105263157894506</c:v>
                </c:pt>
                <c:pt idx="3204">
                  <c:v>0.28114035087719053</c:v>
                </c:pt>
                <c:pt idx="3205">
                  <c:v>0.28122807017543633</c:v>
                </c:pt>
                <c:pt idx="3206">
                  <c:v>0.28131578947368197</c:v>
                </c:pt>
                <c:pt idx="3207">
                  <c:v>0.28140350877192744</c:v>
                </c:pt>
                <c:pt idx="3208">
                  <c:v>0.28149122807017291</c:v>
                </c:pt>
                <c:pt idx="3209">
                  <c:v>0.28157894736841893</c:v>
                </c:pt>
                <c:pt idx="3210">
                  <c:v>0.28166666666666451</c:v>
                </c:pt>
                <c:pt idx="3211">
                  <c:v>0.28175438596491026</c:v>
                </c:pt>
                <c:pt idx="3212">
                  <c:v>0.28184210526315584</c:v>
                </c:pt>
                <c:pt idx="3213">
                  <c:v>0.28192982456140131</c:v>
                </c:pt>
                <c:pt idx="3214">
                  <c:v>0.28201754385964722</c:v>
                </c:pt>
                <c:pt idx="3215">
                  <c:v>0.28210526315789286</c:v>
                </c:pt>
                <c:pt idx="3216">
                  <c:v>0.282192982456138</c:v>
                </c:pt>
                <c:pt idx="3217">
                  <c:v>0.28228070175438397</c:v>
                </c:pt>
                <c:pt idx="3218">
                  <c:v>0.28236842105262977</c:v>
                </c:pt>
                <c:pt idx="3219">
                  <c:v>0.28245614035087535</c:v>
                </c:pt>
                <c:pt idx="3220">
                  <c:v>0.28254385964912071</c:v>
                </c:pt>
                <c:pt idx="3221">
                  <c:v>0.28263157894736635</c:v>
                </c:pt>
                <c:pt idx="3222">
                  <c:v>0.28271929824561198</c:v>
                </c:pt>
                <c:pt idx="3223">
                  <c:v>0.28280701754385784</c:v>
                </c:pt>
                <c:pt idx="3224">
                  <c:v>0.28289473684210331</c:v>
                </c:pt>
                <c:pt idx="3225">
                  <c:v>0.28298245614034906</c:v>
                </c:pt>
                <c:pt idx="3226">
                  <c:v>0.28307017543859458</c:v>
                </c:pt>
                <c:pt idx="3227">
                  <c:v>0.28315789473684033</c:v>
                </c:pt>
                <c:pt idx="3228">
                  <c:v>0.28324561403508575</c:v>
                </c:pt>
                <c:pt idx="3229">
                  <c:v>0.28333333333333144</c:v>
                </c:pt>
                <c:pt idx="3230">
                  <c:v>0.28342105263157691</c:v>
                </c:pt>
                <c:pt idx="3231">
                  <c:v>0.28350877192982316</c:v>
                </c:pt>
                <c:pt idx="3232">
                  <c:v>0.28359649122806851</c:v>
                </c:pt>
                <c:pt idx="3233">
                  <c:v>0.28368421052631393</c:v>
                </c:pt>
                <c:pt idx="3234">
                  <c:v>0.28377192982455984</c:v>
                </c:pt>
                <c:pt idx="3235">
                  <c:v>0.28385964912280548</c:v>
                </c:pt>
                <c:pt idx="3236">
                  <c:v>0.28394736842105089</c:v>
                </c:pt>
                <c:pt idx="3237">
                  <c:v>0.2840350877192967</c:v>
                </c:pt>
                <c:pt idx="3238">
                  <c:v>0.2841228070175425</c:v>
                </c:pt>
                <c:pt idx="3239">
                  <c:v>0.2842105263157878</c:v>
                </c:pt>
                <c:pt idx="3240">
                  <c:v>0.28429824561403344</c:v>
                </c:pt>
                <c:pt idx="3241">
                  <c:v>0.28438596491227947</c:v>
                </c:pt>
                <c:pt idx="3242">
                  <c:v>0.28447368421052482</c:v>
                </c:pt>
                <c:pt idx="3243">
                  <c:v>0.28456140350877035</c:v>
                </c:pt>
                <c:pt idx="3244">
                  <c:v>0.28464912280701599</c:v>
                </c:pt>
                <c:pt idx="3245">
                  <c:v>0.28473684210526162</c:v>
                </c:pt>
                <c:pt idx="3246">
                  <c:v>0.28482456140350754</c:v>
                </c:pt>
                <c:pt idx="3247">
                  <c:v>0.28491228070175306</c:v>
                </c:pt>
                <c:pt idx="3248">
                  <c:v>0.28499999999999887</c:v>
                </c:pt>
                <c:pt idx="3249">
                  <c:v>0.2850877192982445</c:v>
                </c:pt>
                <c:pt idx="3250">
                  <c:v>0.28517543859648975</c:v>
                </c:pt>
                <c:pt idx="3251">
                  <c:v>0.28526315789473544</c:v>
                </c:pt>
                <c:pt idx="3252">
                  <c:v>0.28535087719298147</c:v>
                </c:pt>
                <c:pt idx="3253">
                  <c:v>0.28543859649122671</c:v>
                </c:pt>
                <c:pt idx="3254">
                  <c:v>0.28552631578947268</c:v>
                </c:pt>
                <c:pt idx="3255">
                  <c:v>0.28561403508771815</c:v>
                </c:pt>
                <c:pt idx="3256">
                  <c:v>0.28570175438596362</c:v>
                </c:pt>
                <c:pt idx="3257">
                  <c:v>0.28578947368420954</c:v>
                </c:pt>
                <c:pt idx="3258">
                  <c:v>0.28587719298245523</c:v>
                </c:pt>
                <c:pt idx="3259">
                  <c:v>0.28596491228070087</c:v>
                </c:pt>
                <c:pt idx="3260">
                  <c:v>0.28605263157894639</c:v>
                </c:pt>
                <c:pt idx="3261">
                  <c:v>0.28614035087719175</c:v>
                </c:pt>
                <c:pt idx="3262">
                  <c:v>0.28622807017543761</c:v>
                </c:pt>
                <c:pt idx="3263">
                  <c:v>0.28631578947368336</c:v>
                </c:pt>
                <c:pt idx="3264">
                  <c:v>0.28640350877192872</c:v>
                </c:pt>
                <c:pt idx="3265">
                  <c:v>0.28649122807017424</c:v>
                </c:pt>
                <c:pt idx="3266">
                  <c:v>0.28657894736842032</c:v>
                </c:pt>
                <c:pt idx="3267">
                  <c:v>0.2866666666666659</c:v>
                </c:pt>
                <c:pt idx="3268">
                  <c:v>0.28675438596491154</c:v>
                </c:pt>
                <c:pt idx="3269">
                  <c:v>0.28684210526315707</c:v>
                </c:pt>
                <c:pt idx="3270">
                  <c:v>0.2869298245614027</c:v>
                </c:pt>
                <c:pt idx="3271">
                  <c:v>0.28701754385964851</c:v>
                </c:pt>
                <c:pt idx="3272">
                  <c:v>0.28710526315789398</c:v>
                </c:pt>
                <c:pt idx="3273">
                  <c:v>0.28719298245613928</c:v>
                </c:pt>
                <c:pt idx="3274">
                  <c:v>0.28728070175438536</c:v>
                </c:pt>
                <c:pt idx="3275">
                  <c:v>0.28736842105263105</c:v>
                </c:pt>
                <c:pt idx="3276">
                  <c:v>0.28745614035087652</c:v>
                </c:pt>
                <c:pt idx="3277">
                  <c:v>0.28754385964912199</c:v>
                </c:pt>
                <c:pt idx="3278">
                  <c:v>0.28763157894736768</c:v>
                </c:pt>
                <c:pt idx="3279">
                  <c:v>0.28771929824561332</c:v>
                </c:pt>
                <c:pt idx="3280">
                  <c:v>0.28780701754385907</c:v>
                </c:pt>
                <c:pt idx="3281">
                  <c:v>0.2878947368421047</c:v>
                </c:pt>
                <c:pt idx="3282">
                  <c:v>0.2879824561403504</c:v>
                </c:pt>
                <c:pt idx="3283">
                  <c:v>0.28807017543859581</c:v>
                </c:pt>
                <c:pt idx="3284">
                  <c:v>0.28815789473684161</c:v>
                </c:pt>
                <c:pt idx="3285">
                  <c:v>0.28824561403508703</c:v>
                </c:pt>
                <c:pt idx="3286">
                  <c:v>0.28833333333333272</c:v>
                </c:pt>
                <c:pt idx="3287">
                  <c:v>0.28842105263157825</c:v>
                </c:pt>
                <c:pt idx="3288">
                  <c:v>0.28850877192982449</c:v>
                </c:pt>
                <c:pt idx="3289">
                  <c:v>0.28859649122806991</c:v>
                </c:pt>
                <c:pt idx="3290">
                  <c:v>0.28868421052631527</c:v>
                </c:pt>
                <c:pt idx="3291">
                  <c:v>0.28877192982456107</c:v>
                </c:pt>
                <c:pt idx="3292">
                  <c:v>0.28885964912280687</c:v>
                </c:pt>
                <c:pt idx="3293">
                  <c:v>0.28894736842105218</c:v>
                </c:pt>
                <c:pt idx="3294">
                  <c:v>0.28903508771929781</c:v>
                </c:pt>
                <c:pt idx="3295">
                  <c:v>0.28912280701754378</c:v>
                </c:pt>
                <c:pt idx="3296">
                  <c:v>0.28921052631578908</c:v>
                </c:pt>
                <c:pt idx="3297">
                  <c:v>0.28929824561403472</c:v>
                </c:pt>
                <c:pt idx="3298">
                  <c:v>0.28938596491228069</c:v>
                </c:pt>
                <c:pt idx="3299">
                  <c:v>0.28947368421052616</c:v>
                </c:pt>
                <c:pt idx="3300">
                  <c:v>0.2895614035087718</c:v>
                </c:pt>
                <c:pt idx="3301">
                  <c:v>0.28964912280701727</c:v>
                </c:pt>
                <c:pt idx="3302">
                  <c:v>0.2897368421052629</c:v>
                </c:pt>
                <c:pt idx="3303">
                  <c:v>0.28982456140350887</c:v>
                </c:pt>
                <c:pt idx="3304">
                  <c:v>0.2899122807017544</c:v>
                </c:pt>
                <c:pt idx="3305">
                  <c:v>0.28999999999999998</c:v>
                </c:pt>
                <c:pt idx="3306">
                  <c:v>0.29008771929824578</c:v>
                </c:pt>
                <c:pt idx="3307">
                  <c:v>0.29017543859649109</c:v>
                </c:pt>
                <c:pt idx="3308">
                  <c:v>0.29026315789473672</c:v>
                </c:pt>
                <c:pt idx="3309">
                  <c:v>0.29035087719298269</c:v>
                </c:pt>
                <c:pt idx="3310">
                  <c:v>0.290438596491228</c:v>
                </c:pt>
                <c:pt idx="3311">
                  <c:v>0.29052631578947402</c:v>
                </c:pt>
                <c:pt idx="3312">
                  <c:v>0.29061403508771932</c:v>
                </c:pt>
                <c:pt idx="3313">
                  <c:v>0.29070175438596491</c:v>
                </c:pt>
                <c:pt idx="3314">
                  <c:v>0.29078947368421088</c:v>
                </c:pt>
                <c:pt idx="3315">
                  <c:v>0.29087719298245657</c:v>
                </c:pt>
                <c:pt idx="3316">
                  <c:v>0.29096491228070204</c:v>
                </c:pt>
                <c:pt idx="3317">
                  <c:v>0.29105263157894762</c:v>
                </c:pt>
                <c:pt idx="3318">
                  <c:v>0.29114035087719309</c:v>
                </c:pt>
                <c:pt idx="3319">
                  <c:v>0.29122807017543889</c:v>
                </c:pt>
                <c:pt idx="3320">
                  <c:v>0.29131578947368453</c:v>
                </c:pt>
                <c:pt idx="3321">
                  <c:v>0.29140350877193</c:v>
                </c:pt>
                <c:pt idx="3322">
                  <c:v>0.29149122807017563</c:v>
                </c:pt>
                <c:pt idx="3323">
                  <c:v>0.29157894736842155</c:v>
                </c:pt>
                <c:pt idx="3324">
                  <c:v>0.29166666666666707</c:v>
                </c:pt>
                <c:pt idx="3325">
                  <c:v>0.29175438596491288</c:v>
                </c:pt>
                <c:pt idx="3326">
                  <c:v>0.2918421052631584</c:v>
                </c:pt>
                <c:pt idx="3327">
                  <c:v>0.29192982456140382</c:v>
                </c:pt>
                <c:pt idx="3328">
                  <c:v>0.29201754385964979</c:v>
                </c:pt>
                <c:pt idx="3329">
                  <c:v>0.29210526315789537</c:v>
                </c:pt>
                <c:pt idx="3330">
                  <c:v>0.29219298245614078</c:v>
                </c:pt>
                <c:pt idx="3331">
                  <c:v>0.29228070175438653</c:v>
                </c:pt>
                <c:pt idx="3332">
                  <c:v>0.29236842105263233</c:v>
                </c:pt>
                <c:pt idx="3333">
                  <c:v>0.29245614035087791</c:v>
                </c:pt>
                <c:pt idx="3334">
                  <c:v>0.29254385964912327</c:v>
                </c:pt>
                <c:pt idx="3335">
                  <c:v>0.29263157894736891</c:v>
                </c:pt>
                <c:pt idx="3336">
                  <c:v>0.29271929824561471</c:v>
                </c:pt>
                <c:pt idx="3337">
                  <c:v>0.2928070175438604</c:v>
                </c:pt>
                <c:pt idx="3338">
                  <c:v>0.29289473684210582</c:v>
                </c:pt>
                <c:pt idx="3339">
                  <c:v>0.29298245614035162</c:v>
                </c:pt>
                <c:pt idx="3340">
                  <c:v>0.29307017543859726</c:v>
                </c:pt>
                <c:pt idx="3341">
                  <c:v>0.29315789473684295</c:v>
                </c:pt>
                <c:pt idx="3342">
                  <c:v>0.29324561403508825</c:v>
                </c:pt>
                <c:pt idx="3343">
                  <c:v>0.293333333333334</c:v>
                </c:pt>
                <c:pt idx="3344">
                  <c:v>0.29342105263157964</c:v>
                </c:pt>
                <c:pt idx="3345">
                  <c:v>0.29350877192982577</c:v>
                </c:pt>
                <c:pt idx="3346">
                  <c:v>0.29359649122807108</c:v>
                </c:pt>
                <c:pt idx="3347">
                  <c:v>0.29368421052631655</c:v>
                </c:pt>
                <c:pt idx="3348">
                  <c:v>0.29377192982456241</c:v>
                </c:pt>
                <c:pt idx="3349">
                  <c:v>0.29385964912280804</c:v>
                </c:pt>
                <c:pt idx="3350">
                  <c:v>0.29394736842105346</c:v>
                </c:pt>
                <c:pt idx="3351">
                  <c:v>0.29403508771929926</c:v>
                </c:pt>
                <c:pt idx="3352">
                  <c:v>0.29412280701754512</c:v>
                </c:pt>
                <c:pt idx="3353">
                  <c:v>0.29421052631579037</c:v>
                </c:pt>
                <c:pt idx="3354">
                  <c:v>0.294298245614036</c:v>
                </c:pt>
                <c:pt idx="3355">
                  <c:v>0.29438596491228203</c:v>
                </c:pt>
                <c:pt idx="3356">
                  <c:v>0.29447368421052744</c:v>
                </c:pt>
                <c:pt idx="3357">
                  <c:v>0.29456140350877291</c:v>
                </c:pt>
                <c:pt idx="3358">
                  <c:v>0.29464912280701855</c:v>
                </c:pt>
                <c:pt idx="3359">
                  <c:v>0.2947368421052643</c:v>
                </c:pt>
                <c:pt idx="3360">
                  <c:v>0.29482456140351004</c:v>
                </c:pt>
                <c:pt idx="3361">
                  <c:v>0.29491228070175562</c:v>
                </c:pt>
                <c:pt idx="3362">
                  <c:v>0.29500000000000126</c:v>
                </c:pt>
                <c:pt idx="3363">
                  <c:v>0.29508771929824712</c:v>
                </c:pt>
                <c:pt idx="3364">
                  <c:v>0.29517543859649226</c:v>
                </c:pt>
                <c:pt idx="3365">
                  <c:v>0.295263157894738</c:v>
                </c:pt>
                <c:pt idx="3366">
                  <c:v>0.29535087719298403</c:v>
                </c:pt>
                <c:pt idx="3367">
                  <c:v>0.29543859649122928</c:v>
                </c:pt>
                <c:pt idx="3368">
                  <c:v>0.2955263157894753</c:v>
                </c:pt>
                <c:pt idx="3369">
                  <c:v>0.29561403508772072</c:v>
                </c:pt>
                <c:pt idx="3370">
                  <c:v>0.2957017543859663</c:v>
                </c:pt>
                <c:pt idx="3371">
                  <c:v>0.29578947368421205</c:v>
                </c:pt>
                <c:pt idx="3372">
                  <c:v>0.29587719298245779</c:v>
                </c:pt>
                <c:pt idx="3373">
                  <c:v>0.29596491228070337</c:v>
                </c:pt>
                <c:pt idx="3374">
                  <c:v>0.29605263157894895</c:v>
                </c:pt>
                <c:pt idx="3375">
                  <c:v>0.29614035087719426</c:v>
                </c:pt>
                <c:pt idx="3376">
                  <c:v>0.29622807017544039</c:v>
                </c:pt>
                <c:pt idx="3377">
                  <c:v>0.29631578947368592</c:v>
                </c:pt>
                <c:pt idx="3378">
                  <c:v>0.29640350877193128</c:v>
                </c:pt>
                <c:pt idx="3379">
                  <c:v>0.29649122807017675</c:v>
                </c:pt>
                <c:pt idx="3380">
                  <c:v>0.29657894736842288</c:v>
                </c:pt>
                <c:pt idx="3381">
                  <c:v>0.29666666666666841</c:v>
                </c:pt>
                <c:pt idx="3382">
                  <c:v>0.29675438596491405</c:v>
                </c:pt>
                <c:pt idx="3383">
                  <c:v>0.29684210526315963</c:v>
                </c:pt>
                <c:pt idx="3384">
                  <c:v>0.29692982456140526</c:v>
                </c:pt>
                <c:pt idx="3385">
                  <c:v>0.29701754385965112</c:v>
                </c:pt>
                <c:pt idx="3386">
                  <c:v>0.29710526315789665</c:v>
                </c:pt>
                <c:pt idx="3387">
                  <c:v>0.29719298245614201</c:v>
                </c:pt>
                <c:pt idx="3388">
                  <c:v>0.29728070175438792</c:v>
                </c:pt>
                <c:pt idx="3389">
                  <c:v>0.29736842105263361</c:v>
                </c:pt>
                <c:pt idx="3390">
                  <c:v>0.29745614035087914</c:v>
                </c:pt>
                <c:pt idx="3391">
                  <c:v>0.29754385964912455</c:v>
                </c:pt>
                <c:pt idx="3392">
                  <c:v>0.2976315789473703</c:v>
                </c:pt>
                <c:pt idx="3393">
                  <c:v>0.29771929824561588</c:v>
                </c:pt>
                <c:pt idx="3394">
                  <c:v>0.29780701754386163</c:v>
                </c:pt>
                <c:pt idx="3395">
                  <c:v>0.29789473684210727</c:v>
                </c:pt>
                <c:pt idx="3396">
                  <c:v>0.29798245614035296</c:v>
                </c:pt>
                <c:pt idx="3397">
                  <c:v>0.29807017543859837</c:v>
                </c:pt>
                <c:pt idx="3398">
                  <c:v>0.29815789473684418</c:v>
                </c:pt>
                <c:pt idx="3399">
                  <c:v>0.29824561403508965</c:v>
                </c:pt>
                <c:pt idx="3400">
                  <c:v>0.29833333333333528</c:v>
                </c:pt>
                <c:pt idx="3401">
                  <c:v>0.29842105263158075</c:v>
                </c:pt>
                <c:pt idx="3402">
                  <c:v>0.29850877192982705</c:v>
                </c:pt>
                <c:pt idx="3403">
                  <c:v>0.29859649122807241</c:v>
                </c:pt>
                <c:pt idx="3404">
                  <c:v>0.29868421052631783</c:v>
                </c:pt>
                <c:pt idx="3405">
                  <c:v>0.29877192982456363</c:v>
                </c:pt>
                <c:pt idx="3406">
                  <c:v>0.29885964912280938</c:v>
                </c:pt>
                <c:pt idx="3407">
                  <c:v>0.29894736842105485</c:v>
                </c:pt>
                <c:pt idx="3408">
                  <c:v>0.29903508771930037</c:v>
                </c:pt>
                <c:pt idx="3409">
                  <c:v>0.2991228070175464</c:v>
                </c:pt>
                <c:pt idx="3410">
                  <c:v>0.29921052631579181</c:v>
                </c:pt>
                <c:pt idx="3411">
                  <c:v>0.29929824561403728</c:v>
                </c:pt>
                <c:pt idx="3412">
                  <c:v>0.29938596491228336</c:v>
                </c:pt>
                <c:pt idx="3413">
                  <c:v>0.29947368421052872</c:v>
                </c:pt>
                <c:pt idx="3414">
                  <c:v>0.2995614035087743</c:v>
                </c:pt>
                <c:pt idx="3415">
                  <c:v>0.29964912280701983</c:v>
                </c:pt>
                <c:pt idx="3416">
                  <c:v>0.29973684210526547</c:v>
                </c:pt>
                <c:pt idx="3417">
                  <c:v>0.29982456140351138</c:v>
                </c:pt>
                <c:pt idx="3418">
                  <c:v>0.29991228070175696</c:v>
                </c:pt>
                <c:pt idx="3419">
                  <c:v>0.30000000000000238</c:v>
                </c:pt>
                <c:pt idx="3420">
                  <c:v>0.3000877192982484</c:v>
                </c:pt>
                <c:pt idx="3421">
                  <c:v>0.30017543859649365</c:v>
                </c:pt>
                <c:pt idx="3422">
                  <c:v>0.30026315789473934</c:v>
                </c:pt>
                <c:pt idx="3423">
                  <c:v>0.30035087719298537</c:v>
                </c:pt>
                <c:pt idx="3424">
                  <c:v>0.30043859649123056</c:v>
                </c:pt>
                <c:pt idx="3425">
                  <c:v>0.30052631578947658</c:v>
                </c:pt>
                <c:pt idx="3426">
                  <c:v>0.300614035087722</c:v>
                </c:pt>
                <c:pt idx="3427">
                  <c:v>0.30070175438596747</c:v>
                </c:pt>
                <c:pt idx="3428">
                  <c:v>0.30078947368421344</c:v>
                </c:pt>
                <c:pt idx="3429">
                  <c:v>0.30087719298245913</c:v>
                </c:pt>
                <c:pt idx="3430">
                  <c:v>0.30096491228070466</c:v>
                </c:pt>
                <c:pt idx="3431">
                  <c:v>0.30105263157895024</c:v>
                </c:pt>
                <c:pt idx="3432">
                  <c:v>0.30114035087719565</c:v>
                </c:pt>
                <c:pt idx="3433">
                  <c:v>0.30122807017544168</c:v>
                </c:pt>
                <c:pt idx="3434">
                  <c:v>0.30131578947368715</c:v>
                </c:pt>
                <c:pt idx="3435">
                  <c:v>0.30140350877193256</c:v>
                </c:pt>
                <c:pt idx="3436">
                  <c:v>0.3014912280701782</c:v>
                </c:pt>
                <c:pt idx="3437">
                  <c:v>0.30157894736842417</c:v>
                </c:pt>
                <c:pt idx="3438">
                  <c:v>0.30166666666666975</c:v>
                </c:pt>
                <c:pt idx="3439">
                  <c:v>0.30175438596491544</c:v>
                </c:pt>
                <c:pt idx="3440">
                  <c:v>0.30184210526316096</c:v>
                </c:pt>
                <c:pt idx="3441">
                  <c:v>0.30192982456140638</c:v>
                </c:pt>
                <c:pt idx="3442">
                  <c:v>0.30201754385965246</c:v>
                </c:pt>
                <c:pt idx="3443">
                  <c:v>0.30210526315789793</c:v>
                </c:pt>
                <c:pt idx="3444">
                  <c:v>0.30219298245614334</c:v>
                </c:pt>
                <c:pt idx="3445">
                  <c:v>0.30228070175438926</c:v>
                </c:pt>
                <c:pt idx="3446">
                  <c:v>0.30236842105263489</c:v>
                </c:pt>
                <c:pt idx="3447">
                  <c:v>0.30245614035088042</c:v>
                </c:pt>
                <c:pt idx="3448">
                  <c:v>0.30254385964912583</c:v>
                </c:pt>
                <c:pt idx="3449">
                  <c:v>0.30263157894737147</c:v>
                </c:pt>
                <c:pt idx="3450">
                  <c:v>0.30271929824561727</c:v>
                </c:pt>
                <c:pt idx="3451">
                  <c:v>0.30280701754386297</c:v>
                </c:pt>
                <c:pt idx="3452">
                  <c:v>0.30289473684210838</c:v>
                </c:pt>
                <c:pt idx="3453">
                  <c:v>0.30298245614035424</c:v>
                </c:pt>
                <c:pt idx="3454">
                  <c:v>0.30307017543859982</c:v>
                </c:pt>
                <c:pt idx="3455">
                  <c:v>0.30315789473684551</c:v>
                </c:pt>
                <c:pt idx="3456">
                  <c:v>0.30324561403509093</c:v>
                </c:pt>
                <c:pt idx="3457">
                  <c:v>0.30333333333333656</c:v>
                </c:pt>
                <c:pt idx="3458">
                  <c:v>0.3034210526315822</c:v>
                </c:pt>
                <c:pt idx="3459">
                  <c:v>0.30350877192982834</c:v>
                </c:pt>
                <c:pt idx="3460">
                  <c:v>0.30359649122807375</c:v>
                </c:pt>
                <c:pt idx="3461">
                  <c:v>0.30368421052631911</c:v>
                </c:pt>
                <c:pt idx="3462">
                  <c:v>0.30377192982456497</c:v>
                </c:pt>
                <c:pt idx="3463">
                  <c:v>0.30385964912281066</c:v>
                </c:pt>
                <c:pt idx="3464">
                  <c:v>0.30394736842105602</c:v>
                </c:pt>
                <c:pt idx="3465">
                  <c:v>0.30403508771930182</c:v>
                </c:pt>
                <c:pt idx="3466">
                  <c:v>0.30412280701754768</c:v>
                </c:pt>
                <c:pt idx="3467">
                  <c:v>0.30421052631579298</c:v>
                </c:pt>
                <c:pt idx="3468">
                  <c:v>0.30429824561403856</c:v>
                </c:pt>
                <c:pt idx="3469">
                  <c:v>0.30438596491228459</c:v>
                </c:pt>
                <c:pt idx="3470">
                  <c:v>0.30447368421053</c:v>
                </c:pt>
                <c:pt idx="3471">
                  <c:v>0.30456140350877547</c:v>
                </c:pt>
                <c:pt idx="3472">
                  <c:v>0.30464912280702111</c:v>
                </c:pt>
                <c:pt idx="3473">
                  <c:v>0.3047368421052668</c:v>
                </c:pt>
                <c:pt idx="3474">
                  <c:v>0.30482456140351266</c:v>
                </c:pt>
                <c:pt idx="3475">
                  <c:v>0.30491228070175824</c:v>
                </c:pt>
                <c:pt idx="3476">
                  <c:v>0.30500000000000382</c:v>
                </c:pt>
                <c:pt idx="3477">
                  <c:v>0.30508771929824968</c:v>
                </c:pt>
                <c:pt idx="3478">
                  <c:v>0.30517543859649493</c:v>
                </c:pt>
                <c:pt idx="3479">
                  <c:v>0.30526315789474073</c:v>
                </c:pt>
                <c:pt idx="3480">
                  <c:v>0.30535087719298659</c:v>
                </c:pt>
                <c:pt idx="3481">
                  <c:v>0.30543859649123184</c:v>
                </c:pt>
                <c:pt idx="3482">
                  <c:v>0.30552631578947792</c:v>
                </c:pt>
                <c:pt idx="3483">
                  <c:v>0.30561403508772328</c:v>
                </c:pt>
                <c:pt idx="3484">
                  <c:v>0.3057017543859688</c:v>
                </c:pt>
                <c:pt idx="3485">
                  <c:v>0.30578947368421472</c:v>
                </c:pt>
                <c:pt idx="3486">
                  <c:v>0.30587719298246041</c:v>
                </c:pt>
                <c:pt idx="3487">
                  <c:v>0.30596491228070594</c:v>
                </c:pt>
                <c:pt idx="3488">
                  <c:v>0.30605263157895146</c:v>
                </c:pt>
                <c:pt idx="3489">
                  <c:v>0.30614035087719693</c:v>
                </c:pt>
                <c:pt idx="3490">
                  <c:v>0.30622807017544296</c:v>
                </c:pt>
                <c:pt idx="3491">
                  <c:v>0.30631578947368843</c:v>
                </c:pt>
                <c:pt idx="3492">
                  <c:v>0.30640350877193384</c:v>
                </c:pt>
                <c:pt idx="3493">
                  <c:v>0.30649122807017931</c:v>
                </c:pt>
                <c:pt idx="3494">
                  <c:v>0.3065789473684255</c:v>
                </c:pt>
                <c:pt idx="3495">
                  <c:v>0.30666666666667097</c:v>
                </c:pt>
                <c:pt idx="3496">
                  <c:v>0.30675438596491672</c:v>
                </c:pt>
                <c:pt idx="3497">
                  <c:v>0.30684210526316225</c:v>
                </c:pt>
                <c:pt idx="3498">
                  <c:v>0.30692982456140783</c:v>
                </c:pt>
                <c:pt idx="3499">
                  <c:v>0.30701754385965363</c:v>
                </c:pt>
                <c:pt idx="3500">
                  <c:v>0.30710526315789927</c:v>
                </c:pt>
                <c:pt idx="3501">
                  <c:v>0.30719298245614457</c:v>
                </c:pt>
                <c:pt idx="3502">
                  <c:v>0.30728070175439043</c:v>
                </c:pt>
                <c:pt idx="3503">
                  <c:v>0.30736842105263618</c:v>
                </c:pt>
                <c:pt idx="3504">
                  <c:v>0.30745614035088176</c:v>
                </c:pt>
                <c:pt idx="3505">
                  <c:v>0.30754385964912712</c:v>
                </c:pt>
                <c:pt idx="3506">
                  <c:v>0.30763157894737281</c:v>
                </c:pt>
                <c:pt idx="3507">
                  <c:v>0.30771929824561856</c:v>
                </c:pt>
                <c:pt idx="3508">
                  <c:v>0.30780701754386436</c:v>
                </c:pt>
                <c:pt idx="3509">
                  <c:v>0.30789473684210983</c:v>
                </c:pt>
                <c:pt idx="3510">
                  <c:v>0.30798245614035547</c:v>
                </c:pt>
                <c:pt idx="3511">
                  <c:v>0.30807017543860127</c:v>
                </c:pt>
                <c:pt idx="3512">
                  <c:v>0.30815789473684685</c:v>
                </c:pt>
                <c:pt idx="3513">
                  <c:v>0.30824561403509221</c:v>
                </c:pt>
                <c:pt idx="3514">
                  <c:v>0.30833333333333784</c:v>
                </c:pt>
                <c:pt idx="3515">
                  <c:v>0.30842105263158343</c:v>
                </c:pt>
                <c:pt idx="3516">
                  <c:v>0.30850877192982962</c:v>
                </c:pt>
                <c:pt idx="3517">
                  <c:v>0.30859649122807498</c:v>
                </c:pt>
                <c:pt idx="3518">
                  <c:v>0.30868421052632039</c:v>
                </c:pt>
                <c:pt idx="3519">
                  <c:v>0.30877192982456636</c:v>
                </c:pt>
                <c:pt idx="3520">
                  <c:v>0.308859649122812</c:v>
                </c:pt>
                <c:pt idx="3521">
                  <c:v>0.3089473684210573</c:v>
                </c:pt>
                <c:pt idx="3522">
                  <c:v>0.3090350877193031</c:v>
                </c:pt>
                <c:pt idx="3523">
                  <c:v>0.30912280701754891</c:v>
                </c:pt>
                <c:pt idx="3524">
                  <c:v>0.30921052631579432</c:v>
                </c:pt>
                <c:pt idx="3525">
                  <c:v>0.30929824561403985</c:v>
                </c:pt>
                <c:pt idx="3526">
                  <c:v>0.30938596491228593</c:v>
                </c:pt>
                <c:pt idx="3527">
                  <c:v>0.30947368421053134</c:v>
                </c:pt>
                <c:pt idx="3528">
                  <c:v>0.30956140350877681</c:v>
                </c:pt>
                <c:pt idx="3529">
                  <c:v>0.30964912280702239</c:v>
                </c:pt>
                <c:pt idx="3530">
                  <c:v>0.30973684210526808</c:v>
                </c:pt>
                <c:pt idx="3531">
                  <c:v>0.309824561403514</c:v>
                </c:pt>
                <c:pt idx="3532">
                  <c:v>0.30991228070175947</c:v>
                </c:pt>
                <c:pt idx="3533">
                  <c:v>0.3100000000000051</c:v>
                </c:pt>
                <c:pt idx="3534">
                  <c:v>0.31008771929825096</c:v>
                </c:pt>
                <c:pt idx="3535">
                  <c:v>0.31017543859649621</c:v>
                </c:pt>
                <c:pt idx="3536">
                  <c:v>0.31026315789474201</c:v>
                </c:pt>
                <c:pt idx="3537">
                  <c:v>0.31035087719298793</c:v>
                </c:pt>
                <c:pt idx="3538">
                  <c:v>0.31043859649123312</c:v>
                </c:pt>
                <c:pt idx="3539">
                  <c:v>0.3105263157894792</c:v>
                </c:pt>
                <c:pt idx="3540">
                  <c:v>0.31061403508772456</c:v>
                </c:pt>
                <c:pt idx="3541">
                  <c:v>0.3107017543859702</c:v>
                </c:pt>
                <c:pt idx="3542">
                  <c:v>0.310789473684216</c:v>
                </c:pt>
                <c:pt idx="3543">
                  <c:v>0.31087719298246169</c:v>
                </c:pt>
                <c:pt idx="3544">
                  <c:v>0.31096491228070727</c:v>
                </c:pt>
                <c:pt idx="3545">
                  <c:v>0.31105263157895285</c:v>
                </c:pt>
                <c:pt idx="3546">
                  <c:v>0.31114035087719821</c:v>
                </c:pt>
                <c:pt idx="3547">
                  <c:v>0.31122807017544418</c:v>
                </c:pt>
                <c:pt idx="3548">
                  <c:v>0.31131578947368982</c:v>
                </c:pt>
                <c:pt idx="3549">
                  <c:v>0.31140350877193512</c:v>
                </c:pt>
                <c:pt idx="3550">
                  <c:v>0.31149122807018076</c:v>
                </c:pt>
                <c:pt idx="3551">
                  <c:v>0.31157894736842673</c:v>
                </c:pt>
                <c:pt idx="3552">
                  <c:v>0.31166666666667237</c:v>
                </c:pt>
                <c:pt idx="3553">
                  <c:v>0.311754385964918</c:v>
                </c:pt>
                <c:pt idx="3554">
                  <c:v>0.31184210526316347</c:v>
                </c:pt>
                <c:pt idx="3555">
                  <c:v>0.31192982456140911</c:v>
                </c:pt>
                <c:pt idx="3556">
                  <c:v>0.31201754385965497</c:v>
                </c:pt>
                <c:pt idx="3557">
                  <c:v>0.31210526315790055</c:v>
                </c:pt>
                <c:pt idx="3558">
                  <c:v>0.31219298245614585</c:v>
                </c:pt>
                <c:pt idx="3559">
                  <c:v>0.31228070175439182</c:v>
                </c:pt>
                <c:pt idx="3560">
                  <c:v>0.31236842105263751</c:v>
                </c:pt>
                <c:pt idx="3561">
                  <c:v>0.31245614035088304</c:v>
                </c:pt>
                <c:pt idx="3562">
                  <c:v>0.3125438596491284</c:v>
                </c:pt>
                <c:pt idx="3563">
                  <c:v>0.3126315789473742</c:v>
                </c:pt>
                <c:pt idx="3564">
                  <c:v>0.31271929824561989</c:v>
                </c:pt>
                <c:pt idx="3565">
                  <c:v>0.31280701754386547</c:v>
                </c:pt>
                <c:pt idx="3566">
                  <c:v>0.31289473684211111</c:v>
                </c:pt>
                <c:pt idx="3567">
                  <c:v>0.31298245614035686</c:v>
                </c:pt>
                <c:pt idx="3568">
                  <c:v>0.31307017543860255</c:v>
                </c:pt>
                <c:pt idx="3569">
                  <c:v>0.31315789473684802</c:v>
                </c:pt>
                <c:pt idx="3570">
                  <c:v>0.31324561403509349</c:v>
                </c:pt>
                <c:pt idx="3571">
                  <c:v>0.31333333333333918</c:v>
                </c:pt>
                <c:pt idx="3572">
                  <c:v>0.31342105263158476</c:v>
                </c:pt>
                <c:pt idx="3573">
                  <c:v>0.31350877192983095</c:v>
                </c:pt>
                <c:pt idx="3574">
                  <c:v>0.31359649122807637</c:v>
                </c:pt>
                <c:pt idx="3575">
                  <c:v>0.31368421052632167</c:v>
                </c:pt>
                <c:pt idx="3576">
                  <c:v>0.31377192982456747</c:v>
                </c:pt>
                <c:pt idx="3577">
                  <c:v>0.31385964912281328</c:v>
                </c:pt>
                <c:pt idx="3578">
                  <c:v>0.31394736842105858</c:v>
                </c:pt>
                <c:pt idx="3579">
                  <c:v>0.31403508771930438</c:v>
                </c:pt>
                <c:pt idx="3580">
                  <c:v>0.31412280701755019</c:v>
                </c:pt>
                <c:pt idx="3581">
                  <c:v>0.31421052631579566</c:v>
                </c:pt>
                <c:pt idx="3582">
                  <c:v>0.3142982456140414</c:v>
                </c:pt>
                <c:pt idx="3583">
                  <c:v>0.31438596491228726</c:v>
                </c:pt>
                <c:pt idx="3584">
                  <c:v>0.31447368421053257</c:v>
                </c:pt>
                <c:pt idx="3585">
                  <c:v>0.3145614035087782</c:v>
                </c:pt>
                <c:pt idx="3586">
                  <c:v>0.31464912280702367</c:v>
                </c:pt>
                <c:pt idx="3587">
                  <c:v>0.31473684210526931</c:v>
                </c:pt>
                <c:pt idx="3588">
                  <c:v>0.31482456140351528</c:v>
                </c:pt>
                <c:pt idx="3589">
                  <c:v>0.31491228070176086</c:v>
                </c:pt>
                <c:pt idx="3590">
                  <c:v>0.31500000000000639</c:v>
                </c:pt>
                <c:pt idx="3591">
                  <c:v>0.31508771929825219</c:v>
                </c:pt>
                <c:pt idx="3592">
                  <c:v>0.31517543859649749</c:v>
                </c:pt>
                <c:pt idx="3593">
                  <c:v>0.31526315789474341</c:v>
                </c:pt>
                <c:pt idx="3594">
                  <c:v>0.31535087719298927</c:v>
                </c:pt>
                <c:pt idx="3595">
                  <c:v>0.3154385964912344</c:v>
                </c:pt>
                <c:pt idx="3596">
                  <c:v>0.31552631578948048</c:v>
                </c:pt>
                <c:pt idx="3597">
                  <c:v>0.3156140350877259</c:v>
                </c:pt>
                <c:pt idx="3598">
                  <c:v>0.31570175438597131</c:v>
                </c:pt>
                <c:pt idx="3599">
                  <c:v>0.31578947368421728</c:v>
                </c:pt>
                <c:pt idx="3600">
                  <c:v>0.31587719298246297</c:v>
                </c:pt>
                <c:pt idx="3601">
                  <c:v>0.31596491228070855</c:v>
                </c:pt>
                <c:pt idx="3602">
                  <c:v>0.31605263157895402</c:v>
                </c:pt>
                <c:pt idx="3603">
                  <c:v>0.31614035087719949</c:v>
                </c:pt>
                <c:pt idx="3604">
                  <c:v>0.31622807017544552</c:v>
                </c:pt>
                <c:pt idx="3605">
                  <c:v>0.31631578947369104</c:v>
                </c:pt>
                <c:pt idx="3606">
                  <c:v>0.3164035087719364</c:v>
                </c:pt>
                <c:pt idx="3607">
                  <c:v>0.31649122807018204</c:v>
                </c:pt>
                <c:pt idx="3608">
                  <c:v>0.31657894736842807</c:v>
                </c:pt>
                <c:pt idx="3609">
                  <c:v>0.31666666666667348</c:v>
                </c:pt>
                <c:pt idx="3610">
                  <c:v>0.31675438596491928</c:v>
                </c:pt>
                <c:pt idx="3611">
                  <c:v>0.31684210526316486</c:v>
                </c:pt>
                <c:pt idx="3612">
                  <c:v>0.31692982456141039</c:v>
                </c:pt>
                <c:pt idx="3613">
                  <c:v>0.31701754385965619</c:v>
                </c:pt>
                <c:pt idx="3614">
                  <c:v>0.31710526315790183</c:v>
                </c:pt>
                <c:pt idx="3615">
                  <c:v>0.3171929824561473</c:v>
                </c:pt>
                <c:pt idx="3616">
                  <c:v>0.31728070175439305</c:v>
                </c:pt>
                <c:pt idx="3617">
                  <c:v>0.31736842105263879</c:v>
                </c:pt>
                <c:pt idx="3618">
                  <c:v>0.31745614035088437</c:v>
                </c:pt>
                <c:pt idx="3619">
                  <c:v>0.31754385964912968</c:v>
                </c:pt>
                <c:pt idx="3620">
                  <c:v>0.31763157894737531</c:v>
                </c:pt>
                <c:pt idx="3621">
                  <c:v>0.31771929824562112</c:v>
                </c:pt>
                <c:pt idx="3622">
                  <c:v>0.31780701754386687</c:v>
                </c:pt>
                <c:pt idx="3623">
                  <c:v>0.31789473684211239</c:v>
                </c:pt>
                <c:pt idx="3624">
                  <c:v>0.31798245614035803</c:v>
                </c:pt>
                <c:pt idx="3625">
                  <c:v>0.31807017543860383</c:v>
                </c:pt>
                <c:pt idx="3626">
                  <c:v>0.31815789473684941</c:v>
                </c:pt>
                <c:pt idx="3627">
                  <c:v>0.31824561403509477</c:v>
                </c:pt>
                <c:pt idx="3628">
                  <c:v>0.31833333333334057</c:v>
                </c:pt>
                <c:pt idx="3629">
                  <c:v>0.31842105263158604</c:v>
                </c:pt>
                <c:pt idx="3630">
                  <c:v>0.31850877192983218</c:v>
                </c:pt>
                <c:pt idx="3631">
                  <c:v>0.31859649122807754</c:v>
                </c:pt>
                <c:pt idx="3632">
                  <c:v>0.31868421052632295</c:v>
                </c:pt>
                <c:pt idx="3633">
                  <c:v>0.31877192982456887</c:v>
                </c:pt>
                <c:pt idx="3634">
                  <c:v>0.31885964912281461</c:v>
                </c:pt>
                <c:pt idx="3635">
                  <c:v>0.31894736842105986</c:v>
                </c:pt>
                <c:pt idx="3636">
                  <c:v>0.31903508771930567</c:v>
                </c:pt>
                <c:pt idx="3637">
                  <c:v>0.31912280701755152</c:v>
                </c:pt>
                <c:pt idx="3638">
                  <c:v>0.31921052631579688</c:v>
                </c:pt>
                <c:pt idx="3639">
                  <c:v>0.31929824561404258</c:v>
                </c:pt>
                <c:pt idx="3640">
                  <c:v>0.31938596491228849</c:v>
                </c:pt>
                <c:pt idx="3641">
                  <c:v>0.3194736842105339</c:v>
                </c:pt>
                <c:pt idx="3642">
                  <c:v>0.31956140350877932</c:v>
                </c:pt>
                <c:pt idx="3643">
                  <c:v>0.31964912280702495</c:v>
                </c:pt>
                <c:pt idx="3644">
                  <c:v>0.31973684210527076</c:v>
                </c:pt>
                <c:pt idx="3645">
                  <c:v>0.31982456140351662</c:v>
                </c:pt>
                <c:pt idx="3646">
                  <c:v>0.31991228070176203</c:v>
                </c:pt>
                <c:pt idx="3647">
                  <c:v>0.32000000000000767</c:v>
                </c:pt>
                <c:pt idx="3648">
                  <c:v>0.32008771929825353</c:v>
                </c:pt>
                <c:pt idx="3649">
                  <c:v>0.32017543859649877</c:v>
                </c:pt>
                <c:pt idx="3650">
                  <c:v>0.32026315789474458</c:v>
                </c:pt>
                <c:pt idx="3651">
                  <c:v>0.32035087719299049</c:v>
                </c:pt>
                <c:pt idx="3652">
                  <c:v>0.32043859649123568</c:v>
                </c:pt>
                <c:pt idx="3653">
                  <c:v>0.32052631578948176</c:v>
                </c:pt>
                <c:pt idx="3654">
                  <c:v>0.32061403508772712</c:v>
                </c:pt>
                <c:pt idx="3655">
                  <c:v>0.32070175438597276</c:v>
                </c:pt>
                <c:pt idx="3656">
                  <c:v>0.32078947368421862</c:v>
                </c:pt>
                <c:pt idx="3657">
                  <c:v>0.32087719298246425</c:v>
                </c:pt>
                <c:pt idx="3658">
                  <c:v>0.32096491228070984</c:v>
                </c:pt>
                <c:pt idx="3659">
                  <c:v>0.32105263157895542</c:v>
                </c:pt>
                <c:pt idx="3660">
                  <c:v>0.32114035087720094</c:v>
                </c:pt>
                <c:pt idx="3661">
                  <c:v>0.3212280701754468</c:v>
                </c:pt>
                <c:pt idx="3662">
                  <c:v>0.32131578947369238</c:v>
                </c:pt>
                <c:pt idx="3663">
                  <c:v>0.32140350877193768</c:v>
                </c:pt>
                <c:pt idx="3664">
                  <c:v>0.32149122807018327</c:v>
                </c:pt>
                <c:pt idx="3665">
                  <c:v>0.32157894736842929</c:v>
                </c:pt>
                <c:pt idx="3666">
                  <c:v>0.32166666666667487</c:v>
                </c:pt>
                <c:pt idx="3667">
                  <c:v>0.32175438596492062</c:v>
                </c:pt>
                <c:pt idx="3668">
                  <c:v>0.32184210526316603</c:v>
                </c:pt>
                <c:pt idx="3669">
                  <c:v>0.32192982456141167</c:v>
                </c:pt>
                <c:pt idx="3670">
                  <c:v>0.32201754385965753</c:v>
                </c:pt>
                <c:pt idx="3671">
                  <c:v>0.32210526315790311</c:v>
                </c:pt>
                <c:pt idx="3672">
                  <c:v>0.32219298245614841</c:v>
                </c:pt>
                <c:pt idx="3673">
                  <c:v>0.32228070175439438</c:v>
                </c:pt>
                <c:pt idx="3674">
                  <c:v>0.32236842105264008</c:v>
                </c:pt>
                <c:pt idx="3675">
                  <c:v>0.32245614035088555</c:v>
                </c:pt>
                <c:pt idx="3676">
                  <c:v>0.32254385964913096</c:v>
                </c:pt>
                <c:pt idx="3677">
                  <c:v>0.32263157894737676</c:v>
                </c:pt>
                <c:pt idx="3678">
                  <c:v>0.32271929824562245</c:v>
                </c:pt>
                <c:pt idx="3679">
                  <c:v>0.32280701754386804</c:v>
                </c:pt>
                <c:pt idx="3680">
                  <c:v>0.32289473684211367</c:v>
                </c:pt>
                <c:pt idx="3681">
                  <c:v>0.32298245614035942</c:v>
                </c:pt>
                <c:pt idx="3682">
                  <c:v>0.32307017543860511</c:v>
                </c:pt>
                <c:pt idx="3683">
                  <c:v>0.32315789473685064</c:v>
                </c:pt>
                <c:pt idx="3684">
                  <c:v>0.32324561403509605</c:v>
                </c:pt>
                <c:pt idx="3685">
                  <c:v>0.32333333333334191</c:v>
                </c:pt>
                <c:pt idx="3686">
                  <c:v>0.32342105263158727</c:v>
                </c:pt>
                <c:pt idx="3687">
                  <c:v>0.32350877192983352</c:v>
                </c:pt>
                <c:pt idx="3688">
                  <c:v>0.32359649122807888</c:v>
                </c:pt>
                <c:pt idx="3689">
                  <c:v>0.32368421052632435</c:v>
                </c:pt>
                <c:pt idx="3690">
                  <c:v>0.32377192982457015</c:v>
                </c:pt>
                <c:pt idx="3691">
                  <c:v>0.3238596491228159</c:v>
                </c:pt>
                <c:pt idx="3692">
                  <c:v>0.32394736842106131</c:v>
                </c:pt>
                <c:pt idx="3693">
                  <c:v>0.32403508771930695</c:v>
                </c:pt>
                <c:pt idx="3694">
                  <c:v>0.32412280701755286</c:v>
                </c:pt>
                <c:pt idx="3695">
                  <c:v>0.32421052631579822</c:v>
                </c:pt>
                <c:pt idx="3696">
                  <c:v>0.32429824561404391</c:v>
                </c:pt>
                <c:pt idx="3697">
                  <c:v>0.32438596491228983</c:v>
                </c:pt>
                <c:pt idx="3698">
                  <c:v>0.32447368421053513</c:v>
                </c:pt>
                <c:pt idx="3699">
                  <c:v>0.32456140350878077</c:v>
                </c:pt>
                <c:pt idx="3700">
                  <c:v>0.32464912280702635</c:v>
                </c:pt>
                <c:pt idx="3701">
                  <c:v>0.32473684210527187</c:v>
                </c:pt>
                <c:pt idx="3702">
                  <c:v>0.3248245614035179</c:v>
                </c:pt>
                <c:pt idx="3703">
                  <c:v>0.32491228070176342</c:v>
                </c:pt>
                <c:pt idx="3704">
                  <c:v>0.32500000000000895</c:v>
                </c:pt>
                <c:pt idx="3705">
                  <c:v>0.32508771929825486</c:v>
                </c:pt>
                <c:pt idx="3706">
                  <c:v>0.32517543859650005</c:v>
                </c:pt>
                <c:pt idx="3707">
                  <c:v>0.32526315789474591</c:v>
                </c:pt>
                <c:pt idx="3708">
                  <c:v>0.32535087719299183</c:v>
                </c:pt>
                <c:pt idx="3709">
                  <c:v>0.32543859649123696</c:v>
                </c:pt>
                <c:pt idx="3710">
                  <c:v>0.3255263157894831</c:v>
                </c:pt>
                <c:pt idx="3711">
                  <c:v>0.32561403508772846</c:v>
                </c:pt>
                <c:pt idx="3712">
                  <c:v>0.32570175438597387</c:v>
                </c:pt>
                <c:pt idx="3713">
                  <c:v>0.3257894736842199</c:v>
                </c:pt>
                <c:pt idx="3714">
                  <c:v>0.32587719298246554</c:v>
                </c:pt>
                <c:pt idx="3715">
                  <c:v>0.32596491228071112</c:v>
                </c:pt>
                <c:pt idx="3716">
                  <c:v>0.32605263157895664</c:v>
                </c:pt>
                <c:pt idx="3717">
                  <c:v>0.32614035087720222</c:v>
                </c:pt>
                <c:pt idx="3718">
                  <c:v>0.32622807017544808</c:v>
                </c:pt>
                <c:pt idx="3719">
                  <c:v>0.32631578947369366</c:v>
                </c:pt>
                <c:pt idx="3720">
                  <c:v>0.32640350877193897</c:v>
                </c:pt>
                <c:pt idx="3721">
                  <c:v>0.3264912280701846</c:v>
                </c:pt>
                <c:pt idx="3722">
                  <c:v>0.32657894736843063</c:v>
                </c:pt>
                <c:pt idx="3723">
                  <c:v>0.32666666666667615</c:v>
                </c:pt>
                <c:pt idx="3724">
                  <c:v>0.3267543859649219</c:v>
                </c:pt>
                <c:pt idx="3725">
                  <c:v>0.32684210526316743</c:v>
                </c:pt>
                <c:pt idx="3726">
                  <c:v>0.32692982456141301</c:v>
                </c:pt>
                <c:pt idx="3727">
                  <c:v>0.32701754385965887</c:v>
                </c:pt>
                <c:pt idx="3728">
                  <c:v>0.32710526315790439</c:v>
                </c:pt>
                <c:pt idx="3729">
                  <c:v>0.32719298245614981</c:v>
                </c:pt>
                <c:pt idx="3730">
                  <c:v>0.32728070175439566</c:v>
                </c:pt>
                <c:pt idx="3731">
                  <c:v>0.32736842105264152</c:v>
                </c:pt>
                <c:pt idx="3732">
                  <c:v>0.32745614035088694</c:v>
                </c:pt>
                <c:pt idx="3733">
                  <c:v>0.3275438596491323</c:v>
                </c:pt>
                <c:pt idx="3734">
                  <c:v>0.32763157894737788</c:v>
                </c:pt>
                <c:pt idx="3735">
                  <c:v>0.32771929824562368</c:v>
                </c:pt>
                <c:pt idx="3736">
                  <c:v>0.32780701754386943</c:v>
                </c:pt>
                <c:pt idx="3737">
                  <c:v>0.32789473684211501</c:v>
                </c:pt>
                <c:pt idx="3738">
                  <c:v>0.32798245614036065</c:v>
                </c:pt>
                <c:pt idx="3739">
                  <c:v>0.32807017543860639</c:v>
                </c:pt>
                <c:pt idx="3740">
                  <c:v>0.32815789473685192</c:v>
                </c:pt>
                <c:pt idx="3741">
                  <c:v>0.32824561403509733</c:v>
                </c:pt>
                <c:pt idx="3742">
                  <c:v>0.32833333333334314</c:v>
                </c:pt>
                <c:pt idx="3743">
                  <c:v>0.32842105263158861</c:v>
                </c:pt>
                <c:pt idx="3744">
                  <c:v>0.32850877192983485</c:v>
                </c:pt>
                <c:pt idx="3745">
                  <c:v>0.32859649122808016</c:v>
                </c:pt>
                <c:pt idx="3746">
                  <c:v>0.32868421052632552</c:v>
                </c:pt>
                <c:pt idx="3747">
                  <c:v>0.32877192982457143</c:v>
                </c:pt>
                <c:pt idx="3748">
                  <c:v>0.32885964912281718</c:v>
                </c:pt>
                <c:pt idx="3749">
                  <c:v>0.32894736842106242</c:v>
                </c:pt>
                <c:pt idx="3750">
                  <c:v>0.32903508771930823</c:v>
                </c:pt>
                <c:pt idx="3751">
                  <c:v>0.32912280701755409</c:v>
                </c:pt>
                <c:pt idx="3752">
                  <c:v>0.3292105263157995</c:v>
                </c:pt>
                <c:pt idx="3753">
                  <c:v>0.32929824561404525</c:v>
                </c:pt>
                <c:pt idx="3754">
                  <c:v>0.32938596491229111</c:v>
                </c:pt>
                <c:pt idx="3755">
                  <c:v>0.32947368421053647</c:v>
                </c:pt>
                <c:pt idx="3756">
                  <c:v>0.32956140350878188</c:v>
                </c:pt>
                <c:pt idx="3757">
                  <c:v>0.32964912280702752</c:v>
                </c:pt>
                <c:pt idx="3758">
                  <c:v>0.32973684210527332</c:v>
                </c:pt>
                <c:pt idx="3759">
                  <c:v>0.32982456140351918</c:v>
                </c:pt>
                <c:pt idx="3760">
                  <c:v>0.32991228070176476</c:v>
                </c:pt>
                <c:pt idx="3761">
                  <c:v>0.33000000000001023</c:v>
                </c:pt>
                <c:pt idx="3762">
                  <c:v>0.33008771929825609</c:v>
                </c:pt>
                <c:pt idx="3763">
                  <c:v>0.33017543859650134</c:v>
                </c:pt>
                <c:pt idx="3764">
                  <c:v>0.33026315789474725</c:v>
                </c:pt>
                <c:pt idx="3765">
                  <c:v>0.33035087719299311</c:v>
                </c:pt>
                <c:pt idx="3766">
                  <c:v>0.3304385964912383</c:v>
                </c:pt>
                <c:pt idx="3767">
                  <c:v>0.33052631578948433</c:v>
                </c:pt>
                <c:pt idx="3768">
                  <c:v>0.33061403508772974</c:v>
                </c:pt>
                <c:pt idx="3769">
                  <c:v>0.33070175438597532</c:v>
                </c:pt>
                <c:pt idx="3770">
                  <c:v>0.33078947368422118</c:v>
                </c:pt>
                <c:pt idx="3771">
                  <c:v>0.33087719298246693</c:v>
                </c:pt>
                <c:pt idx="3772">
                  <c:v>0.33096491228071245</c:v>
                </c:pt>
                <c:pt idx="3773">
                  <c:v>0.33105263157895792</c:v>
                </c:pt>
                <c:pt idx="3774">
                  <c:v>0.3311403508772035</c:v>
                </c:pt>
                <c:pt idx="3775">
                  <c:v>0.33122807017544942</c:v>
                </c:pt>
                <c:pt idx="3776">
                  <c:v>0.33131578947369494</c:v>
                </c:pt>
                <c:pt idx="3777">
                  <c:v>0.33140350877194047</c:v>
                </c:pt>
                <c:pt idx="3778">
                  <c:v>0.33149122807018583</c:v>
                </c:pt>
                <c:pt idx="3779">
                  <c:v>0.33157894736843191</c:v>
                </c:pt>
                <c:pt idx="3780">
                  <c:v>0.33166666666667743</c:v>
                </c:pt>
                <c:pt idx="3781">
                  <c:v>0.33175438596492318</c:v>
                </c:pt>
                <c:pt idx="3782">
                  <c:v>0.33184210526316876</c:v>
                </c:pt>
                <c:pt idx="3783">
                  <c:v>0.33192982456141423</c:v>
                </c:pt>
                <c:pt idx="3784">
                  <c:v>0.33201754385966009</c:v>
                </c:pt>
                <c:pt idx="3785">
                  <c:v>0.33210526315790567</c:v>
                </c:pt>
                <c:pt idx="3786">
                  <c:v>0.33219298245615098</c:v>
                </c:pt>
                <c:pt idx="3787">
                  <c:v>0.33228070175439695</c:v>
                </c:pt>
                <c:pt idx="3788">
                  <c:v>0.33236842105264286</c:v>
                </c:pt>
                <c:pt idx="3789">
                  <c:v>0.33245614035088822</c:v>
                </c:pt>
                <c:pt idx="3790">
                  <c:v>0.33254385964913352</c:v>
                </c:pt>
                <c:pt idx="3791">
                  <c:v>0.33263157894737932</c:v>
                </c:pt>
                <c:pt idx="3792">
                  <c:v>0.33271929824562502</c:v>
                </c:pt>
                <c:pt idx="3793">
                  <c:v>0.33280701754387076</c:v>
                </c:pt>
                <c:pt idx="3794">
                  <c:v>0.33289473684211623</c:v>
                </c:pt>
                <c:pt idx="3795">
                  <c:v>0.33298245614036193</c:v>
                </c:pt>
                <c:pt idx="3796">
                  <c:v>0.33307017543860767</c:v>
                </c:pt>
                <c:pt idx="3797">
                  <c:v>0.33315789473685326</c:v>
                </c:pt>
                <c:pt idx="3798">
                  <c:v>0.33324561403509861</c:v>
                </c:pt>
                <c:pt idx="3799">
                  <c:v>0.33333333333334447</c:v>
                </c:pt>
                <c:pt idx="3800">
                  <c:v>0.33342105263158989</c:v>
                </c:pt>
                <c:pt idx="3801">
                  <c:v>0.33350877192983608</c:v>
                </c:pt>
                <c:pt idx="3802">
                  <c:v>0.33359649122808144</c:v>
                </c:pt>
                <c:pt idx="3803">
                  <c:v>0.3336842105263268</c:v>
                </c:pt>
                <c:pt idx="3804">
                  <c:v>0.33377192982457277</c:v>
                </c:pt>
                <c:pt idx="3805">
                  <c:v>0.33385964912281846</c:v>
                </c:pt>
                <c:pt idx="3806">
                  <c:v>0.33394736842106382</c:v>
                </c:pt>
                <c:pt idx="3807">
                  <c:v>0.33403508771930951</c:v>
                </c:pt>
                <c:pt idx="3808">
                  <c:v>0.33412280701755542</c:v>
                </c:pt>
                <c:pt idx="3809">
                  <c:v>0.334210526315801</c:v>
                </c:pt>
                <c:pt idx="3810">
                  <c:v>0.33429824561404647</c:v>
                </c:pt>
                <c:pt idx="3811">
                  <c:v>0.33438596491229239</c:v>
                </c:pt>
                <c:pt idx="3812">
                  <c:v>0.33447368421053786</c:v>
                </c:pt>
                <c:pt idx="3813">
                  <c:v>0.33456140350878333</c:v>
                </c:pt>
                <c:pt idx="3814">
                  <c:v>0.3346491228070288</c:v>
                </c:pt>
                <c:pt idx="3815">
                  <c:v>0.3347368421052746</c:v>
                </c:pt>
                <c:pt idx="3816">
                  <c:v>0.33482456140352046</c:v>
                </c:pt>
                <c:pt idx="3817">
                  <c:v>0.33491228070176593</c:v>
                </c:pt>
                <c:pt idx="3818">
                  <c:v>0.33500000000001151</c:v>
                </c:pt>
                <c:pt idx="3819">
                  <c:v>0.33508771929825742</c:v>
                </c:pt>
                <c:pt idx="3820">
                  <c:v>0.33517543859650262</c:v>
                </c:pt>
                <c:pt idx="3821">
                  <c:v>0.33526315789474848</c:v>
                </c:pt>
                <c:pt idx="3822">
                  <c:v>0.33535087719299439</c:v>
                </c:pt>
                <c:pt idx="3823">
                  <c:v>0.33543859649123958</c:v>
                </c:pt>
                <c:pt idx="3824">
                  <c:v>0.33552631578948566</c:v>
                </c:pt>
                <c:pt idx="3825">
                  <c:v>0.33561403508773097</c:v>
                </c:pt>
                <c:pt idx="3826">
                  <c:v>0.3357017543859766</c:v>
                </c:pt>
                <c:pt idx="3827">
                  <c:v>0.33578947368422246</c:v>
                </c:pt>
                <c:pt idx="3828">
                  <c:v>0.33587719298246815</c:v>
                </c:pt>
                <c:pt idx="3829">
                  <c:v>0.33596491228071368</c:v>
                </c:pt>
                <c:pt idx="3830">
                  <c:v>0.33605263157895926</c:v>
                </c:pt>
                <c:pt idx="3831">
                  <c:v>0.33614035087720484</c:v>
                </c:pt>
                <c:pt idx="3832">
                  <c:v>0.3362280701754507</c:v>
                </c:pt>
                <c:pt idx="3833">
                  <c:v>0.33631578947369623</c:v>
                </c:pt>
                <c:pt idx="3834">
                  <c:v>0.33640350877194186</c:v>
                </c:pt>
                <c:pt idx="3835">
                  <c:v>0.33649122807018716</c:v>
                </c:pt>
                <c:pt idx="3836">
                  <c:v>0.33657894736843313</c:v>
                </c:pt>
                <c:pt idx="3837">
                  <c:v>0.33666666666667877</c:v>
                </c:pt>
                <c:pt idx="3838">
                  <c:v>0.33675438596492446</c:v>
                </c:pt>
                <c:pt idx="3839">
                  <c:v>0.33684210526316993</c:v>
                </c:pt>
                <c:pt idx="3840">
                  <c:v>0.33692982456141551</c:v>
                </c:pt>
                <c:pt idx="3841">
                  <c:v>0.33701754385966143</c:v>
                </c:pt>
                <c:pt idx="3842">
                  <c:v>0.33710526315790701</c:v>
                </c:pt>
                <c:pt idx="3843">
                  <c:v>0.33719298245615231</c:v>
                </c:pt>
                <c:pt idx="3844">
                  <c:v>0.33728070175439823</c:v>
                </c:pt>
                <c:pt idx="3845">
                  <c:v>0.33736842105264414</c:v>
                </c:pt>
                <c:pt idx="3846">
                  <c:v>0.3374561403508895</c:v>
                </c:pt>
                <c:pt idx="3847">
                  <c:v>0.3375438596491348</c:v>
                </c:pt>
                <c:pt idx="3848">
                  <c:v>0.33763157894738061</c:v>
                </c:pt>
                <c:pt idx="3849">
                  <c:v>0.33771929824562635</c:v>
                </c:pt>
                <c:pt idx="3850">
                  <c:v>0.33780701754387193</c:v>
                </c:pt>
                <c:pt idx="3851">
                  <c:v>0.33789473684211752</c:v>
                </c:pt>
                <c:pt idx="3852">
                  <c:v>0.33798245614036332</c:v>
                </c:pt>
                <c:pt idx="3853">
                  <c:v>0.33807017543860901</c:v>
                </c:pt>
                <c:pt idx="3854">
                  <c:v>0.33815789473685454</c:v>
                </c:pt>
                <c:pt idx="3855">
                  <c:v>0.3382456140350999</c:v>
                </c:pt>
                <c:pt idx="3856">
                  <c:v>0.33833333333334586</c:v>
                </c:pt>
                <c:pt idx="3857">
                  <c:v>0.33842105263159117</c:v>
                </c:pt>
                <c:pt idx="3858">
                  <c:v>0.33850877192983736</c:v>
                </c:pt>
                <c:pt idx="3859">
                  <c:v>0.33859649122808277</c:v>
                </c:pt>
                <c:pt idx="3860">
                  <c:v>0.33868421052632808</c:v>
                </c:pt>
                <c:pt idx="3861">
                  <c:v>0.33877192982457405</c:v>
                </c:pt>
                <c:pt idx="3862">
                  <c:v>0.33885964912281968</c:v>
                </c:pt>
                <c:pt idx="3863">
                  <c:v>0.33894736842106515</c:v>
                </c:pt>
                <c:pt idx="3864">
                  <c:v>0.33903508771931085</c:v>
                </c:pt>
                <c:pt idx="3865">
                  <c:v>0.33912280701755676</c:v>
                </c:pt>
                <c:pt idx="3866">
                  <c:v>0.33921052631580223</c:v>
                </c:pt>
                <c:pt idx="3867">
                  <c:v>0.33929824561404787</c:v>
                </c:pt>
                <c:pt idx="3868">
                  <c:v>0.33938596491229367</c:v>
                </c:pt>
                <c:pt idx="3869">
                  <c:v>0.33947368421053897</c:v>
                </c:pt>
                <c:pt idx="3870">
                  <c:v>0.33956140350878461</c:v>
                </c:pt>
                <c:pt idx="3871">
                  <c:v>0.33964912280703008</c:v>
                </c:pt>
                <c:pt idx="3872">
                  <c:v>0.33973684210527588</c:v>
                </c:pt>
                <c:pt idx="3873">
                  <c:v>0.33982456140352169</c:v>
                </c:pt>
                <c:pt idx="3874">
                  <c:v>0.33991228070176732</c:v>
                </c:pt>
                <c:pt idx="3875">
                  <c:v>0.34000000000001268</c:v>
                </c:pt>
                <c:pt idx="3876">
                  <c:v>0.34008771929825854</c:v>
                </c:pt>
                <c:pt idx="3877">
                  <c:v>0.34017543859650379</c:v>
                </c:pt>
                <c:pt idx="3878">
                  <c:v>0.3402631578947497</c:v>
                </c:pt>
                <c:pt idx="3879">
                  <c:v>0.3403508771929955</c:v>
                </c:pt>
                <c:pt idx="3880">
                  <c:v>0.34043859649124081</c:v>
                </c:pt>
                <c:pt idx="3881">
                  <c:v>0.34052631578948678</c:v>
                </c:pt>
                <c:pt idx="3882">
                  <c:v>0.34061403508773208</c:v>
                </c:pt>
                <c:pt idx="3883">
                  <c:v>0.34070175438597772</c:v>
                </c:pt>
                <c:pt idx="3884">
                  <c:v>0.34078947368422352</c:v>
                </c:pt>
                <c:pt idx="3885">
                  <c:v>0.34087719298246932</c:v>
                </c:pt>
                <c:pt idx="3886">
                  <c:v>0.3409649122807149</c:v>
                </c:pt>
                <c:pt idx="3887">
                  <c:v>0.34105263157896032</c:v>
                </c:pt>
                <c:pt idx="3888">
                  <c:v>0.3411403508772059</c:v>
                </c:pt>
                <c:pt idx="3889">
                  <c:v>0.34122807017545187</c:v>
                </c:pt>
                <c:pt idx="3890">
                  <c:v>0.3413157894736974</c:v>
                </c:pt>
                <c:pt idx="3891">
                  <c:v>0.34140350877194281</c:v>
                </c:pt>
                <c:pt idx="3892">
                  <c:v>0.34149122807018828</c:v>
                </c:pt>
                <c:pt idx="3893">
                  <c:v>0.34157894736843436</c:v>
                </c:pt>
                <c:pt idx="3894">
                  <c:v>0.34166666666667989</c:v>
                </c:pt>
                <c:pt idx="3895">
                  <c:v>0.34175438596492552</c:v>
                </c:pt>
                <c:pt idx="3896">
                  <c:v>0.34184210526317116</c:v>
                </c:pt>
                <c:pt idx="3897">
                  <c:v>0.34192982456141668</c:v>
                </c:pt>
                <c:pt idx="3898">
                  <c:v>0.34201754385966254</c:v>
                </c:pt>
                <c:pt idx="3899">
                  <c:v>0.34210526315790807</c:v>
                </c:pt>
                <c:pt idx="3900">
                  <c:v>0.34219298245615354</c:v>
                </c:pt>
                <c:pt idx="3901">
                  <c:v>0.3422807017543994</c:v>
                </c:pt>
                <c:pt idx="3902">
                  <c:v>0.3423684210526452</c:v>
                </c:pt>
                <c:pt idx="3903">
                  <c:v>0.34245614035089061</c:v>
                </c:pt>
                <c:pt idx="3904">
                  <c:v>0.34254385964913603</c:v>
                </c:pt>
                <c:pt idx="3905">
                  <c:v>0.34263157894738172</c:v>
                </c:pt>
                <c:pt idx="3906">
                  <c:v>0.34271929824562736</c:v>
                </c:pt>
                <c:pt idx="3907">
                  <c:v>0.34280701754387316</c:v>
                </c:pt>
                <c:pt idx="3908">
                  <c:v>0.3428947368421188</c:v>
                </c:pt>
                <c:pt idx="3909">
                  <c:v>0.34298245614036432</c:v>
                </c:pt>
                <c:pt idx="3910">
                  <c:v>0.34307017543861007</c:v>
                </c:pt>
                <c:pt idx="3911">
                  <c:v>0.34315789473685571</c:v>
                </c:pt>
                <c:pt idx="3912">
                  <c:v>0.34324561403510101</c:v>
                </c:pt>
                <c:pt idx="3913">
                  <c:v>0.34333333333334681</c:v>
                </c:pt>
                <c:pt idx="3914">
                  <c:v>0.34342105263159228</c:v>
                </c:pt>
                <c:pt idx="3915">
                  <c:v>0.34350877192983853</c:v>
                </c:pt>
                <c:pt idx="3916">
                  <c:v>0.34359649122808389</c:v>
                </c:pt>
                <c:pt idx="3917">
                  <c:v>0.34368421052632925</c:v>
                </c:pt>
                <c:pt idx="3918">
                  <c:v>0.34377192982457516</c:v>
                </c:pt>
                <c:pt idx="3919">
                  <c:v>0.34385964912282091</c:v>
                </c:pt>
                <c:pt idx="3920">
                  <c:v>0.34394736842106627</c:v>
                </c:pt>
                <c:pt idx="3921">
                  <c:v>0.34403508771931191</c:v>
                </c:pt>
                <c:pt idx="3922">
                  <c:v>0.34412280701755787</c:v>
                </c:pt>
                <c:pt idx="3923">
                  <c:v>0.3442105263158034</c:v>
                </c:pt>
                <c:pt idx="3924">
                  <c:v>0.34429824561404881</c:v>
                </c:pt>
                <c:pt idx="3925">
                  <c:v>0.34438596491229478</c:v>
                </c:pt>
                <c:pt idx="3926">
                  <c:v>0.34447368421054037</c:v>
                </c:pt>
                <c:pt idx="3927">
                  <c:v>0.34456140350878572</c:v>
                </c:pt>
                <c:pt idx="3928">
                  <c:v>0.34464912280703125</c:v>
                </c:pt>
                <c:pt idx="3929">
                  <c:v>0.344736842105277</c:v>
                </c:pt>
                <c:pt idx="3930">
                  <c:v>0.34482456140352291</c:v>
                </c:pt>
                <c:pt idx="3931">
                  <c:v>0.34491228070176838</c:v>
                </c:pt>
                <c:pt idx="3932">
                  <c:v>0.34500000000001391</c:v>
                </c:pt>
                <c:pt idx="3933">
                  <c:v>0.34508771929825988</c:v>
                </c:pt>
                <c:pt idx="3934">
                  <c:v>0.34517543859650501</c:v>
                </c:pt>
                <c:pt idx="3935">
                  <c:v>0.34526315789475082</c:v>
                </c:pt>
                <c:pt idx="3936">
                  <c:v>0.34535087719299679</c:v>
                </c:pt>
                <c:pt idx="3937">
                  <c:v>0.34543859649124226</c:v>
                </c:pt>
                <c:pt idx="3938">
                  <c:v>0.34552631578948811</c:v>
                </c:pt>
                <c:pt idx="3939">
                  <c:v>0.34561403508773336</c:v>
                </c:pt>
                <c:pt idx="3940">
                  <c:v>0.345701754385979</c:v>
                </c:pt>
                <c:pt idx="3941">
                  <c:v>0.34578947368422491</c:v>
                </c:pt>
                <c:pt idx="3942">
                  <c:v>0.34587719298247055</c:v>
                </c:pt>
                <c:pt idx="3943">
                  <c:v>0.34596491228071607</c:v>
                </c:pt>
                <c:pt idx="3944">
                  <c:v>0.34605263157896171</c:v>
                </c:pt>
                <c:pt idx="3945">
                  <c:v>0.34614035087720718</c:v>
                </c:pt>
                <c:pt idx="3946">
                  <c:v>0.34622807017545304</c:v>
                </c:pt>
                <c:pt idx="3947">
                  <c:v>0.34631578947369862</c:v>
                </c:pt>
                <c:pt idx="3948">
                  <c:v>0.34640350877194426</c:v>
                </c:pt>
                <c:pt idx="3949">
                  <c:v>0.34649122807018973</c:v>
                </c:pt>
                <c:pt idx="3950">
                  <c:v>0.34657894736843553</c:v>
                </c:pt>
                <c:pt idx="3951">
                  <c:v>0.34666666666668117</c:v>
                </c:pt>
                <c:pt idx="3952">
                  <c:v>0.34675438596492691</c:v>
                </c:pt>
                <c:pt idx="3953">
                  <c:v>0.34684210526317238</c:v>
                </c:pt>
                <c:pt idx="3954">
                  <c:v>0.34692982456141791</c:v>
                </c:pt>
                <c:pt idx="3955">
                  <c:v>0.34701754385966388</c:v>
                </c:pt>
                <c:pt idx="3956">
                  <c:v>0.3471052631579094</c:v>
                </c:pt>
                <c:pt idx="3957">
                  <c:v>0.34719298245615476</c:v>
                </c:pt>
                <c:pt idx="3958">
                  <c:v>0.34728070175440079</c:v>
                </c:pt>
                <c:pt idx="3959">
                  <c:v>0.34736842105264659</c:v>
                </c:pt>
                <c:pt idx="3960">
                  <c:v>0.34745614035089195</c:v>
                </c:pt>
                <c:pt idx="3961">
                  <c:v>0.34754385964913725</c:v>
                </c:pt>
                <c:pt idx="3962">
                  <c:v>0.347631578947383</c:v>
                </c:pt>
                <c:pt idx="3963">
                  <c:v>0.34771929824562881</c:v>
                </c:pt>
                <c:pt idx="3964">
                  <c:v>0.34780701754387444</c:v>
                </c:pt>
                <c:pt idx="3965">
                  <c:v>0.34789473684211991</c:v>
                </c:pt>
                <c:pt idx="3966">
                  <c:v>0.34798245614036571</c:v>
                </c:pt>
                <c:pt idx="3967">
                  <c:v>0.34807017543861141</c:v>
                </c:pt>
                <c:pt idx="3968">
                  <c:v>0.34815789473685682</c:v>
                </c:pt>
                <c:pt idx="3969">
                  <c:v>0.34824561403510229</c:v>
                </c:pt>
                <c:pt idx="3970">
                  <c:v>0.34833333333334826</c:v>
                </c:pt>
                <c:pt idx="3971">
                  <c:v>0.34842105263159373</c:v>
                </c:pt>
                <c:pt idx="3972">
                  <c:v>0.34850877192983976</c:v>
                </c:pt>
                <c:pt idx="3973">
                  <c:v>0.34859649122808517</c:v>
                </c:pt>
                <c:pt idx="3974">
                  <c:v>0.34868421052633064</c:v>
                </c:pt>
                <c:pt idx="3975">
                  <c:v>0.34877192982457644</c:v>
                </c:pt>
                <c:pt idx="3976">
                  <c:v>0.34885964912282208</c:v>
                </c:pt>
                <c:pt idx="3977">
                  <c:v>0.34894736842106755</c:v>
                </c:pt>
                <c:pt idx="3978">
                  <c:v>0.3490350877193133</c:v>
                </c:pt>
                <c:pt idx="3979">
                  <c:v>0.34912280701755904</c:v>
                </c:pt>
                <c:pt idx="3980">
                  <c:v>0.34921052631580463</c:v>
                </c:pt>
                <c:pt idx="3981">
                  <c:v>0.34929824561405026</c:v>
                </c:pt>
                <c:pt idx="3982">
                  <c:v>0.34938596491229612</c:v>
                </c:pt>
                <c:pt idx="3983">
                  <c:v>0.34947368421054154</c:v>
                </c:pt>
                <c:pt idx="3984">
                  <c:v>0.34956140350878701</c:v>
                </c:pt>
                <c:pt idx="3985">
                  <c:v>0.34964912280703264</c:v>
                </c:pt>
                <c:pt idx="3986">
                  <c:v>0.34973684210527828</c:v>
                </c:pt>
                <c:pt idx="3987">
                  <c:v>0.34982456140352414</c:v>
                </c:pt>
                <c:pt idx="3988">
                  <c:v>0.34991228070176972</c:v>
                </c:pt>
                <c:pt idx="3989">
                  <c:v>0.3500000000000153</c:v>
                </c:pt>
                <c:pt idx="3990">
                  <c:v>0.35008771929826105</c:v>
                </c:pt>
                <c:pt idx="3991">
                  <c:v>0.35017543859650629</c:v>
                </c:pt>
                <c:pt idx="3992">
                  <c:v>0.35026315789475226</c:v>
                </c:pt>
                <c:pt idx="3993">
                  <c:v>0.35035087719299812</c:v>
                </c:pt>
                <c:pt idx="3994">
                  <c:v>0.35043859649124337</c:v>
                </c:pt>
                <c:pt idx="3995">
                  <c:v>0.3505263157894894</c:v>
                </c:pt>
                <c:pt idx="3996">
                  <c:v>0.35061403508773481</c:v>
                </c:pt>
                <c:pt idx="3997">
                  <c:v>0.35070175438598028</c:v>
                </c:pt>
                <c:pt idx="3998">
                  <c:v>0.35078947368422614</c:v>
                </c:pt>
                <c:pt idx="3999">
                  <c:v>0.35087719298247189</c:v>
                </c:pt>
                <c:pt idx="4000">
                  <c:v>0.35096491228071741</c:v>
                </c:pt>
                <c:pt idx="4001">
                  <c:v>0.35105263157896288</c:v>
                </c:pt>
                <c:pt idx="4002">
                  <c:v>0.35114035087720846</c:v>
                </c:pt>
                <c:pt idx="4003">
                  <c:v>0.35122807017545438</c:v>
                </c:pt>
                <c:pt idx="4004">
                  <c:v>0.35131578947369996</c:v>
                </c:pt>
                <c:pt idx="4005">
                  <c:v>0.35140350877194537</c:v>
                </c:pt>
                <c:pt idx="4006">
                  <c:v>0.35149122807019084</c:v>
                </c:pt>
                <c:pt idx="4007">
                  <c:v>0.35157894736843692</c:v>
                </c:pt>
                <c:pt idx="4008">
                  <c:v>0.35166666666668245</c:v>
                </c:pt>
                <c:pt idx="4009">
                  <c:v>0.35175438596492814</c:v>
                </c:pt>
                <c:pt idx="4010">
                  <c:v>0.35184210526317372</c:v>
                </c:pt>
                <c:pt idx="4011">
                  <c:v>0.3519298245614193</c:v>
                </c:pt>
                <c:pt idx="4012">
                  <c:v>0.35201754385966516</c:v>
                </c:pt>
                <c:pt idx="4013">
                  <c:v>0.35210526315791063</c:v>
                </c:pt>
                <c:pt idx="4014">
                  <c:v>0.3521929824561561</c:v>
                </c:pt>
                <c:pt idx="4015">
                  <c:v>0.35228070175440213</c:v>
                </c:pt>
                <c:pt idx="4016">
                  <c:v>0.35236842105264776</c:v>
                </c:pt>
                <c:pt idx="4017">
                  <c:v>0.35245614035089318</c:v>
                </c:pt>
                <c:pt idx="4018">
                  <c:v>0.35254385964913865</c:v>
                </c:pt>
                <c:pt idx="4019">
                  <c:v>0.35263157894738428</c:v>
                </c:pt>
                <c:pt idx="4020">
                  <c:v>0.35271929824562992</c:v>
                </c:pt>
                <c:pt idx="4021">
                  <c:v>0.35280701754387572</c:v>
                </c:pt>
                <c:pt idx="4022">
                  <c:v>0.3528947368421213</c:v>
                </c:pt>
                <c:pt idx="4023">
                  <c:v>0.35298245614036688</c:v>
                </c:pt>
                <c:pt idx="4024">
                  <c:v>0.35307017543861263</c:v>
                </c:pt>
                <c:pt idx="4025">
                  <c:v>0.35315789473685827</c:v>
                </c:pt>
                <c:pt idx="4026">
                  <c:v>0.35324561403510374</c:v>
                </c:pt>
                <c:pt idx="4027">
                  <c:v>0.35333333333334938</c:v>
                </c:pt>
                <c:pt idx="4028">
                  <c:v>0.35342105263159485</c:v>
                </c:pt>
                <c:pt idx="4029">
                  <c:v>0.35350877192984126</c:v>
                </c:pt>
                <c:pt idx="4030">
                  <c:v>0.35359649122808645</c:v>
                </c:pt>
                <c:pt idx="4031">
                  <c:v>0.35368421052633175</c:v>
                </c:pt>
                <c:pt idx="4032">
                  <c:v>0.35377192982457772</c:v>
                </c:pt>
                <c:pt idx="4033">
                  <c:v>0.35385964912282342</c:v>
                </c:pt>
                <c:pt idx="4034">
                  <c:v>0.35394736842106883</c:v>
                </c:pt>
                <c:pt idx="4035">
                  <c:v>0.35403508771931447</c:v>
                </c:pt>
                <c:pt idx="4036">
                  <c:v>0.35412280701756044</c:v>
                </c:pt>
                <c:pt idx="4037">
                  <c:v>0.35421052631580596</c:v>
                </c:pt>
                <c:pt idx="4038">
                  <c:v>0.35429824561405138</c:v>
                </c:pt>
                <c:pt idx="4039">
                  <c:v>0.3543859649122974</c:v>
                </c:pt>
                <c:pt idx="4040">
                  <c:v>0.35447368421054293</c:v>
                </c:pt>
                <c:pt idx="4041">
                  <c:v>0.35456140350878834</c:v>
                </c:pt>
                <c:pt idx="4042">
                  <c:v>0.35464912280703376</c:v>
                </c:pt>
                <c:pt idx="4043">
                  <c:v>0.35473684210527956</c:v>
                </c:pt>
                <c:pt idx="4044">
                  <c:v>0.35482456140352542</c:v>
                </c:pt>
                <c:pt idx="4045">
                  <c:v>0.354912280701771</c:v>
                </c:pt>
                <c:pt idx="4046">
                  <c:v>0.35500000000001647</c:v>
                </c:pt>
                <c:pt idx="4047">
                  <c:v>0.35508771929826244</c:v>
                </c:pt>
                <c:pt idx="4048">
                  <c:v>0.35517543859650774</c:v>
                </c:pt>
                <c:pt idx="4049">
                  <c:v>0.35526315789475338</c:v>
                </c:pt>
                <c:pt idx="4050">
                  <c:v>0.35535087719299946</c:v>
                </c:pt>
                <c:pt idx="4051">
                  <c:v>0.35543859649124482</c:v>
                </c:pt>
                <c:pt idx="4052">
                  <c:v>0.35552631578949068</c:v>
                </c:pt>
                <c:pt idx="4053">
                  <c:v>0.35561403508773592</c:v>
                </c:pt>
                <c:pt idx="4054">
                  <c:v>0.35570175438598156</c:v>
                </c:pt>
                <c:pt idx="4055">
                  <c:v>0.35578947368422742</c:v>
                </c:pt>
                <c:pt idx="4056">
                  <c:v>0.35587719298247317</c:v>
                </c:pt>
                <c:pt idx="4057">
                  <c:v>0.35596491228071875</c:v>
                </c:pt>
                <c:pt idx="4058">
                  <c:v>0.35605263157896427</c:v>
                </c:pt>
                <c:pt idx="4059">
                  <c:v>0.3561403508772098</c:v>
                </c:pt>
                <c:pt idx="4060">
                  <c:v>0.35622807017545566</c:v>
                </c:pt>
                <c:pt idx="4061">
                  <c:v>0.35631578947370124</c:v>
                </c:pt>
                <c:pt idx="4062">
                  <c:v>0.35640350877194682</c:v>
                </c:pt>
                <c:pt idx="4063">
                  <c:v>0.35649122807019229</c:v>
                </c:pt>
                <c:pt idx="4064">
                  <c:v>0.35657894736843826</c:v>
                </c:pt>
                <c:pt idx="4065">
                  <c:v>0.35666666666668373</c:v>
                </c:pt>
                <c:pt idx="4066">
                  <c:v>0.35675438596492942</c:v>
                </c:pt>
                <c:pt idx="4067">
                  <c:v>0.356842105263175</c:v>
                </c:pt>
                <c:pt idx="4068">
                  <c:v>0.35692982456142047</c:v>
                </c:pt>
                <c:pt idx="4069">
                  <c:v>0.35701754385966644</c:v>
                </c:pt>
                <c:pt idx="4070">
                  <c:v>0.35710526315791197</c:v>
                </c:pt>
                <c:pt idx="4071">
                  <c:v>0.35719298245615733</c:v>
                </c:pt>
                <c:pt idx="4072">
                  <c:v>0.35728070175440341</c:v>
                </c:pt>
                <c:pt idx="4073">
                  <c:v>0.3573684210526491</c:v>
                </c:pt>
                <c:pt idx="4074">
                  <c:v>0.35745614035089451</c:v>
                </c:pt>
                <c:pt idx="4075">
                  <c:v>0.35754385964913993</c:v>
                </c:pt>
                <c:pt idx="4076">
                  <c:v>0.35763157894738556</c:v>
                </c:pt>
                <c:pt idx="4077">
                  <c:v>0.35771929824563131</c:v>
                </c:pt>
                <c:pt idx="4078">
                  <c:v>0.357807017543877</c:v>
                </c:pt>
                <c:pt idx="4079">
                  <c:v>0.35789473684212247</c:v>
                </c:pt>
                <c:pt idx="4080">
                  <c:v>0.35798245614036828</c:v>
                </c:pt>
                <c:pt idx="4081">
                  <c:v>0.35807017543861397</c:v>
                </c:pt>
                <c:pt idx="4082">
                  <c:v>0.35815789473685938</c:v>
                </c:pt>
                <c:pt idx="4083">
                  <c:v>0.35824561403510485</c:v>
                </c:pt>
                <c:pt idx="4084">
                  <c:v>0.35833333333335082</c:v>
                </c:pt>
                <c:pt idx="4085">
                  <c:v>0.35842105263159629</c:v>
                </c:pt>
                <c:pt idx="4086">
                  <c:v>0.35850877192984254</c:v>
                </c:pt>
                <c:pt idx="4087">
                  <c:v>0.35859649122808773</c:v>
                </c:pt>
                <c:pt idx="4088">
                  <c:v>0.3586842105263332</c:v>
                </c:pt>
                <c:pt idx="4089">
                  <c:v>0.35877192982457901</c:v>
                </c:pt>
                <c:pt idx="4090">
                  <c:v>0.35885964912282475</c:v>
                </c:pt>
                <c:pt idx="4091">
                  <c:v>0.35894736842107011</c:v>
                </c:pt>
                <c:pt idx="4092">
                  <c:v>0.3590350877193158</c:v>
                </c:pt>
                <c:pt idx="4093">
                  <c:v>0.35912280701756172</c:v>
                </c:pt>
                <c:pt idx="4094">
                  <c:v>0.35921052631580724</c:v>
                </c:pt>
                <c:pt idx="4095">
                  <c:v>0.35929824561405282</c:v>
                </c:pt>
                <c:pt idx="4096">
                  <c:v>0.35938596491229868</c:v>
                </c:pt>
                <c:pt idx="4097">
                  <c:v>0.35947368421054426</c:v>
                </c:pt>
                <c:pt idx="4098">
                  <c:v>0.35956140350878957</c:v>
                </c:pt>
                <c:pt idx="4099">
                  <c:v>0.3596491228070352</c:v>
                </c:pt>
                <c:pt idx="4100">
                  <c:v>0.35973684210528084</c:v>
                </c:pt>
                <c:pt idx="4101">
                  <c:v>0.35982456140352675</c:v>
                </c:pt>
                <c:pt idx="4102">
                  <c:v>0.35991228070177228</c:v>
                </c:pt>
                <c:pt idx="4103">
                  <c:v>0.36000000000001781</c:v>
                </c:pt>
                <c:pt idx="4104">
                  <c:v>0.36008771929826372</c:v>
                </c:pt>
                <c:pt idx="4105">
                  <c:v>0.36017543859650886</c:v>
                </c:pt>
                <c:pt idx="4106">
                  <c:v>0.36026315789475483</c:v>
                </c:pt>
                <c:pt idx="4107">
                  <c:v>0.36035087719300063</c:v>
                </c:pt>
                <c:pt idx="4108">
                  <c:v>0.3604385964912461</c:v>
                </c:pt>
                <c:pt idx="4109">
                  <c:v>0.36052631578949196</c:v>
                </c:pt>
                <c:pt idx="4110">
                  <c:v>0.36061403508773732</c:v>
                </c:pt>
                <c:pt idx="4111">
                  <c:v>0.36070175438598284</c:v>
                </c:pt>
                <c:pt idx="4112">
                  <c:v>0.36078947368422876</c:v>
                </c:pt>
                <c:pt idx="4113">
                  <c:v>0.3608771929824745</c:v>
                </c:pt>
                <c:pt idx="4114">
                  <c:v>0.36096491228071997</c:v>
                </c:pt>
                <c:pt idx="4115">
                  <c:v>0.36105263157896555</c:v>
                </c:pt>
                <c:pt idx="4116">
                  <c:v>0.36114035087721102</c:v>
                </c:pt>
                <c:pt idx="4117">
                  <c:v>0.36122807017545694</c:v>
                </c:pt>
                <c:pt idx="4118">
                  <c:v>0.36131578947370246</c:v>
                </c:pt>
                <c:pt idx="4119">
                  <c:v>0.3614035087719481</c:v>
                </c:pt>
                <c:pt idx="4120">
                  <c:v>0.3614912280701934</c:v>
                </c:pt>
                <c:pt idx="4121">
                  <c:v>0.36157894736843943</c:v>
                </c:pt>
                <c:pt idx="4122">
                  <c:v>0.36166666666668501</c:v>
                </c:pt>
                <c:pt idx="4123">
                  <c:v>0.36175438596493076</c:v>
                </c:pt>
                <c:pt idx="4124">
                  <c:v>0.36184210526317634</c:v>
                </c:pt>
                <c:pt idx="4125">
                  <c:v>0.36192982456142181</c:v>
                </c:pt>
                <c:pt idx="4126">
                  <c:v>0.36201754385966772</c:v>
                </c:pt>
                <c:pt idx="4127">
                  <c:v>0.36210526315791336</c:v>
                </c:pt>
                <c:pt idx="4128">
                  <c:v>0.36219298245615866</c:v>
                </c:pt>
                <c:pt idx="4129">
                  <c:v>0.36228070175440463</c:v>
                </c:pt>
                <c:pt idx="4130">
                  <c:v>0.36236842105265044</c:v>
                </c:pt>
                <c:pt idx="4131">
                  <c:v>0.36245614035089585</c:v>
                </c:pt>
                <c:pt idx="4132">
                  <c:v>0.36254385964914132</c:v>
                </c:pt>
                <c:pt idx="4133">
                  <c:v>0.36263157894738685</c:v>
                </c:pt>
                <c:pt idx="4134">
                  <c:v>0.36271929824563248</c:v>
                </c:pt>
                <c:pt idx="4135">
                  <c:v>0.36280701754387834</c:v>
                </c:pt>
                <c:pt idx="4136">
                  <c:v>0.36289473684212381</c:v>
                </c:pt>
                <c:pt idx="4137">
                  <c:v>0.36298245614036956</c:v>
                </c:pt>
                <c:pt idx="4138">
                  <c:v>0.36307017543861536</c:v>
                </c:pt>
                <c:pt idx="4139">
                  <c:v>0.36315789473686083</c:v>
                </c:pt>
                <c:pt idx="4140">
                  <c:v>0.36324561403510625</c:v>
                </c:pt>
                <c:pt idx="4141">
                  <c:v>0.3633333333333521</c:v>
                </c:pt>
                <c:pt idx="4142">
                  <c:v>0.36342105263159741</c:v>
                </c:pt>
                <c:pt idx="4143">
                  <c:v>0.36350877192984388</c:v>
                </c:pt>
                <c:pt idx="4144">
                  <c:v>0.36359649122808901</c:v>
                </c:pt>
                <c:pt idx="4145">
                  <c:v>0.36368421052633443</c:v>
                </c:pt>
                <c:pt idx="4146">
                  <c:v>0.36377192982458034</c:v>
                </c:pt>
                <c:pt idx="4147">
                  <c:v>0.36385964912282598</c:v>
                </c:pt>
                <c:pt idx="4148">
                  <c:v>0.36394736842107139</c:v>
                </c:pt>
                <c:pt idx="4149">
                  <c:v>0.3640350877193172</c:v>
                </c:pt>
                <c:pt idx="4150">
                  <c:v>0.364122807017563</c:v>
                </c:pt>
                <c:pt idx="4151">
                  <c:v>0.36421052631580847</c:v>
                </c:pt>
                <c:pt idx="4152">
                  <c:v>0.36429824561405411</c:v>
                </c:pt>
                <c:pt idx="4153">
                  <c:v>0.36438596491229996</c:v>
                </c:pt>
                <c:pt idx="4154">
                  <c:v>0.36447368421054543</c:v>
                </c:pt>
                <c:pt idx="4155">
                  <c:v>0.36456140350879085</c:v>
                </c:pt>
                <c:pt idx="4156">
                  <c:v>0.36464912280703649</c:v>
                </c:pt>
                <c:pt idx="4157">
                  <c:v>0.36473684210528212</c:v>
                </c:pt>
                <c:pt idx="4158">
                  <c:v>0.36482456140352798</c:v>
                </c:pt>
                <c:pt idx="4159">
                  <c:v>0.36491228070177356</c:v>
                </c:pt>
                <c:pt idx="4160">
                  <c:v>0.3650000000000192</c:v>
                </c:pt>
                <c:pt idx="4161">
                  <c:v>0.365087719298265</c:v>
                </c:pt>
                <c:pt idx="4162">
                  <c:v>0.36517543859651025</c:v>
                </c:pt>
                <c:pt idx="4163">
                  <c:v>0.36526315789475611</c:v>
                </c:pt>
                <c:pt idx="4164">
                  <c:v>0.36535087719300197</c:v>
                </c:pt>
                <c:pt idx="4165">
                  <c:v>0.36543859649124738</c:v>
                </c:pt>
                <c:pt idx="4166">
                  <c:v>0.36552631578949318</c:v>
                </c:pt>
                <c:pt idx="4167">
                  <c:v>0.36561403508773865</c:v>
                </c:pt>
                <c:pt idx="4168">
                  <c:v>0.36570175438598412</c:v>
                </c:pt>
                <c:pt idx="4169">
                  <c:v>0.36578947368423004</c:v>
                </c:pt>
                <c:pt idx="4170">
                  <c:v>0.36587719298247573</c:v>
                </c:pt>
                <c:pt idx="4171">
                  <c:v>0.36596491228072137</c:v>
                </c:pt>
                <c:pt idx="4172">
                  <c:v>0.36605263157896689</c:v>
                </c:pt>
                <c:pt idx="4173">
                  <c:v>0.36614035087721231</c:v>
                </c:pt>
                <c:pt idx="4174">
                  <c:v>0.36622807017545828</c:v>
                </c:pt>
                <c:pt idx="4175">
                  <c:v>0.36631578947370386</c:v>
                </c:pt>
                <c:pt idx="4176">
                  <c:v>0.36640350877194938</c:v>
                </c:pt>
                <c:pt idx="4177">
                  <c:v>0.36649122807019474</c:v>
                </c:pt>
                <c:pt idx="4178">
                  <c:v>0.36657894736844093</c:v>
                </c:pt>
                <c:pt idx="4179">
                  <c:v>0.3666666666666864</c:v>
                </c:pt>
                <c:pt idx="4180">
                  <c:v>0.36675438596493204</c:v>
                </c:pt>
                <c:pt idx="4181">
                  <c:v>0.36684210526317756</c:v>
                </c:pt>
                <c:pt idx="4182">
                  <c:v>0.3669298245614232</c:v>
                </c:pt>
                <c:pt idx="4183">
                  <c:v>0.367017543859669</c:v>
                </c:pt>
                <c:pt idx="4184">
                  <c:v>0.36710526315791447</c:v>
                </c:pt>
                <c:pt idx="4185">
                  <c:v>0.36719298245615994</c:v>
                </c:pt>
                <c:pt idx="4186">
                  <c:v>0.36728070175440597</c:v>
                </c:pt>
                <c:pt idx="4187">
                  <c:v>0.36736842105265166</c:v>
                </c:pt>
                <c:pt idx="4188">
                  <c:v>0.36745614035089702</c:v>
                </c:pt>
                <c:pt idx="4189">
                  <c:v>0.36754385964914266</c:v>
                </c:pt>
                <c:pt idx="4190">
                  <c:v>0.36763157894738818</c:v>
                </c:pt>
                <c:pt idx="4191">
                  <c:v>0.36771929824563382</c:v>
                </c:pt>
                <c:pt idx="4192">
                  <c:v>0.36780701754387957</c:v>
                </c:pt>
                <c:pt idx="4193">
                  <c:v>0.3678947368421252</c:v>
                </c:pt>
                <c:pt idx="4194">
                  <c:v>0.36798245614037089</c:v>
                </c:pt>
                <c:pt idx="4195">
                  <c:v>0.36807017543861648</c:v>
                </c:pt>
                <c:pt idx="4196">
                  <c:v>0.36815789473686211</c:v>
                </c:pt>
                <c:pt idx="4197">
                  <c:v>0.36824561403510753</c:v>
                </c:pt>
                <c:pt idx="4198">
                  <c:v>0.36833333333335339</c:v>
                </c:pt>
                <c:pt idx="4199">
                  <c:v>0.36842105263159874</c:v>
                </c:pt>
                <c:pt idx="4200">
                  <c:v>0.36850877192984516</c:v>
                </c:pt>
                <c:pt idx="4201">
                  <c:v>0.36859649122809041</c:v>
                </c:pt>
                <c:pt idx="4202">
                  <c:v>0.36868421052633576</c:v>
                </c:pt>
                <c:pt idx="4203">
                  <c:v>0.36877192982458157</c:v>
                </c:pt>
                <c:pt idx="4204">
                  <c:v>0.36885964912282737</c:v>
                </c:pt>
                <c:pt idx="4205">
                  <c:v>0.36894736842107267</c:v>
                </c:pt>
                <c:pt idx="4206">
                  <c:v>0.36903508771931831</c:v>
                </c:pt>
                <c:pt idx="4207">
                  <c:v>0.36912280701756428</c:v>
                </c:pt>
                <c:pt idx="4208">
                  <c:v>0.36921052631580986</c:v>
                </c:pt>
                <c:pt idx="4209">
                  <c:v>0.36929824561405539</c:v>
                </c:pt>
                <c:pt idx="4210">
                  <c:v>0.36938596491230119</c:v>
                </c:pt>
                <c:pt idx="4211">
                  <c:v>0.36947368421054683</c:v>
                </c:pt>
                <c:pt idx="4212">
                  <c:v>0.3695614035087923</c:v>
                </c:pt>
                <c:pt idx="4213">
                  <c:v>0.36964912280703777</c:v>
                </c:pt>
                <c:pt idx="4214">
                  <c:v>0.3697368421052834</c:v>
                </c:pt>
                <c:pt idx="4215">
                  <c:v>0.36982456140352937</c:v>
                </c:pt>
                <c:pt idx="4216">
                  <c:v>0.3699122807017749</c:v>
                </c:pt>
                <c:pt idx="4217">
                  <c:v>0.37000000000002031</c:v>
                </c:pt>
                <c:pt idx="4218">
                  <c:v>0.37008771929826628</c:v>
                </c:pt>
                <c:pt idx="4219">
                  <c:v>0.37017543859651159</c:v>
                </c:pt>
                <c:pt idx="4220">
                  <c:v>0.37026315789475739</c:v>
                </c:pt>
                <c:pt idx="4221">
                  <c:v>0.37035087719300319</c:v>
                </c:pt>
                <c:pt idx="4222">
                  <c:v>0.37043859649124866</c:v>
                </c:pt>
                <c:pt idx="4223">
                  <c:v>0.37052631578949452</c:v>
                </c:pt>
                <c:pt idx="4224">
                  <c:v>0.37061403508773982</c:v>
                </c:pt>
                <c:pt idx="4225">
                  <c:v>0.3707017543859854</c:v>
                </c:pt>
                <c:pt idx="4226">
                  <c:v>0.37078947368423137</c:v>
                </c:pt>
                <c:pt idx="4227">
                  <c:v>0.37087719298247707</c:v>
                </c:pt>
                <c:pt idx="4228">
                  <c:v>0.37096491228072254</c:v>
                </c:pt>
                <c:pt idx="4229">
                  <c:v>0.37105263157896812</c:v>
                </c:pt>
                <c:pt idx="4230">
                  <c:v>0.37114035087721375</c:v>
                </c:pt>
                <c:pt idx="4231">
                  <c:v>0.37122807017545956</c:v>
                </c:pt>
                <c:pt idx="4232">
                  <c:v>0.37131578947370503</c:v>
                </c:pt>
                <c:pt idx="4233">
                  <c:v>0.37140350877195066</c:v>
                </c:pt>
                <c:pt idx="4234">
                  <c:v>0.37149122807019613</c:v>
                </c:pt>
                <c:pt idx="4235">
                  <c:v>0.37157894736844227</c:v>
                </c:pt>
                <c:pt idx="4236">
                  <c:v>0.37166666666668757</c:v>
                </c:pt>
                <c:pt idx="4237">
                  <c:v>0.37175438596493338</c:v>
                </c:pt>
                <c:pt idx="4238">
                  <c:v>0.3718421052631789</c:v>
                </c:pt>
                <c:pt idx="4239">
                  <c:v>0.37192982456142432</c:v>
                </c:pt>
                <c:pt idx="4240">
                  <c:v>0.37201754385967029</c:v>
                </c:pt>
                <c:pt idx="4241">
                  <c:v>0.37210526315791587</c:v>
                </c:pt>
                <c:pt idx="4242">
                  <c:v>0.37219298245616128</c:v>
                </c:pt>
                <c:pt idx="4243">
                  <c:v>0.3722807017544072</c:v>
                </c:pt>
                <c:pt idx="4244">
                  <c:v>0.372368421052653</c:v>
                </c:pt>
                <c:pt idx="4245">
                  <c:v>0.37245614035089841</c:v>
                </c:pt>
                <c:pt idx="4246">
                  <c:v>0.37254385964914388</c:v>
                </c:pt>
                <c:pt idx="4247">
                  <c:v>0.37263157894738941</c:v>
                </c:pt>
                <c:pt idx="4248">
                  <c:v>0.37271929824563521</c:v>
                </c:pt>
                <c:pt idx="4249">
                  <c:v>0.3728070175438809</c:v>
                </c:pt>
                <c:pt idx="4250">
                  <c:v>0.37289473684212632</c:v>
                </c:pt>
                <c:pt idx="4251">
                  <c:v>0.37298245614037212</c:v>
                </c:pt>
                <c:pt idx="4252">
                  <c:v>0.37307017543861787</c:v>
                </c:pt>
                <c:pt idx="4253">
                  <c:v>0.37315789473686345</c:v>
                </c:pt>
                <c:pt idx="4254">
                  <c:v>0.37324561403510875</c:v>
                </c:pt>
                <c:pt idx="4255">
                  <c:v>0.37333333333335467</c:v>
                </c:pt>
                <c:pt idx="4256">
                  <c:v>0.3734210526316003</c:v>
                </c:pt>
                <c:pt idx="4257">
                  <c:v>0.37350877192984644</c:v>
                </c:pt>
                <c:pt idx="4258">
                  <c:v>0.37359649122809158</c:v>
                </c:pt>
                <c:pt idx="4259">
                  <c:v>0.37368421052633705</c:v>
                </c:pt>
                <c:pt idx="4260">
                  <c:v>0.3737719298245829</c:v>
                </c:pt>
                <c:pt idx="4261">
                  <c:v>0.37385964912282854</c:v>
                </c:pt>
                <c:pt idx="4262">
                  <c:v>0.37394736842107396</c:v>
                </c:pt>
                <c:pt idx="4263">
                  <c:v>0.37403508771931976</c:v>
                </c:pt>
                <c:pt idx="4264">
                  <c:v>0.37412280701756562</c:v>
                </c:pt>
                <c:pt idx="4265">
                  <c:v>0.37421052631581103</c:v>
                </c:pt>
                <c:pt idx="4266">
                  <c:v>0.37429824561405667</c:v>
                </c:pt>
                <c:pt idx="4267">
                  <c:v>0.37438596491230253</c:v>
                </c:pt>
                <c:pt idx="4268">
                  <c:v>0.37447368421054811</c:v>
                </c:pt>
                <c:pt idx="4269">
                  <c:v>0.37456140350879341</c:v>
                </c:pt>
                <c:pt idx="4270">
                  <c:v>0.37464912280703905</c:v>
                </c:pt>
                <c:pt idx="4271">
                  <c:v>0.37473684210528468</c:v>
                </c:pt>
                <c:pt idx="4272">
                  <c:v>0.37482456140353054</c:v>
                </c:pt>
                <c:pt idx="4273">
                  <c:v>0.37491228070177612</c:v>
                </c:pt>
                <c:pt idx="4274">
                  <c:v>0.37500000000002176</c:v>
                </c:pt>
                <c:pt idx="4275">
                  <c:v>0.37508771929826762</c:v>
                </c:pt>
                <c:pt idx="4276">
                  <c:v>0.37517543859651276</c:v>
                </c:pt>
                <c:pt idx="4277">
                  <c:v>0.37526315789475867</c:v>
                </c:pt>
                <c:pt idx="4278">
                  <c:v>0.37535087719300453</c:v>
                </c:pt>
                <c:pt idx="4279">
                  <c:v>0.37543859649124994</c:v>
                </c:pt>
                <c:pt idx="4280">
                  <c:v>0.3755263157894958</c:v>
                </c:pt>
                <c:pt idx="4281">
                  <c:v>0.37561403508774138</c:v>
                </c:pt>
                <c:pt idx="4282">
                  <c:v>0.3757017543859868</c:v>
                </c:pt>
                <c:pt idx="4283">
                  <c:v>0.37578947368423254</c:v>
                </c:pt>
                <c:pt idx="4284">
                  <c:v>0.37587719298247829</c:v>
                </c:pt>
                <c:pt idx="4285">
                  <c:v>0.37596491228072387</c:v>
                </c:pt>
                <c:pt idx="4286">
                  <c:v>0.37605263157896945</c:v>
                </c:pt>
                <c:pt idx="4287">
                  <c:v>0.37614035087721487</c:v>
                </c:pt>
                <c:pt idx="4288">
                  <c:v>0.37622807017546089</c:v>
                </c:pt>
                <c:pt idx="4289">
                  <c:v>0.37631578947370642</c:v>
                </c:pt>
                <c:pt idx="4290">
                  <c:v>0.37640350877195194</c:v>
                </c:pt>
                <c:pt idx="4291">
                  <c:v>0.37649122807019725</c:v>
                </c:pt>
                <c:pt idx="4292">
                  <c:v>0.3765789473684435</c:v>
                </c:pt>
                <c:pt idx="4293">
                  <c:v>0.37666666666668891</c:v>
                </c:pt>
                <c:pt idx="4294">
                  <c:v>0.37675438596493455</c:v>
                </c:pt>
                <c:pt idx="4295">
                  <c:v>0.37684210526318013</c:v>
                </c:pt>
                <c:pt idx="4296">
                  <c:v>0.37692982456142576</c:v>
                </c:pt>
                <c:pt idx="4297">
                  <c:v>0.37701754385967162</c:v>
                </c:pt>
                <c:pt idx="4298">
                  <c:v>0.37710526315791715</c:v>
                </c:pt>
                <c:pt idx="4299">
                  <c:v>0.37719298245616251</c:v>
                </c:pt>
                <c:pt idx="4300">
                  <c:v>0.37728070175440853</c:v>
                </c:pt>
                <c:pt idx="4301">
                  <c:v>0.37736842105265428</c:v>
                </c:pt>
                <c:pt idx="4302">
                  <c:v>0.37745614035089964</c:v>
                </c:pt>
                <c:pt idx="4303">
                  <c:v>0.37754385964914522</c:v>
                </c:pt>
                <c:pt idx="4304">
                  <c:v>0.3776315789473908</c:v>
                </c:pt>
                <c:pt idx="4305">
                  <c:v>0.37771929824563638</c:v>
                </c:pt>
                <c:pt idx="4306">
                  <c:v>0.37780701754388213</c:v>
                </c:pt>
                <c:pt idx="4307">
                  <c:v>0.37789473684212777</c:v>
                </c:pt>
                <c:pt idx="4308">
                  <c:v>0.37798245614037346</c:v>
                </c:pt>
                <c:pt idx="4309">
                  <c:v>0.37807017543861915</c:v>
                </c:pt>
                <c:pt idx="4310">
                  <c:v>0.37815789473686467</c:v>
                </c:pt>
                <c:pt idx="4311">
                  <c:v>0.37824561403511014</c:v>
                </c:pt>
                <c:pt idx="4312">
                  <c:v>0.37833333333335595</c:v>
                </c:pt>
                <c:pt idx="4313">
                  <c:v>0.37842105263160142</c:v>
                </c:pt>
                <c:pt idx="4314">
                  <c:v>0.37850877192984772</c:v>
                </c:pt>
                <c:pt idx="4315">
                  <c:v>0.37859649122809291</c:v>
                </c:pt>
                <c:pt idx="4316">
                  <c:v>0.37868421052633833</c:v>
                </c:pt>
                <c:pt idx="4317">
                  <c:v>0.37877192982458413</c:v>
                </c:pt>
                <c:pt idx="4318">
                  <c:v>0.37885964912282988</c:v>
                </c:pt>
                <c:pt idx="4319">
                  <c:v>0.37894736842107535</c:v>
                </c:pt>
                <c:pt idx="4320">
                  <c:v>0.37903508771932087</c:v>
                </c:pt>
                <c:pt idx="4321">
                  <c:v>0.3791228070175669</c:v>
                </c:pt>
                <c:pt idx="4322">
                  <c:v>0.37921052631581242</c:v>
                </c:pt>
                <c:pt idx="4323">
                  <c:v>0.37929824561405795</c:v>
                </c:pt>
                <c:pt idx="4324">
                  <c:v>0.37938596491230386</c:v>
                </c:pt>
                <c:pt idx="4325">
                  <c:v>0.37947368421054939</c:v>
                </c:pt>
                <c:pt idx="4326">
                  <c:v>0.3795614035087948</c:v>
                </c:pt>
                <c:pt idx="4327">
                  <c:v>0.37964912280704038</c:v>
                </c:pt>
                <c:pt idx="4328">
                  <c:v>0.37973684210528597</c:v>
                </c:pt>
                <c:pt idx="4329">
                  <c:v>0.37982456140353188</c:v>
                </c:pt>
                <c:pt idx="4330">
                  <c:v>0.37991228070177746</c:v>
                </c:pt>
                <c:pt idx="4331">
                  <c:v>0.38000000000002288</c:v>
                </c:pt>
                <c:pt idx="4332">
                  <c:v>0.3800877192982689</c:v>
                </c:pt>
                <c:pt idx="4333">
                  <c:v>0.38017543859651415</c:v>
                </c:pt>
                <c:pt idx="4334">
                  <c:v>0.38026315789475995</c:v>
                </c:pt>
                <c:pt idx="4335">
                  <c:v>0.38035087719300587</c:v>
                </c:pt>
                <c:pt idx="4336">
                  <c:v>0.38043859649125122</c:v>
                </c:pt>
                <c:pt idx="4337">
                  <c:v>0.38052631578949708</c:v>
                </c:pt>
                <c:pt idx="4338">
                  <c:v>0.38061403508774266</c:v>
                </c:pt>
                <c:pt idx="4339">
                  <c:v>0.38070175438598797</c:v>
                </c:pt>
                <c:pt idx="4340">
                  <c:v>0.38078947368423394</c:v>
                </c:pt>
                <c:pt idx="4341">
                  <c:v>0.38087719298247963</c:v>
                </c:pt>
                <c:pt idx="4342">
                  <c:v>0.38096491228072515</c:v>
                </c:pt>
                <c:pt idx="4343">
                  <c:v>0.38105263157897068</c:v>
                </c:pt>
                <c:pt idx="4344">
                  <c:v>0.38114035087721632</c:v>
                </c:pt>
                <c:pt idx="4345">
                  <c:v>0.38122807017546217</c:v>
                </c:pt>
                <c:pt idx="4346">
                  <c:v>0.38131578947370764</c:v>
                </c:pt>
                <c:pt idx="4347">
                  <c:v>0.38140350877195323</c:v>
                </c:pt>
                <c:pt idx="4348">
                  <c:v>0.3814912280701987</c:v>
                </c:pt>
                <c:pt idx="4349">
                  <c:v>0.38157894736844483</c:v>
                </c:pt>
                <c:pt idx="4350">
                  <c:v>0.38166666666669014</c:v>
                </c:pt>
                <c:pt idx="4351">
                  <c:v>0.38175438596493594</c:v>
                </c:pt>
                <c:pt idx="4352">
                  <c:v>0.38184210526318146</c:v>
                </c:pt>
                <c:pt idx="4353">
                  <c:v>0.38192982456142688</c:v>
                </c:pt>
                <c:pt idx="4354">
                  <c:v>0.38201754385967296</c:v>
                </c:pt>
                <c:pt idx="4355">
                  <c:v>0.38210526315791843</c:v>
                </c:pt>
                <c:pt idx="4356">
                  <c:v>0.38219298245616384</c:v>
                </c:pt>
                <c:pt idx="4357">
                  <c:v>0.38228070175440987</c:v>
                </c:pt>
                <c:pt idx="4358">
                  <c:v>0.38236842105265562</c:v>
                </c:pt>
                <c:pt idx="4359">
                  <c:v>0.38245614035090092</c:v>
                </c:pt>
                <c:pt idx="4360">
                  <c:v>0.3825438596491465</c:v>
                </c:pt>
                <c:pt idx="4361">
                  <c:v>0.38263157894739197</c:v>
                </c:pt>
                <c:pt idx="4362">
                  <c:v>0.38271929824563777</c:v>
                </c:pt>
                <c:pt idx="4363">
                  <c:v>0.38280701754388347</c:v>
                </c:pt>
                <c:pt idx="4364">
                  <c:v>0.38289473684212888</c:v>
                </c:pt>
                <c:pt idx="4365">
                  <c:v>0.38298245614037474</c:v>
                </c:pt>
                <c:pt idx="4366">
                  <c:v>0.38307017543862043</c:v>
                </c:pt>
                <c:pt idx="4367">
                  <c:v>0.38315789473686601</c:v>
                </c:pt>
                <c:pt idx="4368">
                  <c:v>0.38324561403511143</c:v>
                </c:pt>
                <c:pt idx="4369">
                  <c:v>0.38333333333335723</c:v>
                </c:pt>
                <c:pt idx="4370">
                  <c:v>0.38342105263160281</c:v>
                </c:pt>
                <c:pt idx="4371">
                  <c:v>0.383508771929849</c:v>
                </c:pt>
                <c:pt idx="4372">
                  <c:v>0.38359649122809425</c:v>
                </c:pt>
                <c:pt idx="4373">
                  <c:v>0.38368421052633961</c:v>
                </c:pt>
                <c:pt idx="4374">
                  <c:v>0.38377192982458547</c:v>
                </c:pt>
                <c:pt idx="4375">
                  <c:v>0.38385964912283116</c:v>
                </c:pt>
                <c:pt idx="4376">
                  <c:v>0.38394736842107652</c:v>
                </c:pt>
                <c:pt idx="4377">
                  <c:v>0.38403508771932232</c:v>
                </c:pt>
                <c:pt idx="4378">
                  <c:v>0.38412280701756818</c:v>
                </c:pt>
                <c:pt idx="4379">
                  <c:v>0.38421052631581376</c:v>
                </c:pt>
                <c:pt idx="4380">
                  <c:v>0.38429824561405923</c:v>
                </c:pt>
                <c:pt idx="4381">
                  <c:v>0.38438596491230509</c:v>
                </c:pt>
                <c:pt idx="4382">
                  <c:v>0.38447368421055067</c:v>
                </c:pt>
                <c:pt idx="4383">
                  <c:v>0.38456140350879597</c:v>
                </c:pt>
                <c:pt idx="4384">
                  <c:v>0.38464912280704178</c:v>
                </c:pt>
                <c:pt idx="4385">
                  <c:v>0.3847368421052873</c:v>
                </c:pt>
                <c:pt idx="4386">
                  <c:v>0.38482456140353316</c:v>
                </c:pt>
                <c:pt idx="4387">
                  <c:v>0.38491228070177874</c:v>
                </c:pt>
                <c:pt idx="4388">
                  <c:v>0.38500000000002432</c:v>
                </c:pt>
                <c:pt idx="4389">
                  <c:v>0.38508771929827018</c:v>
                </c:pt>
                <c:pt idx="4390">
                  <c:v>0.38517543859651543</c:v>
                </c:pt>
                <c:pt idx="4391">
                  <c:v>0.38526315789476123</c:v>
                </c:pt>
                <c:pt idx="4392">
                  <c:v>0.38535087719300709</c:v>
                </c:pt>
                <c:pt idx="4393">
                  <c:v>0.38543859649125251</c:v>
                </c:pt>
                <c:pt idx="4394">
                  <c:v>0.38552631578949842</c:v>
                </c:pt>
                <c:pt idx="4395">
                  <c:v>0.38561403508774394</c:v>
                </c:pt>
                <c:pt idx="4396">
                  <c:v>0.3857017543859893</c:v>
                </c:pt>
                <c:pt idx="4397">
                  <c:v>0.38578947368423516</c:v>
                </c:pt>
                <c:pt idx="4398">
                  <c:v>0.38587719298248091</c:v>
                </c:pt>
                <c:pt idx="4399">
                  <c:v>0.38596491228072644</c:v>
                </c:pt>
                <c:pt idx="4400">
                  <c:v>0.38605263157897202</c:v>
                </c:pt>
                <c:pt idx="4401">
                  <c:v>0.3861403508772176</c:v>
                </c:pt>
                <c:pt idx="4402">
                  <c:v>0.38622807017546346</c:v>
                </c:pt>
                <c:pt idx="4403">
                  <c:v>0.38631578947370893</c:v>
                </c:pt>
                <c:pt idx="4404">
                  <c:v>0.38640350877195451</c:v>
                </c:pt>
                <c:pt idx="4405">
                  <c:v>0.38649122807019981</c:v>
                </c:pt>
                <c:pt idx="4406">
                  <c:v>0.38657894736844611</c:v>
                </c:pt>
                <c:pt idx="4407">
                  <c:v>0.38666666666669147</c:v>
                </c:pt>
                <c:pt idx="4408">
                  <c:v>0.38675438596493722</c:v>
                </c:pt>
                <c:pt idx="4409">
                  <c:v>0.38684210526318275</c:v>
                </c:pt>
                <c:pt idx="4410">
                  <c:v>0.38692982456142833</c:v>
                </c:pt>
                <c:pt idx="4411">
                  <c:v>0.38701754385967413</c:v>
                </c:pt>
                <c:pt idx="4412">
                  <c:v>0.38710526315791977</c:v>
                </c:pt>
                <c:pt idx="4413">
                  <c:v>0.38719298245616507</c:v>
                </c:pt>
                <c:pt idx="4414">
                  <c:v>0.38728070175441109</c:v>
                </c:pt>
                <c:pt idx="4415">
                  <c:v>0.38736842105265684</c:v>
                </c:pt>
                <c:pt idx="4416">
                  <c:v>0.38745614035090226</c:v>
                </c:pt>
                <c:pt idx="4417">
                  <c:v>0.38754385964914784</c:v>
                </c:pt>
                <c:pt idx="4418">
                  <c:v>0.38763157894739331</c:v>
                </c:pt>
                <c:pt idx="4419">
                  <c:v>0.38771929824563905</c:v>
                </c:pt>
                <c:pt idx="4420">
                  <c:v>0.38780701754388475</c:v>
                </c:pt>
                <c:pt idx="4421">
                  <c:v>0.38789473684213033</c:v>
                </c:pt>
                <c:pt idx="4422">
                  <c:v>0.38798245614037596</c:v>
                </c:pt>
                <c:pt idx="4423">
                  <c:v>0.38807017543862177</c:v>
                </c:pt>
                <c:pt idx="4424">
                  <c:v>0.38815789473686735</c:v>
                </c:pt>
                <c:pt idx="4425">
                  <c:v>0.38824561403511271</c:v>
                </c:pt>
                <c:pt idx="4426">
                  <c:v>0.38833333333335851</c:v>
                </c:pt>
                <c:pt idx="4427">
                  <c:v>0.38842105263160398</c:v>
                </c:pt>
                <c:pt idx="4428">
                  <c:v>0.38850877192985028</c:v>
                </c:pt>
                <c:pt idx="4429">
                  <c:v>0.38859649122809548</c:v>
                </c:pt>
                <c:pt idx="4430">
                  <c:v>0.38868421052634106</c:v>
                </c:pt>
                <c:pt idx="4431">
                  <c:v>0.38877192982458686</c:v>
                </c:pt>
                <c:pt idx="4432">
                  <c:v>0.38885964912283244</c:v>
                </c:pt>
                <c:pt idx="4433">
                  <c:v>0.3889473684210778</c:v>
                </c:pt>
                <c:pt idx="4434">
                  <c:v>0.3890350877193236</c:v>
                </c:pt>
                <c:pt idx="4435">
                  <c:v>0.38912280701756946</c:v>
                </c:pt>
                <c:pt idx="4436">
                  <c:v>0.38921052631581493</c:v>
                </c:pt>
                <c:pt idx="4437">
                  <c:v>0.38929824561406051</c:v>
                </c:pt>
                <c:pt idx="4438">
                  <c:v>0.38938596491230643</c:v>
                </c:pt>
                <c:pt idx="4439">
                  <c:v>0.38947368421055201</c:v>
                </c:pt>
                <c:pt idx="4440">
                  <c:v>0.38956140350879731</c:v>
                </c:pt>
                <c:pt idx="4441">
                  <c:v>0.38964912280704306</c:v>
                </c:pt>
                <c:pt idx="4442">
                  <c:v>0.38973684210528858</c:v>
                </c:pt>
                <c:pt idx="4443">
                  <c:v>0.3898245614035345</c:v>
                </c:pt>
                <c:pt idx="4444">
                  <c:v>0.38991228070177997</c:v>
                </c:pt>
                <c:pt idx="4445">
                  <c:v>0.3900000000000256</c:v>
                </c:pt>
                <c:pt idx="4446">
                  <c:v>0.39008771929827141</c:v>
                </c:pt>
                <c:pt idx="4447">
                  <c:v>0.39017543859651671</c:v>
                </c:pt>
                <c:pt idx="4448">
                  <c:v>0.39026315789476251</c:v>
                </c:pt>
                <c:pt idx="4449">
                  <c:v>0.39035087719300843</c:v>
                </c:pt>
                <c:pt idx="4450">
                  <c:v>0.39043859649125384</c:v>
                </c:pt>
                <c:pt idx="4451">
                  <c:v>0.3905263157894997</c:v>
                </c:pt>
                <c:pt idx="4452">
                  <c:v>0.39061403508774523</c:v>
                </c:pt>
                <c:pt idx="4453">
                  <c:v>0.3907017543859907</c:v>
                </c:pt>
                <c:pt idx="4454">
                  <c:v>0.3907894736842365</c:v>
                </c:pt>
                <c:pt idx="4455">
                  <c:v>0.39087719298248214</c:v>
                </c:pt>
                <c:pt idx="4456">
                  <c:v>0.39096491228072777</c:v>
                </c:pt>
                <c:pt idx="4457">
                  <c:v>0.39105263157897335</c:v>
                </c:pt>
                <c:pt idx="4458">
                  <c:v>0.39114035087721882</c:v>
                </c:pt>
                <c:pt idx="4459">
                  <c:v>0.39122807017546468</c:v>
                </c:pt>
                <c:pt idx="4460">
                  <c:v>0.39131578947371032</c:v>
                </c:pt>
                <c:pt idx="4461">
                  <c:v>0.39140350877195584</c:v>
                </c:pt>
                <c:pt idx="4462">
                  <c:v>0.39149122807020131</c:v>
                </c:pt>
                <c:pt idx="4463">
                  <c:v>0.39157894736844745</c:v>
                </c:pt>
                <c:pt idx="4464">
                  <c:v>0.39166666666669286</c:v>
                </c:pt>
                <c:pt idx="4465">
                  <c:v>0.3917543859649385</c:v>
                </c:pt>
                <c:pt idx="4466">
                  <c:v>0.39184210526318397</c:v>
                </c:pt>
                <c:pt idx="4467">
                  <c:v>0.39192982456142961</c:v>
                </c:pt>
                <c:pt idx="4468">
                  <c:v>0.39201754385967547</c:v>
                </c:pt>
                <c:pt idx="4469">
                  <c:v>0.39210526315792094</c:v>
                </c:pt>
                <c:pt idx="4470">
                  <c:v>0.39219298245616635</c:v>
                </c:pt>
                <c:pt idx="4471">
                  <c:v>0.39228070175441243</c:v>
                </c:pt>
                <c:pt idx="4472">
                  <c:v>0.39236842105265818</c:v>
                </c:pt>
                <c:pt idx="4473">
                  <c:v>0.39245614035090354</c:v>
                </c:pt>
                <c:pt idx="4474">
                  <c:v>0.39254385964914906</c:v>
                </c:pt>
                <c:pt idx="4475">
                  <c:v>0.3926315789473947</c:v>
                </c:pt>
                <c:pt idx="4476">
                  <c:v>0.3927192982456405</c:v>
                </c:pt>
                <c:pt idx="4477">
                  <c:v>0.39280701754388597</c:v>
                </c:pt>
                <c:pt idx="4478">
                  <c:v>0.39289473684213161</c:v>
                </c:pt>
                <c:pt idx="4479">
                  <c:v>0.39298245614037736</c:v>
                </c:pt>
                <c:pt idx="4480">
                  <c:v>0.39307017543862305</c:v>
                </c:pt>
                <c:pt idx="4481">
                  <c:v>0.39315789473686852</c:v>
                </c:pt>
                <c:pt idx="4482">
                  <c:v>0.39324561403511399</c:v>
                </c:pt>
                <c:pt idx="4483">
                  <c:v>0.39333333333335985</c:v>
                </c:pt>
                <c:pt idx="4484">
                  <c:v>0.39342105263160532</c:v>
                </c:pt>
                <c:pt idx="4485">
                  <c:v>0.39350877192985156</c:v>
                </c:pt>
                <c:pt idx="4486">
                  <c:v>0.39359649122809687</c:v>
                </c:pt>
                <c:pt idx="4487">
                  <c:v>0.39368421052634239</c:v>
                </c:pt>
                <c:pt idx="4488">
                  <c:v>0.39377192982458797</c:v>
                </c:pt>
                <c:pt idx="4489">
                  <c:v>0.39385964912283378</c:v>
                </c:pt>
                <c:pt idx="4490">
                  <c:v>0.39394736842107908</c:v>
                </c:pt>
                <c:pt idx="4491">
                  <c:v>0.39403508771932488</c:v>
                </c:pt>
                <c:pt idx="4492">
                  <c:v>0.39412280701757069</c:v>
                </c:pt>
                <c:pt idx="4493">
                  <c:v>0.39421052631581632</c:v>
                </c:pt>
                <c:pt idx="4494">
                  <c:v>0.3942982456140619</c:v>
                </c:pt>
                <c:pt idx="4495">
                  <c:v>0.39438596491230776</c:v>
                </c:pt>
                <c:pt idx="4496">
                  <c:v>0.39447368421055323</c:v>
                </c:pt>
                <c:pt idx="4497">
                  <c:v>0.3945614035087987</c:v>
                </c:pt>
                <c:pt idx="4498">
                  <c:v>0.39464912280704439</c:v>
                </c:pt>
                <c:pt idx="4499">
                  <c:v>0.39473684210528981</c:v>
                </c:pt>
                <c:pt idx="4500">
                  <c:v>0.39482456140353578</c:v>
                </c:pt>
                <c:pt idx="4501">
                  <c:v>0.39491228070178136</c:v>
                </c:pt>
                <c:pt idx="4502">
                  <c:v>0.39500000000002689</c:v>
                </c:pt>
                <c:pt idx="4503">
                  <c:v>0.39508771929827269</c:v>
                </c:pt>
                <c:pt idx="4504">
                  <c:v>0.39517543859651799</c:v>
                </c:pt>
                <c:pt idx="4505">
                  <c:v>0.39526315789476391</c:v>
                </c:pt>
                <c:pt idx="4506">
                  <c:v>0.39535087719300976</c:v>
                </c:pt>
                <c:pt idx="4507">
                  <c:v>0.39543859649125507</c:v>
                </c:pt>
                <c:pt idx="4508">
                  <c:v>0.39552631578950098</c:v>
                </c:pt>
                <c:pt idx="4509">
                  <c:v>0.39561403508774656</c:v>
                </c:pt>
                <c:pt idx="4510">
                  <c:v>0.39570175438599181</c:v>
                </c:pt>
                <c:pt idx="4511">
                  <c:v>0.39578947368423778</c:v>
                </c:pt>
                <c:pt idx="4512">
                  <c:v>0.39587719298248347</c:v>
                </c:pt>
                <c:pt idx="4513">
                  <c:v>0.39596491228072905</c:v>
                </c:pt>
                <c:pt idx="4514">
                  <c:v>0.39605263157897452</c:v>
                </c:pt>
                <c:pt idx="4515">
                  <c:v>0.39614035087722016</c:v>
                </c:pt>
                <c:pt idx="4516">
                  <c:v>0.39622807017546602</c:v>
                </c:pt>
                <c:pt idx="4517">
                  <c:v>0.39631578947371154</c:v>
                </c:pt>
                <c:pt idx="4518">
                  <c:v>0.39640350877195707</c:v>
                </c:pt>
                <c:pt idx="4519">
                  <c:v>0.39649122807020271</c:v>
                </c:pt>
                <c:pt idx="4520">
                  <c:v>0.39657894736844868</c:v>
                </c:pt>
                <c:pt idx="4521">
                  <c:v>0.39666666666669398</c:v>
                </c:pt>
                <c:pt idx="4522">
                  <c:v>0.39675438596493978</c:v>
                </c:pt>
                <c:pt idx="4523">
                  <c:v>0.39684210526318536</c:v>
                </c:pt>
                <c:pt idx="4524">
                  <c:v>0.39692982456143089</c:v>
                </c:pt>
                <c:pt idx="4525">
                  <c:v>0.39701754385967669</c:v>
                </c:pt>
                <c:pt idx="4526">
                  <c:v>0.39710526315792233</c:v>
                </c:pt>
                <c:pt idx="4527">
                  <c:v>0.3971929824561678</c:v>
                </c:pt>
                <c:pt idx="4528">
                  <c:v>0.39728070175441377</c:v>
                </c:pt>
                <c:pt idx="4529">
                  <c:v>0.39736842105265946</c:v>
                </c:pt>
                <c:pt idx="4530">
                  <c:v>0.39745614035090487</c:v>
                </c:pt>
                <c:pt idx="4531">
                  <c:v>0.3975438596491504</c:v>
                </c:pt>
                <c:pt idx="4532">
                  <c:v>0.39763157894739581</c:v>
                </c:pt>
                <c:pt idx="4533">
                  <c:v>0.39771929824564178</c:v>
                </c:pt>
                <c:pt idx="4534">
                  <c:v>0.39780701754388736</c:v>
                </c:pt>
                <c:pt idx="4535">
                  <c:v>0.39789473684213289</c:v>
                </c:pt>
                <c:pt idx="4536">
                  <c:v>0.39798245614037853</c:v>
                </c:pt>
                <c:pt idx="4537">
                  <c:v>0.39807017543862433</c:v>
                </c:pt>
                <c:pt idx="4538">
                  <c:v>0.39815789473686991</c:v>
                </c:pt>
                <c:pt idx="4539">
                  <c:v>0.39824561403511527</c:v>
                </c:pt>
                <c:pt idx="4540">
                  <c:v>0.39833333333336107</c:v>
                </c:pt>
                <c:pt idx="4541">
                  <c:v>0.39842105263160671</c:v>
                </c:pt>
                <c:pt idx="4542">
                  <c:v>0.39850877192985285</c:v>
                </c:pt>
                <c:pt idx="4543">
                  <c:v>0.39859649122809804</c:v>
                </c:pt>
                <c:pt idx="4544">
                  <c:v>0.39868421052634362</c:v>
                </c:pt>
                <c:pt idx="4545">
                  <c:v>0.39877192982458937</c:v>
                </c:pt>
                <c:pt idx="4546">
                  <c:v>0.39885964912283511</c:v>
                </c:pt>
                <c:pt idx="4547">
                  <c:v>0.39894736842108036</c:v>
                </c:pt>
                <c:pt idx="4548">
                  <c:v>0.39903508771932616</c:v>
                </c:pt>
                <c:pt idx="4549">
                  <c:v>0.39912280701757202</c:v>
                </c:pt>
                <c:pt idx="4550">
                  <c:v>0.39921052631581755</c:v>
                </c:pt>
                <c:pt idx="4551">
                  <c:v>0.39929824561406307</c:v>
                </c:pt>
                <c:pt idx="4552">
                  <c:v>0.39938596491230899</c:v>
                </c:pt>
                <c:pt idx="4553">
                  <c:v>0.39947368421055457</c:v>
                </c:pt>
                <c:pt idx="4554">
                  <c:v>0.39956140350879982</c:v>
                </c:pt>
                <c:pt idx="4555">
                  <c:v>0.39964912280704562</c:v>
                </c:pt>
                <c:pt idx="4556">
                  <c:v>0.39973684210529126</c:v>
                </c:pt>
                <c:pt idx="4557">
                  <c:v>0.39982456140353712</c:v>
                </c:pt>
                <c:pt idx="4558">
                  <c:v>0.39991228070178253</c:v>
                </c:pt>
                <c:pt idx="4559">
                  <c:v>0.400000000000028</c:v>
                </c:pt>
                <c:pt idx="4560">
                  <c:v>0.40008771929827391</c:v>
                </c:pt>
                <c:pt idx="4561">
                  <c:v>0.40017543859651911</c:v>
                </c:pt>
                <c:pt idx="4562">
                  <c:v>0.40026315789476491</c:v>
                </c:pt>
                <c:pt idx="4563">
                  <c:v>0.40035087719301088</c:v>
                </c:pt>
                <c:pt idx="4564">
                  <c:v>0.40043859649125618</c:v>
                </c:pt>
                <c:pt idx="4565">
                  <c:v>0.40052631578950204</c:v>
                </c:pt>
                <c:pt idx="4566">
                  <c:v>0.40061403508774762</c:v>
                </c:pt>
                <c:pt idx="4567">
                  <c:v>0.40070175438599309</c:v>
                </c:pt>
                <c:pt idx="4568">
                  <c:v>0.40078947368423895</c:v>
                </c:pt>
                <c:pt idx="4569">
                  <c:v>0.40087719298248453</c:v>
                </c:pt>
                <c:pt idx="4570">
                  <c:v>0.40096491228073017</c:v>
                </c:pt>
                <c:pt idx="4571">
                  <c:v>0.4010526315789758</c:v>
                </c:pt>
                <c:pt idx="4572">
                  <c:v>0.40114035087722127</c:v>
                </c:pt>
                <c:pt idx="4573">
                  <c:v>0.40122807017546708</c:v>
                </c:pt>
                <c:pt idx="4574">
                  <c:v>0.40131578947371271</c:v>
                </c:pt>
                <c:pt idx="4575">
                  <c:v>0.40140350877195818</c:v>
                </c:pt>
                <c:pt idx="4576">
                  <c:v>0.40149122807020377</c:v>
                </c:pt>
                <c:pt idx="4577">
                  <c:v>0.40157894736844979</c:v>
                </c:pt>
                <c:pt idx="4578">
                  <c:v>0.40166666666669526</c:v>
                </c:pt>
                <c:pt idx="4579">
                  <c:v>0.40175438596494112</c:v>
                </c:pt>
                <c:pt idx="4580">
                  <c:v>0.40184210526318637</c:v>
                </c:pt>
                <c:pt idx="4581">
                  <c:v>0.401929824561432</c:v>
                </c:pt>
                <c:pt idx="4582">
                  <c:v>0.40201754385967792</c:v>
                </c:pt>
                <c:pt idx="4583">
                  <c:v>0.40210526315792344</c:v>
                </c:pt>
                <c:pt idx="4584">
                  <c:v>0.40219298245616875</c:v>
                </c:pt>
                <c:pt idx="4585">
                  <c:v>0.40228070175441488</c:v>
                </c:pt>
                <c:pt idx="4586">
                  <c:v>0.40236842105266057</c:v>
                </c:pt>
                <c:pt idx="4587">
                  <c:v>0.40245614035090582</c:v>
                </c:pt>
                <c:pt idx="4588">
                  <c:v>0.40254385964915146</c:v>
                </c:pt>
                <c:pt idx="4589">
                  <c:v>0.4026315789473971</c:v>
                </c:pt>
                <c:pt idx="4590">
                  <c:v>0.40271929824564295</c:v>
                </c:pt>
                <c:pt idx="4591">
                  <c:v>0.40280701754388837</c:v>
                </c:pt>
                <c:pt idx="4592">
                  <c:v>0.402894736842134</c:v>
                </c:pt>
                <c:pt idx="4593">
                  <c:v>0.40298245614037981</c:v>
                </c:pt>
                <c:pt idx="4594">
                  <c:v>0.40307017543862544</c:v>
                </c:pt>
                <c:pt idx="4595">
                  <c:v>0.40315789473687091</c:v>
                </c:pt>
                <c:pt idx="4596">
                  <c:v>0.40324561403511638</c:v>
                </c:pt>
                <c:pt idx="4597">
                  <c:v>0.4033333333333623</c:v>
                </c:pt>
                <c:pt idx="4598">
                  <c:v>0.40342105263160777</c:v>
                </c:pt>
                <c:pt idx="4599">
                  <c:v>0.40350877192985402</c:v>
                </c:pt>
                <c:pt idx="4600">
                  <c:v>0.40359649122809926</c:v>
                </c:pt>
                <c:pt idx="4601">
                  <c:v>0.40368421052634484</c:v>
                </c:pt>
                <c:pt idx="4602">
                  <c:v>0.40377192982459037</c:v>
                </c:pt>
                <c:pt idx="4603">
                  <c:v>0.40385964912283617</c:v>
                </c:pt>
                <c:pt idx="4604">
                  <c:v>0.40394736842108164</c:v>
                </c:pt>
                <c:pt idx="4605">
                  <c:v>0.40403508771932728</c:v>
                </c:pt>
                <c:pt idx="4606">
                  <c:v>0.40412280701757314</c:v>
                </c:pt>
                <c:pt idx="4607">
                  <c:v>0.40421052631581872</c:v>
                </c:pt>
                <c:pt idx="4608">
                  <c:v>0.4042982456140643</c:v>
                </c:pt>
                <c:pt idx="4609">
                  <c:v>0.40438596491231016</c:v>
                </c:pt>
                <c:pt idx="4610">
                  <c:v>0.40447368421055563</c:v>
                </c:pt>
                <c:pt idx="4611">
                  <c:v>0.40456140350880126</c:v>
                </c:pt>
                <c:pt idx="4612">
                  <c:v>0.40464912280704685</c:v>
                </c:pt>
                <c:pt idx="4613">
                  <c:v>0.40473684210529226</c:v>
                </c:pt>
                <c:pt idx="4614">
                  <c:v>0.40482456140353817</c:v>
                </c:pt>
                <c:pt idx="4615">
                  <c:v>0.40491228070178381</c:v>
                </c:pt>
                <c:pt idx="4616">
                  <c:v>0.40500000000002928</c:v>
                </c:pt>
                <c:pt idx="4617">
                  <c:v>0.40508771929827514</c:v>
                </c:pt>
                <c:pt idx="4618">
                  <c:v>0.40517543859652039</c:v>
                </c:pt>
                <c:pt idx="4619">
                  <c:v>0.4052631578947663</c:v>
                </c:pt>
                <c:pt idx="4620">
                  <c:v>0.40535087719301216</c:v>
                </c:pt>
                <c:pt idx="4621">
                  <c:v>0.40543859649125746</c:v>
                </c:pt>
                <c:pt idx="4622">
                  <c:v>0.40552631578950338</c:v>
                </c:pt>
                <c:pt idx="4623">
                  <c:v>0.40561403508774896</c:v>
                </c:pt>
                <c:pt idx="4624">
                  <c:v>0.40570175438599426</c:v>
                </c:pt>
                <c:pt idx="4625">
                  <c:v>0.4057894736842404</c:v>
                </c:pt>
                <c:pt idx="4626">
                  <c:v>0.40587719298248592</c:v>
                </c:pt>
                <c:pt idx="4627">
                  <c:v>0.40596491228073145</c:v>
                </c:pt>
                <c:pt idx="4628">
                  <c:v>0.40605263157897692</c:v>
                </c:pt>
                <c:pt idx="4629">
                  <c:v>0.40614035087722256</c:v>
                </c:pt>
                <c:pt idx="4630">
                  <c:v>0.40622807017546841</c:v>
                </c:pt>
                <c:pt idx="4631">
                  <c:v>0.40631578947371388</c:v>
                </c:pt>
                <c:pt idx="4632">
                  <c:v>0.40640350877195947</c:v>
                </c:pt>
                <c:pt idx="4633">
                  <c:v>0.4064912280702051</c:v>
                </c:pt>
                <c:pt idx="4634">
                  <c:v>0.40657894736845113</c:v>
                </c:pt>
                <c:pt idx="4635">
                  <c:v>0.40666666666669637</c:v>
                </c:pt>
                <c:pt idx="4636">
                  <c:v>0.4067543859649424</c:v>
                </c:pt>
                <c:pt idx="4637">
                  <c:v>0.40684210526318781</c:v>
                </c:pt>
                <c:pt idx="4638">
                  <c:v>0.40692982456143328</c:v>
                </c:pt>
                <c:pt idx="4639">
                  <c:v>0.40701754385967914</c:v>
                </c:pt>
                <c:pt idx="4640">
                  <c:v>0.40710526315792472</c:v>
                </c:pt>
                <c:pt idx="4641">
                  <c:v>0.40719298245617019</c:v>
                </c:pt>
                <c:pt idx="4642">
                  <c:v>0.40728070175441616</c:v>
                </c:pt>
                <c:pt idx="4643">
                  <c:v>0.40736842105266186</c:v>
                </c:pt>
                <c:pt idx="4644">
                  <c:v>0.40745614035090727</c:v>
                </c:pt>
                <c:pt idx="4645">
                  <c:v>0.4075438596491528</c:v>
                </c:pt>
                <c:pt idx="4646">
                  <c:v>0.40763157894739827</c:v>
                </c:pt>
                <c:pt idx="4647">
                  <c:v>0.40771929824564418</c:v>
                </c:pt>
                <c:pt idx="4648">
                  <c:v>0.40780701754388982</c:v>
                </c:pt>
                <c:pt idx="4649">
                  <c:v>0.40789473684213534</c:v>
                </c:pt>
                <c:pt idx="4650">
                  <c:v>0.40798245614038092</c:v>
                </c:pt>
                <c:pt idx="4651">
                  <c:v>0.40807017543862673</c:v>
                </c:pt>
                <c:pt idx="4652">
                  <c:v>0.40815789473687231</c:v>
                </c:pt>
                <c:pt idx="4653">
                  <c:v>0.40824561403511767</c:v>
                </c:pt>
                <c:pt idx="4654">
                  <c:v>0.40833333333336347</c:v>
                </c:pt>
                <c:pt idx="4655">
                  <c:v>0.4084210526316091</c:v>
                </c:pt>
                <c:pt idx="4656">
                  <c:v>0.40850877192985535</c:v>
                </c:pt>
                <c:pt idx="4657">
                  <c:v>0.40859649122810038</c:v>
                </c:pt>
                <c:pt idx="4658">
                  <c:v>0.40868421052634601</c:v>
                </c:pt>
                <c:pt idx="4659">
                  <c:v>0.40877192982459182</c:v>
                </c:pt>
                <c:pt idx="4660">
                  <c:v>0.40885964912283751</c:v>
                </c:pt>
                <c:pt idx="4661">
                  <c:v>0.40894736842108276</c:v>
                </c:pt>
                <c:pt idx="4662">
                  <c:v>0.40903508771932856</c:v>
                </c:pt>
                <c:pt idx="4663">
                  <c:v>0.40912280701757442</c:v>
                </c:pt>
                <c:pt idx="4664">
                  <c:v>0.40921052631582</c:v>
                </c:pt>
                <c:pt idx="4665">
                  <c:v>0.40929824561406547</c:v>
                </c:pt>
                <c:pt idx="4666">
                  <c:v>0.40938596491231144</c:v>
                </c:pt>
                <c:pt idx="4667">
                  <c:v>0.40947368421055697</c:v>
                </c:pt>
                <c:pt idx="4668">
                  <c:v>0.40956140350880238</c:v>
                </c:pt>
                <c:pt idx="4669">
                  <c:v>0.40964912280704802</c:v>
                </c:pt>
                <c:pt idx="4670">
                  <c:v>0.40973684210529365</c:v>
                </c:pt>
                <c:pt idx="4671">
                  <c:v>0.40982456140353951</c:v>
                </c:pt>
                <c:pt idx="4672">
                  <c:v>0.40991228070178498</c:v>
                </c:pt>
                <c:pt idx="4673">
                  <c:v>0.41000000000003056</c:v>
                </c:pt>
                <c:pt idx="4674">
                  <c:v>0.41008771929827642</c:v>
                </c:pt>
                <c:pt idx="4675">
                  <c:v>0.41017543859652167</c:v>
                </c:pt>
                <c:pt idx="4676">
                  <c:v>0.41026315789476747</c:v>
                </c:pt>
                <c:pt idx="4677">
                  <c:v>0.41035087719301344</c:v>
                </c:pt>
                <c:pt idx="4678">
                  <c:v>0.4104385964912588</c:v>
                </c:pt>
                <c:pt idx="4679">
                  <c:v>0.41052631578950466</c:v>
                </c:pt>
                <c:pt idx="4680">
                  <c:v>0.41061403508775024</c:v>
                </c:pt>
                <c:pt idx="4681">
                  <c:v>0.41070175438599565</c:v>
                </c:pt>
                <c:pt idx="4682">
                  <c:v>0.41078947368424168</c:v>
                </c:pt>
                <c:pt idx="4683">
                  <c:v>0.41087719298248726</c:v>
                </c:pt>
                <c:pt idx="4684">
                  <c:v>0.41096491228073273</c:v>
                </c:pt>
                <c:pt idx="4685">
                  <c:v>0.41105263157897831</c:v>
                </c:pt>
                <c:pt idx="4686">
                  <c:v>0.41114035087722384</c:v>
                </c:pt>
                <c:pt idx="4687">
                  <c:v>0.41122807017546975</c:v>
                </c:pt>
                <c:pt idx="4688">
                  <c:v>0.41131578947371528</c:v>
                </c:pt>
                <c:pt idx="4689">
                  <c:v>0.4114035087719608</c:v>
                </c:pt>
                <c:pt idx="4690">
                  <c:v>0.41149122807020633</c:v>
                </c:pt>
                <c:pt idx="4691">
                  <c:v>0.41157894736845241</c:v>
                </c:pt>
                <c:pt idx="4692">
                  <c:v>0.41166666666669782</c:v>
                </c:pt>
                <c:pt idx="4693">
                  <c:v>0.41175438596494368</c:v>
                </c:pt>
                <c:pt idx="4694">
                  <c:v>0.41184210526318898</c:v>
                </c:pt>
                <c:pt idx="4695">
                  <c:v>0.41192982456143457</c:v>
                </c:pt>
                <c:pt idx="4696">
                  <c:v>0.41201754385968042</c:v>
                </c:pt>
                <c:pt idx="4697">
                  <c:v>0.41210526315792601</c:v>
                </c:pt>
                <c:pt idx="4698">
                  <c:v>0.41219298245617131</c:v>
                </c:pt>
                <c:pt idx="4699">
                  <c:v>0.41228070175441744</c:v>
                </c:pt>
                <c:pt idx="4700">
                  <c:v>0.41236842105266319</c:v>
                </c:pt>
                <c:pt idx="4701">
                  <c:v>0.41245614035090838</c:v>
                </c:pt>
                <c:pt idx="4702">
                  <c:v>0.41254385964915402</c:v>
                </c:pt>
                <c:pt idx="4703">
                  <c:v>0.41263157894739966</c:v>
                </c:pt>
                <c:pt idx="4704">
                  <c:v>0.41271929824564552</c:v>
                </c:pt>
                <c:pt idx="4705">
                  <c:v>0.4128070175438911</c:v>
                </c:pt>
                <c:pt idx="4706">
                  <c:v>0.41289473684213657</c:v>
                </c:pt>
                <c:pt idx="4707">
                  <c:v>0.41298245614038231</c:v>
                </c:pt>
                <c:pt idx="4708">
                  <c:v>0.41307017543862801</c:v>
                </c:pt>
                <c:pt idx="4709">
                  <c:v>0.41315789473687348</c:v>
                </c:pt>
                <c:pt idx="4710">
                  <c:v>0.41324561403511895</c:v>
                </c:pt>
                <c:pt idx="4711">
                  <c:v>0.41333333333336481</c:v>
                </c:pt>
                <c:pt idx="4712">
                  <c:v>0.41342105263161039</c:v>
                </c:pt>
                <c:pt idx="4713">
                  <c:v>0.41350877192985658</c:v>
                </c:pt>
                <c:pt idx="4714">
                  <c:v>0.41359649122810183</c:v>
                </c:pt>
                <c:pt idx="4715">
                  <c:v>0.4136842105263473</c:v>
                </c:pt>
                <c:pt idx="4716">
                  <c:v>0.4137719298245931</c:v>
                </c:pt>
                <c:pt idx="4717">
                  <c:v>0.41385964912283874</c:v>
                </c:pt>
                <c:pt idx="4718">
                  <c:v>0.41394736842108421</c:v>
                </c:pt>
                <c:pt idx="4719">
                  <c:v>0.41403508771932984</c:v>
                </c:pt>
                <c:pt idx="4720">
                  <c:v>0.41412280701757576</c:v>
                </c:pt>
                <c:pt idx="4721">
                  <c:v>0.41421052631582134</c:v>
                </c:pt>
                <c:pt idx="4722">
                  <c:v>0.41429824561406681</c:v>
                </c:pt>
                <c:pt idx="4723">
                  <c:v>0.41438596491231272</c:v>
                </c:pt>
                <c:pt idx="4724">
                  <c:v>0.41447368421055825</c:v>
                </c:pt>
                <c:pt idx="4725">
                  <c:v>0.41456140350880383</c:v>
                </c:pt>
                <c:pt idx="4726">
                  <c:v>0.4146491228070493</c:v>
                </c:pt>
                <c:pt idx="4727">
                  <c:v>0.41473684210529493</c:v>
                </c:pt>
                <c:pt idx="4728">
                  <c:v>0.41482456140354096</c:v>
                </c:pt>
                <c:pt idx="4729">
                  <c:v>0.41491228070178632</c:v>
                </c:pt>
                <c:pt idx="4730">
                  <c:v>0.41500000000003184</c:v>
                </c:pt>
                <c:pt idx="4731">
                  <c:v>0.41508771929827776</c:v>
                </c:pt>
                <c:pt idx="4732">
                  <c:v>0.41517543859652295</c:v>
                </c:pt>
                <c:pt idx="4733">
                  <c:v>0.41526315789476881</c:v>
                </c:pt>
                <c:pt idx="4734">
                  <c:v>0.41535087719301472</c:v>
                </c:pt>
                <c:pt idx="4735">
                  <c:v>0.41543859649126008</c:v>
                </c:pt>
                <c:pt idx="4736">
                  <c:v>0.41552631578950594</c:v>
                </c:pt>
                <c:pt idx="4737">
                  <c:v>0.41561403508775147</c:v>
                </c:pt>
                <c:pt idx="4738">
                  <c:v>0.41570175438599694</c:v>
                </c:pt>
                <c:pt idx="4739">
                  <c:v>0.41578947368424296</c:v>
                </c:pt>
                <c:pt idx="4740">
                  <c:v>0.41587719298248843</c:v>
                </c:pt>
                <c:pt idx="4741">
                  <c:v>0.41596491228073401</c:v>
                </c:pt>
                <c:pt idx="4742">
                  <c:v>0.41605263157897948</c:v>
                </c:pt>
                <c:pt idx="4743">
                  <c:v>0.41614035087722512</c:v>
                </c:pt>
                <c:pt idx="4744">
                  <c:v>0.41622807017547098</c:v>
                </c:pt>
                <c:pt idx="4745">
                  <c:v>0.41631578947371656</c:v>
                </c:pt>
                <c:pt idx="4746">
                  <c:v>0.41640350877196208</c:v>
                </c:pt>
                <c:pt idx="4747">
                  <c:v>0.41649122807020766</c:v>
                </c:pt>
                <c:pt idx="4748">
                  <c:v>0.41657894736845363</c:v>
                </c:pt>
                <c:pt idx="4749">
                  <c:v>0.4166666666666991</c:v>
                </c:pt>
                <c:pt idx="4750">
                  <c:v>0.41675438596494491</c:v>
                </c:pt>
                <c:pt idx="4751">
                  <c:v>0.41684210526319032</c:v>
                </c:pt>
                <c:pt idx="4752">
                  <c:v>0.41692982456143585</c:v>
                </c:pt>
                <c:pt idx="4753">
                  <c:v>0.41701754385968176</c:v>
                </c:pt>
                <c:pt idx="4754">
                  <c:v>0.41710526315792734</c:v>
                </c:pt>
                <c:pt idx="4755">
                  <c:v>0.41719298245617276</c:v>
                </c:pt>
                <c:pt idx="4756">
                  <c:v>0.41728070175441873</c:v>
                </c:pt>
                <c:pt idx="4757">
                  <c:v>0.41736842105266447</c:v>
                </c:pt>
                <c:pt idx="4758">
                  <c:v>0.41745614035090983</c:v>
                </c:pt>
                <c:pt idx="4759">
                  <c:v>0.4175438596491553</c:v>
                </c:pt>
                <c:pt idx="4760">
                  <c:v>0.41763157894740111</c:v>
                </c:pt>
                <c:pt idx="4761">
                  <c:v>0.41771929824564685</c:v>
                </c:pt>
                <c:pt idx="4762">
                  <c:v>0.41780701754389232</c:v>
                </c:pt>
                <c:pt idx="4763">
                  <c:v>0.41789473684213785</c:v>
                </c:pt>
                <c:pt idx="4764">
                  <c:v>0.41798245614038348</c:v>
                </c:pt>
                <c:pt idx="4765">
                  <c:v>0.41807017543862934</c:v>
                </c:pt>
                <c:pt idx="4766">
                  <c:v>0.41815789473687481</c:v>
                </c:pt>
                <c:pt idx="4767">
                  <c:v>0.41824561403512023</c:v>
                </c:pt>
                <c:pt idx="4768">
                  <c:v>0.4183333333333662</c:v>
                </c:pt>
                <c:pt idx="4769">
                  <c:v>0.41842105263161167</c:v>
                </c:pt>
                <c:pt idx="4770">
                  <c:v>0.41850877192985786</c:v>
                </c:pt>
                <c:pt idx="4771">
                  <c:v>0.41859649122810311</c:v>
                </c:pt>
                <c:pt idx="4772">
                  <c:v>0.41868421052634858</c:v>
                </c:pt>
                <c:pt idx="4773">
                  <c:v>0.41877192982459432</c:v>
                </c:pt>
                <c:pt idx="4774">
                  <c:v>0.41885964912284002</c:v>
                </c:pt>
                <c:pt idx="4775">
                  <c:v>0.41894736842108549</c:v>
                </c:pt>
                <c:pt idx="4776">
                  <c:v>0.41903508771933112</c:v>
                </c:pt>
                <c:pt idx="4777">
                  <c:v>0.41912280701757704</c:v>
                </c:pt>
                <c:pt idx="4778">
                  <c:v>0.41921052631582256</c:v>
                </c:pt>
                <c:pt idx="4779">
                  <c:v>0.4192982456140682</c:v>
                </c:pt>
                <c:pt idx="4780">
                  <c:v>0.419385964912314</c:v>
                </c:pt>
                <c:pt idx="4781">
                  <c:v>0.41947368421055947</c:v>
                </c:pt>
                <c:pt idx="4782">
                  <c:v>0.41956140350880511</c:v>
                </c:pt>
                <c:pt idx="4783">
                  <c:v>0.41964912280705058</c:v>
                </c:pt>
                <c:pt idx="4784">
                  <c:v>0.41973684210529622</c:v>
                </c:pt>
                <c:pt idx="4785">
                  <c:v>0.41982456140354218</c:v>
                </c:pt>
                <c:pt idx="4786">
                  <c:v>0.41991228070178765</c:v>
                </c:pt>
                <c:pt idx="4787">
                  <c:v>0.42000000000003312</c:v>
                </c:pt>
                <c:pt idx="4788">
                  <c:v>0.42008771929827904</c:v>
                </c:pt>
                <c:pt idx="4789">
                  <c:v>0.42017543859652429</c:v>
                </c:pt>
                <c:pt idx="4790">
                  <c:v>0.4202631578947702</c:v>
                </c:pt>
                <c:pt idx="4791">
                  <c:v>0.420350877193016</c:v>
                </c:pt>
                <c:pt idx="4792">
                  <c:v>0.42043859649126131</c:v>
                </c:pt>
                <c:pt idx="4793">
                  <c:v>0.42052631578950728</c:v>
                </c:pt>
                <c:pt idx="4794">
                  <c:v>0.42061403508775286</c:v>
                </c:pt>
                <c:pt idx="4795">
                  <c:v>0.42070175438599822</c:v>
                </c:pt>
                <c:pt idx="4796">
                  <c:v>0.42078947368424419</c:v>
                </c:pt>
                <c:pt idx="4797">
                  <c:v>0.42087719298248982</c:v>
                </c:pt>
                <c:pt idx="4798">
                  <c:v>0.4209649122807354</c:v>
                </c:pt>
                <c:pt idx="4799">
                  <c:v>0.42105263157898082</c:v>
                </c:pt>
                <c:pt idx="4800">
                  <c:v>0.4211403508772264</c:v>
                </c:pt>
                <c:pt idx="4801">
                  <c:v>0.42122807017547237</c:v>
                </c:pt>
                <c:pt idx="4802">
                  <c:v>0.42131578947371789</c:v>
                </c:pt>
                <c:pt idx="4803">
                  <c:v>0.42140350877196331</c:v>
                </c:pt>
                <c:pt idx="4804">
                  <c:v>0.42149122807020895</c:v>
                </c:pt>
                <c:pt idx="4805">
                  <c:v>0.42157894736845497</c:v>
                </c:pt>
                <c:pt idx="4806">
                  <c:v>0.42166666666670038</c:v>
                </c:pt>
                <c:pt idx="4807">
                  <c:v>0.42175438596494619</c:v>
                </c:pt>
                <c:pt idx="4808">
                  <c:v>0.42184210526319166</c:v>
                </c:pt>
                <c:pt idx="4809">
                  <c:v>0.42192982456143718</c:v>
                </c:pt>
                <c:pt idx="4810">
                  <c:v>0.42201754385968304</c:v>
                </c:pt>
                <c:pt idx="4811">
                  <c:v>0.42210526315792857</c:v>
                </c:pt>
                <c:pt idx="4812">
                  <c:v>0.42219298245617404</c:v>
                </c:pt>
                <c:pt idx="4813">
                  <c:v>0.42228070175442001</c:v>
                </c:pt>
                <c:pt idx="4814">
                  <c:v>0.4223684210526657</c:v>
                </c:pt>
                <c:pt idx="4815">
                  <c:v>0.42245614035091111</c:v>
                </c:pt>
                <c:pt idx="4816">
                  <c:v>0.42254385964915658</c:v>
                </c:pt>
                <c:pt idx="4817">
                  <c:v>0.42263157894740239</c:v>
                </c:pt>
                <c:pt idx="4818">
                  <c:v>0.42271929824564802</c:v>
                </c:pt>
                <c:pt idx="4819">
                  <c:v>0.42280701754389366</c:v>
                </c:pt>
                <c:pt idx="4820">
                  <c:v>0.4228947368421393</c:v>
                </c:pt>
                <c:pt idx="4821">
                  <c:v>0.42298245614038482</c:v>
                </c:pt>
                <c:pt idx="4822">
                  <c:v>0.42307017543863057</c:v>
                </c:pt>
                <c:pt idx="4823">
                  <c:v>0.42315789473687621</c:v>
                </c:pt>
                <c:pt idx="4824">
                  <c:v>0.42324561403512151</c:v>
                </c:pt>
                <c:pt idx="4825">
                  <c:v>0.42333333333336731</c:v>
                </c:pt>
                <c:pt idx="4826">
                  <c:v>0.42342105263161295</c:v>
                </c:pt>
                <c:pt idx="4827">
                  <c:v>0.42350877192985914</c:v>
                </c:pt>
                <c:pt idx="4828">
                  <c:v>0.42359649122810439</c:v>
                </c:pt>
                <c:pt idx="4829">
                  <c:v>0.42368421052634986</c:v>
                </c:pt>
                <c:pt idx="4830">
                  <c:v>0.42377192982459566</c:v>
                </c:pt>
                <c:pt idx="4831">
                  <c:v>0.42385964912284152</c:v>
                </c:pt>
                <c:pt idx="4832">
                  <c:v>0.42394736842108677</c:v>
                </c:pt>
                <c:pt idx="4833">
                  <c:v>0.4240350877193324</c:v>
                </c:pt>
                <c:pt idx="4834">
                  <c:v>0.42412280701757837</c:v>
                </c:pt>
                <c:pt idx="4835">
                  <c:v>0.4242105263158239</c:v>
                </c:pt>
                <c:pt idx="4836">
                  <c:v>0.42429824561406931</c:v>
                </c:pt>
                <c:pt idx="4837">
                  <c:v>0.42438596491231528</c:v>
                </c:pt>
                <c:pt idx="4838">
                  <c:v>0.42447368421056086</c:v>
                </c:pt>
                <c:pt idx="4839">
                  <c:v>0.42456140350880639</c:v>
                </c:pt>
                <c:pt idx="4840">
                  <c:v>0.42464912280705186</c:v>
                </c:pt>
                <c:pt idx="4841">
                  <c:v>0.4247368421052975</c:v>
                </c:pt>
                <c:pt idx="4842">
                  <c:v>0.42482456140354352</c:v>
                </c:pt>
                <c:pt idx="4843">
                  <c:v>0.42491228070178882</c:v>
                </c:pt>
                <c:pt idx="4844">
                  <c:v>0.42500000000003441</c:v>
                </c:pt>
                <c:pt idx="4845">
                  <c:v>0.42508771929828038</c:v>
                </c:pt>
                <c:pt idx="4846">
                  <c:v>0.42517543859652551</c:v>
                </c:pt>
                <c:pt idx="4847">
                  <c:v>0.42526315789477132</c:v>
                </c:pt>
                <c:pt idx="4848">
                  <c:v>0.42535087719301728</c:v>
                </c:pt>
                <c:pt idx="4849">
                  <c:v>0.42543859649126275</c:v>
                </c:pt>
                <c:pt idx="4850">
                  <c:v>0.42552631578950856</c:v>
                </c:pt>
                <c:pt idx="4851">
                  <c:v>0.42561403508775403</c:v>
                </c:pt>
                <c:pt idx="4852">
                  <c:v>0.4257017543859995</c:v>
                </c:pt>
                <c:pt idx="4853">
                  <c:v>0.42578947368424552</c:v>
                </c:pt>
                <c:pt idx="4854">
                  <c:v>0.42587719298249105</c:v>
                </c:pt>
                <c:pt idx="4855">
                  <c:v>0.42596491228073657</c:v>
                </c:pt>
                <c:pt idx="4856">
                  <c:v>0.42605263157898221</c:v>
                </c:pt>
                <c:pt idx="4857">
                  <c:v>0.42614035087722768</c:v>
                </c:pt>
                <c:pt idx="4858">
                  <c:v>0.42622807017547354</c:v>
                </c:pt>
                <c:pt idx="4859">
                  <c:v>0.42631578947371912</c:v>
                </c:pt>
                <c:pt idx="4860">
                  <c:v>0.42640350877196476</c:v>
                </c:pt>
                <c:pt idx="4861">
                  <c:v>0.42649122807021028</c:v>
                </c:pt>
                <c:pt idx="4862">
                  <c:v>0.42657894736845625</c:v>
                </c:pt>
                <c:pt idx="4863">
                  <c:v>0.42666666666670167</c:v>
                </c:pt>
                <c:pt idx="4864">
                  <c:v>0.42675438596494752</c:v>
                </c:pt>
                <c:pt idx="4865">
                  <c:v>0.42684210526319288</c:v>
                </c:pt>
                <c:pt idx="4866">
                  <c:v>0.42692982456143841</c:v>
                </c:pt>
                <c:pt idx="4867">
                  <c:v>0.42701754385968438</c:v>
                </c:pt>
                <c:pt idx="4868">
                  <c:v>0.4271052631579299</c:v>
                </c:pt>
                <c:pt idx="4869">
                  <c:v>0.42719298245617526</c:v>
                </c:pt>
                <c:pt idx="4870">
                  <c:v>0.42728070175442129</c:v>
                </c:pt>
                <c:pt idx="4871">
                  <c:v>0.42736842105266704</c:v>
                </c:pt>
                <c:pt idx="4872">
                  <c:v>0.42745614035091245</c:v>
                </c:pt>
                <c:pt idx="4873">
                  <c:v>0.42754385964915786</c:v>
                </c:pt>
                <c:pt idx="4874">
                  <c:v>0.42763157894740367</c:v>
                </c:pt>
                <c:pt idx="4875">
                  <c:v>0.42771929824564942</c:v>
                </c:pt>
                <c:pt idx="4876">
                  <c:v>0.42780701754389494</c:v>
                </c:pt>
                <c:pt idx="4877">
                  <c:v>0.42789473684214058</c:v>
                </c:pt>
                <c:pt idx="4878">
                  <c:v>0.42798245614038621</c:v>
                </c:pt>
                <c:pt idx="4879">
                  <c:v>0.42807017543863191</c:v>
                </c:pt>
                <c:pt idx="4880">
                  <c:v>0.42815789473687732</c:v>
                </c:pt>
                <c:pt idx="4881">
                  <c:v>0.42824561403512279</c:v>
                </c:pt>
                <c:pt idx="4882">
                  <c:v>0.42833333333336876</c:v>
                </c:pt>
                <c:pt idx="4883">
                  <c:v>0.42842105263161434</c:v>
                </c:pt>
                <c:pt idx="4884">
                  <c:v>0.42850877192986048</c:v>
                </c:pt>
                <c:pt idx="4885">
                  <c:v>0.42859649122810567</c:v>
                </c:pt>
                <c:pt idx="4886">
                  <c:v>0.42868421052635131</c:v>
                </c:pt>
                <c:pt idx="4887">
                  <c:v>0.42877192982459694</c:v>
                </c:pt>
                <c:pt idx="4888">
                  <c:v>0.4288596491228428</c:v>
                </c:pt>
                <c:pt idx="4889">
                  <c:v>0.42894736842108805</c:v>
                </c:pt>
                <c:pt idx="4890">
                  <c:v>0.4290350877193338</c:v>
                </c:pt>
                <c:pt idx="4891">
                  <c:v>0.42912280701757954</c:v>
                </c:pt>
                <c:pt idx="4892">
                  <c:v>0.42921052631582512</c:v>
                </c:pt>
                <c:pt idx="4893">
                  <c:v>0.42929824561407076</c:v>
                </c:pt>
                <c:pt idx="4894">
                  <c:v>0.42938596491231662</c:v>
                </c:pt>
                <c:pt idx="4895">
                  <c:v>0.42947368421056203</c:v>
                </c:pt>
                <c:pt idx="4896">
                  <c:v>0.42956140350880767</c:v>
                </c:pt>
                <c:pt idx="4897">
                  <c:v>0.42964912280705331</c:v>
                </c:pt>
                <c:pt idx="4898">
                  <c:v>0.42973684210529878</c:v>
                </c:pt>
                <c:pt idx="4899">
                  <c:v>0.42982456140354486</c:v>
                </c:pt>
                <c:pt idx="4900">
                  <c:v>0.42991228070179022</c:v>
                </c:pt>
                <c:pt idx="4901">
                  <c:v>0.4300000000000358</c:v>
                </c:pt>
                <c:pt idx="4902">
                  <c:v>0.43008771929828155</c:v>
                </c:pt>
                <c:pt idx="4903">
                  <c:v>0.43017543859652679</c:v>
                </c:pt>
                <c:pt idx="4904">
                  <c:v>0.43026315789477276</c:v>
                </c:pt>
                <c:pt idx="4905">
                  <c:v>0.43035087719301862</c:v>
                </c:pt>
                <c:pt idx="4906">
                  <c:v>0.43043859649126387</c:v>
                </c:pt>
                <c:pt idx="4907">
                  <c:v>0.43052631578950989</c:v>
                </c:pt>
                <c:pt idx="4908">
                  <c:v>0.43061403508775542</c:v>
                </c:pt>
                <c:pt idx="4909">
                  <c:v>0.43070175438600078</c:v>
                </c:pt>
                <c:pt idx="4910">
                  <c:v>0.43078947368424686</c:v>
                </c:pt>
                <c:pt idx="4911">
                  <c:v>0.43087719298249239</c:v>
                </c:pt>
                <c:pt idx="4912">
                  <c:v>0.43096491228073791</c:v>
                </c:pt>
                <c:pt idx="4913">
                  <c:v>0.43105263157898338</c:v>
                </c:pt>
                <c:pt idx="4914">
                  <c:v>0.43114035087722896</c:v>
                </c:pt>
                <c:pt idx="4915">
                  <c:v>0.43122807017547488</c:v>
                </c:pt>
                <c:pt idx="4916">
                  <c:v>0.43131578947372046</c:v>
                </c:pt>
                <c:pt idx="4917">
                  <c:v>0.43140350877196587</c:v>
                </c:pt>
                <c:pt idx="4918">
                  <c:v>0.43149122807021151</c:v>
                </c:pt>
                <c:pt idx="4919">
                  <c:v>0.43157894736845753</c:v>
                </c:pt>
                <c:pt idx="4920">
                  <c:v>0.43166666666670295</c:v>
                </c:pt>
                <c:pt idx="4921">
                  <c:v>0.43175438596494886</c:v>
                </c:pt>
                <c:pt idx="4922">
                  <c:v>0.43184210526319422</c:v>
                </c:pt>
                <c:pt idx="4923">
                  <c:v>0.4319298245614398</c:v>
                </c:pt>
                <c:pt idx="4924">
                  <c:v>0.43201754385968566</c:v>
                </c:pt>
                <c:pt idx="4925">
                  <c:v>0.43210526315793113</c:v>
                </c:pt>
                <c:pt idx="4926">
                  <c:v>0.4321929824561766</c:v>
                </c:pt>
                <c:pt idx="4927">
                  <c:v>0.43228070175442262</c:v>
                </c:pt>
                <c:pt idx="4928">
                  <c:v>0.43236842105266826</c:v>
                </c:pt>
                <c:pt idx="4929">
                  <c:v>0.43245614035091368</c:v>
                </c:pt>
                <c:pt idx="4930">
                  <c:v>0.43254385964915931</c:v>
                </c:pt>
                <c:pt idx="4931">
                  <c:v>0.43263157894740495</c:v>
                </c:pt>
                <c:pt idx="4932">
                  <c:v>0.43271929824565064</c:v>
                </c:pt>
                <c:pt idx="4933">
                  <c:v>0.43280701754389622</c:v>
                </c:pt>
                <c:pt idx="4934">
                  <c:v>0.43289473684214191</c:v>
                </c:pt>
                <c:pt idx="4935">
                  <c:v>0.43298245614038738</c:v>
                </c:pt>
                <c:pt idx="4936">
                  <c:v>0.43307017543863313</c:v>
                </c:pt>
                <c:pt idx="4937">
                  <c:v>0.43315789473687877</c:v>
                </c:pt>
                <c:pt idx="4938">
                  <c:v>0.43324561403512424</c:v>
                </c:pt>
                <c:pt idx="4939">
                  <c:v>0.43333333333336987</c:v>
                </c:pt>
                <c:pt idx="4940">
                  <c:v>0.43342105263161551</c:v>
                </c:pt>
                <c:pt idx="4941">
                  <c:v>0.43350877192986176</c:v>
                </c:pt>
                <c:pt idx="4942">
                  <c:v>0.43359649122810695</c:v>
                </c:pt>
                <c:pt idx="4943">
                  <c:v>0.43368421052635242</c:v>
                </c:pt>
                <c:pt idx="4944">
                  <c:v>0.43377192982459822</c:v>
                </c:pt>
                <c:pt idx="4945">
                  <c:v>0.43385964912284408</c:v>
                </c:pt>
                <c:pt idx="4946">
                  <c:v>0.43394736842108933</c:v>
                </c:pt>
                <c:pt idx="4947">
                  <c:v>0.43403508771933497</c:v>
                </c:pt>
                <c:pt idx="4948">
                  <c:v>0.43412280701758094</c:v>
                </c:pt>
                <c:pt idx="4949">
                  <c:v>0.43421052631582646</c:v>
                </c:pt>
                <c:pt idx="4950">
                  <c:v>0.43429824561407188</c:v>
                </c:pt>
                <c:pt idx="4951">
                  <c:v>0.4343859649123179</c:v>
                </c:pt>
                <c:pt idx="4952">
                  <c:v>0.43447368421056343</c:v>
                </c:pt>
                <c:pt idx="4953">
                  <c:v>0.43456140350880901</c:v>
                </c:pt>
                <c:pt idx="4954">
                  <c:v>0.43464912280705442</c:v>
                </c:pt>
                <c:pt idx="4955">
                  <c:v>0.43473684210530006</c:v>
                </c:pt>
                <c:pt idx="4956">
                  <c:v>0.43482456140354608</c:v>
                </c:pt>
                <c:pt idx="4957">
                  <c:v>0.4349122807017915</c:v>
                </c:pt>
                <c:pt idx="4958">
                  <c:v>0.43500000000003697</c:v>
                </c:pt>
                <c:pt idx="4959">
                  <c:v>0.43508771929828294</c:v>
                </c:pt>
                <c:pt idx="4960">
                  <c:v>0.43517543859652824</c:v>
                </c:pt>
                <c:pt idx="4961">
                  <c:v>0.43526315789477388</c:v>
                </c:pt>
                <c:pt idx="4962">
                  <c:v>0.43535087719301996</c:v>
                </c:pt>
                <c:pt idx="4963">
                  <c:v>0.43543859649126532</c:v>
                </c:pt>
                <c:pt idx="4964">
                  <c:v>0.43552631578951118</c:v>
                </c:pt>
                <c:pt idx="4965">
                  <c:v>0.43561403508775665</c:v>
                </c:pt>
                <c:pt idx="4966">
                  <c:v>0.43570175438600206</c:v>
                </c:pt>
                <c:pt idx="4967">
                  <c:v>0.43578947368424809</c:v>
                </c:pt>
                <c:pt idx="4968">
                  <c:v>0.43587719298249367</c:v>
                </c:pt>
                <c:pt idx="4969">
                  <c:v>0.43596491228073925</c:v>
                </c:pt>
                <c:pt idx="4970">
                  <c:v>0.43605263157898477</c:v>
                </c:pt>
                <c:pt idx="4971">
                  <c:v>0.4361403508772303</c:v>
                </c:pt>
                <c:pt idx="4972">
                  <c:v>0.43622807017547616</c:v>
                </c:pt>
                <c:pt idx="4973">
                  <c:v>0.43631578947372174</c:v>
                </c:pt>
                <c:pt idx="4974">
                  <c:v>0.43640350877196732</c:v>
                </c:pt>
                <c:pt idx="4975">
                  <c:v>0.43649122807021284</c:v>
                </c:pt>
                <c:pt idx="4976">
                  <c:v>0.43657894736845893</c:v>
                </c:pt>
                <c:pt idx="4977">
                  <c:v>0.43666666666670423</c:v>
                </c:pt>
                <c:pt idx="4978">
                  <c:v>0.43675438596495009</c:v>
                </c:pt>
                <c:pt idx="4979">
                  <c:v>0.4368421052631955</c:v>
                </c:pt>
                <c:pt idx="4980">
                  <c:v>0.43692982456144125</c:v>
                </c:pt>
                <c:pt idx="4981">
                  <c:v>0.43701754385968694</c:v>
                </c:pt>
                <c:pt idx="4982">
                  <c:v>0.43710526315793247</c:v>
                </c:pt>
                <c:pt idx="4983">
                  <c:v>0.43719298245617783</c:v>
                </c:pt>
                <c:pt idx="4984">
                  <c:v>0.43728070175442391</c:v>
                </c:pt>
                <c:pt idx="4985">
                  <c:v>0.4373684210526696</c:v>
                </c:pt>
                <c:pt idx="4986">
                  <c:v>0.43745614035091501</c:v>
                </c:pt>
                <c:pt idx="4987">
                  <c:v>0.43754385964916048</c:v>
                </c:pt>
                <c:pt idx="4988">
                  <c:v>0.43763157894740623</c:v>
                </c:pt>
                <c:pt idx="4989">
                  <c:v>0.43771929824565192</c:v>
                </c:pt>
                <c:pt idx="4990">
                  <c:v>0.4378070175438975</c:v>
                </c:pt>
                <c:pt idx="4991">
                  <c:v>0.43789473684214325</c:v>
                </c:pt>
                <c:pt idx="4992">
                  <c:v>0.43798245614038878</c:v>
                </c:pt>
                <c:pt idx="4993">
                  <c:v>0.43807017543863447</c:v>
                </c:pt>
                <c:pt idx="4994">
                  <c:v>0.43815789473687988</c:v>
                </c:pt>
                <c:pt idx="4995">
                  <c:v>0.43824561403512535</c:v>
                </c:pt>
                <c:pt idx="4996">
                  <c:v>0.43833333333337132</c:v>
                </c:pt>
                <c:pt idx="4997">
                  <c:v>0.43842105263161685</c:v>
                </c:pt>
                <c:pt idx="4998">
                  <c:v>0.43850877192986304</c:v>
                </c:pt>
                <c:pt idx="4999">
                  <c:v>0.43859649122810823</c:v>
                </c:pt>
                <c:pt idx="5000">
                  <c:v>0.43868421052635381</c:v>
                </c:pt>
                <c:pt idx="5001">
                  <c:v>0.4387719298245995</c:v>
                </c:pt>
                <c:pt idx="5002">
                  <c:v>0.43885964912284542</c:v>
                </c:pt>
                <c:pt idx="5003">
                  <c:v>0.43894736842109061</c:v>
                </c:pt>
                <c:pt idx="5004">
                  <c:v>0.4390350877193363</c:v>
                </c:pt>
                <c:pt idx="5005">
                  <c:v>0.43912280701758216</c:v>
                </c:pt>
                <c:pt idx="5006">
                  <c:v>0.43921052631582774</c:v>
                </c:pt>
                <c:pt idx="5007">
                  <c:v>0.43929824561407332</c:v>
                </c:pt>
                <c:pt idx="5008">
                  <c:v>0.43938596491231918</c:v>
                </c:pt>
                <c:pt idx="5009">
                  <c:v>0.43947368421056476</c:v>
                </c:pt>
                <c:pt idx="5010">
                  <c:v>0.43956140350881023</c:v>
                </c:pt>
                <c:pt idx="5011">
                  <c:v>0.43964912280705581</c:v>
                </c:pt>
                <c:pt idx="5012">
                  <c:v>0.43973684210530134</c:v>
                </c:pt>
                <c:pt idx="5013">
                  <c:v>0.43982456140354742</c:v>
                </c:pt>
                <c:pt idx="5014">
                  <c:v>0.43991228070179278</c:v>
                </c:pt>
                <c:pt idx="5015">
                  <c:v>0.44000000000003825</c:v>
                </c:pt>
                <c:pt idx="5016">
                  <c:v>0.44008771929828405</c:v>
                </c:pt>
                <c:pt idx="5017">
                  <c:v>0.44017543859652919</c:v>
                </c:pt>
                <c:pt idx="5018">
                  <c:v>0.44026315789477516</c:v>
                </c:pt>
                <c:pt idx="5019">
                  <c:v>0.44035087719302096</c:v>
                </c:pt>
                <c:pt idx="5020">
                  <c:v>0.44043859649126643</c:v>
                </c:pt>
                <c:pt idx="5021">
                  <c:v>0.44052631578951224</c:v>
                </c:pt>
                <c:pt idx="5022">
                  <c:v>0.44061403508775782</c:v>
                </c:pt>
                <c:pt idx="5023">
                  <c:v>0.44070175438600329</c:v>
                </c:pt>
                <c:pt idx="5024">
                  <c:v>0.44078947368424926</c:v>
                </c:pt>
                <c:pt idx="5025">
                  <c:v>0.44087719298249484</c:v>
                </c:pt>
                <c:pt idx="5026">
                  <c:v>0.44096491228074047</c:v>
                </c:pt>
                <c:pt idx="5027">
                  <c:v>0.44105263157898589</c:v>
                </c:pt>
                <c:pt idx="5028">
                  <c:v>0.44114035087723136</c:v>
                </c:pt>
                <c:pt idx="5029">
                  <c:v>0.44122807017547733</c:v>
                </c:pt>
                <c:pt idx="5030">
                  <c:v>0.4413157894737228</c:v>
                </c:pt>
                <c:pt idx="5031">
                  <c:v>0.44140350877196843</c:v>
                </c:pt>
                <c:pt idx="5032">
                  <c:v>0.4414912280702139</c:v>
                </c:pt>
                <c:pt idx="5033">
                  <c:v>0.44157894736845993</c:v>
                </c:pt>
                <c:pt idx="5034">
                  <c:v>0.44166666666670534</c:v>
                </c:pt>
                <c:pt idx="5035">
                  <c:v>0.44175438596495126</c:v>
                </c:pt>
                <c:pt idx="5036">
                  <c:v>0.44184210526319662</c:v>
                </c:pt>
                <c:pt idx="5037">
                  <c:v>0.44192982456144231</c:v>
                </c:pt>
                <c:pt idx="5038">
                  <c:v>0.44201754385968806</c:v>
                </c:pt>
                <c:pt idx="5039">
                  <c:v>0.44210526315793358</c:v>
                </c:pt>
                <c:pt idx="5040">
                  <c:v>0.442192982456179</c:v>
                </c:pt>
                <c:pt idx="5041">
                  <c:v>0.44228070175442497</c:v>
                </c:pt>
                <c:pt idx="5042">
                  <c:v>0.44236842105267077</c:v>
                </c:pt>
                <c:pt idx="5043">
                  <c:v>0.44245614035091607</c:v>
                </c:pt>
                <c:pt idx="5044">
                  <c:v>0.44254385964916171</c:v>
                </c:pt>
                <c:pt idx="5045">
                  <c:v>0.44263157894740734</c:v>
                </c:pt>
                <c:pt idx="5046">
                  <c:v>0.44271929824565298</c:v>
                </c:pt>
                <c:pt idx="5047">
                  <c:v>0.44280701754389862</c:v>
                </c:pt>
                <c:pt idx="5048">
                  <c:v>0.44289473684214431</c:v>
                </c:pt>
                <c:pt idx="5049">
                  <c:v>0.44298245614038989</c:v>
                </c:pt>
                <c:pt idx="5050">
                  <c:v>0.44307017543863558</c:v>
                </c:pt>
                <c:pt idx="5051">
                  <c:v>0.44315789473688116</c:v>
                </c:pt>
                <c:pt idx="5052">
                  <c:v>0.44324561403512658</c:v>
                </c:pt>
                <c:pt idx="5053">
                  <c:v>0.44333333333337244</c:v>
                </c:pt>
                <c:pt idx="5054">
                  <c:v>0.44342105263161791</c:v>
                </c:pt>
                <c:pt idx="5055">
                  <c:v>0.44350877192986415</c:v>
                </c:pt>
                <c:pt idx="5056">
                  <c:v>0.44359649122810935</c:v>
                </c:pt>
                <c:pt idx="5057">
                  <c:v>0.44368421052635493</c:v>
                </c:pt>
                <c:pt idx="5058">
                  <c:v>0.44377192982460084</c:v>
                </c:pt>
                <c:pt idx="5059">
                  <c:v>0.44385964912284648</c:v>
                </c:pt>
                <c:pt idx="5060">
                  <c:v>0.44394736842109173</c:v>
                </c:pt>
                <c:pt idx="5061">
                  <c:v>0.44403508771933753</c:v>
                </c:pt>
                <c:pt idx="5062">
                  <c:v>0.44412280701758333</c:v>
                </c:pt>
                <c:pt idx="5063">
                  <c:v>0.4442105263158288</c:v>
                </c:pt>
                <c:pt idx="5064">
                  <c:v>0.44429824561407444</c:v>
                </c:pt>
                <c:pt idx="5065">
                  <c:v>0.44438596491232035</c:v>
                </c:pt>
                <c:pt idx="5066">
                  <c:v>0.44447368421056582</c:v>
                </c:pt>
                <c:pt idx="5067">
                  <c:v>0.44456140350881135</c:v>
                </c:pt>
                <c:pt idx="5068">
                  <c:v>0.44464912280705693</c:v>
                </c:pt>
                <c:pt idx="5069">
                  <c:v>0.44473684210530245</c:v>
                </c:pt>
                <c:pt idx="5070">
                  <c:v>0.44482456140354848</c:v>
                </c:pt>
                <c:pt idx="5071">
                  <c:v>0.44491228070179389</c:v>
                </c:pt>
                <c:pt idx="5072">
                  <c:v>0.44500000000003953</c:v>
                </c:pt>
                <c:pt idx="5073">
                  <c:v>0.44508771929828533</c:v>
                </c:pt>
                <c:pt idx="5074">
                  <c:v>0.44517543859653058</c:v>
                </c:pt>
                <c:pt idx="5075">
                  <c:v>0.44526315789477644</c:v>
                </c:pt>
                <c:pt idx="5076">
                  <c:v>0.44535087719302235</c:v>
                </c:pt>
                <c:pt idx="5077">
                  <c:v>0.44543859649126771</c:v>
                </c:pt>
                <c:pt idx="5078">
                  <c:v>0.44552631578951352</c:v>
                </c:pt>
                <c:pt idx="5079">
                  <c:v>0.44561403508775915</c:v>
                </c:pt>
                <c:pt idx="5080">
                  <c:v>0.44570175438600446</c:v>
                </c:pt>
                <c:pt idx="5081">
                  <c:v>0.44578947368425054</c:v>
                </c:pt>
                <c:pt idx="5082">
                  <c:v>0.44587719298249606</c:v>
                </c:pt>
                <c:pt idx="5083">
                  <c:v>0.44596491228074187</c:v>
                </c:pt>
                <c:pt idx="5084">
                  <c:v>0.44605263157898717</c:v>
                </c:pt>
                <c:pt idx="5085">
                  <c:v>0.44614035087723275</c:v>
                </c:pt>
                <c:pt idx="5086">
                  <c:v>0.44622807017547861</c:v>
                </c:pt>
                <c:pt idx="5087">
                  <c:v>0.44631578947372408</c:v>
                </c:pt>
                <c:pt idx="5088">
                  <c:v>0.44640350877196971</c:v>
                </c:pt>
                <c:pt idx="5089">
                  <c:v>0.44649122807021524</c:v>
                </c:pt>
                <c:pt idx="5090">
                  <c:v>0.44657894736846132</c:v>
                </c:pt>
                <c:pt idx="5091">
                  <c:v>0.44666666666670662</c:v>
                </c:pt>
                <c:pt idx="5092">
                  <c:v>0.44675438596495254</c:v>
                </c:pt>
                <c:pt idx="5093">
                  <c:v>0.4468421052631979</c:v>
                </c:pt>
                <c:pt idx="5094">
                  <c:v>0.4469298245614437</c:v>
                </c:pt>
                <c:pt idx="5095">
                  <c:v>0.44701754385968939</c:v>
                </c:pt>
                <c:pt idx="5096">
                  <c:v>0.44710526315793481</c:v>
                </c:pt>
                <c:pt idx="5097">
                  <c:v>0.44719298245618028</c:v>
                </c:pt>
                <c:pt idx="5098">
                  <c:v>0.44728070175442636</c:v>
                </c:pt>
                <c:pt idx="5099">
                  <c:v>0.44736842105267205</c:v>
                </c:pt>
                <c:pt idx="5100">
                  <c:v>0.44745614035091735</c:v>
                </c:pt>
                <c:pt idx="5101">
                  <c:v>0.44754385964916299</c:v>
                </c:pt>
                <c:pt idx="5102">
                  <c:v>0.44763157894740868</c:v>
                </c:pt>
                <c:pt idx="5103">
                  <c:v>0.44771929824565432</c:v>
                </c:pt>
                <c:pt idx="5104">
                  <c:v>0.4478070175438999</c:v>
                </c:pt>
                <c:pt idx="5105">
                  <c:v>0.4478947368421457</c:v>
                </c:pt>
                <c:pt idx="5106">
                  <c:v>0.44798245614039117</c:v>
                </c:pt>
                <c:pt idx="5107">
                  <c:v>0.44807017543863681</c:v>
                </c:pt>
                <c:pt idx="5108">
                  <c:v>0.44815789473688245</c:v>
                </c:pt>
                <c:pt idx="5109">
                  <c:v>0.44824561403512775</c:v>
                </c:pt>
                <c:pt idx="5110">
                  <c:v>0.44833333333337372</c:v>
                </c:pt>
                <c:pt idx="5111">
                  <c:v>0.44842105263161924</c:v>
                </c:pt>
                <c:pt idx="5112">
                  <c:v>0.44850877192986544</c:v>
                </c:pt>
                <c:pt idx="5113">
                  <c:v>0.44859649122811068</c:v>
                </c:pt>
                <c:pt idx="5114">
                  <c:v>0.44868421052635626</c:v>
                </c:pt>
                <c:pt idx="5115">
                  <c:v>0.44877192982460207</c:v>
                </c:pt>
                <c:pt idx="5116">
                  <c:v>0.44885964912284787</c:v>
                </c:pt>
                <c:pt idx="5117">
                  <c:v>0.44894736842109301</c:v>
                </c:pt>
                <c:pt idx="5118">
                  <c:v>0.44903508771933875</c:v>
                </c:pt>
                <c:pt idx="5119">
                  <c:v>0.44912280701758461</c:v>
                </c:pt>
                <c:pt idx="5120">
                  <c:v>0.44921052631583008</c:v>
                </c:pt>
                <c:pt idx="5121">
                  <c:v>0.44929824561407572</c:v>
                </c:pt>
                <c:pt idx="5122">
                  <c:v>0.44938596491232152</c:v>
                </c:pt>
                <c:pt idx="5123">
                  <c:v>0.44947368421056716</c:v>
                </c:pt>
                <c:pt idx="5124">
                  <c:v>0.44956140350881268</c:v>
                </c:pt>
                <c:pt idx="5125">
                  <c:v>0.44964912280705827</c:v>
                </c:pt>
                <c:pt idx="5126">
                  <c:v>0.44973684210530379</c:v>
                </c:pt>
                <c:pt idx="5127">
                  <c:v>0.44982456140354987</c:v>
                </c:pt>
                <c:pt idx="5128">
                  <c:v>0.44991228070179518</c:v>
                </c:pt>
                <c:pt idx="5129">
                  <c:v>0.45000000000004081</c:v>
                </c:pt>
                <c:pt idx="5130">
                  <c:v>0.45008771929828661</c:v>
                </c:pt>
                <c:pt idx="5131">
                  <c:v>0.45017543859653175</c:v>
                </c:pt>
                <c:pt idx="5132">
                  <c:v>0.45026315789477772</c:v>
                </c:pt>
                <c:pt idx="5133">
                  <c:v>0.45035087719302352</c:v>
                </c:pt>
                <c:pt idx="5134">
                  <c:v>0.45043859649126899</c:v>
                </c:pt>
                <c:pt idx="5135">
                  <c:v>0.45052631578951491</c:v>
                </c:pt>
                <c:pt idx="5136">
                  <c:v>0.45061403508776032</c:v>
                </c:pt>
                <c:pt idx="5137">
                  <c:v>0.45070175438600579</c:v>
                </c:pt>
                <c:pt idx="5138">
                  <c:v>0.45078947368425187</c:v>
                </c:pt>
                <c:pt idx="5139">
                  <c:v>0.4508771929824974</c:v>
                </c:pt>
                <c:pt idx="5140">
                  <c:v>0.45096491228074298</c:v>
                </c:pt>
                <c:pt idx="5141">
                  <c:v>0.45105263157898845</c:v>
                </c:pt>
                <c:pt idx="5142">
                  <c:v>0.45114035087723409</c:v>
                </c:pt>
                <c:pt idx="5143">
                  <c:v>0.45122807017547989</c:v>
                </c:pt>
                <c:pt idx="5144">
                  <c:v>0.45131578947372536</c:v>
                </c:pt>
                <c:pt idx="5145">
                  <c:v>0.451403508771971</c:v>
                </c:pt>
                <c:pt idx="5146">
                  <c:v>0.45149122807021663</c:v>
                </c:pt>
                <c:pt idx="5147">
                  <c:v>0.45157894736846255</c:v>
                </c:pt>
                <c:pt idx="5148">
                  <c:v>0.45166666666670791</c:v>
                </c:pt>
                <c:pt idx="5149">
                  <c:v>0.45175438596495388</c:v>
                </c:pt>
                <c:pt idx="5150">
                  <c:v>0.45184210526319918</c:v>
                </c:pt>
                <c:pt idx="5151">
                  <c:v>0.45192982456144482</c:v>
                </c:pt>
                <c:pt idx="5152">
                  <c:v>0.45201754385969062</c:v>
                </c:pt>
                <c:pt idx="5153">
                  <c:v>0.45210526315793625</c:v>
                </c:pt>
                <c:pt idx="5154">
                  <c:v>0.45219298245618156</c:v>
                </c:pt>
                <c:pt idx="5155">
                  <c:v>0.45228070175442753</c:v>
                </c:pt>
                <c:pt idx="5156">
                  <c:v>0.45236842105267333</c:v>
                </c:pt>
                <c:pt idx="5157">
                  <c:v>0.4524561403509188</c:v>
                </c:pt>
                <c:pt idx="5158">
                  <c:v>0.45254385964916427</c:v>
                </c:pt>
                <c:pt idx="5159">
                  <c:v>0.45263157894740991</c:v>
                </c:pt>
                <c:pt idx="5160">
                  <c:v>0.45271929824565571</c:v>
                </c:pt>
                <c:pt idx="5161">
                  <c:v>0.45280701754390118</c:v>
                </c:pt>
                <c:pt idx="5162">
                  <c:v>0.45289473684214682</c:v>
                </c:pt>
                <c:pt idx="5163">
                  <c:v>0.45298245614039245</c:v>
                </c:pt>
                <c:pt idx="5164">
                  <c:v>0.45307017543863826</c:v>
                </c:pt>
                <c:pt idx="5165">
                  <c:v>0.45315789473688378</c:v>
                </c:pt>
                <c:pt idx="5166">
                  <c:v>0.45324561403512914</c:v>
                </c:pt>
                <c:pt idx="5167">
                  <c:v>0.453333333333375</c:v>
                </c:pt>
                <c:pt idx="5168">
                  <c:v>0.45342105263162064</c:v>
                </c:pt>
                <c:pt idx="5169">
                  <c:v>0.45350877192986677</c:v>
                </c:pt>
                <c:pt idx="5170">
                  <c:v>0.45359649122811191</c:v>
                </c:pt>
                <c:pt idx="5171">
                  <c:v>0.45368421052635755</c:v>
                </c:pt>
                <c:pt idx="5172">
                  <c:v>0.4537719298246034</c:v>
                </c:pt>
                <c:pt idx="5173">
                  <c:v>0.45385964912284904</c:v>
                </c:pt>
                <c:pt idx="5174">
                  <c:v>0.45394736842109429</c:v>
                </c:pt>
                <c:pt idx="5175">
                  <c:v>0.45403508771934026</c:v>
                </c:pt>
                <c:pt idx="5176">
                  <c:v>0.45412280701758595</c:v>
                </c:pt>
                <c:pt idx="5177">
                  <c:v>0.45421052631583136</c:v>
                </c:pt>
                <c:pt idx="5178">
                  <c:v>0.454298245614077</c:v>
                </c:pt>
                <c:pt idx="5179">
                  <c:v>0.45438596491232291</c:v>
                </c:pt>
                <c:pt idx="5180">
                  <c:v>0.45447368421056838</c:v>
                </c:pt>
                <c:pt idx="5181">
                  <c:v>0.45456140350881391</c:v>
                </c:pt>
                <c:pt idx="5182">
                  <c:v>0.45464912280705955</c:v>
                </c:pt>
                <c:pt idx="5183">
                  <c:v>0.45473684210530513</c:v>
                </c:pt>
                <c:pt idx="5184">
                  <c:v>0.45482456140355104</c:v>
                </c:pt>
                <c:pt idx="5185">
                  <c:v>0.45491228070179646</c:v>
                </c:pt>
                <c:pt idx="5186">
                  <c:v>0.45500000000004226</c:v>
                </c:pt>
                <c:pt idx="5187">
                  <c:v>0.45508771929828795</c:v>
                </c:pt>
                <c:pt idx="5188">
                  <c:v>0.45517543859653314</c:v>
                </c:pt>
                <c:pt idx="5189">
                  <c:v>0.455263157894779</c:v>
                </c:pt>
                <c:pt idx="5190">
                  <c:v>0.45535087719302492</c:v>
                </c:pt>
                <c:pt idx="5191">
                  <c:v>0.45543859649127028</c:v>
                </c:pt>
                <c:pt idx="5192">
                  <c:v>0.45552631578951608</c:v>
                </c:pt>
                <c:pt idx="5193">
                  <c:v>0.45561403508776172</c:v>
                </c:pt>
                <c:pt idx="5194">
                  <c:v>0.45570175438600719</c:v>
                </c:pt>
                <c:pt idx="5195">
                  <c:v>0.45578947368425304</c:v>
                </c:pt>
                <c:pt idx="5196">
                  <c:v>0.45587719298249862</c:v>
                </c:pt>
                <c:pt idx="5197">
                  <c:v>0.45596491228074437</c:v>
                </c:pt>
                <c:pt idx="5198">
                  <c:v>0.45605263157898984</c:v>
                </c:pt>
                <c:pt idx="5199">
                  <c:v>0.45614035087723526</c:v>
                </c:pt>
                <c:pt idx="5200">
                  <c:v>0.45622807017548117</c:v>
                </c:pt>
                <c:pt idx="5201">
                  <c:v>0.45631578947372681</c:v>
                </c:pt>
                <c:pt idx="5202">
                  <c:v>0.45640350877197228</c:v>
                </c:pt>
                <c:pt idx="5203">
                  <c:v>0.45649122807021775</c:v>
                </c:pt>
                <c:pt idx="5204">
                  <c:v>0.45657894736846388</c:v>
                </c:pt>
                <c:pt idx="5205">
                  <c:v>0.4566666666667093</c:v>
                </c:pt>
                <c:pt idx="5206">
                  <c:v>0.45675438596495505</c:v>
                </c:pt>
                <c:pt idx="5207">
                  <c:v>0.45684210526320063</c:v>
                </c:pt>
                <c:pt idx="5208">
                  <c:v>0.45692982456144626</c:v>
                </c:pt>
                <c:pt idx="5209">
                  <c:v>0.45701754385969195</c:v>
                </c:pt>
                <c:pt idx="5210">
                  <c:v>0.45710526315793737</c:v>
                </c:pt>
                <c:pt idx="5211">
                  <c:v>0.45719298245618284</c:v>
                </c:pt>
                <c:pt idx="5212">
                  <c:v>0.45728070175442892</c:v>
                </c:pt>
                <c:pt idx="5213">
                  <c:v>0.45736842105267461</c:v>
                </c:pt>
                <c:pt idx="5214">
                  <c:v>0.45745614035091992</c:v>
                </c:pt>
                <c:pt idx="5215">
                  <c:v>0.45754385964916555</c:v>
                </c:pt>
                <c:pt idx="5216">
                  <c:v>0.4576315789474113</c:v>
                </c:pt>
                <c:pt idx="5217">
                  <c:v>0.45771929824565682</c:v>
                </c:pt>
                <c:pt idx="5218">
                  <c:v>0.45780701754390246</c:v>
                </c:pt>
                <c:pt idx="5219">
                  <c:v>0.45789473684214826</c:v>
                </c:pt>
                <c:pt idx="5220">
                  <c:v>0.45798245614039385</c:v>
                </c:pt>
                <c:pt idx="5221">
                  <c:v>0.45807017543863937</c:v>
                </c:pt>
                <c:pt idx="5222">
                  <c:v>0.45815789473688501</c:v>
                </c:pt>
                <c:pt idx="5223">
                  <c:v>0.45824561403513048</c:v>
                </c:pt>
                <c:pt idx="5224">
                  <c:v>0.45833333333337628</c:v>
                </c:pt>
                <c:pt idx="5225">
                  <c:v>0.45842105263162175</c:v>
                </c:pt>
                <c:pt idx="5226">
                  <c:v>0.45850877192986805</c:v>
                </c:pt>
                <c:pt idx="5227">
                  <c:v>0.4585964912281133</c:v>
                </c:pt>
                <c:pt idx="5228">
                  <c:v>0.45868421052635883</c:v>
                </c:pt>
                <c:pt idx="5229">
                  <c:v>0.45877192982460463</c:v>
                </c:pt>
                <c:pt idx="5230">
                  <c:v>0.45885964912285038</c:v>
                </c:pt>
                <c:pt idx="5231">
                  <c:v>0.45894736842109574</c:v>
                </c:pt>
                <c:pt idx="5232">
                  <c:v>0.45903508771934137</c:v>
                </c:pt>
                <c:pt idx="5233">
                  <c:v>0.45912280701758718</c:v>
                </c:pt>
                <c:pt idx="5234">
                  <c:v>0.45921052631583281</c:v>
                </c:pt>
                <c:pt idx="5235">
                  <c:v>0.45929824561407828</c:v>
                </c:pt>
                <c:pt idx="5236">
                  <c:v>0.45938596491232414</c:v>
                </c:pt>
                <c:pt idx="5237">
                  <c:v>0.45947368421056972</c:v>
                </c:pt>
                <c:pt idx="5238">
                  <c:v>0.4595614035088153</c:v>
                </c:pt>
                <c:pt idx="5239">
                  <c:v>0.45964912280706083</c:v>
                </c:pt>
                <c:pt idx="5240">
                  <c:v>0.4597368421053063</c:v>
                </c:pt>
                <c:pt idx="5241">
                  <c:v>0.45982456140355238</c:v>
                </c:pt>
                <c:pt idx="5242">
                  <c:v>0.45991228070179785</c:v>
                </c:pt>
                <c:pt idx="5243">
                  <c:v>0.46000000000004337</c:v>
                </c:pt>
                <c:pt idx="5244">
                  <c:v>0.46008771929828918</c:v>
                </c:pt>
                <c:pt idx="5245">
                  <c:v>0.46017543859653448</c:v>
                </c:pt>
                <c:pt idx="5246">
                  <c:v>0.46026315789478028</c:v>
                </c:pt>
                <c:pt idx="5247">
                  <c:v>0.46035087719302614</c:v>
                </c:pt>
                <c:pt idx="5248">
                  <c:v>0.46043859649127156</c:v>
                </c:pt>
                <c:pt idx="5249">
                  <c:v>0.46052631578951742</c:v>
                </c:pt>
                <c:pt idx="5250">
                  <c:v>0.460614035087763</c:v>
                </c:pt>
                <c:pt idx="5251">
                  <c:v>0.4607017543860083</c:v>
                </c:pt>
                <c:pt idx="5252">
                  <c:v>0.46078947368425438</c:v>
                </c:pt>
                <c:pt idx="5253">
                  <c:v>0.46087719298249996</c:v>
                </c:pt>
                <c:pt idx="5254">
                  <c:v>0.46096491228074565</c:v>
                </c:pt>
                <c:pt idx="5255">
                  <c:v>0.46105263157899101</c:v>
                </c:pt>
                <c:pt idx="5256">
                  <c:v>0.46114035087723665</c:v>
                </c:pt>
                <c:pt idx="5257">
                  <c:v>0.46122807017548251</c:v>
                </c:pt>
                <c:pt idx="5258">
                  <c:v>0.46131578947372792</c:v>
                </c:pt>
                <c:pt idx="5259">
                  <c:v>0.46140350877197356</c:v>
                </c:pt>
                <c:pt idx="5260">
                  <c:v>0.46149122807021919</c:v>
                </c:pt>
                <c:pt idx="5261">
                  <c:v>0.46157894736846516</c:v>
                </c:pt>
                <c:pt idx="5262">
                  <c:v>0.46166666666671047</c:v>
                </c:pt>
                <c:pt idx="5263">
                  <c:v>0.46175438596495644</c:v>
                </c:pt>
                <c:pt idx="5264">
                  <c:v>0.46184210526320196</c:v>
                </c:pt>
                <c:pt idx="5265">
                  <c:v>0.46192982456144738</c:v>
                </c:pt>
                <c:pt idx="5266">
                  <c:v>0.46201754385969318</c:v>
                </c:pt>
                <c:pt idx="5267">
                  <c:v>0.46210526315793882</c:v>
                </c:pt>
                <c:pt idx="5268">
                  <c:v>0.46219298245618429</c:v>
                </c:pt>
                <c:pt idx="5269">
                  <c:v>0.46228070175443015</c:v>
                </c:pt>
                <c:pt idx="5270">
                  <c:v>0.46236842105267589</c:v>
                </c:pt>
                <c:pt idx="5271">
                  <c:v>0.46245614035092131</c:v>
                </c:pt>
                <c:pt idx="5272">
                  <c:v>0.46254385964916683</c:v>
                </c:pt>
                <c:pt idx="5273">
                  <c:v>0.46263157894741247</c:v>
                </c:pt>
                <c:pt idx="5274">
                  <c:v>0.46271929824565827</c:v>
                </c:pt>
                <c:pt idx="5275">
                  <c:v>0.4628070175439038</c:v>
                </c:pt>
                <c:pt idx="5276">
                  <c:v>0.46289473684214938</c:v>
                </c:pt>
                <c:pt idx="5277">
                  <c:v>0.46298245614039502</c:v>
                </c:pt>
                <c:pt idx="5278">
                  <c:v>0.46307017543864093</c:v>
                </c:pt>
                <c:pt idx="5279">
                  <c:v>0.46315789473688634</c:v>
                </c:pt>
                <c:pt idx="5280">
                  <c:v>0.4632456140351317</c:v>
                </c:pt>
                <c:pt idx="5281">
                  <c:v>0.46333333333337756</c:v>
                </c:pt>
                <c:pt idx="5282">
                  <c:v>0.4634210526316232</c:v>
                </c:pt>
                <c:pt idx="5283">
                  <c:v>0.46350877192986933</c:v>
                </c:pt>
                <c:pt idx="5284">
                  <c:v>0.46359649122811447</c:v>
                </c:pt>
                <c:pt idx="5285">
                  <c:v>0.46368421052636011</c:v>
                </c:pt>
                <c:pt idx="5286">
                  <c:v>0.46377192982460597</c:v>
                </c:pt>
                <c:pt idx="5287">
                  <c:v>0.46385964912285166</c:v>
                </c:pt>
                <c:pt idx="5288">
                  <c:v>0.46394736842109685</c:v>
                </c:pt>
                <c:pt idx="5289">
                  <c:v>0.46403508771934282</c:v>
                </c:pt>
                <c:pt idx="5290">
                  <c:v>0.46412280701758851</c:v>
                </c:pt>
                <c:pt idx="5291">
                  <c:v>0.46421052631583398</c:v>
                </c:pt>
                <c:pt idx="5292">
                  <c:v>0.46429824561407956</c:v>
                </c:pt>
                <c:pt idx="5293">
                  <c:v>0.46438596491232542</c:v>
                </c:pt>
                <c:pt idx="5294">
                  <c:v>0.464473684210571</c:v>
                </c:pt>
                <c:pt idx="5295">
                  <c:v>0.46456140350881647</c:v>
                </c:pt>
                <c:pt idx="5296">
                  <c:v>0.46464912280706211</c:v>
                </c:pt>
                <c:pt idx="5297">
                  <c:v>0.46473684210530775</c:v>
                </c:pt>
                <c:pt idx="5298">
                  <c:v>0.46482456140355366</c:v>
                </c:pt>
                <c:pt idx="5299">
                  <c:v>0.46491228070179902</c:v>
                </c:pt>
                <c:pt idx="5300">
                  <c:v>0.46500000000004482</c:v>
                </c:pt>
                <c:pt idx="5301">
                  <c:v>0.46508771929829051</c:v>
                </c:pt>
                <c:pt idx="5302">
                  <c:v>0.46517543859653571</c:v>
                </c:pt>
                <c:pt idx="5303">
                  <c:v>0.46526315789478156</c:v>
                </c:pt>
                <c:pt idx="5304">
                  <c:v>0.46535087719302742</c:v>
                </c:pt>
                <c:pt idx="5305">
                  <c:v>0.46543859649127284</c:v>
                </c:pt>
                <c:pt idx="5306">
                  <c:v>0.46552631578951875</c:v>
                </c:pt>
                <c:pt idx="5307">
                  <c:v>0.46561403508776428</c:v>
                </c:pt>
                <c:pt idx="5308">
                  <c:v>0.46570175438600975</c:v>
                </c:pt>
                <c:pt idx="5309">
                  <c:v>0.46578947368425566</c:v>
                </c:pt>
                <c:pt idx="5310">
                  <c:v>0.46587719298250124</c:v>
                </c:pt>
                <c:pt idx="5311">
                  <c:v>0.46596491228074693</c:v>
                </c:pt>
                <c:pt idx="5312">
                  <c:v>0.46605263157899235</c:v>
                </c:pt>
                <c:pt idx="5313">
                  <c:v>0.46614035087723793</c:v>
                </c:pt>
                <c:pt idx="5314">
                  <c:v>0.46622807017548373</c:v>
                </c:pt>
                <c:pt idx="5315">
                  <c:v>0.46631578947372931</c:v>
                </c:pt>
                <c:pt idx="5316">
                  <c:v>0.46640350877197484</c:v>
                </c:pt>
                <c:pt idx="5317">
                  <c:v>0.46649122807022031</c:v>
                </c:pt>
                <c:pt idx="5318">
                  <c:v>0.46657894736846645</c:v>
                </c:pt>
                <c:pt idx="5319">
                  <c:v>0.4666666666667118</c:v>
                </c:pt>
                <c:pt idx="5320">
                  <c:v>0.46675438596495772</c:v>
                </c:pt>
                <c:pt idx="5321">
                  <c:v>0.46684210526320324</c:v>
                </c:pt>
                <c:pt idx="5322">
                  <c:v>0.46692982456144883</c:v>
                </c:pt>
                <c:pt idx="5323">
                  <c:v>0.46701754385969446</c:v>
                </c:pt>
                <c:pt idx="5324">
                  <c:v>0.46710526315794015</c:v>
                </c:pt>
                <c:pt idx="5325">
                  <c:v>0.4671929824561854</c:v>
                </c:pt>
                <c:pt idx="5326">
                  <c:v>0.46728070175443143</c:v>
                </c:pt>
                <c:pt idx="5327">
                  <c:v>0.46736842105267717</c:v>
                </c:pt>
                <c:pt idx="5328">
                  <c:v>0.46745614035092248</c:v>
                </c:pt>
                <c:pt idx="5329">
                  <c:v>0.46754385964916811</c:v>
                </c:pt>
                <c:pt idx="5330">
                  <c:v>0.46763157894741381</c:v>
                </c:pt>
                <c:pt idx="5331">
                  <c:v>0.46771929824565955</c:v>
                </c:pt>
                <c:pt idx="5332">
                  <c:v>0.46780701754390502</c:v>
                </c:pt>
                <c:pt idx="5333">
                  <c:v>0.46789473684215083</c:v>
                </c:pt>
                <c:pt idx="5334">
                  <c:v>0.4679824561403963</c:v>
                </c:pt>
                <c:pt idx="5335">
                  <c:v>0.46807017543864227</c:v>
                </c:pt>
                <c:pt idx="5336">
                  <c:v>0.46815789473688757</c:v>
                </c:pt>
                <c:pt idx="5337">
                  <c:v>0.46824561403513304</c:v>
                </c:pt>
                <c:pt idx="5338">
                  <c:v>0.46833333333337884</c:v>
                </c:pt>
                <c:pt idx="5339">
                  <c:v>0.46842105263162431</c:v>
                </c:pt>
                <c:pt idx="5340">
                  <c:v>0.46850877192987062</c:v>
                </c:pt>
                <c:pt idx="5341">
                  <c:v>0.46859649122811581</c:v>
                </c:pt>
                <c:pt idx="5342">
                  <c:v>0.46868421052636139</c:v>
                </c:pt>
                <c:pt idx="5343">
                  <c:v>0.46877192982460736</c:v>
                </c:pt>
                <c:pt idx="5344">
                  <c:v>0.46885964912285294</c:v>
                </c:pt>
                <c:pt idx="5345">
                  <c:v>0.46894736842109824</c:v>
                </c:pt>
                <c:pt idx="5346">
                  <c:v>0.4690350877193441</c:v>
                </c:pt>
                <c:pt idx="5347">
                  <c:v>0.46912280701758985</c:v>
                </c:pt>
                <c:pt idx="5348">
                  <c:v>0.46921052631583532</c:v>
                </c:pt>
                <c:pt idx="5349">
                  <c:v>0.46929824561408084</c:v>
                </c:pt>
                <c:pt idx="5350">
                  <c:v>0.46938596491232676</c:v>
                </c:pt>
                <c:pt idx="5351">
                  <c:v>0.46947368421057234</c:v>
                </c:pt>
                <c:pt idx="5352">
                  <c:v>0.46956140350881781</c:v>
                </c:pt>
                <c:pt idx="5353">
                  <c:v>0.46964912280706339</c:v>
                </c:pt>
                <c:pt idx="5354">
                  <c:v>0.46973684210530903</c:v>
                </c:pt>
                <c:pt idx="5355">
                  <c:v>0.469824561403555</c:v>
                </c:pt>
                <c:pt idx="5356">
                  <c:v>0.46991228070180047</c:v>
                </c:pt>
                <c:pt idx="5357">
                  <c:v>0.4700000000000461</c:v>
                </c:pt>
                <c:pt idx="5358">
                  <c:v>0.47008771929829185</c:v>
                </c:pt>
                <c:pt idx="5359">
                  <c:v>0.47017543859653704</c:v>
                </c:pt>
                <c:pt idx="5360">
                  <c:v>0.47026315789478285</c:v>
                </c:pt>
                <c:pt idx="5361">
                  <c:v>0.47035087719302876</c:v>
                </c:pt>
                <c:pt idx="5362">
                  <c:v>0.47043859649127412</c:v>
                </c:pt>
                <c:pt idx="5363">
                  <c:v>0.47052631578951998</c:v>
                </c:pt>
                <c:pt idx="5364">
                  <c:v>0.47061403508776556</c:v>
                </c:pt>
                <c:pt idx="5365">
                  <c:v>0.47070175438601103</c:v>
                </c:pt>
                <c:pt idx="5366">
                  <c:v>0.470789473684257</c:v>
                </c:pt>
                <c:pt idx="5367">
                  <c:v>0.47087719298250247</c:v>
                </c:pt>
                <c:pt idx="5368">
                  <c:v>0.47096491228074827</c:v>
                </c:pt>
                <c:pt idx="5369">
                  <c:v>0.47105263157899357</c:v>
                </c:pt>
                <c:pt idx="5370">
                  <c:v>0.47114035087723921</c:v>
                </c:pt>
                <c:pt idx="5371">
                  <c:v>0.47122807017548501</c:v>
                </c:pt>
                <c:pt idx="5372">
                  <c:v>0.47131578947373048</c:v>
                </c:pt>
                <c:pt idx="5373">
                  <c:v>0.47140350877197612</c:v>
                </c:pt>
                <c:pt idx="5374">
                  <c:v>0.47149122807022176</c:v>
                </c:pt>
                <c:pt idx="5375">
                  <c:v>0.47157894736846773</c:v>
                </c:pt>
                <c:pt idx="5376">
                  <c:v>0.4716666666667132</c:v>
                </c:pt>
                <c:pt idx="5377">
                  <c:v>0.471754385964959</c:v>
                </c:pt>
                <c:pt idx="5378">
                  <c:v>0.47184210526320447</c:v>
                </c:pt>
                <c:pt idx="5379">
                  <c:v>0.47192982456145011</c:v>
                </c:pt>
                <c:pt idx="5380">
                  <c:v>0.47201754385969585</c:v>
                </c:pt>
                <c:pt idx="5381">
                  <c:v>0.47210526315794143</c:v>
                </c:pt>
                <c:pt idx="5382">
                  <c:v>0.47219298245618679</c:v>
                </c:pt>
                <c:pt idx="5383">
                  <c:v>0.47228070175443282</c:v>
                </c:pt>
                <c:pt idx="5384">
                  <c:v>0.47236842105267851</c:v>
                </c:pt>
                <c:pt idx="5385">
                  <c:v>0.47245614035092381</c:v>
                </c:pt>
                <c:pt idx="5386">
                  <c:v>0.4725438596491694</c:v>
                </c:pt>
                <c:pt idx="5387">
                  <c:v>0.4726315789474152</c:v>
                </c:pt>
                <c:pt idx="5388">
                  <c:v>0.47271929824566084</c:v>
                </c:pt>
                <c:pt idx="5389">
                  <c:v>0.4728070175439063</c:v>
                </c:pt>
                <c:pt idx="5390">
                  <c:v>0.47289473684215211</c:v>
                </c:pt>
                <c:pt idx="5391">
                  <c:v>0.47298245614039758</c:v>
                </c:pt>
                <c:pt idx="5392">
                  <c:v>0.47307017543864355</c:v>
                </c:pt>
                <c:pt idx="5393">
                  <c:v>0.47315789473688885</c:v>
                </c:pt>
                <c:pt idx="5394">
                  <c:v>0.47324561403513427</c:v>
                </c:pt>
                <c:pt idx="5395">
                  <c:v>0.47333333333338012</c:v>
                </c:pt>
                <c:pt idx="5396">
                  <c:v>0.47342105263162576</c:v>
                </c:pt>
                <c:pt idx="5397">
                  <c:v>0.47350877192987195</c:v>
                </c:pt>
                <c:pt idx="5398">
                  <c:v>0.4735964912281172</c:v>
                </c:pt>
                <c:pt idx="5399">
                  <c:v>0.47368421052636267</c:v>
                </c:pt>
                <c:pt idx="5400">
                  <c:v>0.47377192982460847</c:v>
                </c:pt>
                <c:pt idx="5401">
                  <c:v>0.47385964912285428</c:v>
                </c:pt>
                <c:pt idx="5402">
                  <c:v>0.47394736842109941</c:v>
                </c:pt>
                <c:pt idx="5403">
                  <c:v>0.47403508771934538</c:v>
                </c:pt>
                <c:pt idx="5404">
                  <c:v>0.47412280701759102</c:v>
                </c:pt>
                <c:pt idx="5405">
                  <c:v>0.47421052631583666</c:v>
                </c:pt>
                <c:pt idx="5406">
                  <c:v>0.47429824561408218</c:v>
                </c:pt>
                <c:pt idx="5407">
                  <c:v>0.47438596491232804</c:v>
                </c:pt>
                <c:pt idx="5408">
                  <c:v>0.47447368421057357</c:v>
                </c:pt>
                <c:pt idx="5409">
                  <c:v>0.4745614035088192</c:v>
                </c:pt>
                <c:pt idx="5410">
                  <c:v>0.47464912280706467</c:v>
                </c:pt>
                <c:pt idx="5411">
                  <c:v>0.47473684210531025</c:v>
                </c:pt>
                <c:pt idx="5412">
                  <c:v>0.47482456140355628</c:v>
                </c:pt>
                <c:pt idx="5413">
                  <c:v>0.47491228070180186</c:v>
                </c:pt>
                <c:pt idx="5414">
                  <c:v>0.47500000000004738</c:v>
                </c:pt>
                <c:pt idx="5415">
                  <c:v>0.47508771929829302</c:v>
                </c:pt>
                <c:pt idx="5416">
                  <c:v>0.47517543859653827</c:v>
                </c:pt>
                <c:pt idx="5417">
                  <c:v>0.47526315789478418</c:v>
                </c:pt>
                <c:pt idx="5418">
                  <c:v>0.47535087719303004</c:v>
                </c:pt>
                <c:pt idx="5419">
                  <c:v>0.4754385964912754</c:v>
                </c:pt>
                <c:pt idx="5420">
                  <c:v>0.47552631578952137</c:v>
                </c:pt>
                <c:pt idx="5421">
                  <c:v>0.4756140350877669</c:v>
                </c:pt>
                <c:pt idx="5422">
                  <c:v>0.47570175438601225</c:v>
                </c:pt>
                <c:pt idx="5423">
                  <c:v>0.47578947368425828</c:v>
                </c:pt>
                <c:pt idx="5424">
                  <c:v>0.47587719298250386</c:v>
                </c:pt>
                <c:pt idx="5425">
                  <c:v>0.47596491228074955</c:v>
                </c:pt>
                <c:pt idx="5426">
                  <c:v>0.47605263157899486</c:v>
                </c:pt>
                <c:pt idx="5427">
                  <c:v>0.47614035087724066</c:v>
                </c:pt>
                <c:pt idx="5428">
                  <c:v>0.47622807017548641</c:v>
                </c:pt>
                <c:pt idx="5429">
                  <c:v>0.47631578947373182</c:v>
                </c:pt>
                <c:pt idx="5430">
                  <c:v>0.4764035087719774</c:v>
                </c:pt>
                <c:pt idx="5431">
                  <c:v>0.47649122807022304</c:v>
                </c:pt>
                <c:pt idx="5432">
                  <c:v>0.47657894736846906</c:v>
                </c:pt>
                <c:pt idx="5433">
                  <c:v>0.47666666666671431</c:v>
                </c:pt>
                <c:pt idx="5434">
                  <c:v>0.47675438596496028</c:v>
                </c:pt>
                <c:pt idx="5435">
                  <c:v>0.47684210526320586</c:v>
                </c:pt>
                <c:pt idx="5436">
                  <c:v>0.47692982456145139</c:v>
                </c:pt>
                <c:pt idx="5437">
                  <c:v>0.47701754385969702</c:v>
                </c:pt>
                <c:pt idx="5438">
                  <c:v>0.47710526315794283</c:v>
                </c:pt>
                <c:pt idx="5439">
                  <c:v>0.47719298245618813</c:v>
                </c:pt>
                <c:pt idx="5440">
                  <c:v>0.47728070175443404</c:v>
                </c:pt>
                <c:pt idx="5441">
                  <c:v>0.47736842105267979</c:v>
                </c:pt>
                <c:pt idx="5442">
                  <c:v>0.47745614035092521</c:v>
                </c:pt>
                <c:pt idx="5443">
                  <c:v>0.47754385964917068</c:v>
                </c:pt>
                <c:pt idx="5444">
                  <c:v>0.47763157894741631</c:v>
                </c:pt>
                <c:pt idx="5445">
                  <c:v>0.47771929824566212</c:v>
                </c:pt>
                <c:pt idx="5446">
                  <c:v>0.47780701754390775</c:v>
                </c:pt>
                <c:pt idx="5447">
                  <c:v>0.47789473684215339</c:v>
                </c:pt>
                <c:pt idx="5448">
                  <c:v>0.47798245614039886</c:v>
                </c:pt>
                <c:pt idx="5449">
                  <c:v>0.47807017543864483</c:v>
                </c:pt>
                <c:pt idx="5450">
                  <c:v>0.4781578947368903</c:v>
                </c:pt>
                <c:pt idx="5451">
                  <c:v>0.4782456140351356</c:v>
                </c:pt>
                <c:pt idx="5452">
                  <c:v>0.47833333333338141</c:v>
                </c:pt>
                <c:pt idx="5453">
                  <c:v>0.47842105263162704</c:v>
                </c:pt>
                <c:pt idx="5454">
                  <c:v>0.47850877192987318</c:v>
                </c:pt>
                <c:pt idx="5455">
                  <c:v>0.47859649122811831</c:v>
                </c:pt>
                <c:pt idx="5456">
                  <c:v>0.47868421052636395</c:v>
                </c:pt>
                <c:pt idx="5457">
                  <c:v>0.47877192982460987</c:v>
                </c:pt>
                <c:pt idx="5458">
                  <c:v>0.47885964912285556</c:v>
                </c:pt>
                <c:pt idx="5459">
                  <c:v>0.47894736842110075</c:v>
                </c:pt>
                <c:pt idx="5460">
                  <c:v>0.47903508771934666</c:v>
                </c:pt>
                <c:pt idx="5461">
                  <c:v>0.47912280701759241</c:v>
                </c:pt>
                <c:pt idx="5462">
                  <c:v>0.47921052631583788</c:v>
                </c:pt>
                <c:pt idx="5463">
                  <c:v>0.47929824561408341</c:v>
                </c:pt>
                <c:pt idx="5464">
                  <c:v>0.47938596491232938</c:v>
                </c:pt>
                <c:pt idx="5465">
                  <c:v>0.4794736842105749</c:v>
                </c:pt>
                <c:pt idx="5466">
                  <c:v>0.47956140350882032</c:v>
                </c:pt>
                <c:pt idx="5467">
                  <c:v>0.47964912280706595</c:v>
                </c:pt>
                <c:pt idx="5468">
                  <c:v>0.47973684210531159</c:v>
                </c:pt>
                <c:pt idx="5469">
                  <c:v>0.47982456140355761</c:v>
                </c:pt>
                <c:pt idx="5470">
                  <c:v>0.47991228070180303</c:v>
                </c:pt>
                <c:pt idx="5471">
                  <c:v>0.48000000000004867</c:v>
                </c:pt>
                <c:pt idx="5472">
                  <c:v>0.48008771929829441</c:v>
                </c:pt>
                <c:pt idx="5473">
                  <c:v>0.48017543859653961</c:v>
                </c:pt>
                <c:pt idx="5474">
                  <c:v>0.48026315789478541</c:v>
                </c:pt>
                <c:pt idx="5475">
                  <c:v>0.48035087719303138</c:v>
                </c:pt>
                <c:pt idx="5476">
                  <c:v>0.48043859649127668</c:v>
                </c:pt>
                <c:pt idx="5477">
                  <c:v>0.48052631578952254</c:v>
                </c:pt>
                <c:pt idx="5478">
                  <c:v>0.48061403508776812</c:v>
                </c:pt>
                <c:pt idx="5479">
                  <c:v>0.48070175438601359</c:v>
                </c:pt>
                <c:pt idx="5480">
                  <c:v>0.48078947368425962</c:v>
                </c:pt>
                <c:pt idx="5481">
                  <c:v>0.48087719298250503</c:v>
                </c:pt>
                <c:pt idx="5482">
                  <c:v>0.48096491228075083</c:v>
                </c:pt>
                <c:pt idx="5483">
                  <c:v>0.4810526315789963</c:v>
                </c:pt>
                <c:pt idx="5484">
                  <c:v>0.48114035087724188</c:v>
                </c:pt>
                <c:pt idx="5485">
                  <c:v>0.48122807017548758</c:v>
                </c:pt>
                <c:pt idx="5486">
                  <c:v>0.48131578947373321</c:v>
                </c:pt>
                <c:pt idx="5487">
                  <c:v>0.48140350877197868</c:v>
                </c:pt>
                <c:pt idx="5488">
                  <c:v>0.48149122807022426</c:v>
                </c:pt>
                <c:pt idx="5489">
                  <c:v>0.48157894736847029</c:v>
                </c:pt>
                <c:pt idx="5490">
                  <c:v>0.48166666666671576</c:v>
                </c:pt>
                <c:pt idx="5491">
                  <c:v>0.48175438596496162</c:v>
                </c:pt>
                <c:pt idx="5492">
                  <c:v>0.48184210526320703</c:v>
                </c:pt>
                <c:pt idx="5493">
                  <c:v>0.48192982456145267</c:v>
                </c:pt>
                <c:pt idx="5494">
                  <c:v>0.48201754385969842</c:v>
                </c:pt>
                <c:pt idx="5495">
                  <c:v>0.48210526315794411</c:v>
                </c:pt>
                <c:pt idx="5496">
                  <c:v>0.48219298245618925</c:v>
                </c:pt>
                <c:pt idx="5497">
                  <c:v>0.48228070175443538</c:v>
                </c:pt>
                <c:pt idx="5498">
                  <c:v>0.48236842105268102</c:v>
                </c:pt>
                <c:pt idx="5499">
                  <c:v>0.48245614035092632</c:v>
                </c:pt>
                <c:pt idx="5500">
                  <c:v>0.48254385964917196</c:v>
                </c:pt>
                <c:pt idx="5501">
                  <c:v>0.48263157894741776</c:v>
                </c:pt>
                <c:pt idx="5502">
                  <c:v>0.48271929824566345</c:v>
                </c:pt>
                <c:pt idx="5503">
                  <c:v>0.48280701754390887</c:v>
                </c:pt>
                <c:pt idx="5504">
                  <c:v>0.48289473684215467</c:v>
                </c:pt>
                <c:pt idx="5505">
                  <c:v>0.48298245614040042</c:v>
                </c:pt>
                <c:pt idx="5506">
                  <c:v>0.48307017543864611</c:v>
                </c:pt>
                <c:pt idx="5507">
                  <c:v>0.48315789473689141</c:v>
                </c:pt>
                <c:pt idx="5508">
                  <c:v>0.48324561403513688</c:v>
                </c:pt>
                <c:pt idx="5509">
                  <c:v>0.4833333333333828</c:v>
                </c:pt>
                <c:pt idx="5510">
                  <c:v>0.48342105263162827</c:v>
                </c:pt>
                <c:pt idx="5511">
                  <c:v>0.48350877192987451</c:v>
                </c:pt>
                <c:pt idx="5512">
                  <c:v>0.48359649122811976</c:v>
                </c:pt>
                <c:pt idx="5513">
                  <c:v>0.48368421052636534</c:v>
                </c:pt>
                <c:pt idx="5514">
                  <c:v>0.48377192982461104</c:v>
                </c:pt>
                <c:pt idx="5515">
                  <c:v>0.48385964912285689</c:v>
                </c:pt>
                <c:pt idx="5516">
                  <c:v>0.48394736842110214</c:v>
                </c:pt>
                <c:pt idx="5517">
                  <c:v>0.48403508771934795</c:v>
                </c:pt>
                <c:pt idx="5518">
                  <c:v>0.48412280701759364</c:v>
                </c:pt>
                <c:pt idx="5519">
                  <c:v>0.48421052631583922</c:v>
                </c:pt>
                <c:pt idx="5520">
                  <c:v>0.4842982456140848</c:v>
                </c:pt>
                <c:pt idx="5521">
                  <c:v>0.48438596491233055</c:v>
                </c:pt>
                <c:pt idx="5522">
                  <c:v>0.48447368421057613</c:v>
                </c:pt>
                <c:pt idx="5523">
                  <c:v>0.48456140350882176</c:v>
                </c:pt>
                <c:pt idx="5524">
                  <c:v>0.48464912280706735</c:v>
                </c:pt>
                <c:pt idx="5525">
                  <c:v>0.48473684210531276</c:v>
                </c:pt>
                <c:pt idx="5526">
                  <c:v>0.4848245614035589</c:v>
                </c:pt>
                <c:pt idx="5527">
                  <c:v>0.48491228070180442</c:v>
                </c:pt>
                <c:pt idx="5528">
                  <c:v>0.48500000000004995</c:v>
                </c:pt>
                <c:pt idx="5529">
                  <c:v>0.48508771929829564</c:v>
                </c:pt>
                <c:pt idx="5530">
                  <c:v>0.48517543859654105</c:v>
                </c:pt>
                <c:pt idx="5531">
                  <c:v>0.4852631578947868</c:v>
                </c:pt>
                <c:pt idx="5532">
                  <c:v>0.48535087719303266</c:v>
                </c:pt>
                <c:pt idx="5533">
                  <c:v>0.48543859649127796</c:v>
                </c:pt>
                <c:pt idx="5534">
                  <c:v>0.48552631578952388</c:v>
                </c:pt>
                <c:pt idx="5535">
                  <c:v>0.48561403508776946</c:v>
                </c:pt>
                <c:pt idx="5536">
                  <c:v>0.48570175438601476</c:v>
                </c:pt>
                <c:pt idx="5537">
                  <c:v>0.4857894736842609</c:v>
                </c:pt>
                <c:pt idx="5538">
                  <c:v>0.48587719298250642</c:v>
                </c:pt>
                <c:pt idx="5539">
                  <c:v>0.48596491228075211</c:v>
                </c:pt>
                <c:pt idx="5540">
                  <c:v>0.48605263157899742</c:v>
                </c:pt>
                <c:pt idx="5541">
                  <c:v>0.48614035087724322</c:v>
                </c:pt>
                <c:pt idx="5542">
                  <c:v>0.48622807017548891</c:v>
                </c:pt>
                <c:pt idx="5543">
                  <c:v>0.48631578947373438</c:v>
                </c:pt>
                <c:pt idx="5544">
                  <c:v>0.48640350877197996</c:v>
                </c:pt>
                <c:pt idx="5545">
                  <c:v>0.4864912280702256</c:v>
                </c:pt>
                <c:pt idx="5546">
                  <c:v>0.48657894736847163</c:v>
                </c:pt>
                <c:pt idx="5547">
                  <c:v>0.48666666666671687</c:v>
                </c:pt>
                <c:pt idx="5548">
                  <c:v>0.4867543859649629</c:v>
                </c:pt>
                <c:pt idx="5549">
                  <c:v>0.48684210526320842</c:v>
                </c:pt>
                <c:pt idx="5550">
                  <c:v>0.48692982456145395</c:v>
                </c:pt>
                <c:pt idx="5551">
                  <c:v>0.48701754385969964</c:v>
                </c:pt>
                <c:pt idx="5552">
                  <c:v>0.48710526315794539</c:v>
                </c:pt>
                <c:pt idx="5553">
                  <c:v>0.48719298245619069</c:v>
                </c:pt>
                <c:pt idx="5554">
                  <c:v>0.48728070175443666</c:v>
                </c:pt>
                <c:pt idx="5555">
                  <c:v>0.48736842105268235</c:v>
                </c:pt>
                <c:pt idx="5556">
                  <c:v>0.48745614035092777</c:v>
                </c:pt>
                <c:pt idx="5557">
                  <c:v>0.48754385964917335</c:v>
                </c:pt>
                <c:pt idx="5558">
                  <c:v>0.48763157894741888</c:v>
                </c:pt>
                <c:pt idx="5559">
                  <c:v>0.48771929824566468</c:v>
                </c:pt>
                <c:pt idx="5560">
                  <c:v>0.48780701754391032</c:v>
                </c:pt>
                <c:pt idx="5561">
                  <c:v>0.48789473684215601</c:v>
                </c:pt>
                <c:pt idx="5562">
                  <c:v>0.48798245614040164</c:v>
                </c:pt>
                <c:pt idx="5563">
                  <c:v>0.48807017543864739</c:v>
                </c:pt>
                <c:pt idx="5564">
                  <c:v>0.48815789473689281</c:v>
                </c:pt>
                <c:pt idx="5565">
                  <c:v>0.48824561403513816</c:v>
                </c:pt>
                <c:pt idx="5566">
                  <c:v>0.48833333333338397</c:v>
                </c:pt>
                <c:pt idx="5567">
                  <c:v>0.4884210526316296</c:v>
                </c:pt>
                <c:pt idx="5568">
                  <c:v>0.48850877192987585</c:v>
                </c:pt>
                <c:pt idx="5569">
                  <c:v>0.48859649122812088</c:v>
                </c:pt>
                <c:pt idx="5570">
                  <c:v>0.48868421052636651</c:v>
                </c:pt>
                <c:pt idx="5571">
                  <c:v>0.48877192982461243</c:v>
                </c:pt>
                <c:pt idx="5572">
                  <c:v>0.48885964912285818</c:v>
                </c:pt>
                <c:pt idx="5573">
                  <c:v>0.48894736842110326</c:v>
                </c:pt>
                <c:pt idx="5574">
                  <c:v>0.48903508771934923</c:v>
                </c:pt>
                <c:pt idx="5575">
                  <c:v>0.48912280701759492</c:v>
                </c:pt>
                <c:pt idx="5576">
                  <c:v>0.48921052631584067</c:v>
                </c:pt>
                <c:pt idx="5577">
                  <c:v>0.48929824561408597</c:v>
                </c:pt>
                <c:pt idx="5578">
                  <c:v>0.48938596491233194</c:v>
                </c:pt>
                <c:pt idx="5579">
                  <c:v>0.48947368421057746</c:v>
                </c:pt>
                <c:pt idx="5580">
                  <c:v>0.48956140350882288</c:v>
                </c:pt>
                <c:pt idx="5581">
                  <c:v>0.48964912280706852</c:v>
                </c:pt>
                <c:pt idx="5582">
                  <c:v>0.48973684210531415</c:v>
                </c:pt>
                <c:pt idx="5583">
                  <c:v>0.48982456140356018</c:v>
                </c:pt>
                <c:pt idx="5584">
                  <c:v>0.48991228070180565</c:v>
                </c:pt>
                <c:pt idx="5585">
                  <c:v>0.49000000000005123</c:v>
                </c:pt>
                <c:pt idx="5586">
                  <c:v>0.49008771929829692</c:v>
                </c:pt>
                <c:pt idx="5587">
                  <c:v>0.49017543859654233</c:v>
                </c:pt>
                <c:pt idx="5588">
                  <c:v>0.49026315789478797</c:v>
                </c:pt>
                <c:pt idx="5589">
                  <c:v>0.49035087719303394</c:v>
                </c:pt>
                <c:pt idx="5590">
                  <c:v>0.4904385964912793</c:v>
                </c:pt>
                <c:pt idx="5591">
                  <c:v>0.49052631578952516</c:v>
                </c:pt>
                <c:pt idx="5592">
                  <c:v>0.49061403508777074</c:v>
                </c:pt>
                <c:pt idx="5593">
                  <c:v>0.49070175438601615</c:v>
                </c:pt>
                <c:pt idx="5594">
                  <c:v>0.49078947368426218</c:v>
                </c:pt>
                <c:pt idx="5595">
                  <c:v>0.49087719298250776</c:v>
                </c:pt>
                <c:pt idx="5596">
                  <c:v>0.49096491228075345</c:v>
                </c:pt>
                <c:pt idx="5597">
                  <c:v>0.49105263157899881</c:v>
                </c:pt>
                <c:pt idx="5598">
                  <c:v>0.4911403508772445</c:v>
                </c:pt>
                <c:pt idx="5599">
                  <c:v>0.49122807017549025</c:v>
                </c:pt>
                <c:pt idx="5600">
                  <c:v>0.49131578947373578</c:v>
                </c:pt>
                <c:pt idx="5601">
                  <c:v>0.4914035087719813</c:v>
                </c:pt>
                <c:pt idx="5602">
                  <c:v>0.49149122807022683</c:v>
                </c:pt>
                <c:pt idx="5603">
                  <c:v>0.49157894736847291</c:v>
                </c:pt>
                <c:pt idx="5604">
                  <c:v>0.49166666666671832</c:v>
                </c:pt>
                <c:pt idx="5605">
                  <c:v>0.49175438596496418</c:v>
                </c:pt>
                <c:pt idx="5606">
                  <c:v>0.49184210526320976</c:v>
                </c:pt>
                <c:pt idx="5607">
                  <c:v>0.49192982456145523</c:v>
                </c:pt>
                <c:pt idx="5608">
                  <c:v>0.49201754385970092</c:v>
                </c:pt>
                <c:pt idx="5609">
                  <c:v>0.49210526315794667</c:v>
                </c:pt>
                <c:pt idx="5610">
                  <c:v>0.49219298245619181</c:v>
                </c:pt>
                <c:pt idx="5611">
                  <c:v>0.49228070175443794</c:v>
                </c:pt>
                <c:pt idx="5612">
                  <c:v>0.49236842105268364</c:v>
                </c:pt>
                <c:pt idx="5613">
                  <c:v>0.49245614035092888</c:v>
                </c:pt>
                <c:pt idx="5614">
                  <c:v>0.49254385964917452</c:v>
                </c:pt>
                <c:pt idx="5615">
                  <c:v>0.49263157894742032</c:v>
                </c:pt>
                <c:pt idx="5616">
                  <c:v>0.49271929824566602</c:v>
                </c:pt>
                <c:pt idx="5617">
                  <c:v>0.4928070175439116</c:v>
                </c:pt>
                <c:pt idx="5618">
                  <c:v>0.49289473684215723</c:v>
                </c:pt>
                <c:pt idx="5619">
                  <c:v>0.49298245614040292</c:v>
                </c:pt>
                <c:pt idx="5620">
                  <c:v>0.49307017543864867</c:v>
                </c:pt>
                <c:pt idx="5621">
                  <c:v>0.49315789473689398</c:v>
                </c:pt>
                <c:pt idx="5622">
                  <c:v>0.49324561403513945</c:v>
                </c:pt>
                <c:pt idx="5623">
                  <c:v>0.4933333333333853</c:v>
                </c:pt>
                <c:pt idx="5624">
                  <c:v>0.49342105263163089</c:v>
                </c:pt>
                <c:pt idx="5625">
                  <c:v>0.49350877192987708</c:v>
                </c:pt>
                <c:pt idx="5626">
                  <c:v>0.49359649122812232</c:v>
                </c:pt>
                <c:pt idx="5627">
                  <c:v>0.49368421052636785</c:v>
                </c:pt>
                <c:pt idx="5628">
                  <c:v>0.49377192982461376</c:v>
                </c:pt>
                <c:pt idx="5629">
                  <c:v>0.49385964912285946</c:v>
                </c:pt>
                <c:pt idx="5630">
                  <c:v>0.4939473684211047</c:v>
                </c:pt>
                <c:pt idx="5631">
                  <c:v>0.49403508771935051</c:v>
                </c:pt>
                <c:pt idx="5632">
                  <c:v>0.49412280701759626</c:v>
                </c:pt>
                <c:pt idx="5633">
                  <c:v>0.49421052631584195</c:v>
                </c:pt>
                <c:pt idx="5634">
                  <c:v>0.49429824561408731</c:v>
                </c:pt>
                <c:pt idx="5635">
                  <c:v>0.49438596491233322</c:v>
                </c:pt>
                <c:pt idx="5636">
                  <c:v>0.49447368421057875</c:v>
                </c:pt>
                <c:pt idx="5637">
                  <c:v>0.49456140350882433</c:v>
                </c:pt>
                <c:pt idx="5638">
                  <c:v>0.4946491228070698</c:v>
                </c:pt>
                <c:pt idx="5639">
                  <c:v>0.49473684210531543</c:v>
                </c:pt>
                <c:pt idx="5640">
                  <c:v>0.49482456140356146</c:v>
                </c:pt>
                <c:pt idx="5641">
                  <c:v>0.49491228070180693</c:v>
                </c:pt>
                <c:pt idx="5642">
                  <c:v>0.49500000000005251</c:v>
                </c:pt>
                <c:pt idx="5643">
                  <c:v>0.49508771929829826</c:v>
                </c:pt>
                <c:pt idx="5644">
                  <c:v>0.49517543859654362</c:v>
                </c:pt>
                <c:pt idx="5645">
                  <c:v>0.49526315789478931</c:v>
                </c:pt>
                <c:pt idx="5646">
                  <c:v>0.49535087719303522</c:v>
                </c:pt>
                <c:pt idx="5647">
                  <c:v>0.49543859649128058</c:v>
                </c:pt>
                <c:pt idx="5648">
                  <c:v>0.49552631578952644</c:v>
                </c:pt>
                <c:pt idx="5649">
                  <c:v>0.49561403508777196</c:v>
                </c:pt>
                <c:pt idx="5650">
                  <c:v>0.49570175438601743</c:v>
                </c:pt>
                <c:pt idx="5651">
                  <c:v>0.49578947368426346</c:v>
                </c:pt>
                <c:pt idx="5652">
                  <c:v>0.49587719298250893</c:v>
                </c:pt>
                <c:pt idx="5653">
                  <c:v>0.49596491228075468</c:v>
                </c:pt>
                <c:pt idx="5654">
                  <c:v>0.49605263157899998</c:v>
                </c:pt>
                <c:pt idx="5655">
                  <c:v>0.49614035087724584</c:v>
                </c:pt>
                <c:pt idx="5656">
                  <c:v>0.49622807017549148</c:v>
                </c:pt>
                <c:pt idx="5657">
                  <c:v>0.49631578947373706</c:v>
                </c:pt>
                <c:pt idx="5658">
                  <c:v>0.49640350877198258</c:v>
                </c:pt>
                <c:pt idx="5659">
                  <c:v>0.49649122807022816</c:v>
                </c:pt>
                <c:pt idx="5660">
                  <c:v>0.49657894736847413</c:v>
                </c:pt>
                <c:pt idx="5661">
                  <c:v>0.4966666666667196</c:v>
                </c:pt>
                <c:pt idx="5662">
                  <c:v>0.49675438596496546</c:v>
                </c:pt>
                <c:pt idx="5663">
                  <c:v>0.49684210526321093</c:v>
                </c:pt>
                <c:pt idx="5664">
                  <c:v>0.49692982456145651</c:v>
                </c:pt>
                <c:pt idx="5665">
                  <c:v>0.49701754385970226</c:v>
                </c:pt>
                <c:pt idx="5666">
                  <c:v>0.49710526315794801</c:v>
                </c:pt>
                <c:pt idx="5667">
                  <c:v>0.49719298245619326</c:v>
                </c:pt>
                <c:pt idx="5668">
                  <c:v>0.49728070175443922</c:v>
                </c:pt>
                <c:pt idx="5669">
                  <c:v>0.49736842105268497</c:v>
                </c:pt>
                <c:pt idx="5670">
                  <c:v>0.49745614035093033</c:v>
                </c:pt>
                <c:pt idx="5671">
                  <c:v>0.4975438596491758</c:v>
                </c:pt>
                <c:pt idx="5672">
                  <c:v>0.4976315789474216</c:v>
                </c:pt>
                <c:pt idx="5673">
                  <c:v>0.49771929824566735</c:v>
                </c:pt>
                <c:pt idx="5674">
                  <c:v>0.49780701754391282</c:v>
                </c:pt>
                <c:pt idx="5675">
                  <c:v>0.49789473684215851</c:v>
                </c:pt>
                <c:pt idx="5676">
                  <c:v>0.49798245614040426</c:v>
                </c:pt>
                <c:pt idx="5677">
                  <c:v>0.49807017543865001</c:v>
                </c:pt>
                <c:pt idx="5678">
                  <c:v>0.49815789473689531</c:v>
                </c:pt>
                <c:pt idx="5679">
                  <c:v>0.49824561403514089</c:v>
                </c:pt>
                <c:pt idx="5680">
                  <c:v>0.4983333333333867</c:v>
                </c:pt>
                <c:pt idx="5681">
                  <c:v>0.49842105263163217</c:v>
                </c:pt>
                <c:pt idx="5682">
                  <c:v>0.49850877192987836</c:v>
                </c:pt>
                <c:pt idx="5683">
                  <c:v>0.49859649122812361</c:v>
                </c:pt>
                <c:pt idx="5684">
                  <c:v>0.49868421052636908</c:v>
                </c:pt>
                <c:pt idx="5685">
                  <c:v>0.49877192982461493</c:v>
                </c:pt>
                <c:pt idx="5686">
                  <c:v>0.49885964912286068</c:v>
                </c:pt>
                <c:pt idx="5687">
                  <c:v>0.49894736842110599</c:v>
                </c:pt>
                <c:pt idx="5688">
                  <c:v>0.49903508771935184</c:v>
                </c:pt>
                <c:pt idx="5689">
                  <c:v>0.49912280701759754</c:v>
                </c:pt>
                <c:pt idx="5690">
                  <c:v>0.49921052631584323</c:v>
                </c:pt>
                <c:pt idx="5691">
                  <c:v>0.4992982456140887</c:v>
                </c:pt>
                <c:pt idx="5692">
                  <c:v>0.4993859649123345</c:v>
                </c:pt>
                <c:pt idx="5693">
                  <c:v>0.49947368421057997</c:v>
                </c:pt>
                <c:pt idx="5694">
                  <c:v>0.49956140350882561</c:v>
                </c:pt>
                <c:pt idx="5695">
                  <c:v>0.49964912280707108</c:v>
                </c:pt>
                <c:pt idx="5696">
                  <c:v>0.49973684210531671</c:v>
                </c:pt>
                <c:pt idx="5697">
                  <c:v>0.49982456140356268</c:v>
                </c:pt>
                <c:pt idx="5698">
                  <c:v>0.49991228070180832</c:v>
                </c:pt>
                <c:pt idx="5699">
                  <c:v>0.50000000000005351</c:v>
                </c:pt>
                <c:pt idx="5700">
                  <c:v>0.5000877192982992</c:v>
                </c:pt>
                <c:pt idx="5701">
                  <c:v>0.50017543859654512</c:v>
                </c:pt>
                <c:pt idx="5702">
                  <c:v>0.50026315789479037</c:v>
                </c:pt>
                <c:pt idx="5703">
                  <c:v>0.50035087719303595</c:v>
                </c:pt>
                <c:pt idx="5704">
                  <c:v>0.50043859649128153</c:v>
                </c:pt>
                <c:pt idx="5705">
                  <c:v>0.50052631578952678</c:v>
                </c:pt>
                <c:pt idx="5706">
                  <c:v>0.50061403508777269</c:v>
                </c:pt>
                <c:pt idx="5707">
                  <c:v>0.5007017543860186</c:v>
                </c:pt>
                <c:pt idx="5708">
                  <c:v>0.50078947368426385</c:v>
                </c:pt>
                <c:pt idx="5709">
                  <c:v>0.50087719298250943</c:v>
                </c:pt>
                <c:pt idx="5710">
                  <c:v>0.50096491228075501</c:v>
                </c:pt>
                <c:pt idx="5711">
                  <c:v>0.5010526315790006</c:v>
                </c:pt>
                <c:pt idx="5712">
                  <c:v>0.50114035087724573</c:v>
                </c:pt>
                <c:pt idx="5713">
                  <c:v>0.50122807017549209</c:v>
                </c:pt>
                <c:pt idx="5714">
                  <c:v>0.50131578947373701</c:v>
                </c:pt>
                <c:pt idx="5715">
                  <c:v>0.50140350877198236</c:v>
                </c:pt>
                <c:pt idx="5716">
                  <c:v>0.5014912280702285</c:v>
                </c:pt>
                <c:pt idx="5717">
                  <c:v>0.50157894736847441</c:v>
                </c:pt>
                <c:pt idx="5718">
                  <c:v>0.50166666666671966</c:v>
                </c:pt>
                <c:pt idx="5719">
                  <c:v>0.50175438596496458</c:v>
                </c:pt>
                <c:pt idx="5720">
                  <c:v>0.50184210526321049</c:v>
                </c:pt>
                <c:pt idx="5721">
                  <c:v>0.50192982456145663</c:v>
                </c:pt>
                <c:pt idx="5722">
                  <c:v>0.50201754385970165</c:v>
                </c:pt>
                <c:pt idx="5723">
                  <c:v>0.50210526315794757</c:v>
                </c:pt>
                <c:pt idx="5724">
                  <c:v>0.50219298245619315</c:v>
                </c:pt>
                <c:pt idx="5725">
                  <c:v>0.50228070175443829</c:v>
                </c:pt>
                <c:pt idx="5726">
                  <c:v>0.50236842105268398</c:v>
                </c:pt>
                <c:pt idx="5727">
                  <c:v>0.50245614035092923</c:v>
                </c:pt>
                <c:pt idx="5728">
                  <c:v>0.50254385964917592</c:v>
                </c:pt>
                <c:pt idx="5729">
                  <c:v>0.50263157894742072</c:v>
                </c:pt>
                <c:pt idx="5730">
                  <c:v>0.50271929824566652</c:v>
                </c:pt>
                <c:pt idx="5731">
                  <c:v>0.50280701754391255</c:v>
                </c:pt>
                <c:pt idx="5732">
                  <c:v>0.5028947368421578</c:v>
                </c:pt>
                <c:pt idx="5733">
                  <c:v>0.5029824561404036</c:v>
                </c:pt>
                <c:pt idx="5734">
                  <c:v>0.50307017543864896</c:v>
                </c:pt>
                <c:pt idx="5735">
                  <c:v>0.50315789473689454</c:v>
                </c:pt>
                <c:pt idx="5736">
                  <c:v>0.50324561403514045</c:v>
                </c:pt>
                <c:pt idx="5737">
                  <c:v>0.5033333333333857</c:v>
                </c:pt>
                <c:pt idx="5738">
                  <c:v>0.50342105263163162</c:v>
                </c:pt>
                <c:pt idx="5739">
                  <c:v>0.50350877192987686</c:v>
                </c:pt>
                <c:pt idx="5740">
                  <c:v>0.50359649122812244</c:v>
                </c:pt>
                <c:pt idx="5741">
                  <c:v>0.50368421052636803</c:v>
                </c:pt>
                <c:pt idx="5742">
                  <c:v>0.5037719298246135</c:v>
                </c:pt>
                <c:pt idx="5743">
                  <c:v>0.50385964912285919</c:v>
                </c:pt>
                <c:pt idx="5744">
                  <c:v>0.50394736842110477</c:v>
                </c:pt>
                <c:pt idx="5745">
                  <c:v>0.50403508771935002</c:v>
                </c:pt>
                <c:pt idx="5746">
                  <c:v>0.50412280701759593</c:v>
                </c:pt>
                <c:pt idx="5747">
                  <c:v>0.50421052631584151</c:v>
                </c:pt>
                <c:pt idx="5748">
                  <c:v>0.50429824561408743</c:v>
                </c:pt>
                <c:pt idx="5749">
                  <c:v>0.50438596491233201</c:v>
                </c:pt>
                <c:pt idx="5750">
                  <c:v>0.50447368421057825</c:v>
                </c:pt>
                <c:pt idx="5751">
                  <c:v>0.50456140350882384</c:v>
                </c:pt>
                <c:pt idx="5752">
                  <c:v>0.50464912280706942</c:v>
                </c:pt>
                <c:pt idx="5753">
                  <c:v>0.504736842105315</c:v>
                </c:pt>
                <c:pt idx="5754">
                  <c:v>0.50482456140356069</c:v>
                </c:pt>
                <c:pt idx="5755">
                  <c:v>0.5049122807018056</c:v>
                </c:pt>
                <c:pt idx="5756">
                  <c:v>0.50500000000005152</c:v>
                </c:pt>
                <c:pt idx="5757">
                  <c:v>0.50508771929829732</c:v>
                </c:pt>
                <c:pt idx="5758">
                  <c:v>0.50517543859654324</c:v>
                </c:pt>
                <c:pt idx="5759">
                  <c:v>0.50526315789478848</c:v>
                </c:pt>
                <c:pt idx="5760">
                  <c:v>0.5053508771930344</c:v>
                </c:pt>
                <c:pt idx="5761">
                  <c:v>0.50543859649127953</c:v>
                </c:pt>
                <c:pt idx="5762">
                  <c:v>0.50552631578952489</c:v>
                </c:pt>
                <c:pt idx="5763">
                  <c:v>0.50561403508777081</c:v>
                </c:pt>
                <c:pt idx="5764">
                  <c:v>0.50570175438601661</c:v>
                </c:pt>
                <c:pt idx="5765">
                  <c:v>0.5057894736842623</c:v>
                </c:pt>
                <c:pt idx="5766">
                  <c:v>0.50587719298250755</c:v>
                </c:pt>
                <c:pt idx="5767">
                  <c:v>0.50596491228075313</c:v>
                </c:pt>
                <c:pt idx="5768">
                  <c:v>0.50605263157899871</c:v>
                </c:pt>
                <c:pt idx="5769">
                  <c:v>0.50614035087724396</c:v>
                </c:pt>
                <c:pt idx="5770">
                  <c:v>0.50622807017549021</c:v>
                </c:pt>
                <c:pt idx="5771">
                  <c:v>0.50631578947373546</c:v>
                </c:pt>
                <c:pt idx="5772">
                  <c:v>0.50640350877198048</c:v>
                </c:pt>
                <c:pt idx="5773">
                  <c:v>0.50649122807022651</c:v>
                </c:pt>
                <c:pt idx="5774">
                  <c:v>0.50657894736847253</c:v>
                </c:pt>
                <c:pt idx="5775">
                  <c:v>0.50666666666671778</c:v>
                </c:pt>
                <c:pt idx="5776">
                  <c:v>0.50675438596496281</c:v>
                </c:pt>
                <c:pt idx="5777">
                  <c:v>0.50684210526320861</c:v>
                </c:pt>
                <c:pt idx="5778">
                  <c:v>0.50692982456145463</c:v>
                </c:pt>
                <c:pt idx="5779">
                  <c:v>0.50701754385969977</c:v>
                </c:pt>
                <c:pt idx="5780">
                  <c:v>0.50710526315794557</c:v>
                </c:pt>
                <c:pt idx="5781">
                  <c:v>0.5071929824561916</c:v>
                </c:pt>
                <c:pt idx="5782">
                  <c:v>0.50728070175443629</c:v>
                </c:pt>
                <c:pt idx="5783">
                  <c:v>0.50736842105268209</c:v>
                </c:pt>
                <c:pt idx="5784">
                  <c:v>0.50745614035092745</c:v>
                </c:pt>
                <c:pt idx="5785">
                  <c:v>0.50754385964917403</c:v>
                </c:pt>
                <c:pt idx="5786">
                  <c:v>0.50763157894741917</c:v>
                </c:pt>
                <c:pt idx="5787">
                  <c:v>0.50771929824566453</c:v>
                </c:pt>
                <c:pt idx="5788">
                  <c:v>0.50780701754391067</c:v>
                </c:pt>
                <c:pt idx="5789">
                  <c:v>0.50789473684215591</c:v>
                </c:pt>
                <c:pt idx="5790">
                  <c:v>0.50798245614040161</c:v>
                </c:pt>
                <c:pt idx="5791">
                  <c:v>0.50807017543864708</c:v>
                </c:pt>
                <c:pt idx="5792">
                  <c:v>0.50815789473689266</c:v>
                </c:pt>
                <c:pt idx="5793">
                  <c:v>0.50824561403513868</c:v>
                </c:pt>
                <c:pt idx="5794">
                  <c:v>0.50833333333338382</c:v>
                </c:pt>
                <c:pt idx="5795">
                  <c:v>0.50842105263162962</c:v>
                </c:pt>
                <c:pt idx="5796">
                  <c:v>0.50850877192987498</c:v>
                </c:pt>
                <c:pt idx="5797">
                  <c:v>0.50859649122812067</c:v>
                </c:pt>
                <c:pt idx="5798">
                  <c:v>0.50868421052636614</c:v>
                </c:pt>
                <c:pt idx="5799">
                  <c:v>0.5087719298246115</c:v>
                </c:pt>
                <c:pt idx="5800">
                  <c:v>0.5088596491228573</c:v>
                </c:pt>
                <c:pt idx="5801">
                  <c:v>0.50894736842110289</c:v>
                </c:pt>
                <c:pt idx="5802">
                  <c:v>0.50903508771934847</c:v>
                </c:pt>
                <c:pt idx="5803">
                  <c:v>0.50912280701759405</c:v>
                </c:pt>
                <c:pt idx="5804">
                  <c:v>0.50921052631583952</c:v>
                </c:pt>
                <c:pt idx="5805">
                  <c:v>0.50929824561408554</c:v>
                </c:pt>
                <c:pt idx="5806">
                  <c:v>0.50938596491233035</c:v>
                </c:pt>
                <c:pt idx="5807">
                  <c:v>0.5094736842105767</c:v>
                </c:pt>
                <c:pt idx="5808">
                  <c:v>0.50956140350882195</c:v>
                </c:pt>
                <c:pt idx="5809">
                  <c:v>0.50964912280706753</c:v>
                </c:pt>
                <c:pt idx="5810">
                  <c:v>0.50973684210531311</c:v>
                </c:pt>
                <c:pt idx="5811">
                  <c:v>0.5098245614035587</c:v>
                </c:pt>
                <c:pt idx="5812">
                  <c:v>0.50991228070180383</c:v>
                </c:pt>
                <c:pt idx="5813">
                  <c:v>0.51000000000004986</c:v>
                </c:pt>
                <c:pt idx="5814">
                  <c:v>0.51008771929829544</c:v>
                </c:pt>
                <c:pt idx="5815">
                  <c:v>0.51017543859654135</c:v>
                </c:pt>
                <c:pt idx="5816">
                  <c:v>0.51026315789478649</c:v>
                </c:pt>
                <c:pt idx="5817">
                  <c:v>0.51035087719303251</c:v>
                </c:pt>
                <c:pt idx="5818">
                  <c:v>0.51043859649127776</c:v>
                </c:pt>
                <c:pt idx="5819">
                  <c:v>0.51052631578952301</c:v>
                </c:pt>
                <c:pt idx="5820">
                  <c:v>0.51061403508776859</c:v>
                </c:pt>
                <c:pt idx="5821">
                  <c:v>0.51070175438601462</c:v>
                </c:pt>
                <c:pt idx="5822">
                  <c:v>0.51078947368426042</c:v>
                </c:pt>
                <c:pt idx="5823">
                  <c:v>0.51087719298250567</c:v>
                </c:pt>
                <c:pt idx="5824">
                  <c:v>0.51096491228075125</c:v>
                </c:pt>
                <c:pt idx="5825">
                  <c:v>0.51105263157899683</c:v>
                </c:pt>
                <c:pt idx="5826">
                  <c:v>0.51114035087724208</c:v>
                </c:pt>
                <c:pt idx="5827">
                  <c:v>0.51122807017548832</c:v>
                </c:pt>
                <c:pt idx="5828">
                  <c:v>0.51131578947373357</c:v>
                </c:pt>
                <c:pt idx="5829">
                  <c:v>0.51140350877197849</c:v>
                </c:pt>
                <c:pt idx="5830">
                  <c:v>0.51149122807022451</c:v>
                </c:pt>
                <c:pt idx="5831">
                  <c:v>0.51157894736847065</c:v>
                </c:pt>
                <c:pt idx="5832">
                  <c:v>0.5116666666667159</c:v>
                </c:pt>
                <c:pt idx="5833">
                  <c:v>0.51175438596496114</c:v>
                </c:pt>
                <c:pt idx="5834">
                  <c:v>0.51184210526320706</c:v>
                </c:pt>
                <c:pt idx="5835">
                  <c:v>0.51192982456145264</c:v>
                </c:pt>
                <c:pt idx="5836">
                  <c:v>0.51201754385969789</c:v>
                </c:pt>
                <c:pt idx="5837">
                  <c:v>0.51210526315794358</c:v>
                </c:pt>
                <c:pt idx="5838">
                  <c:v>0.5121929824561896</c:v>
                </c:pt>
                <c:pt idx="5839">
                  <c:v>0.51228070175443441</c:v>
                </c:pt>
                <c:pt idx="5840">
                  <c:v>0.51236842105268021</c:v>
                </c:pt>
                <c:pt idx="5841">
                  <c:v>0.51245614035092546</c:v>
                </c:pt>
                <c:pt idx="5842">
                  <c:v>0.51254385964917204</c:v>
                </c:pt>
                <c:pt idx="5843">
                  <c:v>0.51263157894741729</c:v>
                </c:pt>
                <c:pt idx="5844">
                  <c:v>0.51271929824566287</c:v>
                </c:pt>
                <c:pt idx="5845">
                  <c:v>0.51280701754390889</c:v>
                </c:pt>
                <c:pt idx="5846">
                  <c:v>0.51289473684215403</c:v>
                </c:pt>
                <c:pt idx="5847">
                  <c:v>0.51298245614039961</c:v>
                </c:pt>
                <c:pt idx="5848">
                  <c:v>0.51307017543864519</c:v>
                </c:pt>
                <c:pt idx="5849">
                  <c:v>0.51315789473689077</c:v>
                </c:pt>
                <c:pt idx="5850">
                  <c:v>0.5132456140351368</c:v>
                </c:pt>
                <c:pt idx="5851">
                  <c:v>0.51333333333338194</c:v>
                </c:pt>
                <c:pt idx="5852">
                  <c:v>0.51342105263162763</c:v>
                </c:pt>
                <c:pt idx="5853">
                  <c:v>0.5135087719298731</c:v>
                </c:pt>
                <c:pt idx="5854">
                  <c:v>0.51359649122811868</c:v>
                </c:pt>
                <c:pt idx="5855">
                  <c:v>0.51368421052636459</c:v>
                </c:pt>
                <c:pt idx="5856">
                  <c:v>0.51377192982460951</c:v>
                </c:pt>
                <c:pt idx="5857">
                  <c:v>0.51385964912285542</c:v>
                </c:pt>
                <c:pt idx="5858">
                  <c:v>0.513947368421101</c:v>
                </c:pt>
                <c:pt idx="5859">
                  <c:v>0.51403508771934658</c:v>
                </c:pt>
                <c:pt idx="5860">
                  <c:v>0.5141228070175925</c:v>
                </c:pt>
                <c:pt idx="5861">
                  <c:v>0.51421052631583752</c:v>
                </c:pt>
                <c:pt idx="5862">
                  <c:v>0.51429824561408366</c:v>
                </c:pt>
                <c:pt idx="5863">
                  <c:v>0.51438596491232835</c:v>
                </c:pt>
                <c:pt idx="5864">
                  <c:v>0.5144736842105746</c:v>
                </c:pt>
                <c:pt idx="5865">
                  <c:v>0.5145614035088204</c:v>
                </c:pt>
                <c:pt idx="5866">
                  <c:v>0.51464912280706554</c:v>
                </c:pt>
                <c:pt idx="5867">
                  <c:v>0.51473684210531123</c:v>
                </c:pt>
                <c:pt idx="5868">
                  <c:v>0.51482456140355681</c:v>
                </c:pt>
                <c:pt idx="5869">
                  <c:v>0.51491228070180206</c:v>
                </c:pt>
                <c:pt idx="5870">
                  <c:v>0.51500000000004797</c:v>
                </c:pt>
                <c:pt idx="5871">
                  <c:v>0.51508771929829367</c:v>
                </c:pt>
                <c:pt idx="5872">
                  <c:v>0.51517543859653958</c:v>
                </c:pt>
                <c:pt idx="5873">
                  <c:v>0.5152631578947845</c:v>
                </c:pt>
                <c:pt idx="5874">
                  <c:v>0.51535087719303063</c:v>
                </c:pt>
                <c:pt idx="5875">
                  <c:v>0.51543859649127588</c:v>
                </c:pt>
                <c:pt idx="5876">
                  <c:v>0.51552631578952146</c:v>
                </c:pt>
                <c:pt idx="5877">
                  <c:v>0.51561403508776671</c:v>
                </c:pt>
                <c:pt idx="5878">
                  <c:v>0.51570175438601262</c:v>
                </c:pt>
                <c:pt idx="5879">
                  <c:v>0.51578947368425854</c:v>
                </c:pt>
                <c:pt idx="5880">
                  <c:v>0.51587719298250378</c:v>
                </c:pt>
                <c:pt idx="5881">
                  <c:v>0.5159649122807497</c:v>
                </c:pt>
                <c:pt idx="5882">
                  <c:v>0.51605263157899495</c:v>
                </c:pt>
                <c:pt idx="5883">
                  <c:v>0.51614035087724019</c:v>
                </c:pt>
                <c:pt idx="5884">
                  <c:v>0.51622807017548644</c:v>
                </c:pt>
                <c:pt idx="5885">
                  <c:v>0.51631578947373158</c:v>
                </c:pt>
                <c:pt idx="5886">
                  <c:v>0.51640350877197683</c:v>
                </c:pt>
                <c:pt idx="5887">
                  <c:v>0.51649122807022252</c:v>
                </c:pt>
                <c:pt idx="5888">
                  <c:v>0.51657894736846843</c:v>
                </c:pt>
                <c:pt idx="5889">
                  <c:v>0.51666666666671401</c:v>
                </c:pt>
                <c:pt idx="5890">
                  <c:v>0.51675438596495926</c:v>
                </c:pt>
                <c:pt idx="5891">
                  <c:v>0.51684210526320518</c:v>
                </c:pt>
                <c:pt idx="5892">
                  <c:v>0.51692982456145109</c:v>
                </c:pt>
                <c:pt idx="5893">
                  <c:v>0.517017543859696</c:v>
                </c:pt>
                <c:pt idx="5894">
                  <c:v>0.51710526315794159</c:v>
                </c:pt>
                <c:pt idx="5895">
                  <c:v>0.51719298245618761</c:v>
                </c:pt>
                <c:pt idx="5896">
                  <c:v>0.51728070175443275</c:v>
                </c:pt>
                <c:pt idx="5897">
                  <c:v>0.51736842105267833</c:v>
                </c:pt>
                <c:pt idx="5898">
                  <c:v>0.51745614035092358</c:v>
                </c:pt>
                <c:pt idx="5899">
                  <c:v>0.51754385964916982</c:v>
                </c:pt>
                <c:pt idx="5900">
                  <c:v>0.5176315789474154</c:v>
                </c:pt>
                <c:pt idx="5901">
                  <c:v>0.51771929824566099</c:v>
                </c:pt>
                <c:pt idx="5902">
                  <c:v>0.51780701754390701</c:v>
                </c:pt>
                <c:pt idx="5903">
                  <c:v>0.51789473684215215</c:v>
                </c:pt>
                <c:pt idx="5904">
                  <c:v>0.51798245614039773</c:v>
                </c:pt>
                <c:pt idx="5905">
                  <c:v>0.51807017543864331</c:v>
                </c:pt>
                <c:pt idx="5906">
                  <c:v>0.51815789473688889</c:v>
                </c:pt>
                <c:pt idx="5907">
                  <c:v>0.51824561403513492</c:v>
                </c:pt>
                <c:pt idx="5908">
                  <c:v>0.51833333333338005</c:v>
                </c:pt>
                <c:pt idx="5909">
                  <c:v>0.51842105263162563</c:v>
                </c:pt>
                <c:pt idx="5910">
                  <c:v>0.51850877192987122</c:v>
                </c:pt>
                <c:pt idx="5911">
                  <c:v>0.5185964912281168</c:v>
                </c:pt>
                <c:pt idx="5912">
                  <c:v>0.5186842105263626</c:v>
                </c:pt>
                <c:pt idx="5913">
                  <c:v>0.51877192982460796</c:v>
                </c:pt>
                <c:pt idx="5914">
                  <c:v>0.51885964912285354</c:v>
                </c:pt>
                <c:pt idx="5915">
                  <c:v>0.51894736842109912</c:v>
                </c:pt>
                <c:pt idx="5916">
                  <c:v>0.51903508771934459</c:v>
                </c:pt>
                <c:pt idx="5917">
                  <c:v>0.51912280701759062</c:v>
                </c:pt>
                <c:pt idx="5918">
                  <c:v>0.51921052631583586</c:v>
                </c:pt>
                <c:pt idx="5919">
                  <c:v>0.51929824561408189</c:v>
                </c:pt>
                <c:pt idx="5920">
                  <c:v>0.51938596491232647</c:v>
                </c:pt>
                <c:pt idx="5921">
                  <c:v>0.51947368421057261</c:v>
                </c:pt>
                <c:pt idx="5922">
                  <c:v>0.51956140350881852</c:v>
                </c:pt>
                <c:pt idx="5923">
                  <c:v>0.51964912280706377</c:v>
                </c:pt>
                <c:pt idx="5924">
                  <c:v>0.51973684210530935</c:v>
                </c:pt>
                <c:pt idx="5925">
                  <c:v>0.51982456140355493</c:v>
                </c:pt>
                <c:pt idx="5926">
                  <c:v>0.51991228070180018</c:v>
                </c:pt>
                <c:pt idx="5927">
                  <c:v>0.52000000000004609</c:v>
                </c:pt>
                <c:pt idx="5928">
                  <c:v>0.52008771929829167</c:v>
                </c:pt>
                <c:pt idx="5929">
                  <c:v>0.52017543859653781</c:v>
                </c:pt>
                <c:pt idx="5930">
                  <c:v>0.5202631578947825</c:v>
                </c:pt>
                <c:pt idx="5931">
                  <c:v>0.52035087719302864</c:v>
                </c:pt>
                <c:pt idx="5932">
                  <c:v>0.520438596491274</c:v>
                </c:pt>
                <c:pt idx="5933">
                  <c:v>0.52052631578951958</c:v>
                </c:pt>
                <c:pt idx="5934">
                  <c:v>0.52061403508776516</c:v>
                </c:pt>
                <c:pt idx="5935">
                  <c:v>0.52070175438601074</c:v>
                </c:pt>
                <c:pt idx="5936">
                  <c:v>0.52078947368425665</c:v>
                </c:pt>
                <c:pt idx="5937">
                  <c:v>0.5208771929825019</c:v>
                </c:pt>
                <c:pt idx="5938">
                  <c:v>0.52096491228074771</c:v>
                </c:pt>
                <c:pt idx="5939">
                  <c:v>0.5210526315789934</c:v>
                </c:pt>
                <c:pt idx="5940">
                  <c:v>0.5211403508772382</c:v>
                </c:pt>
                <c:pt idx="5941">
                  <c:v>0.52122807017548456</c:v>
                </c:pt>
                <c:pt idx="5942">
                  <c:v>0.52131578947372958</c:v>
                </c:pt>
                <c:pt idx="5943">
                  <c:v>0.52140350877197505</c:v>
                </c:pt>
                <c:pt idx="5944">
                  <c:v>0.52149122807022097</c:v>
                </c:pt>
                <c:pt idx="5945">
                  <c:v>0.52157894736846655</c:v>
                </c:pt>
                <c:pt idx="5946">
                  <c:v>0.52166666666671213</c:v>
                </c:pt>
                <c:pt idx="5947">
                  <c:v>0.52175438596495727</c:v>
                </c:pt>
                <c:pt idx="5948">
                  <c:v>0.52184210526320329</c:v>
                </c:pt>
                <c:pt idx="5949">
                  <c:v>0.52192982456144921</c:v>
                </c:pt>
                <c:pt idx="5950">
                  <c:v>0.52201754385969446</c:v>
                </c:pt>
                <c:pt idx="5951">
                  <c:v>0.5221052631579397</c:v>
                </c:pt>
                <c:pt idx="5952">
                  <c:v>0.52219298245618562</c:v>
                </c:pt>
                <c:pt idx="5953">
                  <c:v>0.52228070175443086</c:v>
                </c:pt>
                <c:pt idx="5954">
                  <c:v>0.52236842105267656</c:v>
                </c:pt>
                <c:pt idx="5955">
                  <c:v>0.5224561403509218</c:v>
                </c:pt>
                <c:pt idx="5956">
                  <c:v>0.52254385964916794</c:v>
                </c:pt>
                <c:pt idx="5957">
                  <c:v>0.52263157894741352</c:v>
                </c:pt>
                <c:pt idx="5958">
                  <c:v>0.5227192982456591</c:v>
                </c:pt>
                <c:pt idx="5959">
                  <c:v>0.52280701754390502</c:v>
                </c:pt>
                <c:pt idx="5960">
                  <c:v>0.5228947368421506</c:v>
                </c:pt>
                <c:pt idx="5961">
                  <c:v>0.52298245614039585</c:v>
                </c:pt>
                <c:pt idx="5962">
                  <c:v>0.52307017543864143</c:v>
                </c:pt>
                <c:pt idx="5963">
                  <c:v>0.52315789473688701</c:v>
                </c:pt>
                <c:pt idx="5964">
                  <c:v>0.52324561403513303</c:v>
                </c:pt>
                <c:pt idx="5965">
                  <c:v>0.5233333333333785</c:v>
                </c:pt>
                <c:pt idx="5966">
                  <c:v>0.52342105263162375</c:v>
                </c:pt>
                <c:pt idx="5967">
                  <c:v>0.523508771929869</c:v>
                </c:pt>
                <c:pt idx="5968">
                  <c:v>0.52359649122811491</c:v>
                </c:pt>
                <c:pt idx="5969">
                  <c:v>0.52368421052636061</c:v>
                </c:pt>
                <c:pt idx="5970">
                  <c:v>0.52377192982460608</c:v>
                </c:pt>
                <c:pt idx="5971">
                  <c:v>0.52385964912285166</c:v>
                </c:pt>
                <c:pt idx="5972">
                  <c:v>0.52394736842109724</c:v>
                </c:pt>
                <c:pt idx="5973">
                  <c:v>0.52403508771934249</c:v>
                </c:pt>
                <c:pt idx="5974">
                  <c:v>0.52412280701758862</c:v>
                </c:pt>
                <c:pt idx="5975">
                  <c:v>0.52421052631583398</c:v>
                </c:pt>
                <c:pt idx="5976">
                  <c:v>0.52429824561408001</c:v>
                </c:pt>
                <c:pt idx="5977">
                  <c:v>0.52438596491232448</c:v>
                </c:pt>
                <c:pt idx="5978">
                  <c:v>0.52447368421057072</c:v>
                </c:pt>
                <c:pt idx="5979">
                  <c:v>0.52456140350881664</c:v>
                </c:pt>
                <c:pt idx="5980">
                  <c:v>0.52464912280706189</c:v>
                </c:pt>
                <c:pt idx="5981">
                  <c:v>0.52473684210530769</c:v>
                </c:pt>
                <c:pt idx="5982">
                  <c:v>0.52482456140355305</c:v>
                </c:pt>
                <c:pt idx="5983">
                  <c:v>0.52491228070179818</c:v>
                </c:pt>
                <c:pt idx="5984">
                  <c:v>0.52500000000004421</c:v>
                </c:pt>
                <c:pt idx="5985">
                  <c:v>0.52508771929828979</c:v>
                </c:pt>
                <c:pt idx="5986">
                  <c:v>0.52517543859653593</c:v>
                </c:pt>
                <c:pt idx="5987">
                  <c:v>0.52526315789478062</c:v>
                </c:pt>
                <c:pt idx="5988">
                  <c:v>0.52535087719302664</c:v>
                </c:pt>
                <c:pt idx="5989">
                  <c:v>0.52543859649127211</c:v>
                </c:pt>
                <c:pt idx="5990">
                  <c:v>0.52552631578951758</c:v>
                </c:pt>
                <c:pt idx="5991">
                  <c:v>0.52561403508776328</c:v>
                </c:pt>
                <c:pt idx="5992">
                  <c:v>0.52570175438600919</c:v>
                </c:pt>
                <c:pt idx="5993">
                  <c:v>0.52578947368425477</c:v>
                </c:pt>
                <c:pt idx="5994">
                  <c:v>0.52587719298250002</c:v>
                </c:pt>
                <c:pt idx="5995">
                  <c:v>0.5259649122807456</c:v>
                </c:pt>
                <c:pt idx="5996">
                  <c:v>0.52605263157899151</c:v>
                </c:pt>
                <c:pt idx="5997">
                  <c:v>0.52614035087723632</c:v>
                </c:pt>
                <c:pt idx="5998">
                  <c:v>0.52622807017548279</c:v>
                </c:pt>
                <c:pt idx="5999">
                  <c:v>0.52631578947372759</c:v>
                </c:pt>
                <c:pt idx="6000">
                  <c:v>0.52640350877197317</c:v>
                </c:pt>
                <c:pt idx="6001">
                  <c:v>0.52649122807021909</c:v>
                </c:pt>
                <c:pt idx="6002">
                  <c:v>0.52657894736846467</c:v>
                </c:pt>
                <c:pt idx="6003">
                  <c:v>0.52666666666671025</c:v>
                </c:pt>
                <c:pt idx="6004">
                  <c:v>0.52675438596495527</c:v>
                </c:pt>
                <c:pt idx="6005">
                  <c:v>0.52684210526320141</c:v>
                </c:pt>
                <c:pt idx="6006">
                  <c:v>0.52692982456144732</c:v>
                </c:pt>
                <c:pt idx="6007">
                  <c:v>0.52701754385969257</c:v>
                </c:pt>
                <c:pt idx="6008">
                  <c:v>0.52710526315793782</c:v>
                </c:pt>
                <c:pt idx="6009">
                  <c:v>0.52719298245618373</c:v>
                </c:pt>
                <c:pt idx="6010">
                  <c:v>0.52728070175442898</c:v>
                </c:pt>
                <c:pt idx="6011">
                  <c:v>0.52736842105267456</c:v>
                </c:pt>
                <c:pt idx="6012">
                  <c:v>0.52745614035092014</c:v>
                </c:pt>
                <c:pt idx="6013">
                  <c:v>0.52754385964916639</c:v>
                </c:pt>
                <c:pt idx="6014">
                  <c:v>0.52763157894741153</c:v>
                </c:pt>
                <c:pt idx="6015">
                  <c:v>0.52771929824565722</c:v>
                </c:pt>
                <c:pt idx="6016">
                  <c:v>0.52780701754390313</c:v>
                </c:pt>
                <c:pt idx="6017">
                  <c:v>0.5278947368421486</c:v>
                </c:pt>
                <c:pt idx="6018">
                  <c:v>0.5279824561403943</c:v>
                </c:pt>
                <c:pt idx="6019">
                  <c:v>0.52807017543863954</c:v>
                </c:pt>
                <c:pt idx="6020">
                  <c:v>0.52815789473688513</c:v>
                </c:pt>
                <c:pt idx="6021">
                  <c:v>0.52824561403513104</c:v>
                </c:pt>
                <c:pt idx="6022">
                  <c:v>0.52833333333337662</c:v>
                </c:pt>
                <c:pt idx="6023">
                  <c:v>0.5284210526316222</c:v>
                </c:pt>
                <c:pt idx="6024">
                  <c:v>0.52850877192986712</c:v>
                </c:pt>
                <c:pt idx="6025">
                  <c:v>0.52859649122811303</c:v>
                </c:pt>
                <c:pt idx="6026">
                  <c:v>0.52868421052635861</c:v>
                </c:pt>
                <c:pt idx="6027">
                  <c:v>0.52877192982460419</c:v>
                </c:pt>
                <c:pt idx="6028">
                  <c:v>0.52885964912284977</c:v>
                </c:pt>
                <c:pt idx="6029">
                  <c:v>0.52894736842109535</c:v>
                </c:pt>
                <c:pt idx="6030">
                  <c:v>0.5290350877193406</c:v>
                </c:pt>
                <c:pt idx="6031">
                  <c:v>0.52912280701758663</c:v>
                </c:pt>
                <c:pt idx="6032">
                  <c:v>0.5292105263158321</c:v>
                </c:pt>
                <c:pt idx="6033">
                  <c:v>0.52929824561407801</c:v>
                </c:pt>
                <c:pt idx="6034">
                  <c:v>0.5293859649123227</c:v>
                </c:pt>
                <c:pt idx="6035">
                  <c:v>0.52947368421056851</c:v>
                </c:pt>
                <c:pt idx="6036">
                  <c:v>0.52956140350881464</c:v>
                </c:pt>
                <c:pt idx="6037">
                  <c:v>0.52964912280706</c:v>
                </c:pt>
                <c:pt idx="6038">
                  <c:v>0.52973684210530569</c:v>
                </c:pt>
                <c:pt idx="6039">
                  <c:v>0.5298245614035515</c:v>
                </c:pt>
                <c:pt idx="6040">
                  <c:v>0.5299122807017963</c:v>
                </c:pt>
                <c:pt idx="6041">
                  <c:v>0.53000000000004233</c:v>
                </c:pt>
                <c:pt idx="6042">
                  <c:v>0.53008771929828791</c:v>
                </c:pt>
                <c:pt idx="6043">
                  <c:v>0.53017543859653393</c:v>
                </c:pt>
                <c:pt idx="6044">
                  <c:v>0.53026315789477907</c:v>
                </c:pt>
                <c:pt idx="6045">
                  <c:v>0.53035087719302465</c:v>
                </c:pt>
                <c:pt idx="6046">
                  <c:v>0.53043859649127023</c:v>
                </c:pt>
                <c:pt idx="6047">
                  <c:v>0.53052631578951559</c:v>
                </c:pt>
                <c:pt idx="6048">
                  <c:v>0.53061403508776139</c:v>
                </c:pt>
                <c:pt idx="6049">
                  <c:v>0.53070175438600731</c:v>
                </c:pt>
                <c:pt idx="6050">
                  <c:v>0.530789473684253</c:v>
                </c:pt>
                <c:pt idx="6051">
                  <c:v>0.53087719298249814</c:v>
                </c:pt>
                <c:pt idx="6052">
                  <c:v>0.53096491228074372</c:v>
                </c:pt>
                <c:pt idx="6053">
                  <c:v>0.53105263157898963</c:v>
                </c:pt>
                <c:pt idx="6054">
                  <c:v>0.53114035087723455</c:v>
                </c:pt>
                <c:pt idx="6055">
                  <c:v>0.5312280701754809</c:v>
                </c:pt>
                <c:pt idx="6056">
                  <c:v>0.53131578947372571</c:v>
                </c:pt>
                <c:pt idx="6057">
                  <c:v>0.53140350877197118</c:v>
                </c:pt>
                <c:pt idx="6058">
                  <c:v>0.5314912280702172</c:v>
                </c:pt>
                <c:pt idx="6059">
                  <c:v>0.53157894736846278</c:v>
                </c:pt>
                <c:pt idx="6060">
                  <c:v>0.5316666666667087</c:v>
                </c:pt>
                <c:pt idx="6061">
                  <c:v>0.53175438596495339</c:v>
                </c:pt>
                <c:pt idx="6062">
                  <c:v>0.53184210526319964</c:v>
                </c:pt>
                <c:pt idx="6063">
                  <c:v>0.53192982456144544</c:v>
                </c:pt>
                <c:pt idx="6064">
                  <c:v>0.53201754385969058</c:v>
                </c:pt>
                <c:pt idx="6065">
                  <c:v>0.53210526315793627</c:v>
                </c:pt>
                <c:pt idx="6066">
                  <c:v>0.53219298245618185</c:v>
                </c:pt>
                <c:pt idx="6067">
                  <c:v>0.5322807017544271</c:v>
                </c:pt>
                <c:pt idx="6068">
                  <c:v>0.53236842105267268</c:v>
                </c:pt>
                <c:pt idx="6069">
                  <c:v>0.53245614035091826</c:v>
                </c:pt>
                <c:pt idx="6070">
                  <c:v>0.53254385964916451</c:v>
                </c:pt>
                <c:pt idx="6071">
                  <c:v>0.53263157894740976</c:v>
                </c:pt>
                <c:pt idx="6072">
                  <c:v>0.53271929824565534</c:v>
                </c:pt>
                <c:pt idx="6073">
                  <c:v>0.53280701754390125</c:v>
                </c:pt>
                <c:pt idx="6074">
                  <c:v>0.53289473684214661</c:v>
                </c:pt>
                <c:pt idx="6075">
                  <c:v>0.53298245614039241</c:v>
                </c:pt>
                <c:pt idx="6076">
                  <c:v>0.53307017543863766</c:v>
                </c:pt>
                <c:pt idx="6077">
                  <c:v>0.53315789473688324</c:v>
                </c:pt>
                <c:pt idx="6078">
                  <c:v>0.53324561403512916</c:v>
                </c:pt>
                <c:pt idx="6079">
                  <c:v>0.53333333333337463</c:v>
                </c:pt>
                <c:pt idx="6080">
                  <c:v>0.53342105263162032</c:v>
                </c:pt>
                <c:pt idx="6081">
                  <c:v>0.53350877192986557</c:v>
                </c:pt>
                <c:pt idx="6082">
                  <c:v>0.53359649122811115</c:v>
                </c:pt>
                <c:pt idx="6083">
                  <c:v>0.53368421052635673</c:v>
                </c:pt>
                <c:pt idx="6084">
                  <c:v>0.53377192982460231</c:v>
                </c:pt>
                <c:pt idx="6085">
                  <c:v>0.53385964912284789</c:v>
                </c:pt>
                <c:pt idx="6086">
                  <c:v>0.53394736842109369</c:v>
                </c:pt>
                <c:pt idx="6087">
                  <c:v>0.53403508771933872</c:v>
                </c:pt>
                <c:pt idx="6088">
                  <c:v>0.53412280701758463</c:v>
                </c:pt>
                <c:pt idx="6089">
                  <c:v>0.53421052631583021</c:v>
                </c:pt>
                <c:pt idx="6090">
                  <c:v>0.53429824561407613</c:v>
                </c:pt>
                <c:pt idx="6091">
                  <c:v>0.53438596491232093</c:v>
                </c:pt>
                <c:pt idx="6092">
                  <c:v>0.53447368421056696</c:v>
                </c:pt>
                <c:pt idx="6093">
                  <c:v>0.53456140350881265</c:v>
                </c:pt>
                <c:pt idx="6094">
                  <c:v>0.53464912280705812</c:v>
                </c:pt>
                <c:pt idx="6095">
                  <c:v>0.5347368421053037</c:v>
                </c:pt>
                <c:pt idx="6096">
                  <c:v>0.53482456140354961</c:v>
                </c:pt>
                <c:pt idx="6097">
                  <c:v>0.53491228070179442</c:v>
                </c:pt>
                <c:pt idx="6098">
                  <c:v>0.53500000000004044</c:v>
                </c:pt>
                <c:pt idx="6099">
                  <c:v>0.53508771929828602</c:v>
                </c:pt>
                <c:pt idx="6100">
                  <c:v>0.53517543859653194</c:v>
                </c:pt>
                <c:pt idx="6101">
                  <c:v>0.53526315789477719</c:v>
                </c:pt>
                <c:pt idx="6102">
                  <c:v>0.5353508771930231</c:v>
                </c:pt>
                <c:pt idx="6103">
                  <c:v>0.53543859649126802</c:v>
                </c:pt>
                <c:pt idx="6104">
                  <c:v>0.5355263157895136</c:v>
                </c:pt>
                <c:pt idx="6105">
                  <c:v>0.53561403508775951</c:v>
                </c:pt>
                <c:pt idx="6106">
                  <c:v>0.53570175438600542</c:v>
                </c:pt>
                <c:pt idx="6107">
                  <c:v>0.53578947368425101</c:v>
                </c:pt>
                <c:pt idx="6108">
                  <c:v>0.53587719298249625</c:v>
                </c:pt>
                <c:pt idx="6109">
                  <c:v>0.53596491228074183</c:v>
                </c:pt>
                <c:pt idx="6110">
                  <c:v>0.53605263157898764</c:v>
                </c:pt>
                <c:pt idx="6111">
                  <c:v>0.53614035087723266</c:v>
                </c:pt>
                <c:pt idx="6112">
                  <c:v>0.53622807017547902</c:v>
                </c:pt>
                <c:pt idx="6113">
                  <c:v>0.53631578947372416</c:v>
                </c:pt>
                <c:pt idx="6114">
                  <c:v>0.53640350877196896</c:v>
                </c:pt>
                <c:pt idx="6115">
                  <c:v>0.53649122807021532</c:v>
                </c:pt>
                <c:pt idx="6116">
                  <c:v>0.5365789473684609</c:v>
                </c:pt>
                <c:pt idx="6117">
                  <c:v>0.5366666666667067</c:v>
                </c:pt>
                <c:pt idx="6118">
                  <c:v>0.53675438596495151</c:v>
                </c:pt>
                <c:pt idx="6119">
                  <c:v>0.53684210526319764</c:v>
                </c:pt>
                <c:pt idx="6120">
                  <c:v>0.53692982456144356</c:v>
                </c:pt>
                <c:pt idx="6121">
                  <c:v>0.53701754385968858</c:v>
                </c:pt>
                <c:pt idx="6122">
                  <c:v>0.53710526315793439</c:v>
                </c:pt>
                <c:pt idx="6123">
                  <c:v>0.5371929824561803</c:v>
                </c:pt>
                <c:pt idx="6124">
                  <c:v>0.53728070175442522</c:v>
                </c:pt>
                <c:pt idx="6125">
                  <c:v>0.5373684210526708</c:v>
                </c:pt>
                <c:pt idx="6126">
                  <c:v>0.53745614035091627</c:v>
                </c:pt>
                <c:pt idx="6127">
                  <c:v>0.53754385964916263</c:v>
                </c:pt>
                <c:pt idx="6128">
                  <c:v>0.53763157894740787</c:v>
                </c:pt>
                <c:pt idx="6129">
                  <c:v>0.53771929824565345</c:v>
                </c:pt>
                <c:pt idx="6130">
                  <c:v>0.53780701754389992</c:v>
                </c:pt>
                <c:pt idx="6131">
                  <c:v>0.53789473684214462</c:v>
                </c:pt>
                <c:pt idx="6132">
                  <c:v>0.53798245614039053</c:v>
                </c:pt>
                <c:pt idx="6133">
                  <c:v>0.53807017543863578</c:v>
                </c:pt>
                <c:pt idx="6134">
                  <c:v>0.53815789473688169</c:v>
                </c:pt>
                <c:pt idx="6135">
                  <c:v>0.53824561403512738</c:v>
                </c:pt>
                <c:pt idx="6136">
                  <c:v>0.53833333333337263</c:v>
                </c:pt>
                <c:pt idx="6137">
                  <c:v>0.53842105263161844</c:v>
                </c:pt>
                <c:pt idx="6138">
                  <c:v>0.53850877192986357</c:v>
                </c:pt>
                <c:pt idx="6139">
                  <c:v>0.5385964912281096</c:v>
                </c:pt>
                <c:pt idx="6140">
                  <c:v>0.53868421052635485</c:v>
                </c:pt>
                <c:pt idx="6141">
                  <c:v>0.53877192982460043</c:v>
                </c:pt>
                <c:pt idx="6142">
                  <c:v>0.53885964912284601</c:v>
                </c:pt>
                <c:pt idx="6143">
                  <c:v>0.5389473684210917</c:v>
                </c:pt>
                <c:pt idx="6144">
                  <c:v>0.53903508771933717</c:v>
                </c:pt>
                <c:pt idx="6145">
                  <c:v>0.53912280701758275</c:v>
                </c:pt>
                <c:pt idx="6146">
                  <c:v>0.53921052631582833</c:v>
                </c:pt>
                <c:pt idx="6147">
                  <c:v>0.53929824561407425</c:v>
                </c:pt>
                <c:pt idx="6148">
                  <c:v>0.53938596491231916</c:v>
                </c:pt>
                <c:pt idx="6149">
                  <c:v>0.53947368421056507</c:v>
                </c:pt>
                <c:pt idx="6150">
                  <c:v>0.53956140350881099</c:v>
                </c:pt>
                <c:pt idx="6151">
                  <c:v>0.53964912280705624</c:v>
                </c:pt>
                <c:pt idx="6152">
                  <c:v>0.53973684210530182</c:v>
                </c:pt>
                <c:pt idx="6153">
                  <c:v>0.53982456140354762</c:v>
                </c:pt>
                <c:pt idx="6154">
                  <c:v>0.53991228070179265</c:v>
                </c:pt>
                <c:pt idx="6155">
                  <c:v>0.54000000000003867</c:v>
                </c:pt>
                <c:pt idx="6156">
                  <c:v>0.54008771929828414</c:v>
                </c:pt>
                <c:pt idx="6157">
                  <c:v>0.54017543859653006</c:v>
                </c:pt>
                <c:pt idx="6158">
                  <c:v>0.5402631578947753</c:v>
                </c:pt>
                <c:pt idx="6159">
                  <c:v>0.54035087719302122</c:v>
                </c:pt>
                <c:pt idx="6160">
                  <c:v>0.54043859649126647</c:v>
                </c:pt>
                <c:pt idx="6161">
                  <c:v>0.54052631578951171</c:v>
                </c:pt>
                <c:pt idx="6162">
                  <c:v>0.54061403508775752</c:v>
                </c:pt>
                <c:pt idx="6163">
                  <c:v>0.54070175438600354</c:v>
                </c:pt>
                <c:pt idx="6164">
                  <c:v>0.54078947368424912</c:v>
                </c:pt>
                <c:pt idx="6165">
                  <c:v>0.5408771929824947</c:v>
                </c:pt>
                <c:pt idx="6166">
                  <c:v>0.54096491228073995</c:v>
                </c:pt>
                <c:pt idx="6167">
                  <c:v>0.54105263157898564</c:v>
                </c:pt>
                <c:pt idx="6168">
                  <c:v>0.54114035087723078</c:v>
                </c:pt>
                <c:pt idx="6169">
                  <c:v>0.54122807017547703</c:v>
                </c:pt>
                <c:pt idx="6170">
                  <c:v>0.54131578947372228</c:v>
                </c:pt>
                <c:pt idx="6171">
                  <c:v>0.54140350877196708</c:v>
                </c:pt>
                <c:pt idx="6172">
                  <c:v>0.54149122807021344</c:v>
                </c:pt>
                <c:pt idx="6173">
                  <c:v>0.54157894736845902</c:v>
                </c:pt>
                <c:pt idx="6174">
                  <c:v>0.5416666666667046</c:v>
                </c:pt>
                <c:pt idx="6175">
                  <c:v>0.54175438596494985</c:v>
                </c:pt>
                <c:pt idx="6176">
                  <c:v>0.54184210526319609</c:v>
                </c:pt>
                <c:pt idx="6177">
                  <c:v>0.54192982456144179</c:v>
                </c:pt>
                <c:pt idx="6178">
                  <c:v>0.54201754385968659</c:v>
                </c:pt>
                <c:pt idx="6179">
                  <c:v>0.5421052631579325</c:v>
                </c:pt>
                <c:pt idx="6180">
                  <c:v>0.54219298245617842</c:v>
                </c:pt>
                <c:pt idx="6181">
                  <c:v>0.54228070175442356</c:v>
                </c:pt>
                <c:pt idx="6182">
                  <c:v>0.54236842105266858</c:v>
                </c:pt>
                <c:pt idx="6183">
                  <c:v>0.54245614035091427</c:v>
                </c:pt>
                <c:pt idx="6184">
                  <c:v>0.54254385964916063</c:v>
                </c:pt>
                <c:pt idx="6185">
                  <c:v>0.54263157894740599</c:v>
                </c:pt>
                <c:pt idx="6186">
                  <c:v>0.54271929824565168</c:v>
                </c:pt>
                <c:pt idx="6187">
                  <c:v>0.54280701754389793</c:v>
                </c:pt>
                <c:pt idx="6188">
                  <c:v>0.54289473684214273</c:v>
                </c:pt>
                <c:pt idx="6189">
                  <c:v>0.54298245614038865</c:v>
                </c:pt>
                <c:pt idx="6190">
                  <c:v>0.5430701754386339</c:v>
                </c:pt>
                <c:pt idx="6191">
                  <c:v>0.5431578947368797</c:v>
                </c:pt>
                <c:pt idx="6192">
                  <c:v>0.54324561403512572</c:v>
                </c:pt>
                <c:pt idx="6193">
                  <c:v>0.54333333333337064</c:v>
                </c:pt>
                <c:pt idx="6194">
                  <c:v>0.54342105263161655</c:v>
                </c:pt>
                <c:pt idx="6195">
                  <c:v>0.54350877192986158</c:v>
                </c:pt>
                <c:pt idx="6196">
                  <c:v>0.5435964912281076</c:v>
                </c:pt>
                <c:pt idx="6197">
                  <c:v>0.5436842105263533</c:v>
                </c:pt>
                <c:pt idx="6198">
                  <c:v>0.54377192982459865</c:v>
                </c:pt>
                <c:pt idx="6199">
                  <c:v>0.54385964912284412</c:v>
                </c:pt>
                <c:pt idx="6200">
                  <c:v>0.54394736842108971</c:v>
                </c:pt>
                <c:pt idx="6201">
                  <c:v>0.54403508771933529</c:v>
                </c:pt>
                <c:pt idx="6202">
                  <c:v>0.5441228070175812</c:v>
                </c:pt>
                <c:pt idx="6203">
                  <c:v>0.54421052631582645</c:v>
                </c:pt>
                <c:pt idx="6204">
                  <c:v>0.54429824561407236</c:v>
                </c:pt>
                <c:pt idx="6205">
                  <c:v>0.54438596491231717</c:v>
                </c:pt>
                <c:pt idx="6206">
                  <c:v>0.54447368421056319</c:v>
                </c:pt>
                <c:pt idx="6207">
                  <c:v>0.54456140350880911</c:v>
                </c:pt>
                <c:pt idx="6208">
                  <c:v>0.54464912280705435</c:v>
                </c:pt>
                <c:pt idx="6209">
                  <c:v>0.54473684210529993</c:v>
                </c:pt>
                <c:pt idx="6210">
                  <c:v>0.54482456140354563</c:v>
                </c:pt>
                <c:pt idx="6211">
                  <c:v>0.54491228070179076</c:v>
                </c:pt>
                <c:pt idx="6212">
                  <c:v>0.54500000000003668</c:v>
                </c:pt>
                <c:pt idx="6213">
                  <c:v>0.54508771929828259</c:v>
                </c:pt>
                <c:pt idx="6214">
                  <c:v>0.54517543859652828</c:v>
                </c:pt>
                <c:pt idx="6215">
                  <c:v>0.54526315789477342</c:v>
                </c:pt>
                <c:pt idx="6216">
                  <c:v>0.54535087719301933</c:v>
                </c:pt>
                <c:pt idx="6217">
                  <c:v>0.54543859649126458</c:v>
                </c:pt>
                <c:pt idx="6218">
                  <c:v>0.54552631578951016</c:v>
                </c:pt>
                <c:pt idx="6219">
                  <c:v>0.54561403508775552</c:v>
                </c:pt>
                <c:pt idx="6220">
                  <c:v>0.54570175438600166</c:v>
                </c:pt>
                <c:pt idx="6221">
                  <c:v>0.54578947368424724</c:v>
                </c:pt>
                <c:pt idx="6222">
                  <c:v>0.5458771929824926</c:v>
                </c:pt>
                <c:pt idx="6223">
                  <c:v>0.5459649122807384</c:v>
                </c:pt>
                <c:pt idx="6224">
                  <c:v>0.54605263157898365</c:v>
                </c:pt>
                <c:pt idx="6225">
                  <c:v>0.5461403508772289</c:v>
                </c:pt>
                <c:pt idx="6226">
                  <c:v>0.54622807017547514</c:v>
                </c:pt>
                <c:pt idx="6227">
                  <c:v>0.54631578947372039</c:v>
                </c:pt>
                <c:pt idx="6228">
                  <c:v>0.5464035087719652</c:v>
                </c:pt>
                <c:pt idx="6229">
                  <c:v>0.54649122807021155</c:v>
                </c:pt>
                <c:pt idx="6230">
                  <c:v>0.54657894736845714</c:v>
                </c:pt>
                <c:pt idx="6231">
                  <c:v>0.54666666666670272</c:v>
                </c:pt>
                <c:pt idx="6232">
                  <c:v>0.54675438596494796</c:v>
                </c:pt>
                <c:pt idx="6233">
                  <c:v>0.54684210526319421</c:v>
                </c:pt>
                <c:pt idx="6234">
                  <c:v>0.5469298245614399</c:v>
                </c:pt>
                <c:pt idx="6235">
                  <c:v>0.54701754385968471</c:v>
                </c:pt>
                <c:pt idx="6236">
                  <c:v>0.54710526315793051</c:v>
                </c:pt>
                <c:pt idx="6237">
                  <c:v>0.54719298245617654</c:v>
                </c:pt>
                <c:pt idx="6238">
                  <c:v>0.54728070175442156</c:v>
                </c:pt>
                <c:pt idx="6239">
                  <c:v>0.54736842105266681</c:v>
                </c:pt>
                <c:pt idx="6240">
                  <c:v>0.54745614035091239</c:v>
                </c:pt>
                <c:pt idx="6241">
                  <c:v>0.54754385964915864</c:v>
                </c:pt>
                <c:pt idx="6242">
                  <c:v>0.54763157894740411</c:v>
                </c:pt>
                <c:pt idx="6243">
                  <c:v>0.54771929824564969</c:v>
                </c:pt>
                <c:pt idx="6244">
                  <c:v>0.54780701754389605</c:v>
                </c:pt>
                <c:pt idx="6245">
                  <c:v>0.54789473684214085</c:v>
                </c:pt>
                <c:pt idx="6246">
                  <c:v>0.54798245614038665</c:v>
                </c:pt>
                <c:pt idx="6247">
                  <c:v>0.54807017543863201</c:v>
                </c:pt>
                <c:pt idx="6248">
                  <c:v>0.5481578947368777</c:v>
                </c:pt>
                <c:pt idx="6249">
                  <c:v>0.54824561403512373</c:v>
                </c:pt>
                <c:pt idx="6250">
                  <c:v>0.54833333333336876</c:v>
                </c:pt>
                <c:pt idx="6251">
                  <c:v>0.54842105263161478</c:v>
                </c:pt>
                <c:pt idx="6252">
                  <c:v>0.54850877192985958</c:v>
                </c:pt>
                <c:pt idx="6253">
                  <c:v>0.54859649122810561</c:v>
                </c:pt>
                <c:pt idx="6254">
                  <c:v>0.54868421052635141</c:v>
                </c:pt>
                <c:pt idx="6255">
                  <c:v>0.54877192982459699</c:v>
                </c:pt>
                <c:pt idx="6256">
                  <c:v>0.54885964912284224</c:v>
                </c:pt>
                <c:pt idx="6257">
                  <c:v>0.54894736842108782</c:v>
                </c:pt>
                <c:pt idx="6258">
                  <c:v>0.5490350877193334</c:v>
                </c:pt>
                <c:pt idx="6259">
                  <c:v>0.54912280701757932</c:v>
                </c:pt>
                <c:pt idx="6260">
                  <c:v>0.54921052631582468</c:v>
                </c:pt>
                <c:pt idx="6261">
                  <c:v>0.5492982456140707</c:v>
                </c:pt>
                <c:pt idx="6262">
                  <c:v>0.54938596491231528</c:v>
                </c:pt>
                <c:pt idx="6263">
                  <c:v>0.54947368421056131</c:v>
                </c:pt>
                <c:pt idx="6264">
                  <c:v>0.54956140350880722</c:v>
                </c:pt>
                <c:pt idx="6265">
                  <c:v>0.54964912280705269</c:v>
                </c:pt>
                <c:pt idx="6266">
                  <c:v>0.54973684210529805</c:v>
                </c:pt>
                <c:pt idx="6267">
                  <c:v>0.54982456140354363</c:v>
                </c:pt>
                <c:pt idx="6268">
                  <c:v>0.54991228070178888</c:v>
                </c:pt>
                <c:pt idx="6269">
                  <c:v>0.55000000000003479</c:v>
                </c:pt>
                <c:pt idx="6270">
                  <c:v>0.5500877192982806</c:v>
                </c:pt>
                <c:pt idx="6271">
                  <c:v>0.55017543859652662</c:v>
                </c:pt>
                <c:pt idx="6272">
                  <c:v>0.55026315789477154</c:v>
                </c:pt>
                <c:pt idx="6273">
                  <c:v>0.55035087719301745</c:v>
                </c:pt>
                <c:pt idx="6274">
                  <c:v>0.55043859649126259</c:v>
                </c:pt>
                <c:pt idx="6275">
                  <c:v>0.55052631578950828</c:v>
                </c:pt>
                <c:pt idx="6276">
                  <c:v>0.55061403508775386</c:v>
                </c:pt>
                <c:pt idx="6277">
                  <c:v>0.55070175438599978</c:v>
                </c:pt>
                <c:pt idx="6278">
                  <c:v>0.55078947368424536</c:v>
                </c:pt>
                <c:pt idx="6279">
                  <c:v>0.5508771929824906</c:v>
                </c:pt>
                <c:pt idx="6280">
                  <c:v>0.55096491228073652</c:v>
                </c:pt>
                <c:pt idx="6281">
                  <c:v>0.5510526315789821</c:v>
                </c:pt>
                <c:pt idx="6282">
                  <c:v>0.55114035087722701</c:v>
                </c:pt>
                <c:pt idx="6283">
                  <c:v>0.55122807017547326</c:v>
                </c:pt>
                <c:pt idx="6284">
                  <c:v>0.55131578947371851</c:v>
                </c:pt>
                <c:pt idx="6285">
                  <c:v>0.55140350877196331</c:v>
                </c:pt>
                <c:pt idx="6286">
                  <c:v>0.55149122807020967</c:v>
                </c:pt>
                <c:pt idx="6287">
                  <c:v>0.55157894736845525</c:v>
                </c:pt>
                <c:pt idx="6288">
                  <c:v>0.55166666666670083</c:v>
                </c:pt>
                <c:pt idx="6289">
                  <c:v>0.55175438596494608</c:v>
                </c:pt>
                <c:pt idx="6290">
                  <c:v>0.55184210526319233</c:v>
                </c:pt>
                <c:pt idx="6291">
                  <c:v>0.55192982456143802</c:v>
                </c:pt>
                <c:pt idx="6292">
                  <c:v>0.55201754385968316</c:v>
                </c:pt>
                <c:pt idx="6293">
                  <c:v>0.55210526315792852</c:v>
                </c:pt>
                <c:pt idx="6294">
                  <c:v>0.55219298245617465</c:v>
                </c:pt>
                <c:pt idx="6295">
                  <c:v>0.55228070175441957</c:v>
                </c:pt>
                <c:pt idx="6296">
                  <c:v>0.55236842105266515</c:v>
                </c:pt>
                <c:pt idx="6297">
                  <c:v>0.55245614035091051</c:v>
                </c:pt>
                <c:pt idx="6298">
                  <c:v>0.55254385964915664</c:v>
                </c:pt>
                <c:pt idx="6299">
                  <c:v>0.55263157894740222</c:v>
                </c:pt>
                <c:pt idx="6300">
                  <c:v>0.55271929824564781</c:v>
                </c:pt>
                <c:pt idx="6301">
                  <c:v>0.55280701754389416</c:v>
                </c:pt>
                <c:pt idx="6302">
                  <c:v>0.5528947368421393</c:v>
                </c:pt>
                <c:pt idx="6303">
                  <c:v>0.55298245614038488</c:v>
                </c:pt>
                <c:pt idx="6304">
                  <c:v>0.55307017543863013</c:v>
                </c:pt>
                <c:pt idx="6305">
                  <c:v>0.55315789473687571</c:v>
                </c:pt>
                <c:pt idx="6306">
                  <c:v>0.55324561403512185</c:v>
                </c:pt>
                <c:pt idx="6307">
                  <c:v>0.55333333333336687</c:v>
                </c:pt>
                <c:pt idx="6308">
                  <c:v>0.5534210526316129</c:v>
                </c:pt>
                <c:pt idx="6309">
                  <c:v>0.5535087719298577</c:v>
                </c:pt>
                <c:pt idx="6310">
                  <c:v>0.55359649122810362</c:v>
                </c:pt>
                <c:pt idx="6311">
                  <c:v>0.55368421052634953</c:v>
                </c:pt>
                <c:pt idx="6312">
                  <c:v>0.55377192982459511</c:v>
                </c:pt>
                <c:pt idx="6313">
                  <c:v>0.55385964912284069</c:v>
                </c:pt>
                <c:pt idx="6314">
                  <c:v>0.55394736842108594</c:v>
                </c:pt>
                <c:pt idx="6315">
                  <c:v>0.55403508771933152</c:v>
                </c:pt>
                <c:pt idx="6316">
                  <c:v>0.55412280701757743</c:v>
                </c:pt>
                <c:pt idx="6317">
                  <c:v>0.55421052631582268</c:v>
                </c:pt>
                <c:pt idx="6318">
                  <c:v>0.5542982456140686</c:v>
                </c:pt>
                <c:pt idx="6319">
                  <c:v>0.55438596491231329</c:v>
                </c:pt>
                <c:pt idx="6320">
                  <c:v>0.55447368421055943</c:v>
                </c:pt>
                <c:pt idx="6321">
                  <c:v>0.55456140350880534</c:v>
                </c:pt>
                <c:pt idx="6322">
                  <c:v>0.5546491228070507</c:v>
                </c:pt>
                <c:pt idx="6323">
                  <c:v>0.5547368421052965</c:v>
                </c:pt>
                <c:pt idx="6324">
                  <c:v>0.55482456140354175</c:v>
                </c:pt>
                <c:pt idx="6325">
                  <c:v>0.554912280701787</c:v>
                </c:pt>
                <c:pt idx="6326">
                  <c:v>0.55500000000003291</c:v>
                </c:pt>
                <c:pt idx="6327">
                  <c:v>0.5550877192982786</c:v>
                </c:pt>
                <c:pt idx="6328">
                  <c:v>0.55517543859652474</c:v>
                </c:pt>
                <c:pt idx="6329">
                  <c:v>0.55526315789476921</c:v>
                </c:pt>
                <c:pt idx="6330">
                  <c:v>0.55535087719301568</c:v>
                </c:pt>
                <c:pt idx="6331">
                  <c:v>0.55543859649126059</c:v>
                </c:pt>
                <c:pt idx="6332">
                  <c:v>0.5555263157895064</c:v>
                </c:pt>
                <c:pt idx="6333">
                  <c:v>0.55561403508775198</c:v>
                </c:pt>
                <c:pt idx="6334">
                  <c:v>0.555701754385998</c:v>
                </c:pt>
                <c:pt idx="6335">
                  <c:v>0.55578947368424358</c:v>
                </c:pt>
                <c:pt idx="6336">
                  <c:v>0.55587719298248872</c:v>
                </c:pt>
                <c:pt idx="6337">
                  <c:v>0.55596491228073464</c:v>
                </c:pt>
                <c:pt idx="6338">
                  <c:v>0.55605263157898022</c:v>
                </c:pt>
                <c:pt idx="6339">
                  <c:v>0.55614035087722546</c:v>
                </c:pt>
                <c:pt idx="6340">
                  <c:v>0.5562280701754716</c:v>
                </c:pt>
                <c:pt idx="6341">
                  <c:v>0.55631578947371652</c:v>
                </c:pt>
                <c:pt idx="6342">
                  <c:v>0.55640350877196154</c:v>
                </c:pt>
                <c:pt idx="6343">
                  <c:v>0.55649122807020779</c:v>
                </c:pt>
                <c:pt idx="6344">
                  <c:v>0.5565789473684537</c:v>
                </c:pt>
                <c:pt idx="6345">
                  <c:v>0.55666666666669895</c:v>
                </c:pt>
                <c:pt idx="6346">
                  <c:v>0.5567543859649442</c:v>
                </c:pt>
                <c:pt idx="6347">
                  <c:v>0.55684210526319045</c:v>
                </c:pt>
                <c:pt idx="6348">
                  <c:v>0.55692982456143603</c:v>
                </c:pt>
                <c:pt idx="6349">
                  <c:v>0.55701754385968127</c:v>
                </c:pt>
                <c:pt idx="6350">
                  <c:v>0.55710526315792686</c:v>
                </c:pt>
                <c:pt idx="6351">
                  <c:v>0.55719298245617277</c:v>
                </c:pt>
                <c:pt idx="6352">
                  <c:v>0.55728070175441768</c:v>
                </c:pt>
                <c:pt idx="6353">
                  <c:v>0.55736842105266315</c:v>
                </c:pt>
                <c:pt idx="6354">
                  <c:v>0.55745614035090885</c:v>
                </c:pt>
                <c:pt idx="6355">
                  <c:v>0.55754385964915509</c:v>
                </c:pt>
                <c:pt idx="6356">
                  <c:v>0.55763157894740034</c:v>
                </c:pt>
                <c:pt idx="6357">
                  <c:v>0.55771929824564592</c:v>
                </c:pt>
                <c:pt idx="6358">
                  <c:v>0.55780701754389239</c:v>
                </c:pt>
                <c:pt idx="6359">
                  <c:v>0.55789473684213742</c:v>
                </c:pt>
                <c:pt idx="6360">
                  <c:v>0.557982456140383</c:v>
                </c:pt>
                <c:pt idx="6361">
                  <c:v>0.55807017543862825</c:v>
                </c:pt>
                <c:pt idx="6362">
                  <c:v>0.55815789473687383</c:v>
                </c:pt>
                <c:pt idx="6363">
                  <c:v>0.55824561403511985</c:v>
                </c:pt>
                <c:pt idx="6364">
                  <c:v>0.55833333333336499</c:v>
                </c:pt>
                <c:pt idx="6365">
                  <c:v>0.55842105263161101</c:v>
                </c:pt>
                <c:pt idx="6366">
                  <c:v>0.55850877192985582</c:v>
                </c:pt>
                <c:pt idx="6367">
                  <c:v>0.55859649122810173</c:v>
                </c:pt>
                <c:pt idx="6368">
                  <c:v>0.55868421052634765</c:v>
                </c:pt>
                <c:pt idx="6369">
                  <c:v>0.55877192982459323</c:v>
                </c:pt>
                <c:pt idx="6370">
                  <c:v>0.5588596491228387</c:v>
                </c:pt>
                <c:pt idx="6371">
                  <c:v>0.55894736842108439</c:v>
                </c:pt>
                <c:pt idx="6372">
                  <c:v>0.55903508771932953</c:v>
                </c:pt>
                <c:pt idx="6373">
                  <c:v>0.55912280701757555</c:v>
                </c:pt>
                <c:pt idx="6374">
                  <c:v>0.5592105263158208</c:v>
                </c:pt>
                <c:pt idx="6375">
                  <c:v>0.5592982456140666</c:v>
                </c:pt>
                <c:pt idx="6376">
                  <c:v>0.55938596491231141</c:v>
                </c:pt>
                <c:pt idx="6377">
                  <c:v>0.55947368421055754</c:v>
                </c:pt>
                <c:pt idx="6378">
                  <c:v>0.55956140350880346</c:v>
                </c:pt>
                <c:pt idx="6379">
                  <c:v>0.5596491228070487</c:v>
                </c:pt>
                <c:pt idx="6380">
                  <c:v>0.55973684210529462</c:v>
                </c:pt>
                <c:pt idx="6381">
                  <c:v>0.5598245614035402</c:v>
                </c:pt>
                <c:pt idx="6382">
                  <c:v>0.55991228070178511</c:v>
                </c:pt>
                <c:pt idx="6383">
                  <c:v>0.56000000000003103</c:v>
                </c:pt>
                <c:pt idx="6384">
                  <c:v>0.56008771929827661</c:v>
                </c:pt>
                <c:pt idx="6385">
                  <c:v>0.56017543859652275</c:v>
                </c:pt>
                <c:pt idx="6386">
                  <c:v>0.56026315789476744</c:v>
                </c:pt>
                <c:pt idx="6387">
                  <c:v>0.5603508771930138</c:v>
                </c:pt>
                <c:pt idx="6388">
                  <c:v>0.5604385964912586</c:v>
                </c:pt>
                <c:pt idx="6389">
                  <c:v>0.56052631578950451</c:v>
                </c:pt>
                <c:pt idx="6390">
                  <c:v>0.5606140350877501</c:v>
                </c:pt>
                <c:pt idx="6391">
                  <c:v>0.56070175438599601</c:v>
                </c:pt>
                <c:pt idx="6392">
                  <c:v>0.56078947368424181</c:v>
                </c:pt>
                <c:pt idx="6393">
                  <c:v>0.56087719298248684</c:v>
                </c:pt>
                <c:pt idx="6394">
                  <c:v>0.56096491228073264</c:v>
                </c:pt>
                <c:pt idx="6395">
                  <c:v>0.56105263157897833</c:v>
                </c:pt>
                <c:pt idx="6396">
                  <c:v>0.56114035087722358</c:v>
                </c:pt>
                <c:pt idx="6397">
                  <c:v>0.5612280701754695</c:v>
                </c:pt>
                <c:pt idx="6398">
                  <c:v>0.56131578947371452</c:v>
                </c:pt>
                <c:pt idx="6399">
                  <c:v>0.56140350877195966</c:v>
                </c:pt>
                <c:pt idx="6400">
                  <c:v>0.56149122807020591</c:v>
                </c:pt>
                <c:pt idx="6401">
                  <c:v>0.5615789473684516</c:v>
                </c:pt>
                <c:pt idx="6402">
                  <c:v>0.5616666666666974</c:v>
                </c:pt>
                <c:pt idx="6403">
                  <c:v>0.5617543859649422</c:v>
                </c:pt>
                <c:pt idx="6404">
                  <c:v>0.56184210526318856</c:v>
                </c:pt>
                <c:pt idx="6405">
                  <c:v>0.56192982456143414</c:v>
                </c:pt>
                <c:pt idx="6406">
                  <c:v>0.56201754385967939</c:v>
                </c:pt>
                <c:pt idx="6407">
                  <c:v>0.56210526315792497</c:v>
                </c:pt>
                <c:pt idx="6408">
                  <c:v>0.56219298245617089</c:v>
                </c:pt>
                <c:pt idx="6409">
                  <c:v>0.5622807017544158</c:v>
                </c:pt>
                <c:pt idx="6410">
                  <c:v>0.56236842105266127</c:v>
                </c:pt>
                <c:pt idx="6411">
                  <c:v>0.56245614035090696</c:v>
                </c:pt>
                <c:pt idx="6412">
                  <c:v>0.56254385964915321</c:v>
                </c:pt>
                <c:pt idx="6413">
                  <c:v>0.56263157894739868</c:v>
                </c:pt>
                <c:pt idx="6414">
                  <c:v>0.56271929824564404</c:v>
                </c:pt>
                <c:pt idx="6415">
                  <c:v>0.5628070175438904</c:v>
                </c:pt>
                <c:pt idx="6416">
                  <c:v>0.56289473684213553</c:v>
                </c:pt>
                <c:pt idx="6417">
                  <c:v>0.56298245614038112</c:v>
                </c:pt>
                <c:pt idx="6418">
                  <c:v>0.5630701754386267</c:v>
                </c:pt>
                <c:pt idx="6419">
                  <c:v>0.56315789473687194</c:v>
                </c:pt>
                <c:pt idx="6420">
                  <c:v>0.56324561403511808</c:v>
                </c:pt>
                <c:pt idx="6421">
                  <c:v>0.56333333333336311</c:v>
                </c:pt>
                <c:pt idx="6422">
                  <c:v>0.56342105263160902</c:v>
                </c:pt>
                <c:pt idx="6423">
                  <c:v>0.56350877192985427</c:v>
                </c:pt>
                <c:pt idx="6424">
                  <c:v>0.56359649122809985</c:v>
                </c:pt>
                <c:pt idx="6425">
                  <c:v>0.56368421052634565</c:v>
                </c:pt>
                <c:pt idx="6426">
                  <c:v>0.56377192982459134</c:v>
                </c:pt>
                <c:pt idx="6427">
                  <c:v>0.5638596491228367</c:v>
                </c:pt>
                <c:pt idx="6428">
                  <c:v>0.56394736842108251</c:v>
                </c:pt>
                <c:pt idx="6429">
                  <c:v>0.56403508771932753</c:v>
                </c:pt>
                <c:pt idx="6430">
                  <c:v>0.56412280701757378</c:v>
                </c:pt>
                <c:pt idx="6431">
                  <c:v>0.56421052631581892</c:v>
                </c:pt>
                <c:pt idx="6432">
                  <c:v>0.56429824561406461</c:v>
                </c:pt>
                <c:pt idx="6433">
                  <c:v>0.56438596491230975</c:v>
                </c:pt>
                <c:pt idx="6434">
                  <c:v>0.56447368421055566</c:v>
                </c:pt>
                <c:pt idx="6435">
                  <c:v>0.56456140350880168</c:v>
                </c:pt>
                <c:pt idx="6436">
                  <c:v>0.56464912280704682</c:v>
                </c:pt>
                <c:pt idx="6437">
                  <c:v>0.56473684210529262</c:v>
                </c:pt>
                <c:pt idx="6438">
                  <c:v>0.56482456140353832</c:v>
                </c:pt>
                <c:pt idx="6439">
                  <c:v>0.56491228070178356</c:v>
                </c:pt>
                <c:pt idx="6440">
                  <c:v>0.56500000000002915</c:v>
                </c:pt>
                <c:pt idx="6441">
                  <c:v>0.56508771929827473</c:v>
                </c:pt>
                <c:pt idx="6442">
                  <c:v>0.56517543859652086</c:v>
                </c:pt>
                <c:pt idx="6443">
                  <c:v>0.56526315789476556</c:v>
                </c:pt>
                <c:pt idx="6444">
                  <c:v>0.56535087719301191</c:v>
                </c:pt>
                <c:pt idx="6445">
                  <c:v>0.56543859649125672</c:v>
                </c:pt>
                <c:pt idx="6446">
                  <c:v>0.56552631578950252</c:v>
                </c:pt>
                <c:pt idx="6447">
                  <c:v>0.56561403508774821</c:v>
                </c:pt>
                <c:pt idx="6448">
                  <c:v>0.56570175438599413</c:v>
                </c:pt>
                <c:pt idx="6449">
                  <c:v>0.56578947368423982</c:v>
                </c:pt>
                <c:pt idx="6450">
                  <c:v>0.56587719298248529</c:v>
                </c:pt>
                <c:pt idx="6451">
                  <c:v>0.56596491228073065</c:v>
                </c:pt>
                <c:pt idx="6452">
                  <c:v>0.56605263157897645</c:v>
                </c:pt>
                <c:pt idx="6453">
                  <c:v>0.56614035087722159</c:v>
                </c:pt>
                <c:pt idx="6454">
                  <c:v>0.56622807017546761</c:v>
                </c:pt>
                <c:pt idx="6455">
                  <c:v>0.56631578947371286</c:v>
                </c:pt>
                <c:pt idx="6456">
                  <c:v>0.56640350877195778</c:v>
                </c:pt>
                <c:pt idx="6457">
                  <c:v>0.56649122807020402</c:v>
                </c:pt>
                <c:pt idx="6458">
                  <c:v>0.5665789473684496</c:v>
                </c:pt>
                <c:pt idx="6459">
                  <c:v>0.56666666666669552</c:v>
                </c:pt>
                <c:pt idx="6460">
                  <c:v>0.56675438596494032</c:v>
                </c:pt>
                <c:pt idx="6461">
                  <c:v>0.56684210526318679</c:v>
                </c:pt>
                <c:pt idx="6462">
                  <c:v>0.56692982456143226</c:v>
                </c:pt>
                <c:pt idx="6463">
                  <c:v>0.56701754385967751</c:v>
                </c:pt>
                <c:pt idx="6464">
                  <c:v>0.56710526315792309</c:v>
                </c:pt>
                <c:pt idx="6465">
                  <c:v>0.56719298245616867</c:v>
                </c:pt>
                <c:pt idx="6466">
                  <c:v>0.56728070175441392</c:v>
                </c:pt>
                <c:pt idx="6467">
                  <c:v>0.56736842105265928</c:v>
                </c:pt>
                <c:pt idx="6468">
                  <c:v>0.56745614035090508</c:v>
                </c:pt>
                <c:pt idx="6469">
                  <c:v>0.56754385964915133</c:v>
                </c:pt>
                <c:pt idx="6470">
                  <c:v>0.56763157894739669</c:v>
                </c:pt>
                <c:pt idx="6471">
                  <c:v>0.56771929824564249</c:v>
                </c:pt>
                <c:pt idx="6472">
                  <c:v>0.56780701754388863</c:v>
                </c:pt>
                <c:pt idx="6473">
                  <c:v>0.56789473684213365</c:v>
                </c:pt>
                <c:pt idx="6474">
                  <c:v>0.56798245614037923</c:v>
                </c:pt>
                <c:pt idx="6475">
                  <c:v>0.5680701754386247</c:v>
                </c:pt>
                <c:pt idx="6476">
                  <c:v>0.56815789473687039</c:v>
                </c:pt>
                <c:pt idx="6477">
                  <c:v>0.56824561403511609</c:v>
                </c:pt>
                <c:pt idx="6478">
                  <c:v>0.56833333333336122</c:v>
                </c:pt>
                <c:pt idx="6479">
                  <c:v>0.56842105263160714</c:v>
                </c:pt>
                <c:pt idx="6480">
                  <c:v>0.56850877192985239</c:v>
                </c:pt>
                <c:pt idx="6481">
                  <c:v>0.5685964912280983</c:v>
                </c:pt>
                <c:pt idx="6482">
                  <c:v>0.56868421052634388</c:v>
                </c:pt>
                <c:pt idx="6483">
                  <c:v>0.56877192982458946</c:v>
                </c:pt>
                <c:pt idx="6484">
                  <c:v>0.56885964912283471</c:v>
                </c:pt>
                <c:pt idx="6485">
                  <c:v>0.56894736842108062</c:v>
                </c:pt>
                <c:pt idx="6486">
                  <c:v>0.56903508771932587</c:v>
                </c:pt>
                <c:pt idx="6487">
                  <c:v>0.5691228070175719</c:v>
                </c:pt>
                <c:pt idx="6488">
                  <c:v>0.56921052631581703</c:v>
                </c:pt>
                <c:pt idx="6489">
                  <c:v>0.56929824561406261</c:v>
                </c:pt>
                <c:pt idx="6490">
                  <c:v>0.56938596491230786</c:v>
                </c:pt>
                <c:pt idx="6491">
                  <c:v>0.56947368421055378</c:v>
                </c:pt>
                <c:pt idx="6492">
                  <c:v>0.56956140350879991</c:v>
                </c:pt>
                <c:pt idx="6493">
                  <c:v>0.56964912280704494</c:v>
                </c:pt>
                <c:pt idx="6494">
                  <c:v>0.56973684210529063</c:v>
                </c:pt>
                <c:pt idx="6495">
                  <c:v>0.56982456140353643</c:v>
                </c:pt>
                <c:pt idx="6496">
                  <c:v>0.56991228070178157</c:v>
                </c:pt>
                <c:pt idx="6497">
                  <c:v>0.5700000000000276</c:v>
                </c:pt>
                <c:pt idx="6498">
                  <c:v>0.57008771929827284</c:v>
                </c:pt>
                <c:pt idx="6499">
                  <c:v>0.57017543859651898</c:v>
                </c:pt>
                <c:pt idx="6500">
                  <c:v>0.57026315789476367</c:v>
                </c:pt>
                <c:pt idx="6501">
                  <c:v>0.57035087719301003</c:v>
                </c:pt>
                <c:pt idx="6502">
                  <c:v>0.57043859649125517</c:v>
                </c:pt>
                <c:pt idx="6503">
                  <c:v>0.57052631578950053</c:v>
                </c:pt>
                <c:pt idx="6504">
                  <c:v>0.57061403508774633</c:v>
                </c:pt>
                <c:pt idx="6505">
                  <c:v>0.57070175438599224</c:v>
                </c:pt>
                <c:pt idx="6506">
                  <c:v>0.57078947368423794</c:v>
                </c:pt>
                <c:pt idx="6507">
                  <c:v>0.57087719298248341</c:v>
                </c:pt>
                <c:pt idx="6508">
                  <c:v>0.57096491228072865</c:v>
                </c:pt>
                <c:pt idx="6509">
                  <c:v>0.57105263157897468</c:v>
                </c:pt>
                <c:pt idx="6510">
                  <c:v>0.57114035087721959</c:v>
                </c:pt>
                <c:pt idx="6511">
                  <c:v>0.57122807017546562</c:v>
                </c:pt>
                <c:pt idx="6512">
                  <c:v>0.57131578947371098</c:v>
                </c:pt>
                <c:pt idx="6513">
                  <c:v>0.571403508771956</c:v>
                </c:pt>
                <c:pt idx="6514">
                  <c:v>0.57149122807020214</c:v>
                </c:pt>
                <c:pt idx="6515">
                  <c:v>0.57157894736844772</c:v>
                </c:pt>
                <c:pt idx="6516">
                  <c:v>0.57166666666669363</c:v>
                </c:pt>
                <c:pt idx="6517">
                  <c:v>0.57175438596493855</c:v>
                </c:pt>
                <c:pt idx="6518">
                  <c:v>0.57184210526318491</c:v>
                </c:pt>
                <c:pt idx="6519">
                  <c:v>0.5719298245614306</c:v>
                </c:pt>
                <c:pt idx="6520">
                  <c:v>0.57201754385967551</c:v>
                </c:pt>
                <c:pt idx="6521">
                  <c:v>0.57210526315792121</c:v>
                </c:pt>
                <c:pt idx="6522">
                  <c:v>0.57219298245616679</c:v>
                </c:pt>
                <c:pt idx="6523">
                  <c:v>0.57228070175441237</c:v>
                </c:pt>
                <c:pt idx="6524">
                  <c:v>0.57236842105265739</c:v>
                </c:pt>
                <c:pt idx="6525">
                  <c:v>0.5724561403509032</c:v>
                </c:pt>
                <c:pt idx="6526">
                  <c:v>0.57254385964914944</c:v>
                </c:pt>
                <c:pt idx="6527">
                  <c:v>0.57263157894739469</c:v>
                </c:pt>
                <c:pt idx="6528">
                  <c:v>0.57271929824564061</c:v>
                </c:pt>
                <c:pt idx="6529">
                  <c:v>0.57280701754388674</c:v>
                </c:pt>
                <c:pt idx="6530">
                  <c:v>0.57289473684213177</c:v>
                </c:pt>
                <c:pt idx="6531">
                  <c:v>0.57298245614037735</c:v>
                </c:pt>
                <c:pt idx="6532">
                  <c:v>0.5730701754386226</c:v>
                </c:pt>
                <c:pt idx="6533">
                  <c:v>0.57315789473686818</c:v>
                </c:pt>
                <c:pt idx="6534">
                  <c:v>0.57324561403511443</c:v>
                </c:pt>
                <c:pt idx="6535">
                  <c:v>0.57333333333335934</c:v>
                </c:pt>
                <c:pt idx="6536">
                  <c:v>0.57342105263160525</c:v>
                </c:pt>
                <c:pt idx="6537">
                  <c:v>0.5735087719298505</c:v>
                </c:pt>
                <c:pt idx="6538">
                  <c:v>0.57359649122809642</c:v>
                </c:pt>
                <c:pt idx="6539">
                  <c:v>0.573684210526342</c:v>
                </c:pt>
                <c:pt idx="6540">
                  <c:v>0.5737719298245878</c:v>
                </c:pt>
                <c:pt idx="6541">
                  <c:v>0.57385964912283283</c:v>
                </c:pt>
                <c:pt idx="6542">
                  <c:v>0.57394736842107863</c:v>
                </c:pt>
                <c:pt idx="6543">
                  <c:v>0.57403508771932399</c:v>
                </c:pt>
                <c:pt idx="6544">
                  <c:v>0.57412280701756968</c:v>
                </c:pt>
                <c:pt idx="6545">
                  <c:v>0.57421052631581515</c:v>
                </c:pt>
                <c:pt idx="6546">
                  <c:v>0.57429824561406073</c:v>
                </c:pt>
                <c:pt idx="6547">
                  <c:v>0.57438596491230598</c:v>
                </c:pt>
                <c:pt idx="6548">
                  <c:v>0.57447368421055189</c:v>
                </c:pt>
                <c:pt idx="6549">
                  <c:v>0.57456140350879792</c:v>
                </c:pt>
                <c:pt idx="6550">
                  <c:v>0.57464912280704339</c:v>
                </c:pt>
                <c:pt idx="6551">
                  <c:v>0.57473684210528864</c:v>
                </c:pt>
                <c:pt idx="6552">
                  <c:v>0.57482456140353455</c:v>
                </c:pt>
                <c:pt idx="6553">
                  <c:v>0.57491228070177958</c:v>
                </c:pt>
                <c:pt idx="6554">
                  <c:v>0.5750000000000256</c:v>
                </c:pt>
                <c:pt idx="6555">
                  <c:v>0.57508771929827129</c:v>
                </c:pt>
                <c:pt idx="6556">
                  <c:v>0.57517543859651721</c:v>
                </c:pt>
                <c:pt idx="6557">
                  <c:v>0.57526315789476179</c:v>
                </c:pt>
                <c:pt idx="6558">
                  <c:v>0.57535087719300804</c:v>
                </c:pt>
                <c:pt idx="6559">
                  <c:v>0.57543859649125328</c:v>
                </c:pt>
                <c:pt idx="6560">
                  <c:v>0.57552631578949887</c:v>
                </c:pt>
                <c:pt idx="6561">
                  <c:v>0.57561403508774445</c:v>
                </c:pt>
                <c:pt idx="6562">
                  <c:v>0.57570175438599036</c:v>
                </c:pt>
                <c:pt idx="6563">
                  <c:v>0.57578947368423594</c:v>
                </c:pt>
                <c:pt idx="6564">
                  <c:v>0.57587719298248152</c:v>
                </c:pt>
                <c:pt idx="6565">
                  <c:v>0.5759649122807271</c:v>
                </c:pt>
                <c:pt idx="6566">
                  <c:v>0.5760526315789728</c:v>
                </c:pt>
                <c:pt idx="6567">
                  <c:v>0.5761403508772176</c:v>
                </c:pt>
                <c:pt idx="6568">
                  <c:v>0.57622807017546362</c:v>
                </c:pt>
                <c:pt idx="6569">
                  <c:v>0.57631578947370909</c:v>
                </c:pt>
                <c:pt idx="6570">
                  <c:v>0.57640350877195401</c:v>
                </c:pt>
                <c:pt idx="6571">
                  <c:v>0.57649122807020059</c:v>
                </c:pt>
                <c:pt idx="6572">
                  <c:v>0.57657894736844584</c:v>
                </c:pt>
                <c:pt idx="6573">
                  <c:v>0.57666666666669164</c:v>
                </c:pt>
                <c:pt idx="6574">
                  <c:v>0.57675438596493667</c:v>
                </c:pt>
                <c:pt idx="6575">
                  <c:v>0.57684210526318302</c:v>
                </c:pt>
                <c:pt idx="6576">
                  <c:v>0.57692982456142872</c:v>
                </c:pt>
                <c:pt idx="6577">
                  <c:v>0.57701754385967352</c:v>
                </c:pt>
                <c:pt idx="6578">
                  <c:v>0.57710526315791932</c:v>
                </c:pt>
                <c:pt idx="6579">
                  <c:v>0.5771929824561649</c:v>
                </c:pt>
                <c:pt idx="6580">
                  <c:v>0.57728070175441049</c:v>
                </c:pt>
                <c:pt idx="6581">
                  <c:v>0.57736842105265562</c:v>
                </c:pt>
                <c:pt idx="6582">
                  <c:v>0.5774561403509012</c:v>
                </c:pt>
                <c:pt idx="6583">
                  <c:v>0.57754385964914756</c:v>
                </c:pt>
                <c:pt idx="6584">
                  <c:v>0.57763157894739281</c:v>
                </c:pt>
                <c:pt idx="6585">
                  <c:v>0.57771929824563861</c:v>
                </c:pt>
                <c:pt idx="6586">
                  <c:v>0.57780701754388486</c:v>
                </c:pt>
                <c:pt idx="6587">
                  <c:v>0.57789473684212989</c:v>
                </c:pt>
                <c:pt idx="6588">
                  <c:v>0.57798245614037558</c:v>
                </c:pt>
                <c:pt idx="6589">
                  <c:v>0.57807017543862071</c:v>
                </c:pt>
                <c:pt idx="6590">
                  <c:v>0.5781578947368663</c:v>
                </c:pt>
                <c:pt idx="6591">
                  <c:v>0.57824561403511254</c:v>
                </c:pt>
                <c:pt idx="6592">
                  <c:v>0.57833333333335768</c:v>
                </c:pt>
                <c:pt idx="6593">
                  <c:v>0.57842105263160348</c:v>
                </c:pt>
                <c:pt idx="6594">
                  <c:v>0.57850877192984851</c:v>
                </c:pt>
                <c:pt idx="6595">
                  <c:v>0.57859649122809453</c:v>
                </c:pt>
                <c:pt idx="6596">
                  <c:v>0.57868421052634011</c:v>
                </c:pt>
                <c:pt idx="6597">
                  <c:v>0.57877192982458592</c:v>
                </c:pt>
                <c:pt idx="6598">
                  <c:v>0.57885964912283094</c:v>
                </c:pt>
                <c:pt idx="6599">
                  <c:v>0.57894736842107664</c:v>
                </c:pt>
                <c:pt idx="6600">
                  <c:v>0.57903508771932211</c:v>
                </c:pt>
                <c:pt idx="6601">
                  <c:v>0.57912280701756769</c:v>
                </c:pt>
                <c:pt idx="6602">
                  <c:v>0.5792105263158136</c:v>
                </c:pt>
                <c:pt idx="6603">
                  <c:v>0.57929824561405885</c:v>
                </c:pt>
                <c:pt idx="6604">
                  <c:v>0.5793859649123041</c:v>
                </c:pt>
                <c:pt idx="6605">
                  <c:v>0.57947368421055001</c:v>
                </c:pt>
                <c:pt idx="6606">
                  <c:v>0.57956140350879604</c:v>
                </c:pt>
                <c:pt idx="6607">
                  <c:v>0.57964912280704151</c:v>
                </c:pt>
                <c:pt idx="6608">
                  <c:v>0.57973684210528675</c:v>
                </c:pt>
                <c:pt idx="6609">
                  <c:v>0.57982456140353278</c:v>
                </c:pt>
                <c:pt idx="6610">
                  <c:v>0.57991228070177758</c:v>
                </c:pt>
                <c:pt idx="6611">
                  <c:v>0.5800000000000235</c:v>
                </c:pt>
                <c:pt idx="6612">
                  <c:v>0.58008771929826874</c:v>
                </c:pt>
                <c:pt idx="6613">
                  <c:v>0.58017543859651499</c:v>
                </c:pt>
                <c:pt idx="6614">
                  <c:v>0.58026315789475957</c:v>
                </c:pt>
                <c:pt idx="6615">
                  <c:v>0.58035087719300582</c:v>
                </c:pt>
                <c:pt idx="6616">
                  <c:v>0.58043859649125107</c:v>
                </c:pt>
                <c:pt idx="6617">
                  <c:v>0.58052631578949665</c:v>
                </c:pt>
                <c:pt idx="6618">
                  <c:v>0.58061403508774256</c:v>
                </c:pt>
                <c:pt idx="6619">
                  <c:v>0.58070175438598814</c:v>
                </c:pt>
                <c:pt idx="6620">
                  <c:v>0.58078947368423373</c:v>
                </c:pt>
                <c:pt idx="6621">
                  <c:v>0.58087719298247931</c:v>
                </c:pt>
                <c:pt idx="6622">
                  <c:v>0.58096491228072489</c:v>
                </c:pt>
                <c:pt idx="6623">
                  <c:v>0.58105263157897069</c:v>
                </c:pt>
                <c:pt idx="6624">
                  <c:v>0.58114035087721538</c:v>
                </c:pt>
                <c:pt idx="6625">
                  <c:v>0.58122807017546152</c:v>
                </c:pt>
                <c:pt idx="6626">
                  <c:v>0.58131578947370688</c:v>
                </c:pt>
                <c:pt idx="6627">
                  <c:v>0.5814035087719519</c:v>
                </c:pt>
                <c:pt idx="6628">
                  <c:v>0.5814912280701986</c:v>
                </c:pt>
                <c:pt idx="6629">
                  <c:v>0.58157894736844362</c:v>
                </c:pt>
                <c:pt idx="6630">
                  <c:v>0.58166666666668954</c:v>
                </c:pt>
                <c:pt idx="6631">
                  <c:v>0.58175438596493445</c:v>
                </c:pt>
                <c:pt idx="6632">
                  <c:v>0.5818421052631807</c:v>
                </c:pt>
                <c:pt idx="6633">
                  <c:v>0.58192982456142661</c:v>
                </c:pt>
                <c:pt idx="6634">
                  <c:v>0.58201754385967142</c:v>
                </c:pt>
                <c:pt idx="6635">
                  <c:v>0.58210526315791711</c:v>
                </c:pt>
                <c:pt idx="6636">
                  <c:v>0.58219298245616269</c:v>
                </c:pt>
                <c:pt idx="6637">
                  <c:v>0.58228070175440816</c:v>
                </c:pt>
                <c:pt idx="6638">
                  <c:v>0.58236842105265341</c:v>
                </c:pt>
                <c:pt idx="6639">
                  <c:v>0.58245614035089932</c:v>
                </c:pt>
                <c:pt idx="6640">
                  <c:v>0.58254385964914535</c:v>
                </c:pt>
                <c:pt idx="6641">
                  <c:v>0.58263157894739059</c:v>
                </c:pt>
                <c:pt idx="6642">
                  <c:v>0.58271929824563651</c:v>
                </c:pt>
                <c:pt idx="6643">
                  <c:v>0.58280701754388275</c:v>
                </c:pt>
                <c:pt idx="6644">
                  <c:v>0.58289473684212767</c:v>
                </c:pt>
                <c:pt idx="6645">
                  <c:v>0.58298245614037325</c:v>
                </c:pt>
                <c:pt idx="6646">
                  <c:v>0.5830701754386185</c:v>
                </c:pt>
                <c:pt idx="6647">
                  <c:v>0.58315789473686408</c:v>
                </c:pt>
                <c:pt idx="6648">
                  <c:v>0.58324561403511033</c:v>
                </c:pt>
                <c:pt idx="6649">
                  <c:v>0.58333333333335557</c:v>
                </c:pt>
                <c:pt idx="6650">
                  <c:v>0.58342105263160149</c:v>
                </c:pt>
                <c:pt idx="6651">
                  <c:v>0.58350877192984629</c:v>
                </c:pt>
                <c:pt idx="6652">
                  <c:v>0.58359649122809232</c:v>
                </c:pt>
                <c:pt idx="6653">
                  <c:v>0.5836842105263379</c:v>
                </c:pt>
                <c:pt idx="6654">
                  <c:v>0.5837719298245837</c:v>
                </c:pt>
                <c:pt idx="6655">
                  <c:v>0.58385964912282906</c:v>
                </c:pt>
                <c:pt idx="6656">
                  <c:v>0.58394736842107453</c:v>
                </c:pt>
                <c:pt idx="6657">
                  <c:v>0.58403508771931989</c:v>
                </c:pt>
                <c:pt idx="6658">
                  <c:v>0.58412280701756558</c:v>
                </c:pt>
                <c:pt idx="6659">
                  <c:v>0.58421052631581138</c:v>
                </c:pt>
                <c:pt idx="6660">
                  <c:v>0.58429824561405697</c:v>
                </c:pt>
                <c:pt idx="6661">
                  <c:v>0.58438596491230188</c:v>
                </c:pt>
                <c:pt idx="6662">
                  <c:v>0.58447368421054779</c:v>
                </c:pt>
                <c:pt idx="6663">
                  <c:v>0.58456140350879371</c:v>
                </c:pt>
                <c:pt idx="6664">
                  <c:v>0.58464912280703929</c:v>
                </c:pt>
                <c:pt idx="6665">
                  <c:v>0.58473684210528487</c:v>
                </c:pt>
                <c:pt idx="6666">
                  <c:v>0.58482456140353045</c:v>
                </c:pt>
                <c:pt idx="6667">
                  <c:v>0.58491228070177548</c:v>
                </c:pt>
                <c:pt idx="6668">
                  <c:v>0.5850000000000215</c:v>
                </c:pt>
                <c:pt idx="6669">
                  <c:v>0.58508771929826686</c:v>
                </c:pt>
                <c:pt idx="6670">
                  <c:v>0.58517543859651311</c:v>
                </c:pt>
                <c:pt idx="6671">
                  <c:v>0.5852631578947578</c:v>
                </c:pt>
                <c:pt idx="6672">
                  <c:v>0.58535087719300394</c:v>
                </c:pt>
                <c:pt idx="6673">
                  <c:v>0.58543859649124919</c:v>
                </c:pt>
                <c:pt idx="6674">
                  <c:v>0.58552631578949477</c:v>
                </c:pt>
                <c:pt idx="6675">
                  <c:v>0.58561403508774057</c:v>
                </c:pt>
                <c:pt idx="6676">
                  <c:v>0.58570175438598659</c:v>
                </c:pt>
                <c:pt idx="6677">
                  <c:v>0.58578947368423184</c:v>
                </c:pt>
                <c:pt idx="6678">
                  <c:v>0.58587719298247742</c:v>
                </c:pt>
                <c:pt idx="6679">
                  <c:v>0.585964912280723</c:v>
                </c:pt>
                <c:pt idx="6680">
                  <c:v>0.58605263157896859</c:v>
                </c:pt>
                <c:pt idx="6681">
                  <c:v>0.58614035087721372</c:v>
                </c:pt>
                <c:pt idx="6682">
                  <c:v>0.58622807017545953</c:v>
                </c:pt>
                <c:pt idx="6683">
                  <c:v>0.586315789473705</c:v>
                </c:pt>
                <c:pt idx="6684">
                  <c:v>0.58640350877195002</c:v>
                </c:pt>
                <c:pt idx="6685">
                  <c:v>0.5864912280701966</c:v>
                </c:pt>
                <c:pt idx="6686">
                  <c:v>0.58657894736844207</c:v>
                </c:pt>
                <c:pt idx="6687">
                  <c:v>0.58666666666668754</c:v>
                </c:pt>
                <c:pt idx="6688">
                  <c:v>0.58675438596493257</c:v>
                </c:pt>
                <c:pt idx="6689">
                  <c:v>0.58684210526317881</c:v>
                </c:pt>
                <c:pt idx="6690">
                  <c:v>0.58692982456142462</c:v>
                </c:pt>
                <c:pt idx="6691">
                  <c:v>0.5870175438596692</c:v>
                </c:pt>
                <c:pt idx="6692">
                  <c:v>0.58710526315791556</c:v>
                </c:pt>
                <c:pt idx="6693">
                  <c:v>0.58719298245616081</c:v>
                </c:pt>
                <c:pt idx="6694">
                  <c:v>0.58728070175440628</c:v>
                </c:pt>
                <c:pt idx="6695">
                  <c:v>0.58736842105265163</c:v>
                </c:pt>
                <c:pt idx="6696">
                  <c:v>0.58745614035089755</c:v>
                </c:pt>
                <c:pt idx="6697">
                  <c:v>0.58754385964914368</c:v>
                </c:pt>
                <c:pt idx="6698">
                  <c:v>0.58763157894738871</c:v>
                </c:pt>
                <c:pt idx="6699">
                  <c:v>0.58771929824563451</c:v>
                </c:pt>
                <c:pt idx="6700">
                  <c:v>0.58780701754388076</c:v>
                </c:pt>
                <c:pt idx="6701">
                  <c:v>0.58789473684212579</c:v>
                </c:pt>
                <c:pt idx="6702">
                  <c:v>0.5879824561403717</c:v>
                </c:pt>
                <c:pt idx="6703">
                  <c:v>0.58807017543861662</c:v>
                </c:pt>
                <c:pt idx="6704">
                  <c:v>0.5881578947368622</c:v>
                </c:pt>
                <c:pt idx="6705">
                  <c:v>0.58824561403510844</c:v>
                </c:pt>
                <c:pt idx="6706">
                  <c:v>0.58833333333335358</c:v>
                </c:pt>
                <c:pt idx="6707">
                  <c:v>0.58842105263159983</c:v>
                </c:pt>
                <c:pt idx="6708">
                  <c:v>0.5885087719298443</c:v>
                </c:pt>
                <c:pt idx="6709">
                  <c:v>0.58859649122809043</c:v>
                </c:pt>
                <c:pt idx="6710">
                  <c:v>0.58868421052633602</c:v>
                </c:pt>
                <c:pt idx="6711">
                  <c:v>0.5887719298245816</c:v>
                </c:pt>
                <c:pt idx="6712">
                  <c:v>0.58885964912282718</c:v>
                </c:pt>
                <c:pt idx="6713">
                  <c:v>0.58894736842107276</c:v>
                </c:pt>
                <c:pt idx="6714">
                  <c:v>0.58903508771931801</c:v>
                </c:pt>
                <c:pt idx="6715">
                  <c:v>0.58912280701756359</c:v>
                </c:pt>
                <c:pt idx="6716">
                  <c:v>0.5892105263158095</c:v>
                </c:pt>
                <c:pt idx="6717">
                  <c:v>0.58929824561405508</c:v>
                </c:pt>
                <c:pt idx="6718">
                  <c:v>0.5893859649123</c:v>
                </c:pt>
                <c:pt idx="6719">
                  <c:v>0.58947368421054591</c:v>
                </c:pt>
                <c:pt idx="6720">
                  <c:v>0.58956140350879183</c:v>
                </c:pt>
                <c:pt idx="6721">
                  <c:v>0.58964912280703741</c:v>
                </c:pt>
                <c:pt idx="6722">
                  <c:v>0.58973684210528299</c:v>
                </c:pt>
                <c:pt idx="6723">
                  <c:v>0.58982456140352868</c:v>
                </c:pt>
                <c:pt idx="6724">
                  <c:v>0.58991228070177348</c:v>
                </c:pt>
                <c:pt idx="6725">
                  <c:v>0.59000000000001951</c:v>
                </c:pt>
                <c:pt idx="6726">
                  <c:v>0.59008771929826498</c:v>
                </c:pt>
                <c:pt idx="6727">
                  <c:v>0.59017543859651123</c:v>
                </c:pt>
                <c:pt idx="6728">
                  <c:v>0.59026315789475603</c:v>
                </c:pt>
                <c:pt idx="6729">
                  <c:v>0.59035087719300205</c:v>
                </c:pt>
                <c:pt idx="6730">
                  <c:v>0.59043859649124719</c:v>
                </c:pt>
                <c:pt idx="6731">
                  <c:v>0.59052631578949288</c:v>
                </c:pt>
                <c:pt idx="6732">
                  <c:v>0.59061403508773858</c:v>
                </c:pt>
                <c:pt idx="6733">
                  <c:v>0.5907017543859846</c:v>
                </c:pt>
                <c:pt idx="6734">
                  <c:v>0.59078947368423029</c:v>
                </c:pt>
                <c:pt idx="6735">
                  <c:v>0.59087719298247554</c:v>
                </c:pt>
                <c:pt idx="6736">
                  <c:v>0.59096491228072112</c:v>
                </c:pt>
                <c:pt idx="6737">
                  <c:v>0.59105263157896659</c:v>
                </c:pt>
                <c:pt idx="6738">
                  <c:v>0.59114035087721195</c:v>
                </c:pt>
                <c:pt idx="6739">
                  <c:v>0.59122807017545786</c:v>
                </c:pt>
                <c:pt idx="6740">
                  <c:v>0.59131578947370311</c:v>
                </c:pt>
                <c:pt idx="6741">
                  <c:v>0.59140350877194814</c:v>
                </c:pt>
                <c:pt idx="6742">
                  <c:v>0.59149122807019461</c:v>
                </c:pt>
                <c:pt idx="6743">
                  <c:v>0.59157894736844019</c:v>
                </c:pt>
                <c:pt idx="6744">
                  <c:v>0.59166666666668577</c:v>
                </c:pt>
                <c:pt idx="6745">
                  <c:v>0.59175438596493068</c:v>
                </c:pt>
                <c:pt idx="6746">
                  <c:v>0.59184210526317693</c:v>
                </c:pt>
                <c:pt idx="6747">
                  <c:v>0.59192982456142262</c:v>
                </c:pt>
                <c:pt idx="6748">
                  <c:v>0.59201754385966732</c:v>
                </c:pt>
                <c:pt idx="6749">
                  <c:v>0.59210526315791356</c:v>
                </c:pt>
                <c:pt idx="6750">
                  <c:v>0.59219298245615926</c:v>
                </c:pt>
                <c:pt idx="6751">
                  <c:v>0.59228070175440428</c:v>
                </c:pt>
                <c:pt idx="6752">
                  <c:v>0.59236842105264975</c:v>
                </c:pt>
                <c:pt idx="6753">
                  <c:v>0.59245614035089567</c:v>
                </c:pt>
                <c:pt idx="6754">
                  <c:v>0.59254385964914169</c:v>
                </c:pt>
                <c:pt idx="6755">
                  <c:v>0.59263157894738716</c:v>
                </c:pt>
                <c:pt idx="6756">
                  <c:v>0.59271929824563252</c:v>
                </c:pt>
                <c:pt idx="6757">
                  <c:v>0.59280701754387899</c:v>
                </c:pt>
                <c:pt idx="6758">
                  <c:v>0.5928947368421239</c:v>
                </c:pt>
                <c:pt idx="6759">
                  <c:v>0.59298245614036948</c:v>
                </c:pt>
                <c:pt idx="6760">
                  <c:v>0.59307017543861507</c:v>
                </c:pt>
                <c:pt idx="6761">
                  <c:v>0.5931578947368602</c:v>
                </c:pt>
                <c:pt idx="6762">
                  <c:v>0.59324561403510656</c:v>
                </c:pt>
                <c:pt idx="6763">
                  <c:v>0.59333333333335159</c:v>
                </c:pt>
                <c:pt idx="6764">
                  <c:v>0.59342105263159783</c:v>
                </c:pt>
                <c:pt idx="6765">
                  <c:v>0.59350877192984253</c:v>
                </c:pt>
                <c:pt idx="6766">
                  <c:v>0.59359649122808855</c:v>
                </c:pt>
                <c:pt idx="6767">
                  <c:v>0.59368421052633413</c:v>
                </c:pt>
                <c:pt idx="6768">
                  <c:v>0.59377192982457971</c:v>
                </c:pt>
                <c:pt idx="6769">
                  <c:v>0.59385964912282529</c:v>
                </c:pt>
                <c:pt idx="6770">
                  <c:v>0.59394736842107088</c:v>
                </c:pt>
                <c:pt idx="6771">
                  <c:v>0.59403508771931646</c:v>
                </c:pt>
                <c:pt idx="6772">
                  <c:v>0.5941228070175617</c:v>
                </c:pt>
                <c:pt idx="6773">
                  <c:v>0.59421052631580751</c:v>
                </c:pt>
                <c:pt idx="6774">
                  <c:v>0.5942982456140532</c:v>
                </c:pt>
                <c:pt idx="6775">
                  <c:v>0.59438596491229823</c:v>
                </c:pt>
                <c:pt idx="6776">
                  <c:v>0.59447368421054436</c:v>
                </c:pt>
                <c:pt idx="6777">
                  <c:v>0.59456140350878994</c:v>
                </c:pt>
                <c:pt idx="6778">
                  <c:v>0.59464912280703552</c:v>
                </c:pt>
                <c:pt idx="6779">
                  <c:v>0.5947368421052811</c:v>
                </c:pt>
                <c:pt idx="6780">
                  <c:v>0.59482456140352669</c:v>
                </c:pt>
                <c:pt idx="6781">
                  <c:v>0.59491228070177182</c:v>
                </c:pt>
                <c:pt idx="6782">
                  <c:v>0.59500000000001751</c:v>
                </c:pt>
                <c:pt idx="6783">
                  <c:v>0.5950877192982631</c:v>
                </c:pt>
                <c:pt idx="6784">
                  <c:v>0.59517543859650934</c:v>
                </c:pt>
                <c:pt idx="6785">
                  <c:v>0.59526315789475426</c:v>
                </c:pt>
                <c:pt idx="6786">
                  <c:v>0.59535087719300051</c:v>
                </c:pt>
                <c:pt idx="6787">
                  <c:v>0.59543859649124531</c:v>
                </c:pt>
                <c:pt idx="6788">
                  <c:v>0.595526315789491</c:v>
                </c:pt>
                <c:pt idx="6789">
                  <c:v>0.59561403508773658</c:v>
                </c:pt>
                <c:pt idx="6790">
                  <c:v>0.59570175438598261</c:v>
                </c:pt>
                <c:pt idx="6791">
                  <c:v>0.59578947368422841</c:v>
                </c:pt>
                <c:pt idx="6792">
                  <c:v>0.59587719298247366</c:v>
                </c:pt>
                <c:pt idx="6793">
                  <c:v>0.59596491228071924</c:v>
                </c:pt>
                <c:pt idx="6794">
                  <c:v>0.59605263157896449</c:v>
                </c:pt>
                <c:pt idx="6795">
                  <c:v>0.59614035087721007</c:v>
                </c:pt>
                <c:pt idx="6796">
                  <c:v>0.59622807017545598</c:v>
                </c:pt>
                <c:pt idx="6797">
                  <c:v>0.59631578947370156</c:v>
                </c:pt>
                <c:pt idx="6798">
                  <c:v>0.59640350877194626</c:v>
                </c:pt>
                <c:pt idx="6799">
                  <c:v>0.59649122807019272</c:v>
                </c:pt>
                <c:pt idx="6800">
                  <c:v>0.59657894736843831</c:v>
                </c:pt>
                <c:pt idx="6801">
                  <c:v>0.59666666666668389</c:v>
                </c:pt>
                <c:pt idx="6802">
                  <c:v>0.59675438596492902</c:v>
                </c:pt>
                <c:pt idx="6803">
                  <c:v>0.59684210526317505</c:v>
                </c:pt>
                <c:pt idx="6804">
                  <c:v>0.59692982456142063</c:v>
                </c:pt>
                <c:pt idx="6805">
                  <c:v>0.59701754385966554</c:v>
                </c:pt>
                <c:pt idx="6806">
                  <c:v>0.59710526315791157</c:v>
                </c:pt>
                <c:pt idx="6807">
                  <c:v>0.59719298245615737</c:v>
                </c:pt>
                <c:pt idx="6808">
                  <c:v>0.5972807017544024</c:v>
                </c:pt>
                <c:pt idx="6809">
                  <c:v>0.59736842105264787</c:v>
                </c:pt>
                <c:pt idx="6810">
                  <c:v>0.59745614035089378</c:v>
                </c:pt>
                <c:pt idx="6811">
                  <c:v>0.5975438596491397</c:v>
                </c:pt>
                <c:pt idx="6812">
                  <c:v>0.59763157894738528</c:v>
                </c:pt>
                <c:pt idx="6813">
                  <c:v>0.59771929824563086</c:v>
                </c:pt>
                <c:pt idx="6814">
                  <c:v>0.59780701754387711</c:v>
                </c:pt>
                <c:pt idx="6815">
                  <c:v>0.59789473684212202</c:v>
                </c:pt>
                <c:pt idx="6816">
                  <c:v>0.59798245614036749</c:v>
                </c:pt>
                <c:pt idx="6817">
                  <c:v>0.59807017543861318</c:v>
                </c:pt>
                <c:pt idx="6818">
                  <c:v>0.59815789473685832</c:v>
                </c:pt>
                <c:pt idx="6819">
                  <c:v>0.59824561403510479</c:v>
                </c:pt>
                <c:pt idx="6820">
                  <c:v>0.59833333333334959</c:v>
                </c:pt>
                <c:pt idx="6821">
                  <c:v>0.59842105263159595</c:v>
                </c:pt>
                <c:pt idx="6822">
                  <c:v>0.59850877192984075</c:v>
                </c:pt>
                <c:pt idx="6823">
                  <c:v>0.59859649122808667</c:v>
                </c:pt>
                <c:pt idx="6824">
                  <c:v>0.59868421052633225</c:v>
                </c:pt>
                <c:pt idx="6825">
                  <c:v>0.59877192982457783</c:v>
                </c:pt>
                <c:pt idx="6826">
                  <c:v>0.59885964912282341</c:v>
                </c:pt>
                <c:pt idx="6827">
                  <c:v>0.59894736842106866</c:v>
                </c:pt>
                <c:pt idx="6828">
                  <c:v>0.59903508771931457</c:v>
                </c:pt>
                <c:pt idx="6829">
                  <c:v>0.59912280701755982</c:v>
                </c:pt>
                <c:pt idx="6830">
                  <c:v>0.59921052631580551</c:v>
                </c:pt>
                <c:pt idx="6831">
                  <c:v>0.59929824561405132</c:v>
                </c:pt>
                <c:pt idx="6832">
                  <c:v>0.59938596491229623</c:v>
                </c:pt>
                <c:pt idx="6833">
                  <c:v>0.59947368421054248</c:v>
                </c:pt>
                <c:pt idx="6834">
                  <c:v>0.59956140350878839</c:v>
                </c:pt>
                <c:pt idx="6835">
                  <c:v>0.59964912280703353</c:v>
                </c:pt>
                <c:pt idx="6836">
                  <c:v>0.59973684210527922</c:v>
                </c:pt>
                <c:pt idx="6837">
                  <c:v>0.5998245614035248</c:v>
                </c:pt>
                <c:pt idx="6838">
                  <c:v>0.59991228070177005</c:v>
                </c:pt>
                <c:pt idx="6839">
                  <c:v>0.6000000000000163</c:v>
                </c:pt>
                <c:pt idx="6840">
                  <c:v>0.60008771929826155</c:v>
                </c:pt>
                <c:pt idx="6841">
                  <c:v>0.6001754385965079</c:v>
                </c:pt>
                <c:pt idx="6842">
                  <c:v>0.60026315789475249</c:v>
                </c:pt>
                <c:pt idx="6843">
                  <c:v>0.60035087719299862</c:v>
                </c:pt>
                <c:pt idx="6844">
                  <c:v>0.60043859649124387</c:v>
                </c:pt>
                <c:pt idx="6845">
                  <c:v>0.60052631578948945</c:v>
                </c:pt>
                <c:pt idx="6846">
                  <c:v>0.60061403508773503</c:v>
                </c:pt>
                <c:pt idx="6847">
                  <c:v>0.60070175438598095</c:v>
                </c:pt>
                <c:pt idx="6848">
                  <c:v>0.60078947368422675</c:v>
                </c:pt>
                <c:pt idx="6849">
                  <c:v>0.60087719298247211</c:v>
                </c:pt>
                <c:pt idx="6850">
                  <c:v>0.60096491228071791</c:v>
                </c:pt>
                <c:pt idx="6851">
                  <c:v>0.60105263157896294</c:v>
                </c:pt>
                <c:pt idx="6852">
                  <c:v>0.60114035087720852</c:v>
                </c:pt>
                <c:pt idx="6853">
                  <c:v>0.60122807017545443</c:v>
                </c:pt>
                <c:pt idx="6854">
                  <c:v>0.60131578947369968</c:v>
                </c:pt>
                <c:pt idx="6855">
                  <c:v>0.60140350877194471</c:v>
                </c:pt>
                <c:pt idx="6856">
                  <c:v>0.60149122807019129</c:v>
                </c:pt>
                <c:pt idx="6857">
                  <c:v>0.60157894736843665</c:v>
                </c:pt>
                <c:pt idx="6858">
                  <c:v>0.60166666666668234</c:v>
                </c:pt>
                <c:pt idx="6859">
                  <c:v>0.60175438596492759</c:v>
                </c:pt>
                <c:pt idx="6860">
                  <c:v>0.60184210526317372</c:v>
                </c:pt>
                <c:pt idx="6861">
                  <c:v>0.6019298245614193</c:v>
                </c:pt>
                <c:pt idx="6862">
                  <c:v>0.60201754385966399</c:v>
                </c:pt>
                <c:pt idx="6863">
                  <c:v>0.60210526315790991</c:v>
                </c:pt>
                <c:pt idx="6864">
                  <c:v>0.6021929824561556</c:v>
                </c:pt>
                <c:pt idx="6865">
                  <c:v>0.60228070175440107</c:v>
                </c:pt>
                <c:pt idx="6866">
                  <c:v>0.60236842105264621</c:v>
                </c:pt>
                <c:pt idx="6867">
                  <c:v>0.60245614035089223</c:v>
                </c:pt>
                <c:pt idx="6868">
                  <c:v>0.60254385964913815</c:v>
                </c:pt>
                <c:pt idx="6869">
                  <c:v>0.60263157894738362</c:v>
                </c:pt>
                <c:pt idx="6870">
                  <c:v>0.60271929824562931</c:v>
                </c:pt>
                <c:pt idx="6871">
                  <c:v>0.60280701754387567</c:v>
                </c:pt>
                <c:pt idx="6872">
                  <c:v>0.60289473684212058</c:v>
                </c:pt>
                <c:pt idx="6873">
                  <c:v>0.60298245614036572</c:v>
                </c:pt>
                <c:pt idx="6874">
                  <c:v>0.60307017543861163</c:v>
                </c:pt>
                <c:pt idx="6875">
                  <c:v>0.60315789473685688</c:v>
                </c:pt>
                <c:pt idx="6876">
                  <c:v>0.60324561403510324</c:v>
                </c:pt>
                <c:pt idx="6877">
                  <c:v>0.60333333333334804</c:v>
                </c:pt>
                <c:pt idx="6878">
                  <c:v>0.6034210526315944</c:v>
                </c:pt>
                <c:pt idx="6879">
                  <c:v>0.60350877192983921</c:v>
                </c:pt>
                <c:pt idx="6880">
                  <c:v>0.60359649122808512</c:v>
                </c:pt>
                <c:pt idx="6881">
                  <c:v>0.60368421052633092</c:v>
                </c:pt>
                <c:pt idx="6882">
                  <c:v>0.6037719298245765</c:v>
                </c:pt>
                <c:pt idx="6883">
                  <c:v>0.60385964912282164</c:v>
                </c:pt>
                <c:pt idx="6884">
                  <c:v>0.60394736842106711</c:v>
                </c:pt>
                <c:pt idx="6885">
                  <c:v>0.60403508771931269</c:v>
                </c:pt>
                <c:pt idx="6886">
                  <c:v>0.60412280701755861</c:v>
                </c:pt>
                <c:pt idx="6887">
                  <c:v>0.60421052631580385</c:v>
                </c:pt>
                <c:pt idx="6888">
                  <c:v>0.60429824561404977</c:v>
                </c:pt>
                <c:pt idx="6889">
                  <c:v>0.60438596491229468</c:v>
                </c:pt>
                <c:pt idx="6890">
                  <c:v>0.6044736842105406</c:v>
                </c:pt>
                <c:pt idx="6891">
                  <c:v>0.60456140350878673</c:v>
                </c:pt>
                <c:pt idx="6892">
                  <c:v>0.60464912280703209</c:v>
                </c:pt>
                <c:pt idx="6893">
                  <c:v>0.60473684210527778</c:v>
                </c:pt>
                <c:pt idx="6894">
                  <c:v>0.60482456140352325</c:v>
                </c:pt>
                <c:pt idx="6895">
                  <c:v>0.60491228070176817</c:v>
                </c:pt>
                <c:pt idx="6896">
                  <c:v>0.60500000000001442</c:v>
                </c:pt>
                <c:pt idx="6897">
                  <c:v>0.60508771929825966</c:v>
                </c:pt>
                <c:pt idx="6898">
                  <c:v>0.60517543859650602</c:v>
                </c:pt>
                <c:pt idx="6899">
                  <c:v>0.60526315789475049</c:v>
                </c:pt>
                <c:pt idx="6900">
                  <c:v>0.60535087719299663</c:v>
                </c:pt>
                <c:pt idx="6901">
                  <c:v>0.60543859649124199</c:v>
                </c:pt>
                <c:pt idx="6902">
                  <c:v>0.60552631578948768</c:v>
                </c:pt>
                <c:pt idx="6903">
                  <c:v>0.60561403508773315</c:v>
                </c:pt>
                <c:pt idx="6904">
                  <c:v>0.60570175438597906</c:v>
                </c:pt>
                <c:pt idx="6905">
                  <c:v>0.60578947368422498</c:v>
                </c:pt>
                <c:pt idx="6906">
                  <c:v>0.60587719298246989</c:v>
                </c:pt>
                <c:pt idx="6907">
                  <c:v>0.60596491228071592</c:v>
                </c:pt>
                <c:pt idx="6908">
                  <c:v>0.60605263157896105</c:v>
                </c:pt>
                <c:pt idx="6909">
                  <c:v>0.60614035087720652</c:v>
                </c:pt>
                <c:pt idx="6910">
                  <c:v>0.60622807017545255</c:v>
                </c:pt>
                <c:pt idx="6911">
                  <c:v>0.6063157894736978</c:v>
                </c:pt>
                <c:pt idx="6912">
                  <c:v>0.60640350877194305</c:v>
                </c:pt>
                <c:pt idx="6913">
                  <c:v>0.60649122807018963</c:v>
                </c:pt>
                <c:pt idx="6914">
                  <c:v>0.60657894736843465</c:v>
                </c:pt>
                <c:pt idx="6915">
                  <c:v>0.60666666666668045</c:v>
                </c:pt>
                <c:pt idx="6916">
                  <c:v>0.60675438596492559</c:v>
                </c:pt>
                <c:pt idx="6917">
                  <c:v>0.60684210526317184</c:v>
                </c:pt>
                <c:pt idx="6918">
                  <c:v>0.60692982456141753</c:v>
                </c:pt>
                <c:pt idx="6919">
                  <c:v>0.60701754385966211</c:v>
                </c:pt>
                <c:pt idx="6920">
                  <c:v>0.60710526315790803</c:v>
                </c:pt>
                <c:pt idx="6921">
                  <c:v>0.60719298245615361</c:v>
                </c:pt>
                <c:pt idx="6922">
                  <c:v>0.60728070175439919</c:v>
                </c:pt>
                <c:pt idx="6923">
                  <c:v>0.60736842105264444</c:v>
                </c:pt>
                <c:pt idx="6924">
                  <c:v>0.60745614035089035</c:v>
                </c:pt>
                <c:pt idx="6925">
                  <c:v>0.60754385964913626</c:v>
                </c:pt>
                <c:pt idx="6926">
                  <c:v>0.60763157894738162</c:v>
                </c:pt>
                <c:pt idx="6927">
                  <c:v>0.60771929824562743</c:v>
                </c:pt>
                <c:pt idx="6928">
                  <c:v>0.60780701754387367</c:v>
                </c:pt>
                <c:pt idx="6929">
                  <c:v>0.60789473684211881</c:v>
                </c:pt>
                <c:pt idx="6930">
                  <c:v>0.60798245614036384</c:v>
                </c:pt>
                <c:pt idx="6931">
                  <c:v>0.60807017543860964</c:v>
                </c:pt>
                <c:pt idx="6932">
                  <c:v>0.608157894736855</c:v>
                </c:pt>
                <c:pt idx="6933">
                  <c:v>0.60824561403510136</c:v>
                </c:pt>
                <c:pt idx="6934">
                  <c:v>0.60833333333334649</c:v>
                </c:pt>
                <c:pt idx="6935">
                  <c:v>0.60842105263159263</c:v>
                </c:pt>
                <c:pt idx="6936">
                  <c:v>0.60850877192983732</c:v>
                </c:pt>
                <c:pt idx="6937">
                  <c:v>0.60859649122808324</c:v>
                </c:pt>
                <c:pt idx="6938">
                  <c:v>0.60868421052632893</c:v>
                </c:pt>
                <c:pt idx="6939">
                  <c:v>0.60877192982457473</c:v>
                </c:pt>
                <c:pt idx="6940">
                  <c:v>0.60885964912281965</c:v>
                </c:pt>
                <c:pt idx="6941">
                  <c:v>0.60894736842106523</c:v>
                </c:pt>
                <c:pt idx="6942">
                  <c:v>0.60903508771931081</c:v>
                </c:pt>
                <c:pt idx="6943">
                  <c:v>0.60912280701755661</c:v>
                </c:pt>
                <c:pt idx="6944">
                  <c:v>0.6092105263158023</c:v>
                </c:pt>
                <c:pt idx="6945">
                  <c:v>0.60929824561404788</c:v>
                </c:pt>
                <c:pt idx="6946">
                  <c:v>0.6093859649122928</c:v>
                </c:pt>
                <c:pt idx="6947">
                  <c:v>0.60947368421053871</c:v>
                </c:pt>
                <c:pt idx="6948">
                  <c:v>0.60956140350878485</c:v>
                </c:pt>
                <c:pt idx="6949">
                  <c:v>0.60964912280703021</c:v>
                </c:pt>
                <c:pt idx="6950">
                  <c:v>0.6097368421052759</c:v>
                </c:pt>
                <c:pt idx="6951">
                  <c:v>0.60982456140352148</c:v>
                </c:pt>
                <c:pt idx="6952">
                  <c:v>0.60991228070176617</c:v>
                </c:pt>
                <c:pt idx="6953">
                  <c:v>0.61000000000001253</c:v>
                </c:pt>
                <c:pt idx="6954">
                  <c:v>0.61008771929825778</c:v>
                </c:pt>
                <c:pt idx="6955">
                  <c:v>0.61017543859650414</c:v>
                </c:pt>
                <c:pt idx="6956">
                  <c:v>0.61026315789474861</c:v>
                </c:pt>
                <c:pt idx="6957">
                  <c:v>0.61035087719299463</c:v>
                </c:pt>
                <c:pt idx="6958">
                  <c:v>0.6104385964912401</c:v>
                </c:pt>
                <c:pt idx="6959">
                  <c:v>0.61052631578948569</c:v>
                </c:pt>
                <c:pt idx="6960">
                  <c:v>0.6106140350877316</c:v>
                </c:pt>
                <c:pt idx="6961">
                  <c:v>0.6107017543859774</c:v>
                </c:pt>
                <c:pt idx="6962">
                  <c:v>0.61078947368422298</c:v>
                </c:pt>
                <c:pt idx="6963">
                  <c:v>0.61087719298246801</c:v>
                </c:pt>
                <c:pt idx="6964">
                  <c:v>0.61096491228071403</c:v>
                </c:pt>
                <c:pt idx="6965">
                  <c:v>0.6110526315789595</c:v>
                </c:pt>
                <c:pt idx="6966">
                  <c:v>0.61114035087720453</c:v>
                </c:pt>
                <c:pt idx="6967">
                  <c:v>0.61122807017545078</c:v>
                </c:pt>
                <c:pt idx="6968">
                  <c:v>0.61131578947369591</c:v>
                </c:pt>
                <c:pt idx="6969">
                  <c:v>0.61140350877194116</c:v>
                </c:pt>
                <c:pt idx="6970">
                  <c:v>0.61149122807018774</c:v>
                </c:pt>
                <c:pt idx="6971">
                  <c:v>0.61157894736843299</c:v>
                </c:pt>
                <c:pt idx="6972">
                  <c:v>0.61166666666667868</c:v>
                </c:pt>
                <c:pt idx="6973">
                  <c:v>0.61175438596492349</c:v>
                </c:pt>
                <c:pt idx="6974">
                  <c:v>0.61184210526316962</c:v>
                </c:pt>
                <c:pt idx="6975">
                  <c:v>0.61192982456141565</c:v>
                </c:pt>
                <c:pt idx="6976">
                  <c:v>0.61201754385966056</c:v>
                </c:pt>
                <c:pt idx="6977">
                  <c:v>0.61210526315790614</c:v>
                </c:pt>
                <c:pt idx="6978">
                  <c:v>0.61219298245615172</c:v>
                </c:pt>
                <c:pt idx="6979">
                  <c:v>0.61228070175439731</c:v>
                </c:pt>
                <c:pt idx="6980">
                  <c:v>0.61236842105264255</c:v>
                </c:pt>
                <c:pt idx="6981">
                  <c:v>0.61245614035088869</c:v>
                </c:pt>
                <c:pt idx="6982">
                  <c:v>0.6125438596491346</c:v>
                </c:pt>
                <c:pt idx="6983">
                  <c:v>0.61263157894737963</c:v>
                </c:pt>
                <c:pt idx="6984">
                  <c:v>0.61271929824562554</c:v>
                </c:pt>
                <c:pt idx="6985">
                  <c:v>0.6128070175438719</c:v>
                </c:pt>
                <c:pt idx="6986">
                  <c:v>0.61289473684211693</c:v>
                </c:pt>
                <c:pt idx="6987">
                  <c:v>0.61298245614036195</c:v>
                </c:pt>
                <c:pt idx="6988">
                  <c:v>0.61307017543860765</c:v>
                </c:pt>
                <c:pt idx="6989">
                  <c:v>0.61315789473685312</c:v>
                </c:pt>
                <c:pt idx="6990">
                  <c:v>0.61324561403509936</c:v>
                </c:pt>
                <c:pt idx="6991">
                  <c:v>0.61333333333334461</c:v>
                </c:pt>
                <c:pt idx="6992">
                  <c:v>0.61342105263159086</c:v>
                </c:pt>
                <c:pt idx="6993">
                  <c:v>0.61350877192983544</c:v>
                </c:pt>
                <c:pt idx="6994">
                  <c:v>0.61359649122808135</c:v>
                </c:pt>
                <c:pt idx="6995">
                  <c:v>0.61368421052632693</c:v>
                </c:pt>
                <c:pt idx="6996">
                  <c:v>0.61377192982457274</c:v>
                </c:pt>
                <c:pt idx="6997">
                  <c:v>0.6138596491228181</c:v>
                </c:pt>
                <c:pt idx="6998">
                  <c:v>0.61394736842106334</c:v>
                </c:pt>
                <c:pt idx="6999">
                  <c:v>0.61403508771930893</c:v>
                </c:pt>
                <c:pt idx="7000">
                  <c:v>0.61412280701755462</c:v>
                </c:pt>
                <c:pt idx="7001">
                  <c:v>0.61421052631580042</c:v>
                </c:pt>
                <c:pt idx="7002">
                  <c:v>0.614298245614046</c:v>
                </c:pt>
                <c:pt idx="7003">
                  <c:v>0.61438596491229092</c:v>
                </c:pt>
                <c:pt idx="7004">
                  <c:v>0.61447368421053683</c:v>
                </c:pt>
                <c:pt idx="7005">
                  <c:v>0.61456140350878286</c:v>
                </c:pt>
                <c:pt idx="7006">
                  <c:v>0.61464912280702833</c:v>
                </c:pt>
                <c:pt idx="7007">
                  <c:v>0.61473684210527402</c:v>
                </c:pt>
                <c:pt idx="7008">
                  <c:v>0.61482456140351971</c:v>
                </c:pt>
                <c:pt idx="7009">
                  <c:v>0.61491228070176429</c:v>
                </c:pt>
                <c:pt idx="7010">
                  <c:v>0.61500000000001065</c:v>
                </c:pt>
                <c:pt idx="7011">
                  <c:v>0.6150877192982559</c:v>
                </c:pt>
                <c:pt idx="7012">
                  <c:v>0.61517543859650226</c:v>
                </c:pt>
                <c:pt idx="7013">
                  <c:v>0.61526315789474706</c:v>
                </c:pt>
                <c:pt idx="7014">
                  <c:v>0.61535087719299264</c:v>
                </c:pt>
                <c:pt idx="7015">
                  <c:v>0.61543859649123822</c:v>
                </c:pt>
                <c:pt idx="7016">
                  <c:v>0.6155263157894838</c:v>
                </c:pt>
                <c:pt idx="7017">
                  <c:v>0.61561403508772961</c:v>
                </c:pt>
                <c:pt idx="7018">
                  <c:v>0.61570175438597563</c:v>
                </c:pt>
                <c:pt idx="7019">
                  <c:v>0.61578947368422121</c:v>
                </c:pt>
                <c:pt idx="7020">
                  <c:v>0.61587719298246613</c:v>
                </c:pt>
                <c:pt idx="7021">
                  <c:v>0.61596491228071204</c:v>
                </c:pt>
                <c:pt idx="7022">
                  <c:v>0.61605263157895762</c:v>
                </c:pt>
                <c:pt idx="7023">
                  <c:v>0.61614035087720287</c:v>
                </c:pt>
                <c:pt idx="7024">
                  <c:v>0.61622807017544889</c:v>
                </c:pt>
                <c:pt idx="7025">
                  <c:v>0.61631578947369403</c:v>
                </c:pt>
                <c:pt idx="7026">
                  <c:v>0.61640350877193917</c:v>
                </c:pt>
                <c:pt idx="7027">
                  <c:v>0.61649122807018575</c:v>
                </c:pt>
                <c:pt idx="7028">
                  <c:v>0.61657894736843111</c:v>
                </c:pt>
                <c:pt idx="7029">
                  <c:v>0.61666666666667691</c:v>
                </c:pt>
                <c:pt idx="7030">
                  <c:v>0.6167543859649216</c:v>
                </c:pt>
                <c:pt idx="7031">
                  <c:v>0.61684210526316763</c:v>
                </c:pt>
                <c:pt idx="7032">
                  <c:v>0.61692982456141376</c:v>
                </c:pt>
                <c:pt idx="7033">
                  <c:v>0.61701754385965857</c:v>
                </c:pt>
                <c:pt idx="7034">
                  <c:v>0.61710526315790459</c:v>
                </c:pt>
                <c:pt idx="7035">
                  <c:v>0.61719298245614984</c:v>
                </c:pt>
                <c:pt idx="7036">
                  <c:v>0.61728070175439542</c:v>
                </c:pt>
                <c:pt idx="7037">
                  <c:v>0.61736842105264067</c:v>
                </c:pt>
                <c:pt idx="7038">
                  <c:v>0.6174561403508867</c:v>
                </c:pt>
                <c:pt idx="7039">
                  <c:v>0.61754385964913272</c:v>
                </c:pt>
                <c:pt idx="7040">
                  <c:v>0.61763157894737775</c:v>
                </c:pt>
                <c:pt idx="7041">
                  <c:v>0.61771929824562366</c:v>
                </c:pt>
                <c:pt idx="7042">
                  <c:v>0.61780701754386957</c:v>
                </c:pt>
                <c:pt idx="7043">
                  <c:v>0.61789473684211493</c:v>
                </c:pt>
                <c:pt idx="7044">
                  <c:v>0.6179824561403604</c:v>
                </c:pt>
                <c:pt idx="7045">
                  <c:v>0.61807017543860565</c:v>
                </c:pt>
                <c:pt idx="7046">
                  <c:v>0.61815789473685123</c:v>
                </c:pt>
                <c:pt idx="7047">
                  <c:v>0.61824561403509759</c:v>
                </c:pt>
                <c:pt idx="7048">
                  <c:v>0.61833333333334262</c:v>
                </c:pt>
                <c:pt idx="7049">
                  <c:v>0.61842105263158886</c:v>
                </c:pt>
                <c:pt idx="7050">
                  <c:v>0.61850877192983367</c:v>
                </c:pt>
                <c:pt idx="7051">
                  <c:v>0.61859649122807958</c:v>
                </c:pt>
                <c:pt idx="7052">
                  <c:v>0.61868421052632505</c:v>
                </c:pt>
                <c:pt idx="7053">
                  <c:v>0.61877192982457085</c:v>
                </c:pt>
                <c:pt idx="7054">
                  <c:v>0.61885964912281621</c:v>
                </c:pt>
                <c:pt idx="7055">
                  <c:v>0.61894736842106168</c:v>
                </c:pt>
                <c:pt idx="7056">
                  <c:v>0.61903508771930704</c:v>
                </c:pt>
                <c:pt idx="7057">
                  <c:v>0.61912280701755262</c:v>
                </c:pt>
                <c:pt idx="7058">
                  <c:v>0.61921052631579854</c:v>
                </c:pt>
                <c:pt idx="7059">
                  <c:v>0.61929824561404412</c:v>
                </c:pt>
                <c:pt idx="7060">
                  <c:v>0.61938596491228937</c:v>
                </c:pt>
                <c:pt idx="7061">
                  <c:v>0.61947368421053495</c:v>
                </c:pt>
                <c:pt idx="7062">
                  <c:v>0.61956140350878108</c:v>
                </c:pt>
                <c:pt idx="7063">
                  <c:v>0.61964912280702644</c:v>
                </c:pt>
                <c:pt idx="7064">
                  <c:v>0.61973684210527202</c:v>
                </c:pt>
                <c:pt idx="7065">
                  <c:v>0.61982456140351783</c:v>
                </c:pt>
                <c:pt idx="7066">
                  <c:v>0.6199122807017623</c:v>
                </c:pt>
                <c:pt idx="7067">
                  <c:v>0.62000000000000877</c:v>
                </c:pt>
                <c:pt idx="7068">
                  <c:v>0.62008771929825401</c:v>
                </c:pt>
                <c:pt idx="7069">
                  <c:v>0.62017543859650026</c:v>
                </c:pt>
                <c:pt idx="7070">
                  <c:v>0.62026315789474518</c:v>
                </c:pt>
                <c:pt idx="7071">
                  <c:v>0.62035087719299109</c:v>
                </c:pt>
                <c:pt idx="7072">
                  <c:v>0.62043859649123634</c:v>
                </c:pt>
                <c:pt idx="7073">
                  <c:v>0.62052631578948192</c:v>
                </c:pt>
                <c:pt idx="7074">
                  <c:v>0.62061403508772761</c:v>
                </c:pt>
                <c:pt idx="7075">
                  <c:v>0.62070175438597375</c:v>
                </c:pt>
                <c:pt idx="7076">
                  <c:v>0.62078947368421933</c:v>
                </c:pt>
                <c:pt idx="7077">
                  <c:v>0.62087719298246424</c:v>
                </c:pt>
                <c:pt idx="7078">
                  <c:v>0.62096491228071016</c:v>
                </c:pt>
                <c:pt idx="7079">
                  <c:v>0.62105263157895563</c:v>
                </c:pt>
                <c:pt idx="7080">
                  <c:v>0.62114035087720099</c:v>
                </c:pt>
                <c:pt idx="7081">
                  <c:v>0.62122807017544701</c:v>
                </c:pt>
                <c:pt idx="7082">
                  <c:v>0.62131578947369215</c:v>
                </c:pt>
                <c:pt idx="7083">
                  <c:v>0.62140350877193729</c:v>
                </c:pt>
                <c:pt idx="7084">
                  <c:v>0.62149122807018387</c:v>
                </c:pt>
                <c:pt idx="7085">
                  <c:v>0.62157894736842922</c:v>
                </c:pt>
                <c:pt idx="7086">
                  <c:v>0.62166666666667492</c:v>
                </c:pt>
                <c:pt idx="7087">
                  <c:v>0.62175438596491972</c:v>
                </c:pt>
                <c:pt idx="7088">
                  <c:v>0.62184210526316563</c:v>
                </c:pt>
                <c:pt idx="7089">
                  <c:v>0.62192982456141188</c:v>
                </c:pt>
                <c:pt idx="7090">
                  <c:v>0.62201754385965657</c:v>
                </c:pt>
                <c:pt idx="7091">
                  <c:v>0.6221052631579026</c:v>
                </c:pt>
                <c:pt idx="7092">
                  <c:v>0.62219298245614829</c:v>
                </c:pt>
                <c:pt idx="7093">
                  <c:v>0.62228070175439354</c:v>
                </c:pt>
                <c:pt idx="7094">
                  <c:v>0.62236842105263879</c:v>
                </c:pt>
                <c:pt idx="7095">
                  <c:v>0.6224561403508847</c:v>
                </c:pt>
                <c:pt idx="7096">
                  <c:v>0.62254385964913084</c:v>
                </c:pt>
                <c:pt idx="7097">
                  <c:v>0.6226315789473762</c:v>
                </c:pt>
                <c:pt idx="7098">
                  <c:v>0.62271929824562189</c:v>
                </c:pt>
                <c:pt idx="7099">
                  <c:v>0.6228070175438678</c:v>
                </c:pt>
                <c:pt idx="7100">
                  <c:v>0.62289473684211294</c:v>
                </c:pt>
                <c:pt idx="7101">
                  <c:v>0.62298245614035852</c:v>
                </c:pt>
                <c:pt idx="7102">
                  <c:v>0.6230701754386041</c:v>
                </c:pt>
                <c:pt idx="7103">
                  <c:v>0.62315789473684935</c:v>
                </c:pt>
                <c:pt idx="7104">
                  <c:v>0.62324561403509571</c:v>
                </c:pt>
                <c:pt idx="7105">
                  <c:v>0.62333333333334062</c:v>
                </c:pt>
                <c:pt idx="7106">
                  <c:v>0.62342105263158709</c:v>
                </c:pt>
                <c:pt idx="7107">
                  <c:v>0.62350877192983167</c:v>
                </c:pt>
                <c:pt idx="7108">
                  <c:v>0.62359649122807781</c:v>
                </c:pt>
                <c:pt idx="7109">
                  <c:v>0.62368421052632328</c:v>
                </c:pt>
                <c:pt idx="7110">
                  <c:v>0.62377192982456864</c:v>
                </c:pt>
                <c:pt idx="7111">
                  <c:v>0.62385964912281433</c:v>
                </c:pt>
                <c:pt idx="7112">
                  <c:v>0.62394736842105969</c:v>
                </c:pt>
                <c:pt idx="7113">
                  <c:v>0.62403508771930549</c:v>
                </c:pt>
                <c:pt idx="7114">
                  <c:v>0.62412280701755074</c:v>
                </c:pt>
                <c:pt idx="7115">
                  <c:v>0.62421052631579665</c:v>
                </c:pt>
                <c:pt idx="7116">
                  <c:v>0.62429824561404224</c:v>
                </c:pt>
                <c:pt idx="7117">
                  <c:v>0.62438596491228748</c:v>
                </c:pt>
                <c:pt idx="7118">
                  <c:v>0.6244736842105334</c:v>
                </c:pt>
                <c:pt idx="7119">
                  <c:v>0.6245614035087792</c:v>
                </c:pt>
                <c:pt idx="7120">
                  <c:v>0.62464912280702456</c:v>
                </c:pt>
                <c:pt idx="7121">
                  <c:v>0.62473684210526981</c:v>
                </c:pt>
                <c:pt idx="7122">
                  <c:v>0.62482456140351583</c:v>
                </c:pt>
                <c:pt idx="7123">
                  <c:v>0.62491228070176053</c:v>
                </c:pt>
                <c:pt idx="7124">
                  <c:v>0.62500000000000688</c:v>
                </c:pt>
                <c:pt idx="7125">
                  <c:v>0.62508771929825213</c:v>
                </c:pt>
                <c:pt idx="7126">
                  <c:v>0.62517543859649849</c:v>
                </c:pt>
                <c:pt idx="7127">
                  <c:v>0.62526315789474329</c:v>
                </c:pt>
                <c:pt idx="7128">
                  <c:v>0.62535087719298921</c:v>
                </c:pt>
                <c:pt idx="7129">
                  <c:v>0.62543859649123468</c:v>
                </c:pt>
                <c:pt idx="7130">
                  <c:v>0.62552631578948004</c:v>
                </c:pt>
                <c:pt idx="7131">
                  <c:v>0.62561403508772562</c:v>
                </c:pt>
                <c:pt idx="7132">
                  <c:v>0.62570175438597175</c:v>
                </c:pt>
                <c:pt idx="7133">
                  <c:v>0.62578947368421745</c:v>
                </c:pt>
                <c:pt idx="7134">
                  <c:v>0.62587719298246269</c:v>
                </c:pt>
                <c:pt idx="7135">
                  <c:v>0.62596491228070839</c:v>
                </c:pt>
                <c:pt idx="7136">
                  <c:v>0.62605263157895363</c:v>
                </c:pt>
                <c:pt idx="7137">
                  <c:v>0.62614035087719944</c:v>
                </c:pt>
                <c:pt idx="7138">
                  <c:v>0.62622807017544502</c:v>
                </c:pt>
                <c:pt idx="7139">
                  <c:v>0.6263157894736906</c:v>
                </c:pt>
                <c:pt idx="7140">
                  <c:v>0.62640350877193529</c:v>
                </c:pt>
                <c:pt idx="7141">
                  <c:v>0.62649122807018198</c:v>
                </c:pt>
                <c:pt idx="7142">
                  <c:v>0.62657894736842734</c:v>
                </c:pt>
                <c:pt idx="7143">
                  <c:v>0.62666666666667303</c:v>
                </c:pt>
                <c:pt idx="7144">
                  <c:v>0.62675438596491817</c:v>
                </c:pt>
                <c:pt idx="7145">
                  <c:v>0.62684210526316375</c:v>
                </c:pt>
                <c:pt idx="7146">
                  <c:v>0.62692982456141</c:v>
                </c:pt>
                <c:pt idx="7147">
                  <c:v>0.62701754385965458</c:v>
                </c:pt>
                <c:pt idx="7148">
                  <c:v>0.62710526315790061</c:v>
                </c:pt>
                <c:pt idx="7149">
                  <c:v>0.62719298245614641</c:v>
                </c:pt>
                <c:pt idx="7150">
                  <c:v>0.62728070175439166</c:v>
                </c:pt>
                <c:pt idx="7151">
                  <c:v>0.6273684210526369</c:v>
                </c:pt>
                <c:pt idx="7152">
                  <c:v>0.62745614035088282</c:v>
                </c:pt>
                <c:pt idx="7153">
                  <c:v>0.62754385964912884</c:v>
                </c:pt>
                <c:pt idx="7154">
                  <c:v>0.62763157894737431</c:v>
                </c:pt>
                <c:pt idx="7155">
                  <c:v>0.62771929824562001</c:v>
                </c:pt>
                <c:pt idx="7156">
                  <c:v>0.62780701754386592</c:v>
                </c:pt>
                <c:pt idx="7157">
                  <c:v>0.62789473684211106</c:v>
                </c:pt>
                <c:pt idx="7158">
                  <c:v>0.62798245614035664</c:v>
                </c:pt>
                <c:pt idx="7159">
                  <c:v>0.62807017543860222</c:v>
                </c:pt>
                <c:pt idx="7160">
                  <c:v>0.62815789473684769</c:v>
                </c:pt>
                <c:pt idx="7161">
                  <c:v>0.62824561403509382</c:v>
                </c:pt>
                <c:pt idx="7162">
                  <c:v>0.62833333333333863</c:v>
                </c:pt>
                <c:pt idx="7163">
                  <c:v>0.62842105263158521</c:v>
                </c:pt>
                <c:pt idx="7164">
                  <c:v>0.62850877192982979</c:v>
                </c:pt>
                <c:pt idx="7165">
                  <c:v>0.62859649122807593</c:v>
                </c:pt>
                <c:pt idx="7166">
                  <c:v>0.62868421052632151</c:v>
                </c:pt>
                <c:pt idx="7167">
                  <c:v>0.62877192982456664</c:v>
                </c:pt>
                <c:pt idx="7168">
                  <c:v>0.62885964912281245</c:v>
                </c:pt>
                <c:pt idx="7169">
                  <c:v>0.6289473684210577</c:v>
                </c:pt>
                <c:pt idx="7170">
                  <c:v>0.62903508771930361</c:v>
                </c:pt>
                <c:pt idx="7171">
                  <c:v>0.62912280701754919</c:v>
                </c:pt>
                <c:pt idx="7172">
                  <c:v>0.62921052631579477</c:v>
                </c:pt>
                <c:pt idx="7173">
                  <c:v>0.62929824561404035</c:v>
                </c:pt>
                <c:pt idx="7174">
                  <c:v>0.62938596491228549</c:v>
                </c:pt>
                <c:pt idx="7175">
                  <c:v>0.62947368421053151</c:v>
                </c:pt>
                <c:pt idx="7176">
                  <c:v>0.62956140350877743</c:v>
                </c:pt>
                <c:pt idx="7177">
                  <c:v>0.62964912280702279</c:v>
                </c:pt>
                <c:pt idx="7178">
                  <c:v>0.62973684210526792</c:v>
                </c:pt>
                <c:pt idx="7179">
                  <c:v>0.62982456140351395</c:v>
                </c:pt>
                <c:pt idx="7180">
                  <c:v>0.62991228070175875</c:v>
                </c:pt>
                <c:pt idx="7181">
                  <c:v>0.630000000000005</c:v>
                </c:pt>
                <c:pt idx="7182">
                  <c:v>0.63008771929825025</c:v>
                </c:pt>
                <c:pt idx="7183">
                  <c:v>0.63017543859649661</c:v>
                </c:pt>
                <c:pt idx="7184">
                  <c:v>0.63026315789474141</c:v>
                </c:pt>
                <c:pt idx="7185">
                  <c:v>0.63035087719298732</c:v>
                </c:pt>
                <c:pt idx="7186">
                  <c:v>0.63043859649123268</c:v>
                </c:pt>
                <c:pt idx="7187">
                  <c:v>0.63052631578947815</c:v>
                </c:pt>
                <c:pt idx="7188">
                  <c:v>0.63061403508772373</c:v>
                </c:pt>
                <c:pt idx="7189">
                  <c:v>0.63070175438596965</c:v>
                </c:pt>
                <c:pt idx="7190">
                  <c:v>0.63078947368421556</c:v>
                </c:pt>
                <c:pt idx="7191">
                  <c:v>0.6308771929824607</c:v>
                </c:pt>
                <c:pt idx="7192">
                  <c:v>0.63096491228070672</c:v>
                </c:pt>
                <c:pt idx="7193">
                  <c:v>0.63105263157895164</c:v>
                </c:pt>
                <c:pt idx="7194">
                  <c:v>0.63114035087719755</c:v>
                </c:pt>
                <c:pt idx="7195">
                  <c:v>0.63122807017544313</c:v>
                </c:pt>
                <c:pt idx="7196">
                  <c:v>0.6313157894736886</c:v>
                </c:pt>
                <c:pt idx="7197">
                  <c:v>0.63140350877193341</c:v>
                </c:pt>
                <c:pt idx="7198">
                  <c:v>0.63149122807018021</c:v>
                </c:pt>
                <c:pt idx="7199">
                  <c:v>0.63157894736842546</c:v>
                </c:pt>
                <c:pt idx="7200">
                  <c:v>0.63166666666667104</c:v>
                </c:pt>
                <c:pt idx="7201">
                  <c:v>0.63175438596491629</c:v>
                </c:pt>
                <c:pt idx="7202">
                  <c:v>0.6318421052631622</c:v>
                </c:pt>
                <c:pt idx="7203">
                  <c:v>0.63192982456140812</c:v>
                </c:pt>
                <c:pt idx="7204">
                  <c:v>0.6320175438596527</c:v>
                </c:pt>
                <c:pt idx="7205">
                  <c:v>0.63210526315789894</c:v>
                </c:pt>
                <c:pt idx="7206">
                  <c:v>0.63219298245614453</c:v>
                </c:pt>
                <c:pt idx="7207">
                  <c:v>0.63228070175438977</c:v>
                </c:pt>
                <c:pt idx="7208">
                  <c:v>0.63236842105263502</c:v>
                </c:pt>
                <c:pt idx="7209">
                  <c:v>0.63245614035088094</c:v>
                </c:pt>
                <c:pt idx="7210">
                  <c:v>0.63254385964912696</c:v>
                </c:pt>
                <c:pt idx="7211">
                  <c:v>0.63263157894737243</c:v>
                </c:pt>
                <c:pt idx="7212">
                  <c:v>0.63271929824561801</c:v>
                </c:pt>
                <c:pt idx="7213">
                  <c:v>0.63280701754386415</c:v>
                </c:pt>
                <c:pt idx="7214">
                  <c:v>0.63289473684210928</c:v>
                </c:pt>
                <c:pt idx="7215">
                  <c:v>0.63298245614035464</c:v>
                </c:pt>
                <c:pt idx="7216">
                  <c:v>0.63307017543860034</c:v>
                </c:pt>
                <c:pt idx="7217">
                  <c:v>0.63315789473684569</c:v>
                </c:pt>
                <c:pt idx="7218">
                  <c:v>0.63324561403509205</c:v>
                </c:pt>
                <c:pt idx="7219">
                  <c:v>0.63333333333333675</c:v>
                </c:pt>
                <c:pt idx="7220">
                  <c:v>0.63342105263158333</c:v>
                </c:pt>
                <c:pt idx="7221">
                  <c:v>0.63350877192982791</c:v>
                </c:pt>
                <c:pt idx="7222">
                  <c:v>0.63359649122807393</c:v>
                </c:pt>
                <c:pt idx="7223">
                  <c:v>0.63368421052631974</c:v>
                </c:pt>
                <c:pt idx="7224">
                  <c:v>0.63377192982456465</c:v>
                </c:pt>
                <c:pt idx="7225">
                  <c:v>0.63385964912281056</c:v>
                </c:pt>
                <c:pt idx="7226">
                  <c:v>0.63394736842105581</c:v>
                </c:pt>
                <c:pt idx="7227">
                  <c:v>0.63403508771930162</c:v>
                </c:pt>
                <c:pt idx="7228">
                  <c:v>0.63412280701754731</c:v>
                </c:pt>
                <c:pt idx="7229">
                  <c:v>0.634210526315793</c:v>
                </c:pt>
                <c:pt idx="7230">
                  <c:v>0.63429824561403858</c:v>
                </c:pt>
                <c:pt idx="7231">
                  <c:v>0.6343859649122835</c:v>
                </c:pt>
                <c:pt idx="7232">
                  <c:v>0.63447368421052963</c:v>
                </c:pt>
                <c:pt idx="7233">
                  <c:v>0.63456140350877555</c:v>
                </c:pt>
                <c:pt idx="7234">
                  <c:v>0.6346491228070209</c:v>
                </c:pt>
                <c:pt idx="7235">
                  <c:v>0.63473684210526604</c:v>
                </c:pt>
                <c:pt idx="7236">
                  <c:v>0.63482456140351196</c:v>
                </c:pt>
                <c:pt idx="7237">
                  <c:v>0.63491228070175687</c:v>
                </c:pt>
                <c:pt idx="7238">
                  <c:v>0.63500000000000312</c:v>
                </c:pt>
                <c:pt idx="7239">
                  <c:v>0.6350877192982487</c:v>
                </c:pt>
                <c:pt idx="7240">
                  <c:v>0.63517543859649483</c:v>
                </c:pt>
                <c:pt idx="7241">
                  <c:v>0.63526315789473953</c:v>
                </c:pt>
                <c:pt idx="7242">
                  <c:v>0.63535087719298544</c:v>
                </c:pt>
                <c:pt idx="7243">
                  <c:v>0.63543859649123069</c:v>
                </c:pt>
                <c:pt idx="7244">
                  <c:v>0.6355263157894766</c:v>
                </c:pt>
                <c:pt idx="7245">
                  <c:v>0.63561403508772185</c:v>
                </c:pt>
                <c:pt idx="7246">
                  <c:v>0.63570175438596765</c:v>
                </c:pt>
                <c:pt idx="7247">
                  <c:v>0.63578947368421379</c:v>
                </c:pt>
                <c:pt idx="7248">
                  <c:v>0.63587719298245871</c:v>
                </c:pt>
                <c:pt idx="7249">
                  <c:v>0.63596491228070473</c:v>
                </c:pt>
                <c:pt idx="7250">
                  <c:v>0.63605263157895009</c:v>
                </c:pt>
                <c:pt idx="7251">
                  <c:v>0.63614035087719578</c:v>
                </c:pt>
                <c:pt idx="7252">
                  <c:v>0.63622807017544125</c:v>
                </c:pt>
                <c:pt idx="7253">
                  <c:v>0.63631578947368661</c:v>
                </c:pt>
                <c:pt idx="7254">
                  <c:v>0.63640350877193175</c:v>
                </c:pt>
                <c:pt idx="7255">
                  <c:v>0.63649122807017833</c:v>
                </c:pt>
                <c:pt idx="7256">
                  <c:v>0.63657894736842369</c:v>
                </c:pt>
                <c:pt idx="7257">
                  <c:v>0.63666666666666882</c:v>
                </c:pt>
                <c:pt idx="7258">
                  <c:v>0.6367543859649144</c:v>
                </c:pt>
                <c:pt idx="7259">
                  <c:v>0.63684210526316032</c:v>
                </c:pt>
                <c:pt idx="7260">
                  <c:v>0.63692982456140634</c:v>
                </c:pt>
                <c:pt idx="7261">
                  <c:v>0.63701754385965081</c:v>
                </c:pt>
                <c:pt idx="7262">
                  <c:v>0.63710526315789706</c:v>
                </c:pt>
                <c:pt idx="7263">
                  <c:v>0.63719298245614264</c:v>
                </c:pt>
                <c:pt idx="7264">
                  <c:v>0.63728070175438789</c:v>
                </c:pt>
                <c:pt idx="7265">
                  <c:v>0.63736842105263347</c:v>
                </c:pt>
                <c:pt idx="7266">
                  <c:v>0.63745614035087905</c:v>
                </c:pt>
                <c:pt idx="7267">
                  <c:v>0.63754385964912508</c:v>
                </c:pt>
                <c:pt idx="7268">
                  <c:v>0.63763157894737055</c:v>
                </c:pt>
                <c:pt idx="7269">
                  <c:v>0.63771929824561613</c:v>
                </c:pt>
                <c:pt idx="7270">
                  <c:v>0.63780701754386215</c:v>
                </c:pt>
                <c:pt idx="7271">
                  <c:v>0.63789473684210762</c:v>
                </c:pt>
                <c:pt idx="7272">
                  <c:v>0.63798245614035265</c:v>
                </c:pt>
                <c:pt idx="7273">
                  <c:v>0.6380701754385989</c:v>
                </c:pt>
                <c:pt idx="7274">
                  <c:v>0.6381578947368437</c:v>
                </c:pt>
                <c:pt idx="7275">
                  <c:v>0.63824561403509006</c:v>
                </c:pt>
                <c:pt idx="7276">
                  <c:v>0.6383333333333352</c:v>
                </c:pt>
                <c:pt idx="7277">
                  <c:v>0.63842105263158144</c:v>
                </c:pt>
                <c:pt idx="7278">
                  <c:v>0.63850877192982602</c:v>
                </c:pt>
                <c:pt idx="7279">
                  <c:v>0.63859649122807194</c:v>
                </c:pt>
                <c:pt idx="7280">
                  <c:v>0.63868421052631774</c:v>
                </c:pt>
                <c:pt idx="7281">
                  <c:v>0.6387719298245631</c:v>
                </c:pt>
                <c:pt idx="7282">
                  <c:v>0.63885964912280879</c:v>
                </c:pt>
                <c:pt idx="7283">
                  <c:v>0.63894736842105393</c:v>
                </c:pt>
                <c:pt idx="7284">
                  <c:v>0.63903508771929962</c:v>
                </c:pt>
                <c:pt idx="7285">
                  <c:v>0.63912280701754542</c:v>
                </c:pt>
                <c:pt idx="7286">
                  <c:v>0.63921052631579101</c:v>
                </c:pt>
                <c:pt idx="7287">
                  <c:v>0.63929824561403681</c:v>
                </c:pt>
                <c:pt idx="7288">
                  <c:v>0.6393859649122815</c:v>
                </c:pt>
                <c:pt idx="7289">
                  <c:v>0.63947368421052764</c:v>
                </c:pt>
                <c:pt idx="7290">
                  <c:v>0.63956140350877366</c:v>
                </c:pt>
                <c:pt idx="7291">
                  <c:v>0.63964912280701902</c:v>
                </c:pt>
                <c:pt idx="7292">
                  <c:v>0.63973684210526449</c:v>
                </c:pt>
                <c:pt idx="7293">
                  <c:v>0.63982456140351018</c:v>
                </c:pt>
                <c:pt idx="7294">
                  <c:v>0.63991228070175499</c:v>
                </c:pt>
                <c:pt idx="7295">
                  <c:v>0.64000000000000123</c:v>
                </c:pt>
                <c:pt idx="7296">
                  <c:v>0.6400877192982467</c:v>
                </c:pt>
                <c:pt idx="7297">
                  <c:v>0.64017543859649295</c:v>
                </c:pt>
                <c:pt idx="7298">
                  <c:v>0.64026315789473753</c:v>
                </c:pt>
                <c:pt idx="7299">
                  <c:v>0.64035087719298356</c:v>
                </c:pt>
                <c:pt idx="7300">
                  <c:v>0.64043859649122881</c:v>
                </c:pt>
                <c:pt idx="7301">
                  <c:v>0.64052631578947461</c:v>
                </c:pt>
                <c:pt idx="7302">
                  <c:v>0.6406140350877203</c:v>
                </c:pt>
                <c:pt idx="7303">
                  <c:v>0.64070175438596588</c:v>
                </c:pt>
                <c:pt idx="7304">
                  <c:v>0.64078947368421191</c:v>
                </c:pt>
                <c:pt idx="7305">
                  <c:v>0.64087719298245671</c:v>
                </c:pt>
                <c:pt idx="7306">
                  <c:v>0.64096491228070285</c:v>
                </c:pt>
                <c:pt idx="7307">
                  <c:v>0.64105263157894821</c:v>
                </c:pt>
                <c:pt idx="7308">
                  <c:v>0.6411403508771939</c:v>
                </c:pt>
                <c:pt idx="7309">
                  <c:v>0.64122807017543948</c:v>
                </c:pt>
                <c:pt idx="7310">
                  <c:v>0.64131578947368462</c:v>
                </c:pt>
                <c:pt idx="7311">
                  <c:v>0.64140350877192986</c:v>
                </c:pt>
                <c:pt idx="7312">
                  <c:v>0.64149122807017644</c:v>
                </c:pt>
                <c:pt idx="7313">
                  <c:v>0.64157894736842191</c:v>
                </c:pt>
                <c:pt idx="7314">
                  <c:v>0.64166666666666694</c:v>
                </c:pt>
                <c:pt idx="7315">
                  <c:v>0.64175438596491252</c:v>
                </c:pt>
                <c:pt idx="7316">
                  <c:v>0.64184210526315844</c:v>
                </c:pt>
                <c:pt idx="7317">
                  <c:v>0.64192982456140435</c:v>
                </c:pt>
                <c:pt idx="7318">
                  <c:v>0.64201754385964926</c:v>
                </c:pt>
                <c:pt idx="7319">
                  <c:v>0.6421052631578954</c:v>
                </c:pt>
                <c:pt idx="7320">
                  <c:v>0.64219298245614065</c:v>
                </c:pt>
                <c:pt idx="7321">
                  <c:v>0.64228070175438601</c:v>
                </c:pt>
                <c:pt idx="7322">
                  <c:v>0.64236842105263159</c:v>
                </c:pt>
                <c:pt idx="7323">
                  <c:v>0.6424561403508775</c:v>
                </c:pt>
                <c:pt idx="7324">
                  <c:v>0.64254385964912331</c:v>
                </c:pt>
                <c:pt idx="7325">
                  <c:v>0.64263157894736833</c:v>
                </c:pt>
                <c:pt idx="7326">
                  <c:v>0.64271929824561425</c:v>
                </c:pt>
                <c:pt idx="7327">
                  <c:v>0.64280701754386027</c:v>
                </c:pt>
                <c:pt idx="7328">
                  <c:v>0.64289473684210574</c:v>
                </c:pt>
                <c:pt idx="7329">
                  <c:v>0.64298245614035099</c:v>
                </c:pt>
                <c:pt idx="7330">
                  <c:v>0.64307017543859701</c:v>
                </c:pt>
                <c:pt idx="7331">
                  <c:v>0.64315789473684182</c:v>
                </c:pt>
                <c:pt idx="7332">
                  <c:v>0.64324561403508818</c:v>
                </c:pt>
                <c:pt idx="7333">
                  <c:v>0.64333333333333331</c:v>
                </c:pt>
                <c:pt idx="7334">
                  <c:v>0.64342105263157967</c:v>
                </c:pt>
                <c:pt idx="7335">
                  <c:v>0.64350877192982414</c:v>
                </c:pt>
                <c:pt idx="7336">
                  <c:v>0.64359649122806972</c:v>
                </c:pt>
                <c:pt idx="7337">
                  <c:v>0.64368421052631586</c:v>
                </c:pt>
                <c:pt idx="7338">
                  <c:v>0.64377192982456122</c:v>
                </c:pt>
                <c:pt idx="7339">
                  <c:v>0.64385964912280691</c:v>
                </c:pt>
                <c:pt idx="7340">
                  <c:v>0.64394736842105205</c:v>
                </c:pt>
                <c:pt idx="7341">
                  <c:v>0.64403508771929763</c:v>
                </c:pt>
                <c:pt idx="7342">
                  <c:v>0.64412280701754354</c:v>
                </c:pt>
                <c:pt idx="7343">
                  <c:v>0.64421052631578912</c:v>
                </c:pt>
                <c:pt idx="7344">
                  <c:v>0.64429824561403493</c:v>
                </c:pt>
                <c:pt idx="7345">
                  <c:v>0.64438596491227962</c:v>
                </c:pt>
                <c:pt idx="7346">
                  <c:v>0.64447368421052564</c:v>
                </c:pt>
                <c:pt idx="7347">
                  <c:v>0.64456140350877189</c:v>
                </c:pt>
                <c:pt idx="7348">
                  <c:v>0.64464912280701703</c:v>
                </c:pt>
                <c:pt idx="7349">
                  <c:v>0.64473684210526261</c:v>
                </c:pt>
                <c:pt idx="7350">
                  <c:v>0.64482456140350852</c:v>
                </c:pt>
                <c:pt idx="7351">
                  <c:v>0.6449122807017531</c:v>
                </c:pt>
                <c:pt idx="7352">
                  <c:v>0.64499999999999935</c:v>
                </c:pt>
                <c:pt idx="7353">
                  <c:v>0.6450877192982446</c:v>
                </c:pt>
                <c:pt idx="7354">
                  <c:v>0.64517543859649107</c:v>
                </c:pt>
                <c:pt idx="7355">
                  <c:v>0.64526315789473576</c:v>
                </c:pt>
                <c:pt idx="7356">
                  <c:v>0.64535087719298179</c:v>
                </c:pt>
                <c:pt idx="7357">
                  <c:v>0.64543859649122692</c:v>
                </c:pt>
                <c:pt idx="7358">
                  <c:v>0.64552631578947262</c:v>
                </c:pt>
                <c:pt idx="7359">
                  <c:v>0.64561403508771842</c:v>
                </c:pt>
                <c:pt idx="7360">
                  <c:v>0.645701754385964</c:v>
                </c:pt>
                <c:pt idx="7361">
                  <c:v>0.64578947368421002</c:v>
                </c:pt>
                <c:pt idx="7362">
                  <c:v>0.64587719298245483</c:v>
                </c:pt>
                <c:pt idx="7363">
                  <c:v>0.64596491228070085</c:v>
                </c:pt>
                <c:pt idx="7364">
                  <c:v>0.64605263157894632</c:v>
                </c:pt>
                <c:pt idx="7365">
                  <c:v>0.64614035087719202</c:v>
                </c:pt>
                <c:pt idx="7366">
                  <c:v>0.64622807017543771</c:v>
                </c:pt>
                <c:pt idx="7367">
                  <c:v>0.64631578947368273</c:v>
                </c:pt>
                <c:pt idx="7368">
                  <c:v>0.64640350877192798</c:v>
                </c:pt>
                <c:pt idx="7369">
                  <c:v>0.64649122807017456</c:v>
                </c:pt>
                <c:pt idx="7370">
                  <c:v>0.64657894736841992</c:v>
                </c:pt>
                <c:pt idx="7371">
                  <c:v>0.64666666666666539</c:v>
                </c:pt>
                <c:pt idx="7372">
                  <c:v>0.64675438596491053</c:v>
                </c:pt>
                <c:pt idx="7373">
                  <c:v>0.64684210526315655</c:v>
                </c:pt>
                <c:pt idx="7374">
                  <c:v>0.64692982456140247</c:v>
                </c:pt>
                <c:pt idx="7375">
                  <c:v>0.64701754385964738</c:v>
                </c:pt>
                <c:pt idx="7376">
                  <c:v>0.64710526315789363</c:v>
                </c:pt>
                <c:pt idx="7377">
                  <c:v>0.64719298245613865</c:v>
                </c:pt>
                <c:pt idx="7378">
                  <c:v>0.64728070175438412</c:v>
                </c:pt>
                <c:pt idx="7379">
                  <c:v>0.64736842105262959</c:v>
                </c:pt>
                <c:pt idx="7380">
                  <c:v>0.64745614035087562</c:v>
                </c:pt>
                <c:pt idx="7381">
                  <c:v>0.64754385964912153</c:v>
                </c:pt>
                <c:pt idx="7382">
                  <c:v>0.64763157894736645</c:v>
                </c:pt>
                <c:pt idx="7383">
                  <c:v>0.64771929824561236</c:v>
                </c:pt>
                <c:pt idx="7384">
                  <c:v>0.64780701754385828</c:v>
                </c:pt>
                <c:pt idx="7385">
                  <c:v>0.64789473684210375</c:v>
                </c:pt>
                <c:pt idx="7386">
                  <c:v>0.64798245614034911</c:v>
                </c:pt>
                <c:pt idx="7387">
                  <c:v>0.64807017543859513</c:v>
                </c:pt>
                <c:pt idx="7388">
                  <c:v>0.64815789473683993</c:v>
                </c:pt>
                <c:pt idx="7389">
                  <c:v>0.6482456140350864</c:v>
                </c:pt>
                <c:pt idx="7390">
                  <c:v>0.64833333333333143</c:v>
                </c:pt>
                <c:pt idx="7391">
                  <c:v>0.64842105263157768</c:v>
                </c:pt>
                <c:pt idx="7392">
                  <c:v>0.64850877192982259</c:v>
                </c:pt>
                <c:pt idx="7393">
                  <c:v>0.64859649122806784</c:v>
                </c:pt>
                <c:pt idx="7394">
                  <c:v>0.64868421052631386</c:v>
                </c:pt>
                <c:pt idx="7395">
                  <c:v>0.64877192982455933</c:v>
                </c:pt>
                <c:pt idx="7396">
                  <c:v>0.64885964912280503</c:v>
                </c:pt>
                <c:pt idx="7397">
                  <c:v>0.6489473684210505</c:v>
                </c:pt>
                <c:pt idx="7398">
                  <c:v>0.64903508771929574</c:v>
                </c:pt>
                <c:pt idx="7399">
                  <c:v>0.64912280701754166</c:v>
                </c:pt>
                <c:pt idx="7400">
                  <c:v>0.64921052631578724</c:v>
                </c:pt>
                <c:pt idx="7401">
                  <c:v>0.64929824561403293</c:v>
                </c:pt>
                <c:pt idx="7402">
                  <c:v>0.64938596491227807</c:v>
                </c:pt>
                <c:pt idx="7403">
                  <c:v>0.64947368421052365</c:v>
                </c:pt>
                <c:pt idx="7404">
                  <c:v>0.64956140350876956</c:v>
                </c:pt>
                <c:pt idx="7405">
                  <c:v>0.64964912280701514</c:v>
                </c:pt>
                <c:pt idx="7406">
                  <c:v>0.64973684210526061</c:v>
                </c:pt>
                <c:pt idx="7407">
                  <c:v>0.64982456140350664</c:v>
                </c:pt>
                <c:pt idx="7408">
                  <c:v>0.64991228070175122</c:v>
                </c:pt>
                <c:pt idx="7409">
                  <c:v>0.64999999999999758</c:v>
                </c:pt>
                <c:pt idx="7410">
                  <c:v>0.65008771929824272</c:v>
                </c:pt>
                <c:pt idx="7411">
                  <c:v>0.65017543859648907</c:v>
                </c:pt>
                <c:pt idx="7412">
                  <c:v>0.65026315789473388</c:v>
                </c:pt>
                <c:pt idx="7413">
                  <c:v>0.6503508771929799</c:v>
                </c:pt>
                <c:pt idx="7414">
                  <c:v>0.65043859649122504</c:v>
                </c:pt>
                <c:pt idx="7415">
                  <c:v>0.65052631578947062</c:v>
                </c:pt>
                <c:pt idx="7416">
                  <c:v>0.65061403508771654</c:v>
                </c:pt>
                <c:pt idx="7417">
                  <c:v>0.65070175438596212</c:v>
                </c:pt>
                <c:pt idx="7418">
                  <c:v>0.65078947368420814</c:v>
                </c:pt>
                <c:pt idx="7419">
                  <c:v>0.65087719298245295</c:v>
                </c:pt>
                <c:pt idx="7420">
                  <c:v>0.65096491228069908</c:v>
                </c:pt>
                <c:pt idx="7421">
                  <c:v>0.65105263157894444</c:v>
                </c:pt>
                <c:pt idx="7422">
                  <c:v>0.65114035087719002</c:v>
                </c:pt>
                <c:pt idx="7423">
                  <c:v>0.65122807017543582</c:v>
                </c:pt>
                <c:pt idx="7424">
                  <c:v>0.65131578947368085</c:v>
                </c:pt>
                <c:pt idx="7425">
                  <c:v>0.6514035087719261</c:v>
                </c:pt>
                <c:pt idx="7426">
                  <c:v>0.65149122807017279</c:v>
                </c:pt>
                <c:pt idx="7427">
                  <c:v>0.65157894736841804</c:v>
                </c:pt>
                <c:pt idx="7428">
                  <c:v>0.65166666666666351</c:v>
                </c:pt>
                <c:pt idx="7429">
                  <c:v>0.65175438596490876</c:v>
                </c:pt>
                <c:pt idx="7430">
                  <c:v>0.65184210526315478</c:v>
                </c:pt>
                <c:pt idx="7431">
                  <c:v>0.65192982456140069</c:v>
                </c:pt>
                <c:pt idx="7432">
                  <c:v>0.6520175438596455</c:v>
                </c:pt>
                <c:pt idx="7433">
                  <c:v>0.65210526315789175</c:v>
                </c:pt>
                <c:pt idx="7434">
                  <c:v>0.65219298245613699</c:v>
                </c:pt>
                <c:pt idx="7435">
                  <c:v>0.65228070175438224</c:v>
                </c:pt>
                <c:pt idx="7436">
                  <c:v>0.65236842105262749</c:v>
                </c:pt>
                <c:pt idx="7437">
                  <c:v>0.65245614035087363</c:v>
                </c:pt>
                <c:pt idx="7438">
                  <c:v>0.65254385964911965</c:v>
                </c:pt>
                <c:pt idx="7439">
                  <c:v>0.65263157894736468</c:v>
                </c:pt>
                <c:pt idx="7440">
                  <c:v>0.6527192982456107</c:v>
                </c:pt>
                <c:pt idx="7441">
                  <c:v>0.6528070175438565</c:v>
                </c:pt>
                <c:pt idx="7442">
                  <c:v>0.65289473684210186</c:v>
                </c:pt>
                <c:pt idx="7443">
                  <c:v>0.65298245614034722</c:v>
                </c:pt>
                <c:pt idx="7444">
                  <c:v>0.65307017543859325</c:v>
                </c:pt>
                <c:pt idx="7445">
                  <c:v>0.65315789473683805</c:v>
                </c:pt>
                <c:pt idx="7446">
                  <c:v>0.65324561403508441</c:v>
                </c:pt>
                <c:pt idx="7447">
                  <c:v>0.65333333333332955</c:v>
                </c:pt>
                <c:pt idx="7448">
                  <c:v>0.6534210526315759</c:v>
                </c:pt>
                <c:pt idx="7449">
                  <c:v>0.6535087719298206</c:v>
                </c:pt>
                <c:pt idx="7450">
                  <c:v>0.65359649122806629</c:v>
                </c:pt>
                <c:pt idx="7451">
                  <c:v>0.6536842105263122</c:v>
                </c:pt>
                <c:pt idx="7452">
                  <c:v>0.65377192982455745</c:v>
                </c:pt>
                <c:pt idx="7453">
                  <c:v>0.65385964912280303</c:v>
                </c:pt>
                <c:pt idx="7454">
                  <c:v>0.65394736842104861</c:v>
                </c:pt>
                <c:pt idx="7455">
                  <c:v>0.65403508771929419</c:v>
                </c:pt>
                <c:pt idx="7456">
                  <c:v>0.65412280701753978</c:v>
                </c:pt>
                <c:pt idx="7457">
                  <c:v>0.65421052631578536</c:v>
                </c:pt>
                <c:pt idx="7458">
                  <c:v>0.65429824561403094</c:v>
                </c:pt>
                <c:pt idx="7459">
                  <c:v>0.65438596491227619</c:v>
                </c:pt>
                <c:pt idx="7460">
                  <c:v>0.6544736842105221</c:v>
                </c:pt>
                <c:pt idx="7461">
                  <c:v>0.65456140350876779</c:v>
                </c:pt>
                <c:pt idx="7462">
                  <c:v>0.65464912280701326</c:v>
                </c:pt>
                <c:pt idx="7463">
                  <c:v>0.65473684210525862</c:v>
                </c:pt>
                <c:pt idx="7464">
                  <c:v>0.65482456140350476</c:v>
                </c:pt>
                <c:pt idx="7465">
                  <c:v>0.65491228070174956</c:v>
                </c:pt>
                <c:pt idx="7466">
                  <c:v>0.65499999999999581</c:v>
                </c:pt>
                <c:pt idx="7467">
                  <c:v>0.65508771929824083</c:v>
                </c:pt>
                <c:pt idx="7468">
                  <c:v>0.6551754385964873</c:v>
                </c:pt>
                <c:pt idx="7469">
                  <c:v>0.655263157894732</c:v>
                </c:pt>
                <c:pt idx="7470">
                  <c:v>0.65535087719297802</c:v>
                </c:pt>
                <c:pt idx="7471">
                  <c:v>0.65543859649122349</c:v>
                </c:pt>
                <c:pt idx="7472">
                  <c:v>0.65552631578946852</c:v>
                </c:pt>
                <c:pt idx="7473">
                  <c:v>0.65561403508771465</c:v>
                </c:pt>
                <c:pt idx="7474">
                  <c:v>0.65570175438596023</c:v>
                </c:pt>
                <c:pt idx="7475">
                  <c:v>0.65578947368420626</c:v>
                </c:pt>
                <c:pt idx="7476">
                  <c:v>0.6558771929824514</c:v>
                </c:pt>
                <c:pt idx="7477">
                  <c:v>0.65596491228069709</c:v>
                </c:pt>
                <c:pt idx="7478">
                  <c:v>0.65605263157894256</c:v>
                </c:pt>
                <c:pt idx="7479">
                  <c:v>0.65614035087718814</c:v>
                </c:pt>
                <c:pt idx="7480">
                  <c:v>0.65622807017543383</c:v>
                </c:pt>
                <c:pt idx="7481">
                  <c:v>0.6563157894736793</c:v>
                </c:pt>
                <c:pt idx="7482">
                  <c:v>0.65640350877192422</c:v>
                </c:pt>
                <c:pt idx="7483">
                  <c:v>0.65649122807017091</c:v>
                </c:pt>
                <c:pt idx="7484">
                  <c:v>0.65657894736841604</c:v>
                </c:pt>
                <c:pt idx="7485">
                  <c:v>0.65666666666666162</c:v>
                </c:pt>
                <c:pt idx="7486">
                  <c:v>0.65675438596490687</c:v>
                </c:pt>
                <c:pt idx="7487">
                  <c:v>0.6568421052631529</c:v>
                </c:pt>
                <c:pt idx="7488">
                  <c:v>0.65692982456139892</c:v>
                </c:pt>
                <c:pt idx="7489">
                  <c:v>0.6570175438596435</c:v>
                </c:pt>
                <c:pt idx="7490">
                  <c:v>0.65710526315788975</c:v>
                </c:pt>
                <c:pt idx="7491">
                  <c:v>0.65719298245613511</c:v>
                </c:pt>
                <c:pt idx="7492">
                  <c:v>0.65728070175438069</c:v>
                </c:pt>
                <c:pt idx="7493">
                  <c:v>0.65736842105262561</c:v>
                </c:pt>
                <c:pt idx="7494">
                  <c:v>0.65745614035087163</c:v>
                </c:pt>
                <c:pt idx="7495">
                  <c:v>0.65754385964911777</c:v>
                </c:pt>
                <c:pt idx="7496">
                  <c:v>0.65763157894736268</c:v>
                </c:pt>
                <c:pt idx="7497">
                  <c:v>0.65771929824560882</c:v>
                </c:pt>
                <c:pt idx="7498">
                  <c:v>0.65780701754385473</c:v>
                </c:pt>
                <c:pt idx="7499">
                  <c:v>0.65789473684209998</c:v>
                </c:pt>
                <c:pt idx="7500">
                  <c:v>0.65798245614034534</c:v>
                </c:pt>
                <c:pt idx="7501">
                  <c:v>0.65807017543859136</c:v>
                </c:pt>
                <c:pt idx="7502">
                  <c:v>0.6581578947368365</c:v>
                </c:pt>
                <c:pt idx="7503">
                  <c:v>0.65824561403508264</c:v>
                </c:pt>
                <c:pt idx="7504">
                  <c:v>0.65833333333332766</c:v>
                </c:pt>
                <c:pt idx="7505">
                  <c:v>0.65842105263157402</c:v>
                </c:pt>
                <c:pt idx="7506">
                  <c:v>0.6585087719298186</c:v>
                </c:pt>
                <c:pt idx="7507">
                  <c:v>0.65859649122806441</c:v>
                </c:pt>
                <c:pt idx="7508">
                  <c:v>0.65868421052631021</c:v>
                </c:pt>
                <c:pt idx="7509">
                  <c:v>0.65877192982455568</c:v>
                </c:pt>
                <c:pt idx="7510">
                  <c:v>0.65885964912280115</c:v>
                </c:pt>
                <c:pt idx="7511">
                  <c:v>0.65894736842104662</c:v>
                </c:pt>
                <c:pt idx="7512">
                  <c:v>0.65903508771929231</c:v>
                </c:pt>
                <c:pt idx="7513">
                  <c:v>0.659122807017538</c:v>
                </c:pt>
                <c:pt idx="7514">
                  <c:v>0.65921052631578358</c:v>
                </c:pt>
                <c:pt idx="7515">
                  <c:v>0.65929824561402905</c:v>
                </c:pt>
                <c:pt idx="7516">
                  <c:v>0.6593859649122743</c:v>
                </c:pt>
                <c:pt idx="7517">
                  <c:v>0.65947368421052022</c:v>
                </c:pt>
                <c:pt idx="7518">
                  <c:v>0.65956140350876591</c:v>
                </c:pt>
                <c:pt idx="7519">
                  <c:v>0.6596491228070116</c:v>
                </c:pt>
                <c:pt idx="7520">
                  <c:v>0.65973684210525663</c:v>
                </c:pt>
                <c:pt idx="7521">
                  <c:v>0.65982456140350276</c:v>
                </c:pt>
                <c:pt idx="7522">
                  <c:v>0.65991228070174757</c:v>
                </c:pt>
                <c:pt idx="7523">
                  <c:v>0.65999999999999392</c:v>
                </c:pt>
                <c:pt idx="7524">
                  <c:v>0.66008771929823895</c:v>
                </c:pt>
                <c:pt idx="7525">
                  <c:v>0.66017543859648553</c:v>
                </c:pt>
                <c:pt idx="7526">
                  <c:v>0.66026315789473011</c:v>
                </c:pt>
                <c:pt idx="7527">
                  <c:v>0.66035087719297603</c:v>
                </c:pt>
                <c:pt idx="7528">
                  <c:v>0.66043859649122161</c:v>
                </c:pt>
                <c:pt idx="7529">
                  <c:v>0.66052631578946686</c:v>
                </c:pt>
                <c:pt idx="7530">
                  <c:v>0.66061403508771277</c:v>
                </c:pt>
                <c:pt idx="7531">
                  <c:v>0.66070175438595835</c:v>
                </c:pt>
                <c:pt idx="7532">
                  <c:v>0.66078947368420426</c:v>
                </c:pt>
                <c:pt idx="7533">
                  <c:v>0.66087719298244951</c:v>
                </c:pt>
                <c:pt idx="7534">
                  <c:v>0.66096491228069543</c:v>
                </c:pt>
                <c:pt idx="7535">
                  <c:v>0.66105263157894079</c:v>
                </c:pt>
                <c:pt idx="7536">
                  <c:v>0.66114035087718626</c:v>
                </c:pt>
                <c:pt idx="7537">
                  <c:v>0.66122807017543195</c:v>
                </c:pt>
                <c:pt idx="7538">
                  <c:v>0.66131578947367742</c:v>
                </c:pt>
                <c:pt idx="7539">
                  <c:v>0.66140350877192233</c:v>
                </c:pt>
                <c:pt idx="7540">
                  <c:v>0.6614912280701688</c:v>
                </c:pt>
                <c:pt idx="7541">
                  <c:v>0.66157894736841416</c:v>
                </c:pt>
                <c:pt idx="7542">
                  <c:v>0.66166666666665963</c:v>
                </c:pt>
                <c:pt idx="7543">
                  <c:v>0.66175438596490499</c:v>
                </c:pt>
                <c:pt idx="7544">
                  <c:v>0.66184210526315101</c:v>
                </c:pt>
                <c:pt idx="7545">
                  <c:v>0.66192982456139693</c:v>
                </c:pt>
                <c:pt idx="7546">
                  <c:v>0.66201754385964151</c:v>
                </c:pt>
                <c:pt idx="7547">
                  <c:v>0.66210526315788798</c:v>
                </c:pt>
                <c:pt idx="7548">
                  <c:v>0.66219298245613323</c:v>
                </c:pt>
                <c:pt idx="7549">
                  <c:v>0.6622807017543787</c:v>
                </c:pt>
                <c:pt idx="7550">
                  <c:v>0.66236842105262406</c:v>
                </c:pt>
                <c:pt idx="7551">
                  <c:v>0.66245614035086953</c:v>
                </c:pt>
                <c:pt idx="7552">
                  <c:v>0.66254385964911588</c:v>
                </c:pt>
                <c:pt idx="7553">
                  <c:v>0.6626315789473608</c:v>
                </c:pt>
                <c:pt idx="7554">
                  <c:v>0.66271929824560682</c:v>
                </c:pt>
                <c:pt idx="7555">
                  <c:v>0.66280701754385285</c:v>
                </c:pt>
                <c:pt idx="7556">
                  <c:v>0.66289473684209821</c:v>
                </c:pt>
                <c:pt idx="7557">
                  <c:v>0.66298245614034346</c:v>
                </c:pt>
                <c:pt idx="7558">
                  <c:v>0.66307017543858937</c:v>
                </c:pt>
                <c:pt idx="7559">
                  <c:v>0.66315789473683462</c:v>
                </c:pt>
                <c:pt idx="7560">
                  <c:v>0.66324561403508087</c:v>
                </c:pt>
                <c:pt idx="7561">
                  <c:v>0.66333333333332589</c:v>
                </c:pt>
                <c:pt idx="7562">
                  <c:v>0.66342105263157214</c:v>
                </c:pt>
                <c:pt idx="7563">
                  <c:v>0.66350877192981661</c:v>
                </c:pt>
                <c:pt idx="7564">
                  <c:v>0.66359649122806252</c:v>
                </c:pt>
                <c:pt idx="7565">
                  <c:v>0.66368421052630844</c:v>
                </c:pt>
                <c:pt idx="7566">
                  <c:v>0.6637719298245538</c:v>
                </c:pt>
                <c:pt idx="7567">
                  <c:v>0.66385964912279938</c:v>
                </c:pt>
                <c:pt idx="7568">
                  <c:v>0.66394736842104463</c:v>
                </c:pt>
                <c:pt idx="7569">
                  <c:v>0.66403508771929043</c:v>
                </c:pt>
                <c:pt idx="7570">
                  <c:v>0.66412280701753601</c:v>
                </c:pt>
                <c:pt idx="7571">
                  <c:v>0.66421052631578181</c:v>
                </c:pt>
                <c:pt idx="7572">
                  <c:v>0.66429824561402728</c:v>
                </c:pt>
                <c:pt idx="7573">
                  <c:v>0.66438596491227242</c:v>
                </c:pt>
                <c:pt idx="7574">
                  <c:v>0.66447368421051833</c:v>
                </c:pt>
                <c:pt idx="7575">
                  <c:v>0.66456140350876403</c:v>
                </c:pt>
                <c:pt idx="7576">
                  <c:v>0.66464912280700972</c:v>
                </c:pt>
                <c:pt idx="7577">
                  <c:v>0.66473684210525474</c:v>
                </c:pt>
                <c:pt idx="7578">
                  <c:v>0.66482456140350099</c:v>
                </c:pt>
                <c:pt idx="7579">
                  <c:v>0.66491228070174557</c:v>
                </c:pt>
                <c:pt idx="7580">
                  <c:v>0.66499999999999193</c:v>
                </c:pt>
                <c:pt idx="7581">
                  <c:v>0.6650877192982374</c:v>
                </c:pt>
                <c:pt idx="7582">
                  <c:v>0.66517543859648354</c:v>
                </c:pt>
                <c:pt idx="7583">
                  <c:v>0.66526315789472823</c:v>
                </c:pt>
                <c:pt idx="7584">
                  <c:v>0.66535087719297414</c:v>
                </c:pt>
                <c:pt idx="7585">
                  <c:v>0.66543859649121961</c:v>
                </c:pt>
                <c:pt idx="7586">
                  <c:v>0.66552631578946497</c:v>
                </c:pt>
                <c:pt idx="7587">
                  <c:v>0.66561403508771089</c:v>
                </c:pt>
                <c:pt idx="7588">
                  <c:v>0.66570175438595658</c:v>
                </c:pt>
                <c:pt idx="7589">
                  <c:v>0.66578947368420249</c:v>
                </c:pt>
                <c:pt idx="7590">
                  <c:v>0.66587719298244763</c:v>
                </c:pt>
                <c:pt idx="7591">
                  <c:v>0.66596491228069354</c:v>
                </c:pt>
                <c:pt idx="7592">
                  <c:v>0.6660526315789389</c:v>
                </c:pt>
                <c:pt idx="7593">
                  <c:v>0.66614035087718448</c:v>
                </c:pt>
                <c:pt idx="7594">
                  <c:v>0.66622807017542995</c:v>
                </c:pt>
                <c:pt idx="7595">
                  <c:v>0.66631578947367553</c:v>
                </c:pt>
                <c:pt idx="7596">
                  <c:v>0.66640350877192056</c:v>
                </c:pt>
                <c:pt idx="7597">
                  <c:v>0.66649122807016692</c:v>
                </c:pt>
                <c:pt idx="7598">
                  <c:v>0.6665789473684125</c:v>
                </c:pt>
                <c:pt idx="7599">
                  <c:v>0.66666666666665764</c:v>
                </c:pt>
                <c:pt idx="7600">
                  <c:v>0.66675438596490311</c:v>
                </c:pt>
                <c:pt idx="7601">
                  <c:v>0.66684210526314902</c:v>
                </c:pt>
                <c:pt idx="7602">
                  <c:v>0.66692982456139505</c:v>
                </c:pt>
                <c:pt idx="7603">
                  <c:v>0.66701754385963952</c:v>
                </c:pt>
                <c:pt idx="7604">
                  <c:v>0.66710526315788599</c:v>
                </c:pt>
                <c:pt idx="7605">
                  <c:v>0.66719298245613134</c:v>
                </c:pt>
                <c:pt idx="7606">
                  <c:v>0.6672807017543767</c:v>
                </c:pt>
                <c:pt idx="7607">
                  <c:v>0.66736842105262217</c:v>
                </c:pt>
                <c:pt idx="7608">
                  <c:v>0.66745614035086753</c:v>
                </c:pt>
                <c:pt idx="7609">
                  <c:v>0.66754385964911411</c:v>
                </c:pt>
                <c:pt idx="7610">
                  <c:v>0.66763157894735892</c:v>
                </c:pt>
                <c:pt idx="7611">
                  <c:v>0.66771929824560494</c:v>
                </c:pt>
                <c:pt idx="7612">
                  <c:v>0.66780701754385097</c:v>
                </c:pt>
                <c:pt idx="7613">
                  <c:v>0.66789473684209633</c:v>
                </c:pt>
                <c:pt idx="7614">
                  <c:v>0.66798245614034168</c:v>
                </c:pt>
                <c:pt idx="7615">
                  <c:v>0.6680701754385876</c:v>
                </c:pt>
                <c:pt idx="7616">
                  <c:v>0.66815789473683262</c:v>
                </c:pt>
                <c:pt idx="7617">
                  <c:v>0.66824561403507887</c:v>
                </c:pt>
                <c:pt idx="7618">
                  <c:v>0.66833333333332401</c:v>
                </c:pt>
                <c:pt idx="7619">
                  <c:v>0.66842105263156992</c:v>
                </c:pt>
                <c:pt idx="7620">
                  <c:v>0.66850877192981473</c:v>
                </c:pt>
                <c:pt idx="7621">
                  <c:v>0.66859649122806064</c:v>
                </c:pt>
                <c:pt idx="7622">
                  <c:v>0.66868421052630655</c:v>
                </c:pt>
                <c:pt idx="7623">
                  <c:v>0.66877192982455191</c:v>
                </c:pt>
                <c:pt idx="7624">
                  <c:v>0.66885964912279761</c:v>
                </c:pt>
                <c:pt idx="7625">
                  <c:v>0.66894736842104263</c:v>
                </c:pt>
                <c:pt idx="7626">
                  <c:v>0.66903508771928855</c:v>
                </c:pt>
                <c:pt idx="7627">
                  <c:v>0.66912280701753413</c:v>
                </c:pt>
                <c:pt idx="7628">
                  <c:v>0.66921052631577982</c:v>
                </c:pt>
                <c:pt idx="7629">
                  <c:v>0.66929824561402562</c:v>
                </c:pt>
                <c:pt idx="7630">
                  <c:v>0.66938596491227054</c:v>
                </c:pt>
                <c:pt idx="7631">
                  <c:v>0.66947368421051645</c:v>
                </c:pt>
                <c:pt idx="7632">
                  <c:v>0.66956140350876203</c:v>
                </c:pt>
                <c:pt idx="7633">
                  <c:v>0.66964912280700783</c:v>
                </c:pt>
                <c:pt idx="7634">
                  <c:v>0.66973684210525319</c:v>
                </c:pt>
                <c:pt idx="7635">
                  <c:v>0.66982456140349911</c:v>
                </c:pt>
                <c:pt idx="7636">
                  <c:v>0.66991228070174369</c:v>
                </c:pt>
                <c:pt idx="7637">
                  <c:v>0.66999999999998994</c:v>
                </c:pt>
                <c:pt idx="7638">
                  <c:v>0.67008771929823552</c:v>
                </c:pt>
                <c:pt idx="7639">
                  <c:v>0.67017543859648177</c:v>
                </c:pt>
                <c:pt idx="7640">
                  <c:v>0.67026315789472635</c:v>
                </c:pt>
                <c:pt idx="7641">
                  <c:v>0.67035087719297226</c:v>
                </c:pt>
                <c:pt idx="7642">
                  <c:v>0.67043859649121762</c:v>
                </c:pt>
                <c:pt idx="7643">
                  <c:v>0.67052631578946309</c:v>
                </c:pt>
                <c:pt idx="7644">
                  <c:v>0.670614035087709</c:v>
                </c:pt>
                <c:pt idx="7645">
                  <c:v>0.67070175438595481</c:v>
                </c:pt>
                <c:pt idx="7646">
                  <c:v>0.67078947368420083</c:v>
                </c:pt>
                <c:pt idx="7647">
                  <c:v>0.67087719298244564</c:v>
                </c:pt>
                <c:pt idx="7648">
                  <c:v>0.67096491228069166</c:v>
                </c:pt>
                <c:pt idx="7649">
                  <c:v>0.67105263157893702</c:v>
                </c:pt>
                <c:pt idx="7650">
                  <c:v>0.67114035087718271</c:v>
                </c:pt>
                <c:pt idx="7651">
                  <c:v>0.67122807017542818</c:v>
                </c:pt>
                <c:pt idx="7652">
                  <c:v>0.67131578947367365</c:v>
                </c:pt>
                <c:pt idx="7653">
                  <c:v>0.67140350877191857</c:v>
                </c:pt>
                <c:pt idx="7654">
                  <c:v>0.67149122807016492</c:v>
                </c:pt>
                <c:pt idx="7655">
                  <c:v>0.67157894736841073</c:v>
                </c:pt>
                <c:pt idx="7656">
                  <c:v>0.67166666666665564</c:v>
                </c:pt>
                <c:pt idx="7657">
                  <c:v>0.67175438596490122</c:v>
                </c:pt>
                <c:pt idx="7658">
                  <c:v>0.67184210526314714</c:v>
                </c:pt>
                <c:pt idx="7659">
                  <c:v>0.67192982456139316</c:v>
                </c:pt>
                <c:pt idx="7660">
                  <c:v>0.67201754385963797</c:v>
                </c:pt>
                <c:pt idx="7661">
                  <c:v>0.67210526315788421</c:v>
                </c:pt>
                <c:pt idx="7662">
                  <c:v>0.67219298245612946</c:v>
                </c:pt>
                <c:pt idx="7663">
                  <c:v>0.67228070175437471</c:v>
                </c:pt>
                <c:pt idx="7664">
                  <c:v>0.67236842105262029</c:v>
                </c:pt>
                <c:pt idx="7665">
                  <c:v>0.67245614035086587</c:v>
                </c:pt>
                <c:pt idx="7666">
                  <c:v>0.67254385964911212</c:v>
                </c:pt>
                <c:pt idx="7667">
                  <c:v>0.67263157894735703</c:v>
                </c:pt>
                <c:pt idx="7668">
                  <c:v>0.67271929824560295</c:v>
                </c:pt>
                <c:pt idx="7669">
                  <c:v>0.6728070175438492</c:v>
                </c:pt>
                <c:pt idx="7670">
                  <c:v>0.67289473684209444</c:v>
                </c:pt>
                <c:pt idx="7671">
                  <c:v>0.67298245614033991</c:v>
                </c:pt>
                <c:pt idx="7672">
                  <c:v>0.67307017543858583</c:v>
                </c:pt>
                <c:pt idx="7673">
                  <c:v>0.67315789473683063</c:v>
                </c:pt>
                <c:pt idx="7674">
                  <c:v>0.6732456140350771</c:v>
                </c:pt>
                <c:pt idx="7675">
                  <c:v>0.67333333333332201</c:v>
                </c:pt>
                <c:pt idx="7676">
                  <c:v>0.67342105263156804</c:v>
                </c:pt>
                <c:pt idx="7677">
                  <c:v>0.67350877192981284</c:v>
                </c:pt>
                <c:pt idx="7678">
                  <c:v>0.67359649122805865</c:v>
                </c:pt>
                <c:pt idx="7679">
                  <c:v>0.67368421052630467</c:v>
                </c:pt>
                <c:pt idx="7680">
                  <c:v>0.67377192982455003</c:v>
                </c:pt>
                <c:pt idx="7681">
                  <c:v>0.67385964912279572</c:v>
                </c:pt>
                <c:pt idx="7682">
                  <c:v>0.67394736842104075</c:v>
                </c:pt>
                <c:pt idx="7683">
                  <c:v>0.67403508771928666</c:v>
                </c:pt>
                <c:pt idx="7684">
                  <c:v>0.67412280701753224</c:v>
                </c:pt>
                <c:pt idx="7685">
                  <c:v>0.67421052631577794</c:v>
                </c:pt>
                <c:pt idx="7686">
                  <c:v>0.67429824561402374</c:v>
                </c:pt>
                <c:pt idx="7687">
                  <c:v>0.67438596491226821</c:v>
                </c:pt>
                <c:pt idx="7688">
                  <c:v>0.67447368421051468</c:v>
                </c:pt>
                <c:pt idx="7689">
                  <c:v>0.67456140350876015</c:v>
                </c:pt>
                <c:pt idx="7690">
                  <c:v>0.67464912280700584</c:v>
                </c:pt>
                <c:pt idx="7691">
                  <c:v>0.67473684210525131</c:v>
                </c:pt>
                <c:pt idx="7692">
                  <c:v>0.67482456140349734</c:v>
                </c:pt>
                <c:pt idx="7693">
                  <c:v>0.67491228070174181</c:v>
                </c:pt>
                <c:pt idx="7694">
                  <c:v>0.67499999999998805</c:v>
                </c:pt>
                <c:pt idx="7695">
                  <c:v>0.67508771929823364</c:v>
                </c:pt>
                <c:pt idx="7696">
                  <c:v>0.67517543859647988</c:v>
                </c:pt>
                <c:pt idx="7697">
                  <c:v>0.67526315789472469</c:v>
                </c:pt>
                <c:pt idx="7698">
                  <c:v>0.6753508771929706</c:v>
                </c:pt>
                <c:pt idx="7699">
                  <c:v>0.67543859649121563</c:v>
                </c:pt>
                <c:pt idx="7700">
                  <c:v>0.67552631578946121</c:v>
                </c:pt>
                <c:pt idx="7701">
                  <c:v>0.67561403508770712</c:v>
                </c:pt>
                <c:pt idx="7702">
                  <c:v>0.67570175438595292</c:v>
                </c:pt>
                <c:pt idx="7703">
                  <c:v>0.67578947368419906</c:v>
                </c:pt>
                <c:pt idx="7704">
                  <c:v>0.67587719298244364</c:v>
                </c:pt>
                <c:pt idx="7705">
                  <c:v>0.67596491228068989</c:v>
                </c:pt>
                <c:pt idx="7706">
                  <c:v>0.67605263157893503</c:v>
                </c:pt>
                <c:pt idx="7707">
                  <c:v>0.67614035087718083</c:v>
                </c:pt>
                <c:pt idx="7708">
                  <c:v>0.67622807017542641</c:v>
                </c:pt>
                <c:pt idx="7709">
                  <c:v>0.67631578947367177</c:v>
                </c:pt>
                <c:pt idx="7710">
                  <c:v>0.67640350877191668</c:v>
                </c:pt>
                <c:pt idx="7711">
                  <c:v>0.67649122807016293</c:v>
                </c:pt>
                <c:pt idx="7712">
                  <c:v>0.67657894736840873</c:v>
                </c:pt>
                <c:pt idx="7713">
                  <c:v>0.67666666666665409</c:v>
                </c:pt>
                <c:pt idx="7714">
                  <c:v>0.67675438596489979</c:v>
                </c:pt>
                <c:pt idx="7715">
                  <c:v>0.67684210526314526</c:v>
                </c:pt>
                <c:pt idx="7716">
                  <c:v>0.67692982456139139</c:v>
                </c:pt>
                <c:pt idx="7717">
                  <c:v>0.67701754385963608</c:v>
                </c:pt>
                <c:pt idx="7718">
                  <c:v>0.67710526315788233</c:v>
                </c:pt>
                <c:pt idx="7719">
                  <c:v>0.6771929824561278</c:v>
                </c:pt>
                <c:pt idx="7720">
                  <c:v>0.67728070175437283</c:v>
                </c:pt>
                <c:pt idx="7721">
                  <c:v>0.67736842105261841</c:v>
                </c:pt>
                <c:pt idx="7722">
                  <c:v>0.67745614035086399</c:v>
                </c:pt>
                <c:pt idx="7723">
                  <c:v>0.67754385964911035</c:v>
                </c:pt>
                <c:pt idx="7724">
                  <c:v>0.67763157894735515</c:v>
                </c:pt>
                <c:pt idx="7725">
                  <c:v>0.67771929824560107</c:v>
                </c:pt>
                <c:pt idx="7726">
                  <c:v>0.6778070175438472</c:v>
                </c:pt>
                <c:pt idx="7727">
                  <c:v>0.67789473684209256</c:v>
                </c:pt>
                <c:pt idx="7728">
                  <c:v>0.67798245614033792</c:v>
                </c:pt>
                <c:pt idx="7729">
                  <c:v>0.67807017543858394</c:v>
                </c:pt>
                <c:pt idx="7730">
                  <c:v>0.67815789473682864</c:v>
                </c:pt>
                <c:pt idx="7731">
                  <c:v>0.67824561403507522</c:v>
                </c:pt>
                <c:pt idx="7732">
                  <c:v>0.67833333333332013</c:v>
                </c:pt>
                <c:pt idx="7733">
                  <c:v>0.67842105263156616</c:v>
                </c:pt>
                <c:pt idx="7734">
                  <c:v>0.67850877192981129</c:v>
                </c:pt>
                <c:pt idx="7735">
                  <c:v>0.67859649122805665</c:v>
                </c:pt>
                <c:pt idx="7736">
                  <c:v>0.6786842105263029</c:v>
                </c:pt>
                <c:pt idx="7737">
                  <c:v>0.67877192982454804</c:v>
                </c:pt>
                <c:pt idx="7738">
                  <c:v>0.67885964912279384</c:v>
                </c:pt>
                <c:pt idx="7739">
                  <c:v>0.6789473684210392</c:v>
                </c:pt>
                <c:pt idx="7740">
                  <c:v>0.67903508771928489</c:v>
                </c:pt>
                <c:pt idx="7741">
                  <c:v>0.67912280701753036</c:v>
                </c:pt>
                <c:pt idx="7742">
                  <c:v>0.67921052631577594</c:v>
                </c:pt>
                <c:pt idx="7743">
                  <c:v>0.67929824561402175</c:v>
                </c:pt>
                <c:pt idx="7744">
                  <c:v>0.67938596491226644</c:v>
                </c:pt>
                <c:pt idx="7745">
                  <c:v>0.6794736842105128</c:v>
                </c:pt>
                <c:pt idx="7746">
                  <c:v>0.67956140350875838</c:v>
                </c:pt>
                <c:pt idx="7747">
                  <c:v>0.67964912280700396</c:v>
                </c:pt>
                <c:pt idx="7748">
                  <c:v>0.67973684210524943</c:v>
                </c:pt>
                <c:pt idx="7749">
                  <c:v>0.67982456140349534</c:v>
                </c:pt>
                <c:pt idx="7750">
                  <c:v>0.67991228070174026</c:v>
                </c:pt>
                <c:pt idx="7751">
                  <c:v>0.67999999999998628</c:v>
                </c:pt>
                <c:pt idx="7752">
                  <c:v>0.68008771929823142</c:v>
                </c:pt>
                <c:pt idx="7753">
                  <c:v>0.68017543859647767</c:v>
                </c:pt>
                <c:pt idx="7754">
                  <c:v>0.68026315789472258</c:v>
                </c:pt>
                <c:pt idx="7755">
                  <c:v>0.68035087719296816</c:v>
                </c:pt>
                <c:pt idx="7756">
                  <c:v>0.68043859649121352</c:v>
                </c:pt>
                <c:pt idx="7757">
                  <c:v>0.68052631578945899</c:v>
                </c:pt>
                <c:pt idx="7758">
                  <c:v>0.68061403508770491</c:v>
                </c:pt>
                <c:pt idx="7759">
                  <c:v>0.6807017543859506</c:v>
                </c:pt>
                <c:pt idx="7760">
                  <c:v>0.68078947368419696</c:v>
                </c:pt>
                <c:pt idx="7761">
                  <c:v>0.68087719298244154</c:v>
                </c:pt>
                <c:pt idx="7762">
                  <c:v>0.68096491228068756</c:v>
                </c:pt>
                <c:pt idx="7763">
                  <c:v>0.68105263157893281</c:v>
                </c:pt>
                <c:pt idx="7764">
                  <c:v>0.68114035087717861</c:v>
                </c:pt>
                <c:pt idx="7765">
                  <c:v>0.68122807017542431</c:v>
                </c:pt>
                <c:pt idx="7766">
                  <c:v>0.68131578947366922</c:v>
                </c:pt>
                <c:pt idx="7767">
                  <c:v>0.68140350877191447</c:v>
                </c:pt>
                <c:pt idx="7768">
                  <c:v>0.68149122807016072</c:v>
                </c:pt>
                <c:pt idx="7769">
                  <c:v>0.68157894736840663</c:v>
                </c:pt>
                <c:pt idx="7770">
                  <c:v>0.68166666666665188</c:v>
                </c:pt>
                <c:pt idx="7771">
                  <c:v>0.68175438596489768</c:v>
                </c:pt>
                <c:pt idx="7772">
                  <c:v>0.68184210526314304</c:v>
                </c:pt>
                <c:pt idx="7773">
                  <c:v>0.68192982456138895</c:v>
                </c:pt>
                <c:pt idx="7774">
                  <c:v>0.68201754385963387</c:v>
                </c:pt>
                <c:pt idx="7775">
                  <c:v>0.68210526315788012</c:v>
                </c:pt>
                <c:pt idx="7776">
                  <c:v>0.6821929824561257</c:v>
                </c:pt>
                <c:pt idx="7777">
                  <c:v>0.68228070175437061</c:v>
                </c:pt>
                <c:pt idx="7778">
                  <c:v>0.68236842105261619</c:v>
                </c:pt>
                <c:pt idx="7779">
                  <c:v>0.68245614035086177</c:v>
                </c:pt>
                <c:pt idx="7780">
                  <c:v>0.68254385964910802</c:v>
                </c:pt>
                <c:pt idx="7781">
                  <c:v>0.68263157894735327</c:v>
                </c:pt>
                <c:pt idx="7782">
                  <c:v>0.6827192982455994</c:v>
                </c:pt>
                <c:pt idx="7783">
                  <c:v>0.68280701754384499</c:v>
                </c:pt>
                <c:pt idx="7784">
                  <c:v>0.68289473684209034</c:v>
                </c:pt>
                <c:pt idx="7785">
                  <c:v>0.6829824561403357</c:v>
                </c:pt>
                <c:pt idx="7786">
                  <c:v>0.68307017543858173</c:v>
                </c:pt>
                <c:pt idx="7787">
                  <c:v>0.68315789473682653</c:v>
                </c:pt>
                <c:pt idx="7788">
                  <c:v>0.68324561403507311</c:v>
                </c:pt>
                <c:pt idx="7789">
                  <c:v>0.68333333333331792</c:v>
                </c:pt>
                <c:pt idx="7790">
                  <c:v>0.68342105263156394</c:v>
                </c:pt>
                <c:pt idx="7791">
                  <c:v>0.68350877192980908</c:v>
                </c:pt>
                <c:pt idx="7792">
                  <c:v>0.68359649122805466</c:v>
                </c:pt>
                <c:pt idx="7793">
                  <c:v>0.68368421052630068</c:v>
                </c:pt>
                <c:pt idx="7794">
                  <c:v>0.68377192982454582</c:v>
                </c:pt>
                <c:pt idx="7795">
                  <c:v>0.68385964912279162</c:v>
                </c:pt>
                <c:pt idx="7796">
                  <c:v>0.68394736842103698</c:v>
                </c:pt>
                <c:pt idx="7797">
                  <c:v>0.68403508771928268</c:v>
                </c:pt>
                <c:pt idx="7798">
                  <c:v>0.68412280701752815</c:v>
                </c:pt>
                <c:pt idx="7799">
                  <c:v>0.68421052631577373</c:v>
                </c:pt>
                <c:pt idx="7800">
                  <c:v>0.68429824561401964</c:v>
                </c:pt>
                <c:pt idx="7801">
                  <c:v>0.68438596491226422</c:v>
                </c:pt>
                <c:pt idx="7802">
                  <c:v>0.68447368421051069</c:v>
                </c:pt>
                <c:pt idx="7803">
                  <c:v>0.68456140350875605</c:v>
                </c:pt>
                <c:pt idx="7804">
                  <c:v>0.68464912280700163</c:v>
                </c:pt>
                <c:pt idx="7805">
                  <c:v>0.68473684210524721</c:v>
                </c:pt>
                <c:pt idx="7806">
                  <c:v>0.68482456140349313</c:v>
                </c:pt>
                <c:pt idx="7807">
                  <c:v>0.68491228070173793</c:v>
                </c:pt>
                <c:pt idx="7808">
                  <c:v>0.68499999999998429</c:v>
                </c:pt>
                <c:pt idx="7809">
                  <c:v>0.68508771929822954</c:v>
                </c:pt>
                <c:pt idx="7810">
                  <c:v>0.68517543859647589</c:v>
                </c:pt>
                <c:pt idx="7811">
                  <c:v>0.68526315789472059</c:v>
                </c:pt>
                <c:pt idx="7812">
                  <c:v>0.68535087719296628</c:v>
                </c:pt>
                <c:pt idx="7813">
                  <c:v>0.68543859649121186</c:v>
                </c:pt>
                <c:pt idx="7814">
                  <c:v>0.68552631578945711</c:v>
                </c:pt>
                <c:pt idx="7815">
                  <c:v>0.68561403508770302</c:v>
                </c:pt>
                <c:pt idx="7816">
                  <c:v>0.6857017543859486</c:v>
                </c:pt>
                <c:pt idx="7817">
                  <c:v>0.68578947368419507</c:v>
                </c:pt>
                <c:pt idx="7818">
                  <c:v>0.68587719298243977</c:v>
                </c:pt>
                <c:pt idx="7819">
                  <c:v>0.68596491228068579</c:v>
                </c:pt>
                <c:pt idx="7820">
                  <c:v>0.68605263157893093</c:v>
                </c:pt>
                <c:pt idx="7821">
                  <c:v>0.68614035087717662</c:v>
                </c:pt>
                <c:pt idx="7822">
                  <c:v>0.68622807017542242</c:v>
                </c:pt>
                <c:pt idx="7823">
                  <c:v>0.68631578947366756</c:v>
                </c:pt>
                <c:pt idx="7824">
                  <c:v>0.68640350877191258</c:v>
                </c:pt>
                <c:pt idx="7825">
                  <c:v>0.68649122807015883</c:v>
                </c:pt>
                <c:pt idx="7826">
                  <c:v>0.68657894736840464</c:v>
                </c:pt>
                <c:pt idx="7827">
                  <c:v>0.68666666666664999</c:v>
                </c:pt>
                <c:pt idx="7828">
                  <c:v>0.68675438596489569</c:v>
                </c:pt>
                <c:pt idx="7829">
                  <c:v>0.68684210526314149</c:v>
                </c:pt>
                <c:pt idx="7830">
                  <c:v>0.68692982456138718</c:v>
                </c:pt>
                <c:pt idx="7831">
                  <c:v>0.68701754385963199</c:v>
                </c:pt>
                <c:pt idx="7832">
                  <c:v>0.68710526315787823</c:v>
                </c:pt>
                <c:pt idx="7833">
                  <c:v>0.6871929824561237</c:v>
                </c:pt>
                <c:pt idx="7834">
                  <c:v>0.68728070175436851</c:v>
                </c:pt>
                <c:pt idx="7835">
                  <c:v>0.6873684210526142</c:v>
                </c:pt>
                <c:pt idx="7836">
                  <c:v>0.68745614035085989</c:v>
                </c:pt>
                <c:pt idx="7837">
                  <c:v>0.68754385964910614</c:v>
                </c:pt>
                <c:pt idx="7838">
                  <c:v>0.68763157894735139</c:v>
                </c:pt>
                <c:pt idx="7839">
                  <c:v>0.68771929824559763</c:v>
                </c:pt>
                <c:pt idx="7840">
                  <c:v>0.68780701754384321</c:v>
                </c:pt>
                <c:pt idx="7841">
                  <c:v>0.68789473684208846</c:v>
                </c:pt>
                <c:pt idx="7842">
                  <c:v>0.68798245614033371</c:v>
                </c:pt>
                <c:pt idx="7843">
                  <c:v>0.68807017543857985</c:v>
                </c:pt>
                <c:pt idx="7844">
                  <c:v>0.68815789473682487</c:v>
                </c:pt>
                <c:pt idx="7845">
                  <c:v>0.68824561403507112</c:v>
                </c:pt>
                <c:pt idx="7846">
                  <c:v>0.68833333333331603</c:v>
                </c:pt>
                <c:pt idx="7847">
                  <c:v>0.68842105263156195</c:v>
                </c:pt>
                <c:pt idx="7848">
                  <c:v>0.6885087719298072</c:v>
                </c:pt>
                <c:pt idx="7849">
                  <c:v>0.68859649122805278</c:v>
                </c:pt>
                <c:pt idx="7850">
                  <c:v>0.68868421052629891</c:v>
                </c:pt>
                <c:pt idx="7851">
                  <c:v>0.68877192982454394</c:v>
                </c:pt>
                <c:pt idx="7852">
                  <c:v>0.68885964912278963</c:v>
                </c:pt>
                <c:pt idx="7853">
                  <c:v>0.6889473684210351</c:v>
                </c:pt>
                <c:pt idx="7854">
                  <c:v>0.68903508771928068</c:v>
                </c:pt>
                <c:pt idx="7855">
                  <c:v>0.6891228070175266</c:v>
                </c:pt>
                <c:pt idx="7856">
                  <c:v>0.68921052631577184</c:v>
                </c:pt>
                <c:pt idx="7857">
                  <c:v>0.68929824561401765</c:v>
                </c:pt>
                <c:pt idx="7858">
                  <c:v>0.68938596491226245</c:v>
                </c:pt>
                <c:pt idx="7859">
                  <c:v>0.6894736842105087</c:v>
                </c:pt>
                <c:pt idx="7860">
                  <c:v>0.6895614035087545</c:v>
                </c:pt>
                <c:pt idx="7861">
                  <c:v>0.68964912280699975</c:v>
                </c:pt>
                <c:pt idx="7862">
                  <c:v>0.68973684210524533</c:v>
                </c:pt>
                <c:pt idx="7863">
                  <c:v>0.68982456140349124</c:v>
                </c:pt>
                <c:pt idx="7864">
                  <c:v>0.68991228070173616</c:v>
                </c:pt>
                <c:pt idx="7865">
                  <c:v>0.68999999999998241</c:v>
                </c:pt>
                <c:pt idx="7866">
                  <c:v>0.69008771929822754</c:v>
                </c:pt>
                <c:pt idx="7867">
                  <c:v>0.69017543859647401</c:v>
                </c:pt>
                <c:pt idx="7868">
                  <c:v>0.69026315789471859</c:v>
                </c:pt>
                <c:pt idx="7869">
                  <c:v>0.6903508771929644</c:v>
                </c:pt>
                <c:pt idx="7870">
                  <c:v>0.69043859649120998</c:v>
                </c:pt>
                <c:pt idx="7871">
                  <c:v>0.69052631578945556</c:v>
                </c:pt>
                <c:pt idx="7872">
                  <c:v>0.69061403508770114</c:v>
                </c:pt>
                <c:pt idx="7873">
                  <c:v>0.69070175438594672</c:v>
                </c:pt>
                <c:pt idx="7874">
                  <c:v>0.69078947368419319</c:v>
                </c:pt>
                <c:pt idx="7875">
                  <c:v>0.69087719298243788</c:v>
                </c:pt>
                <c:pt idx="7876">
                  <c:v>0.69096491228068391</c:v>
                </c:pt>
                <c:pt idx="7877">
                  <c:v>0.69105263157892904</c:v>
                </c:pt>
                <c:pt idx="7878">
                  <c:v>0.69114035087717463</c:v>
                </c:pt>
                <c:pt idx="7879">
                  <c:v>0.69122807017542054</c:v>
                </c:pt>
                <c:pt idx="7880">
                  <c:v>0.69131578947366557</c:v>
                </c:pt>
                <c:pt idx="7881">
                  <c:v>0.69140350877191092</c:v>
                </c:pt>
                <c:pt idx="7882">
                  <c:v>0.69149122807015695</c:v>
                </c:pt>
                <c:pt idx="7883">
                  <c:v>0.69157894736840264</c:v>
                </c:pt>
                <c:pt idx="7884">
                  <c:v>0.69166666666664811</c:v>
                </c:pt>
                <c:pt idx="7885">
                  <c:v>0.69175438596489369</c:v>
                </c:pt>
                <c:pt idx="7886">
                  <c:v>0.69184210526313961</c:v>
                </c:pt>
                <c:pt idx="7887">
                  <c:v>0.69192982456138541</c:v>
                </c:pt>
                <c:pt idx="7888">
                  <c:v>0.6920175438596301</c:v>
                </c:pt>
                <c:pt idx="7889">
                  <c:v>0.69210526315787635</c:v>
                </c:pt>
                <c:pt idx="7890">
                  <c:v>0.6921929824561216</c:v>
                </c:pt>
                <c:pt idx="7891">
                  <c:v>0.69228070175436685</c:v>
                </c:pt>
                <c:pt idx="7892">
                  <c:v>0.69236842105261232</c:v>
                </c:pt>
                <c:pt idx="7893">
                  <c:v>0.69245614035085801</c:v>
                </c:pt>
                <c:pt idx="7894">
                  <c:v>0.69254385964910425</c:v>
                </c:pt>
                <c:pt idx="7895">
                  <c:v>0.6926315789473495</c:v>
                </c:pt>
                <c:pt idx="7896">
                  <c:v>0.69271929824559575</c:v>
                </c:pt>
                <c:pt idx="7897">
                  <c:v>0.69280701754384133</c:v>
                </c:pt>
                <c:pt idx="7898">
                  <c:v>0.6928947368420868</c:v>
                </c:pt>
                <c:pt idx="7899">
                  <c:v>0.69298245614033183</c:v>
                </c:pt>
                <c:pt idx="7900">
                  <c:v>0.69307017543857785</c:v>
                </c:pt>
                <c:pt idx="7901">
                  <c:v>0.69315789473682299</c:v>
                </c:pt>
                <c:pt idx="7902">
                  <c:v>0.69324561403506901</c:v>
                </c:pt>
                <c:pt idx="7903">
                  <c:v>0.69333333333331415</c:v>
                </c:pt>
                <c:pt idx="7904">
                  <c:v>0.69342105263156006</c:v>
                </c:pt>
                <c:pt idx="7905">
                  <c:v>0.69350877192980531</c:v>
                </c:pt>
                <c:pt idx="7906">
                  <c:v>0.69359649122805089</c:v>
                </c:pt>
                <c:pt idx="7907">
                  <c:v>0.69368421052629692</c:v>
                </c:pt>
                <c:pt idx="7908">
                  <c:v>0.69377192982454239</c:v>
                </c:pt>
                <c:pt idx="7909">
                  <c:v>0.69385964912278764</c:v>
                </c:pt>
                <c:pt idx="7910">
                  <c:v>0.69394736842103322</c:v>
                </c:pt>
                <c:pt idx="7911">
                  <c:v>0.6940350877192788</c:v>
                </c:pt>
                <c:pt idx="7912">
                  <c:v>0.6941228070175246</c:v>
                </c:pt>
                <c:pt idx="7913">
                  <c:v>0.69421052631576996</c:v>
                </c:pt>
                <c:pt idx="7914">
                  <c:v>0.69429824561401565</c:v>
                </c:pt>
                <c:pt idx="7915">
                  <c:v>0.69438596491226046</c:v>
                </c:pt>
                <c:pt idx="7916">
                  <c:v>0.6944736842105067</c:v>
                </c:pt>
                <c:pt idx="7917">
                  <c:v>0.69456140350875262</c:v>
                </c:pt>
                <c:pt idx="7918">
                  <c:v>0.6946491228069982</c:v>
                </c:pt>
                <c:pt idx="7919">
                  <c:v>0.69473684210524345</c:v>
                </c:pt>
                <c:pt idx="7920">
                  <c:v>0.69482456140348936</c:v>
                </c:pt>
                <c:pt idx="7921">
                  <c:v>0.69491228070173416</c:v>
                </c:pt>
                <c:pt idx="7922">
                  <c:v>0.69499999999998052</c:v>
                </c:pt>
                <c:pt idx="7923">
                  <c:v>0.69508771929822577</c:v>
                </c:pt>
                <c:pt idx="7924">
                  <c:v>0.69517543859647213</c:v>
                </c:pt>
                <c:pt idx="7925">
                  <c:v>0.6952631578947166</c:v>
                </c:pt>
                <c:pt idx="7926">
                  <c:v>0.69535087719296251</c:v>
                </c:pt>
                <c:pt idx="7927">
                  <c:v>0.69543859649120809</c:v>
                </c:pt>
                <c:pt idx="7928">
                  <c:v>0.69552631578945356</c:v>
                </c:pt>
                <c:pt idx="7929">
                  <c:v>0.69561403508769959</c:v>
                </c:pt>
                <c:pt idx="7930">
                  <c:v>0.69570175438594484</c:v>
                </c:pt>
                <c:pt idx="7931">
                  <c:v>0.69578947368419131</c:v>
                </c:pt>
                <c:pt idx="7932">
                  <c:v>0.695877192982436</c:v>
                </c:pt>
                <c:pt idx="7933">
                  <c:v>0.69596491228068202</c:v>
                </c:pt>
                <c:pt idx="7934">
                  <c:v>0.69605263157892749</c:v>
                </c:pt>
                <c:pt idx="7935">
                  <c:v>0.69614035087717274</c:v>
                </c:pt>
                <c:pt idx="7936">
                  <c:v>0.69622807017541866</c:v>
                </c:pt>
                <c:pt idx="7937">
                  <c:v>0.69631578947366357</c:v>
                </c:pt>
                <c:pt idx="7938">
                  <c:v>0.69640350877190915</c:v>
                </c:pt>
                <c:pt idx="7939">
                  <c:v>0.6964912280701554</c:v>
                </c:pt>
                <c:pt idx="7940">
                  <c:v>0.69657894736840065</c:v>
                </c:pt>
                <c:pt idx="7941">
                  <c:v>0.69666666666664623</c:v>
                </c:pt>
                <c:pt idx="7942">
                  <c:v>0.69675438596489181</c:v>
                </c:pt>
                <c:pt idx="7943">
                  <c:v>0.69684210526313761</c:v>
                </c:pt>
                <c:pt idx="7944">
                  <c:v>0.69692982456138364</c:v>
                </c:pt>
                <c:pt idx="7945">
                  <c:v>0.69701754385962822</c:v>
                </c:pt>
                <c:pt idx="7946">
                  <c:v>0.69710526315787458</c:v>
                </c:pt>
                <c:pt idx="7947">
                  <c:v>0.69719298245611971</c:v>
                </c:pt>
                <c:pt idx="7948">
                  <c:v>0.69728070175436496</c:v>
                </c:pt>
                <c:pt idx="7949">
                  <c:v>0.69736842105261043</c:v>
                </c:pt>
                <c:pt idx="7950">
                  <c:v>0.69745614035085646</c:v>
                </c:pt>
                <c:pt idx="7951">
                  <c:v>0.69754385964910248</c:v>
                </c:pt>
                <c:pt idx="7952">
                  <c:v>0.69763157894734751</c:v>
                </c:pt>
                <c:pt idx="7953">
                  <c:v>0.69771929824559376</c:v>
                </c:pt>
                <c:pt idx="7954">
                  <c:v>0.69780701754383945</c:v>
                </c:pt>
                <c:pt idx="7955">
                  <c:v>0.69789473684208492</c:v>
                </c:pt>
                <c:pt idx="7956">
                  <c:v>0.69798245614032994</c:v>
                </c:pt>
                <c:pt idx="7957">
                  <c:v>0.69807017543857608</c:v>
                </c:pt>
                <c:pt idx="7958">
                  <c:v>0.69815789473682111</c:v>
                </c:pt>
                <c:pt idx="7959">
                  <c:v>0.69824561403506702</c:v>
                </c:pt>
                <c:pt idx="7960">
                  <c:v>0.6983333333333126</c:v>
                </c:pt>
                <c:pt idx="7961">
                  <c:v>0.6984210526315584</c:v>
                </c:pt>
                <c:pt idx="7962">
                  <c:v>0.69850877192980343</c:v>
                </c:pt>
                <c:pt idx="7963">
                  <c:v>0.69859649122804901</c:v>
                </c:pt>
                <c:pt idx="7964">
                  <c:v>0.69868421052629504</c:v>
                </c:pt>
                <c:pt idx="7965">
                  <c:v>0.69877192982454051</c:v>
                </c:pt>
                <c:pt idx="7966">
                  <c:v>0.69885964912278575</c:v>
                </c:pt>
                <c:pt idx="7967">
                  <c:v>0.69894736842103133</c:v>
                </c:pt>
                <c:pt idx="7968">
                  <c:v>0.69903508771927692</c:v>
                </c:pt>
                <c:pt idx="7969">
                  <c:v>0.69912280701752261</c:v>
                </c:pt>
                <c:pt idx="7970">
                  <c:v>0.69921052631576808</c:v>
                </c:pt>
                <c:pt idx="7971">
                  <c:v>0.69929824561401399</c:v>
                </c:pt>
                <c:pt idx="7972">
                  <c:v>0.69938596491225857</c:v>
                </c:pt>
                <c:pt idx="7973">
                  <c:v>0.69947368421050482</c:v>
                </c:pt>
                <c:pt idx="7974">
                  <c:v>0.69956140350875062</c:v>
                </c:pt>
                <c:pt idx="7975">
                  <c:v>0.69964912280699632</c:v>
                </c:pt>
                <c:pt idx="7976">
                  <c:v>0.69973684210524167</c:v>
                </c:pt>
                <c:pt idx="7977">
                  <c:v>0.6998245614034877</c:v>
                </c:pt>
                <c:pt idx="7978">
                  <c:v>0.69991228070173228</c:v>
                </c:pt>
                <c:pt idx="7979">
                  <c:v>0.69999999999997864</c:v>
                </c:pt>
                <c:pt idx="7980">
                  <c:v>0.70008771929822389</c:v>
                </c:pt>
                <c:pt idx="7981">
                  <c:v>0.70017543859646991</c:v>
                </c:pt>
                <c:pt idx="7982">
                  <c:v>0.70026315789471472</c:v>
                </c:pt>
                <c:pt idx="7983">
                  <c:v>0.70035087719296052</c:v>
                </c:pt>
                <c:pt idx="7984">
                  <c:v>0.70043859649120621</c:v>
                </c:pt>
                <c:pt idx="7985">
                  <c:v>0.70052631578945157</c:v>
                </c:pt>
                <c:pt idx="7986">
                  <c:v>0.7006140350876976</c:v>
                </c:pt>
                <c:pt idx="7987">
                  <c:v>0.70070175438594295</c:v>
                </c:pt>
                <c:pt idx="7988">
                  <c:v>0.70078947368418953</c:v>
                </c:pt>
                <c:pt idx="7989">
                  <c:v>0.70087719298243412</c:v>
                </c:pt>
                <c:pt idx="7990">
                  <c:v>0.70096491228068003</c:v>
                </c:pt>
                <c:pt idx="7991">
                  <c:v>0.70105263157892561</c:v>
                </c:pt>
                <c:pt idx="7992">
                  <c:v>0.70114035087717119</c:v>
                </c:pt>
                <c:pt idx="7993">
                  <c:v>0.70122807017541677</c:v>
                </c:pt>
                <c:pt idx="7994">
                  <c:v>0.70131578947366169</c:v>
                </c:pt>
                <c:pt idx="7995">
                  <c:v>0.70140350877190716</c:v>
                </c:pt>
                <c:pt idx="7996">
                  <c:v>0.70149122807015352</c:v>
                </c:pt>
                <c:pt idx="7997">
                  <c:v>0.7015789473683991</c:v>
                </c:pt>
                <c:pt idx="7998">
                  <c:v>0.70166666666664435</c:v>
                </c:pt>
                <c:pt idx="7999">
                  <c:v>0.70175438596488993</c:v>
                </c:pt>
                <c:pt idx="8000">
                  <c:v>0.70184210526313562</c:v>
                </c:pt>
                <c:pt idx="8001">
                  <c:v>0.70192982456138175</c:v>
                </c:pt>
                <c:pt idx="8002">
                  <c:v>0.70201754385962656</c:v>
                </c:pt>
                <c:pt idx="8003">
                  <c:v>0.70210526315787281</c:v>
                </c:pt>
                <c:pt idx="8004">
                  <c:v>0.70219298245611783</c:v>
                </c:pt>
                <c:pt idx="8005">
                  <c:v>0.70228070175436308</c:v>
                </c:pt>
                <c:pt idx="8006">
                  <c:v>0.70236842105260866</c:v>
                </c:pt>
                <c:pt idx="8007">
                  <c:v>0.70245614035085457</c:v>
                </c:pt>
                <c:pt idx="8008">
                  <c:v>0.70254385964910071</c:v>
                </c:pt>
                <c:pt idx="8009">
                  <c:v>0.70263157894734551</c:v>
                </c:pt>
                <c:pt idx="8010">
                  <c:v>0.70271929824559198</c:v>
                </c:pt>
                <c:pt idx="8011">
                  <c:v>0.70280701754383756</c:v>
                </c:pt>
                <c:pt idx="8012">
                  <c:v>0.70289473684208292</c:v>
                </c:pt>
                <c:pt idx="8013">
                  <c:v>0.70298245614032839</c:v>
                </c:pt>
                <c:pt idx="8014">
                  <c:v>0.70307017543857409</c:v>
                </c:pt>
                <c:pt idx="8015">
                  <c:v>0.70315789473681922</c:v>
                </c:pt>
                <c:pt idx="8016">
                  <c:v>0.70324561403506514</c:v>
                </c:pt>
                <c:pt idx="8017">
                  <c:v>0.70333333333331061</c:v>
                </c:pt>
                <c:pt idx="8018">
                  <c:v>0.70342105263155663</c:v>
                </c:pt>
                <c:pt idx="8019">
                  <c:v>0.70350877192980155</c:v>
                </c:pt>
                <c:pt idx="8020">
                  <c:v>0.70359649122804713</c:v>
                </c:pt>
                <c:pt idx="8021">
                  <c:v>0.70368421052629304</c:v>
                </c:pt>
                <c:pt idx="8022">
                  <c:v>0.70377192982453862</c:v>
                </c:pt>
                <c:pt idx="8023">
                  <c:v>0.7038596491227842</c:v>
                </c:pt>
                <c:pt idx="8024">
                  <c:v>0.70394736842102945</c:v>
                </c:pt>
                <c:pt idx="8025">
                  <c:v>0.70403508771927503</c:v>
                </c:pt>
                <c:pt idx="8026">
                  <c:v>0.70412280701752061</c:v>
                </c:pt>
                <c:pt idx="8027">
                  <c:v>0.70421052631576619</c:v>
                </c:pt>
                <c:pt idx="8028">
                  <c:v>0.70429824561401211</c:v>
                </c:pt>
                <c:pt idx="8029">
                  <c:v>0.7043859649122568</c:v>
                </c:pt>
                <c:pt idx="8030">
                  <c:v>0.70447368421050294</c:v>
                </c:pt>
                <c:pt idx="8031">
                  <c:v>0.70456140350874863</c:v>
                </c:pt>
                <c:pt idx="8032">
                  <c:v>0.70464912280699443</c:v>
                </c:pt>
                <c:pt idx="8033">
                  <c:v>0.70473684210523968</c:v>
                </c:pt>
                <c:pt idx="8034">
                  <c:v>0.70482456140348582</c:v>
                </c:pt>
                <c:pt idx="8035">
                  <c:v>0.70491228070173029</c:v>
                </c:pt>
                <c:pt idx="8036">
                  <c:v>0.70499999999997665</c:v>
                </c:pt>
                <c:pt idx="8037">
                  <c:v>0.705087719298222</c:v>
                </c:pt>
                <c:pt idx="8038">
                  <c:v>0.70517543859646803</c:v>
                </c:pt>
                <c:pt idx="8039">
                  <c:v>0.70526315789471317</c:v>
                </c:pt>
                <c:pt idx="8040">
                  <c:v>0.70535087719295853</c:v>
                </c:pt>
                <c:pt idx="8041">
                  <c:v>0.70543859649120433</c:v>
                </c:pt>
                <c:pt idx="8042">
                  <c:v>0.70552631578944958</c:v>
                </c:pt>
                <c:pt idx="8043">
                  <c:v>0.7056140350876956</c:v>
                </c:pt>
                <c:pt idx="8044">
                  <c:v>0.7057017543859414</c:v>
                </c:pt>
                <c:pt idx="8045">
                  <c:v>0.70578947368418754</c:v>
                </c:pt>
                <c:pt idx="8046">
                  <c:v>0.70587719298243223</c:v>
                </c:pt>
                <c:pt idx="8047">
                  <c:v>0.70596491228067815</c:v>
                </c:pt>
                <c:pt idx="8048">
                  <c:v>0.70605263157892362</c:v>
                </c:pt>
                <c:pt idx="8049">
                  <c:v>0.70614035087716898</c:v>
                </c:pt>
                <c:pt idx="8050">
                  <c:v>0.706228070175415</c:v>
                </c:pt>
                <c:pt idx="8051">
                  <c:v>0.70631578947365981</c:v>
                </c:pt>
                <c:pt idx="8052">
                  <c:v>0.70640350877190528</c:v>
                </c:pt>
                <c:pt idx="8053">
                  <c:v>0.70649122807015163</c:v>
                </c:pt>
                <c:pt idx="8054">
                  <c:v>0.70657894736839721</c:v>
                </c:pt>
                <c:pt idx="8055">
                  <c:v>0.70666666666664268</c:v>
                </c:pt>
                <c:pt idx="8056">
                  <c:v>0.70675438596488804</c:v>
                </c:pt>
                <c:pt idx="8057">
                  <c:v>0.70684210526313362</c:v>
                </c:pt>
                <c:pt idx="8058">
                  <c:v>0.70692982456137976</c:v>
                </c:pt>
                <c:pt idx="8059">
                  <c:v>0.70701754385962456</c:v>
                </c:pt>
                <c:pt idx="8060">
                  <c:v>0.70710526315787092</c:v>
                </c:pt>
                <c:pt idx="8061">
                  <c:v>0.70719298245611595</c:v>
                </c:pt>
                <c:pt idx="8062">
                  <c:v>0.7072807017543612</c:v>
                </c:pt>
                <c:pt idx="8063">
                  <c:v>0.70736842105260678</c:v>
                </c:pt>
                <c:pt idx="8064">
                  <c:v>0.70745614035085258</c:v>
                </c:pt>
                <c:pt idx="8065">
                  <c:v>0.70754385964909883</c:v>
                </c:pt>
                <c:pt idx="8066">
                  <c:v>0.70763157894734352</c:v>
                </c:pt>
                <c:pt idx="8067">
                  <c:v>0.7077192982455901</c:v>
                </c:pt>
                <c:pt idx="8068">
                  <c:v>0.70780701754383579</c:v>
                </c:pt>
                <c:pt idx="8069">
                  <c:v>0.70789473684208093</c:v>
                </c:pt>
                <c:pt idx="8070">
                  <c:v>0.70798245614032651</c:v>
                </c:pt>
                <c:pt idx="8071">
                  <c:v>0.70807017543857242</c:v>
                </c:pt>
                <c:pt idx="8072">
                  <c:v>0.70815789473681734</c:v>
                </c:pt>
                <c:pt idx="8073">
                  <c:v>0.70824561403506325</c:v>
                </c:pt>
                <c:pt idx="8074">
                  <c:v>0.70833333333330861</c:v>
                </c:pt>
                <c:pt idx="8075">
                  <c:v>0.70842105263155475</c:v>
                </c:pt>
                <c:pt idx="8076">
                  <c:v>0.70850877192979966</c:v>
                </c:pt>
                <c:pt idx="8077">
                  <c:v>0.70859649122804524</c:v>
                </c:pt>
                <c:pt idx="8078">
                  <c:v>0.70868421052629116</c:v>
                </c:pt>
                <c:pt idx="8079">
                  <c:v>0.70877192982453663</c:v>
                </c:pt>
                <c:pt idx="8080">
                  <c:v>0.70885964912278232</c:v>
                </c:pt>
                <c:pt idx="8081">
                  <c:v>0.70894736842102768</c:v>
                </c:pt>
                <c:pt idx="8082">
                  <c:v>0.70903508771927315</c:v>
                </c:pt>
                <c:pt idx="8083">
                  <c:v>0.70912280701751873</c:v>
                </c:pt>
                <c:pt idx="8084">
                  <c:v>0.70921052631576431</c:v>
                </c:pt>
                <c:pt idx="8085">
                  <c:v>0.70929824561401023</c:v>
                </c:pt>
                <c:pt idx="8086">
                  <c:v>0.70938596491225503</c:v>
                </c:pt>
                <c:pt idx="8087">
                  <c:v>0.70947368421050105</c:v>
                </c:pt>
                <c:pt idx="8088">
                  <c:v>0.70956140350874664</c:v>
                </c:pt>
                <c:pt idx="8089">
                  <c:v>0.70964912280699255</c:v>
                </c:pt>
                <c:pt idx="8090">
                  <c:v>0.7097368421052378</c:v>
                </c:pt>
                <c:pt idx="8091">
                  <c:v>0.70982456140348382</c:v>
                </c:pt>
                <c:pt idx="8092">
                  <c:v>0.7099122807017284</c:v>
                </c:pt>
                <c:pt idx="8093">
                  <c:v>0.70999999999997465</c:v>
                </c:pt>
                <c:pt idx="8094">
                  <c:v>0.71008771929822012</c:v>
                </c:pt>
                <c:pt idx="8095">
                  <c:v>0.71017543859646604</c:v>
                </c:pt>
                <c:pt idx="8096">
                  <c:v>0.71026315789471128</c:v>
                </c:pt>
                <c:pt idx="8097">
                  <c:v>0.71035087719295686</c:v>
                </c:pt>
                <c:pt idx="8098">
                  <c:v>0.71043859649120245</c:v>
                </c:pt>
                <c:pt idx="8099">
                  <c:v>0.71052631578944769</c:v>
                </c:pt>
                <c:pt idx="8100">
                  <c:v>0.71061403508769361</c:v>
                </c:pt>
                <c:pt idx="8101">
                  <c:v>0.71070175438593952</c:v>
                </c:pt>
                <c:pt idx="8102">
                  <c:v>0.71078947368418577</c:v>
                </c:pt>
                <c:pt idx="8103">
                  <c:v>0.71087719298243035</c:v>
                </c:pt>
                <c:pt idx="8104">
                  <c:v>0.71096491228067626</c:v>
                </c:pt>
                <c:pt idx="8105">
                  <c:v>0.71105263157892162</c:v>
                </c:pt>
                <c:pt idx="8106">
                  <c:v>0.71114035087716709</c:v>
                </c:pt>
                <c:pt idx="8107">
                  <c:v>0.71122807017541301</c:v>
                </c:pt>
                <c:pt idx="8108">
                  <c:v>0.71131578947365826</c:v>
                </c:pt>
                <c:pt idx="8109">
                  <c:v>0.71140350877190328</c:v>
                </c:pt>
                <c:pt idx="8110">
                  <c:v>0.71149122807014964</c:v>
                </c:pt>
                <c:pt idx="8111">
                  <c:v>0.71157894736839533</c:v>
                </c:pt>
                <c:pt idx="8112">
                  <c:v>0.71166666666664069</c:v>
                </c:pt>
                <c:pt idx="8113">
                  <c:v>0.71175438596488649</c:v>
                </c:pt>
                <c:pt idx="8114">
                  <c:v>0.71184210526313174</c:v>
                </c:pt>
                <c:pt idx="8115">
                  <c:v>0.71192982456137799</c:v>
                </c:pt>
                <c:pt idx="8116">
                  <c:v>0.71201754385962257</c:v>
                </c:pt>
                <c:pt idx="8117">
                  <c:v>0.7121052631578686</c:v>
                </c:pt>
                <c:pt idx="8118">
                  <c:v>0.7121929824561144</c:v>
                </c:pt>
                <c:pt idx="8119">
                  <c:v>0.7122807017543592</c:v>
                </c:pt>
                <c:pt idx="8120">
                  <c:v>0.71236842105260489</c:v>
                </c:pt>
                <c:pt idx="8121">
                  <c:v>0.71245614035085059</c:v>
                </c:pt>
                <c:pt idx="8122">
                  <c:v>0.71254385964909683</c:v>
                </c:pt>
                <c:pt idx="8123">
                  <c:v>0.71263157894734197</c:v>
                </c:pt>
                <c:pt idx="8124">
                  <c:v>0.71271929824558822</c:v>
                </c:pt>
                <c:pt idx="8125">
                  <c:v>0.71280701754383391</c:v>
                </c:pt>
                <c:pt idx="8126">
                  <c:v>0.71289473684207905</c:v>
                </c:pt>
                <c:pt idx="8127">
                  <c:v>0.71298245614032463</c:v>
                </c:pt>
                <c:pt idx="8128">
                  <c:v>0.71307017543857032</c:v>
                </c:pt>
                <c:pt idx="8129">
                  <c:v>0.71315789473681568</c:v>
                </c:pt>
                <c:pt idx="8130">
                  <c:v>0.71324561403506148</c:v>
                </c:pt>
                <c:pt idx="8131">
                  <c:v>0.71333333333330662</c:v>
                </c:pt>
                <c:pt idx="8132">
                  <c:v>0.71342105263155275</c:v>
                </c:pt>
                <c:pt idx="8133">
                  <c:v>0.71350877192979778</c:v>
                </c:pt>
                <c:pt idx="8134">
                  <c:v>0.71359649122804369</c:v>
                </c:pt>
                <c:pt idx="8135">
                  <c:v>0.71368421052628939</c:v>
                </c:pt>
                <c:pt idx="8136">
                  <c:v>0.71377192982453463</c:v>
                </c:pt>
                <c:pt idx="8137">
                  <c:v>0.71385964912278044</c:v>
                </c:pt>
                <c:pt idx="8138">
                  <c:v>0.71394736842102569</c:v>
                </c:pt>
                <c:pt idx="8139">
                  <c:v>0.7140350877192716</c:v>
                </c:pt>
                <c:pt idx="8140">
                  <c:v>0.71412280701751685</c:v>
                </c:pt>
                <c:pt idx="8141">
                  <c:v>0.71421052631576243</c:v>
                </c:pt>
                <c:pt idx="8142">
                  <c:v>0.71429824561400834</c:v>
                </c:pt>
                <c:pt idx="8143">
                  <c:v>0.71438596491225326</c:v>
                </c:pt>
                <c:pt idx="8144">
                  <c:v>0.7144736842104995</c:v>
                </c:pt>
                <c:pt idx="8145">
                  <c:v>0.71456140350874475</c:v>
                </c:pt>
                <c:pt idx="8146">
                  <c:v>0.71464912280699078</c:v>
                </c:pt>
                <c:pt idx="8147">
                  <c:v>0.71473684210523591</c:v>
                </c:pt>
                <c:pt idx="8148">
                  <c:v>0.71482456140348194</c:v>
                </c:pt>
                <c:pt idx="8149">
                  <c:v>0.71491228070172663</c:v>
                </c:pt>
                <c:pt idx="8150">
                  <c:v>0.71499999999997299</c:v>
                </c:pt>
                <c:pt idx="8151">
                  <c:v>0.71508771929821824</c:v>
                </c:pt>
                <c:pt idx="8152">
                  <c:v>0.71517543859646415</c:v>
                </c:pt>
                <c:pt idx="8153">
                  <c:v>0.7152631578947094</c:v>
                </c:pt>
                <c:pt idx="8154">
                  <c:v>0.71535087719295498</c:v>
                </c:pt>
                <c:pt idx="8155">
                  <c:v>0.71543859649120067</c:v>
                </c:pt>
                <c:pt idx="8156">
                  <c:v>0.71552631578944581</c:v>
                </c:pt>
                <c:pt idx="8157">
                  <c:v>0.71561403508769172</c:v>
                </c:pt>
                <c:pt idx="8158">
                  <c:v>0.71570175438593764</c:v>
                </c:pt>
                <c:pt idx="8159">
                  <c:v>0.71578947368418389</c:v>
                </c:pt>
                <c:pt idx="8160">
                  <c:v>0.71587719298242869</c:v>
                </c:pt>
                <c:pt idx="8161">
                  <c:v>0.7159649122806746</c:v>
                </c:pt>
                <c:pt idx="8162">
                  <c:v>0.71605263157891963</c:v>
                </c:pt>
                <c:pt idx="8163">
                  <c:v>0.71614035087716521</c:v>
                </c:pt>
                <c:pt idx="8164">
                  <c:v>0.71622807017541112</c:v>
                </c:pt>
                <c:pt idx="8165">
                  <c:v>0.71631578947365637</c:v>
                </c:pt>
                <c:pt idx="8166">
                  <c:v>0.7164035087719014</c:v>
                </c:pt>
                <c:pt idx="8167">
                  <c:v>0.71649122807014765</c:v>
                </c:pt>
                <c:pt idx="8168">
                  <c:v>0.71657894736839345</c:v>
                </c:pt>
                <c:pt idx="8169">
                  <c:v>0.7166666666666387</c:v>
                </c:pt>
                <c:pt idx="8170">
                  <c:v>0.71675438596488461</c:v>
                </c:pt>
                <c:pt idx="8171">
                  <c:v>0.71684210526313019</c:v>
                </c:pt>
                <c:pt idx="8172">
                  <c:v>0.71692982456137611</c:v>
                </c:pt>
                <c:pt idx="8173">
                  <c:v>0.71701754385962069</c:v>
                </c:pt>
                <c:pt idx="8174">
                  <c:v>0.7171052631578666</c:v>
                </c:pt>
                <c:pt idx="8175">
                  <c:v>0.71719298245611252</c:v>
                </c:pt>
                <c:pt idx="8176">
                  <c:v>0.71728070175435732</c:v>
                </c:pt>
                <c:pt idx="8177">
                  <c:v>0.71736842105260301</c:v>
                </c:pt>
                <c:pt idx="8178">
                  <c:v>0.71745614035084859</c:v>
                </c:pt>
                <c:pt idx="8179">
                  <c:v>0.71754385964909495</c:v>
                </c:pt>
                <c:pt idx="8180">
                  <c:v>0.71763157894734009</c:v>
                </c:pt>
                <c:pt idx="8181">
                  <c:v>0.71771929824558633</c:v>
                </c:pt>
                <c:pt idx="8182">
                  <c:v>0.71780701754383203</c:v>
                </c:pt>
                <c:pt idx="8183">
                  <c:v>0.71789473684207716</c:v>
                </c:pt>
                <c:pt idx="8184">
                  <c:v>0.71798245614032263</c:v>
                </c:pt>
                <c:pt idx="8185">
                  <c:v>0.71807017543856833</c:v>
                </c:pt>
                <c:pt idx="8186">
                  <c:v>0.71815789473681368</c:v>
                </c:pt>
                <c:pt idx="8187">
                  <c:v>0.71824561403505971</c:v>
                </c:pt>
                <c:pt idx="8188">
                  <c:v>0.71833333333330474</c:v>
                </c:pt>
                <c:pt idx="8189">
                  <c:v>0.71842105263155098</c:v>
                </c:pt>
                <c:pt idx="8190">
                  <c:v>0.7185087719297959</c:v>
                </c:pt>
                <c:pt idx="8191">
                  <c:v>0.7185964912280417</c:v>
                </c:pt>
                <c:pt idx="8192">
                  <c:v>0.71868421052628773</c:v>
                </c:pt>
                <c:pt idx="8193">
                  <c:v>0.71877192982453264</c:v>
                </c:pt>
                <c:pt idx="8194">
                  <c:v>0.71885964912277855</c:v>
                </c:pt>
                <c:pt idx="8195">
                  <c:v>0.7189473684210238</c:v>
                </c:pt>
                <c:pt idx="8196">
                  <c:v>0.71903508771926938</c:v>
                </c:pt>
                <c:pt idx="8197">
                  <c:v>0.7191228070175153</c:v>
                </c:pt>
                <c:pt idx="8198">
                  <c:v>0.71921052631576055</c:v>
                </c:pt>
                <c:pt idx="8199">
                  <c:v>0.71929824561400646</c:v>
                </c:pt>
                <c:pt idx="8200">
                  <c:v>0.71938596491225126</c:v>
                </c:pt>
                <c:pt idx="8201">
                  <c:v>0.71947368421049762</c:v>
                </c:pt>
                <c:pt idx="8202">
                  <c:v>0.7195614035087432</c:v>
                </c:pt>
                <c:pt idx="8203">
                  <c:v>0.71964912280698889</c:v>
                </c:pt>
                <c:pt idx="8204">
                  <c:v>0.71973684210523403</c:v>
                </c:pt>
                <c:pt idx="8205">
                  <c:v>0.71982456140347995</c:v>
                </c:pt>
                <c:pt idx="8206">
                  <c:v>0.71991228070172486</c:v>
                </c:pt>
                <c:pt idx="8207">
                  <c:v>0.71999999999997111</c:v>
                </c:pt>
                <c:pt idx="8208">
                  <c:v>0.72008771929821669</c:v>
                </c:pt>
                <c:pt idx="8209">
                  <c:v>0.72017543859646238</c:v>
                </c:pt>
                <c:pt idx="8210">
                  <c:v>0.72026315789470752</c:v>
                </c:pt>
                <c:pt idx="8211">
                  <c:v>0.7203508771929531</c:v>
                </c:pt>
                <c:pt idx="8212">
                  <c:v>0.72043859649119901</c:v>
                </c:pt>
                <c:pt idx="8213">
                  <c:v>0.72052631578944426</c:v>
                </c:pt>
                <c:pt idx="8214">
                  <c:v>0.72061403508768984</c:v>
                </c:pt>
                <c:pt idx="8215">
                  <c:v>0.72070175438593564</c:v>
                </c:pt>
                <c:pt idx="8216">
                  <c:v>0.720789473684182</c:v>
                </c:pt>
                <c:pt idx="8217">
                  <c:v>0.7208771929824267</c:v>
                </c:pt>
                <c:pt idx="8218">
                  <c:v>0.72096491228067272</c:v>
                </c:pt>
                <c:pt idx="8219">
                  <c:v>0.72105263157891775</c:v>
                </c:pt>
                <c:pt idx="8220">
                  <c:v>0.72114035087716333</c:v>
                </c:pt>
                <c:pt idx="8221">
                  <c:v>0.72122807017540924</c:v>
                </c:pt>
                <c:pt idx="8222">
                  <c:v>0.72131578947365449</c:v>
                </c:pt>
                <c:pt idx="8223">
                  <c:v>0.72140350877189996</c:v>
                </c:pt>
                <c:pt idx="8224">
                  <c:v>0.72149122807014565</c:v>
                </c:pt>
                <c:pt idx="8225">
                  <c:v>0.72157894736839157</c:v>
                </c:pt>
                <c:pt idx="8226">
                  <c:v>0.72166666666663681</c:v>
                </c:pt>
                <c:pt idx="8227">
                  <c:v>0.72175438596488262</c:v>
                </c:pt>
                <c:pt idx="8228">
                  <c:v>0.72184210526312831</c:v>
                </c:pt>
                <c:pt idx="8229">
                  <c:v>0.72192982456137433</c:v>
                </c:pt>
                <c:pt idx="8230">
                  <c:v>0.7220175438596188</c:v>
                </c:pt>
                <c:pt idx="8231">
                  <c:v>0.72210526315786472</c:v>
                </c:pt>
                <c:pt idx="8232">
                  <c:v>0.72219298245611063</c:v>
                </c:pt>
                <c:pt idx="8233">
                  <c:v>0.72228070175435555</c:v>
                </c:pt>
                <c:pt idx="8234">
                  <c:v>0.72236842105260146</c:v>
                </c:pt>
                <c:pt idx="8235">
                  <c:v>0.72245614035084671</c:v>
                </c:pt>
                <c:pt idx="8236">
                  <c:v>0.72254385964909296</c:v>
                </c:pt>
                <c:pt idx="8237">
                  <c:v>0.7226315789473382</c:v>
                </c:pt>
                <c:pt idx="8238">
                  <c:v>0.72271929824558445</c:v>
                </c:pt>
                <c:pt idx="8239">
                  <c:v>0.72280701754383014</c:v>
                </c:pt>
                <c:pt idx="8240">
                  <c:v>0.7228947368420755</c:v>
                </c:pt>
                <c:pt idx="8241">
                  <c:v>0.72298245614032064</c:v>
                </c:pt>
                <c:pt idx="8242">
                  <c:v>0.72307017543856644</c:v>
                </c:pt>
                <c:pt idx="8243">
                  <c:v>0.72315789473681169</c:v>
                </c:pt>
                <c:pt idx="8244">
                  <c:v>0.72324561403505783</c:v>
                </c:pt>
                <c:pt idx="8245">
                  <c:v>0.72333333333330285</c:v>
                </c:pt>
                <c:pt idx="8246">
                  <c:v>0.7234210526315491</c:v>
                </c:pt>
                <c:pt idx="8247">
                  <c:v>0.72350877192979401</c:v>
                </c:pt>
                <c:pt idx="8248">
                  <c:v>0.7235964912280396</c:v>
                </c:pt>
                <c:pt idx="8249">
                  <c:v>0.72368421052628573</c:v>
                </c:pt>
                <c:pt idx="8250">
                  <c:v>0.72377192982453109</c:v>
                </c:pt>
                <c:pt idx="8251">
                  <c:v>0.72385964912277678</c:v>
                </c:pt>
                <c:pt idx="8252">
                  <c:v>0.72394736842102192</c:v>
                </c:pt>
                <c:pt idx="8253">
                  <c:v>0.7240350877192675</c:v>
                </c:pt>
                <c:pt idx="8254">
                  <c:v>0.72412280701751341</c:v>
                </c:pt>
                <c:pt idx="8255">
                  <c:v>0.72421052631575866</c:v>
                </c:pt>
                <c:pt idx="8256">
                  <c:v>0.72429824561400469</c:v>
                </c:pt>
                <c:pt idx="8257">
                  <c:v>0.72438596491224927</c:v>
                </c:pt>
                <c:pt idx="8258">
                  <c:v>0.72447368421049563</c:v>
                </c:pt>
                <c:pt idx="8259">
                  <c:v>0.72456140350874132</c:v>
                </c:pt>
                <c:pt idx="8260">
                  <c:v>0.72464912280698701</c:v>
                </c:pt>
                <c:pt idx="8261">
                  <c:v>0.72473684210523215</c:v>
                </c:pt>
                <c:pt idx="8262">
                  <c:v>0.72482456140347806</c:v>
                </c:pt>
                <c:pt idx="8263">
                  <c:v>0.72491228070172298</c:v>
                </c:pt>
                <c:pt idx="8264">
                  <c:v>0.72499999999996889</c:v>
                </c:pt>
                <c:pt idx="8265">
                  <c:v>0.72508771929821469</c:v>
                </c:pt>
                <c:pt idx="8266">
                  <c:v>0.72517543859646061</c:v>
                </c:pt>
                <c:pt idx="8267">
                  <c:v>0.72526315789470552</c:v>
                </c:pt>
                <c:pt idx="8268">
                  <c:v>0.72535087719295122</c:v>
                </c:pt>
                <c:pt idx="8269">
                  <c:v>0.72543859649119713</c:v>
                </c:pt>
                <c:pt idx="8270">
                  <c:v>0.72552631578944238</c:v>
                </c:pt>
                <c:pt idx="8271">
                  <c:v>0.72561403508768829</c:v>
                </c:pt>
                <c:pt idx="8272">
                  <c:v>0.72570175438593365</c:v>
                </c:pt>
                <c:pt idx="8273">
                  <c:v>0.72578947368418012</c:v>
                </c:pt>
                <c:pt idx="8274">
                  <c:v>0.7258771929824247</c:v>
                </c:pt>
                <c:pt idx="8275">
                  <c:v>0.72596491228067084</c:v>
                </c:pt>
                <c:pt idx="8276">
                  <c:v>0.7260526315789162</c:v>
                </c:pt>
                <c:pt idx="8277">
                  <c:v>0.72614035087716144</c:v>
                </c:pt>
                <c:pt idx="8278">
                  <c:v>0.72622807017540736</c:v>
                </c:pt>
                <c:pt idx="8279">
                  <c:v>0.7263157894736525</c:v>
                </c:pt>
                <c:pt idx="8280">
                  <c:v>0.72640350877189819</c:v>
                </c:pt>
                <c:pt idx="8281">
                  <c:v>0.7264912280701441</c:v>
                </c:pt>
                <c:pt idx="8282">
                  <c:v>0.72657894736838979</c:v>
                </c:pt>
                <c:pt idx="8283">
                  <c:v>0.72666666666663493</c:v>
                </c:pt>
                <c:pt idx="8284">
                  <c:v>0.72675438596488062</c:v>
                </c:pt>
                <c:pt idx="8285">
                  <c:v>0.72684210526312643</c:v>
                </c:pt>
                <c:pt idx="8286">
                  <c:v>0.72692982456137234</c:v>
                </c:pt>
                <c:pt idx="8287">
                  <c:v>0.72701754385961692</c:v>
                </c:pt>
                <c:pt idx="8288">
                  <c:v>0.72710526315786284</c:v>
                </c:pt>
                <c:pt idx="8289">
                  <c:v>0.72719298245610864</c:v>
                </c:pt>
                <c:pt idx="8290">
                  <c:v>0.72728070175435366</c:v>
                </c:pt>
                <c:pt idx="8291">
                  <c:v>0.72736842105259969</c:v>
                </c:pt>
                <c:pt idx="8292">
                  <c:v>0.72745614035084516</c:v>
                </c:pt>
                <c:pt idx="8293">
                  <c:v>0.72754385964909118</c:v>
                </c:pt>
                <c:pt idx="8294">
                  <c:v>0.72763157894733632</c:v>
                </c:pt>
                <c:pt idx="8295">
                  <c:v>0.72771929824558257</c:v>
                </c:pt>
                <c:pt idx="8296">
                  <c:v>0.72780701754382826</c:v>
                </c:pt>
                <c:pt idx="8297">
                  <c:v>0.72789473684207373</c:v>
                </c:pt>
                <c:pt idx="8298">
                  <c:v>0.72798245614031865</c:v>
                </c:pt>
                <c:pt idx="8299">
                  <c:v>0.72807017543856456</c:v>
                </c:pt>
                <c:pt idx="8300">
                  <c:v>0.72815789473680981</c:v>
                </c:pt>
                <c:pt idx="8301">
                  <c:v>0.72824561403505583</c:v>
                </c:pt>
                <c:pt idx="8302">
                  <c:v>0.7283333333333013</c:v>
                </c:pt>
                <c:pt idx="8303">
                  <c:v>0.72842105263154722</c:v>
                </c:pt>
                <c:pt idx="8304">
                  <c:v>0.72850877192979213</c:v>
                </c:pt>
                <c:pt idx="8305">
                  <c:v>0.72859649122803771</c:v>
                </c:pt>
                <c:pt idx="8306">
                  <c:v>0.72868421052628385</c:v>
                </c:pt>
                <c:pt idx="8307">
                  <c:v>0.72877192982452921</c:v>
                </c:pt>
                <c:pt idx="8308">
                  <c:v>0.7288596491227749</c:v>
                </c:pt>
                <c:pt idx="8309">
                  <c:v>0.72894736842102004</c:v>
                </c:pt>
                <c:pt idx="8310">
                  <c:v>0.72903508771926551</c:v>
                </c:pt>
                <c:pt idx="8311">
                  <c:v>0.72912280701751153</c:v>
                </c:pt>
                <c:pt idx="8312">
                  <c:v>0.72921052631575678</c:v>
                </c:pt>
                <c:pt idx="8313">
                  <c:v>0.72929824561400292</c:v>
                </c:pt>
                <c:pt idx="8314">
                  <c:v>0.72938596491224739</c:v>
                </c:pt>
                <c:pt idx="8315">
                  <c:v>0.72947368421049363</c:v>
                </c:pt>
                <c:pt idx="8316">
                  <c:v>0.72956140350873944</c:v>
                </c:pt>
                <c:pt idx="8317">
                  <c:v>0.72964912280698502</c:v>
                </c:pt>
                <c:pt idx="8318">
                  <c:v>0.7297368421052306</c:v>
                </c:pt>
                <c:pt idx="8319">
                  <c:v>0.7298245614034764</c:v>
                </c:pt>
                <c:pt idx="8320">
                  <c:v>0.72991228070172109</c:v>
                </c:pt>
                <c:pt idx="8321">
                  <c:v>0.72999999999996701</c:v>
                </c:pt>
                <c:pt idx="8322">
                  <c:v>0.7300877192982127</c:v>
                </c:pt>
                <c:pt idx="8323">
                  <c:v>0.73017543859645873</c:v>
                </c:pt>
                <c:pt idx="8324">
                  <c:v>0.73026315789470353</c:v>
                </c:pt>
                <c:pt idx="8325">
                  <c:v>0.73035087719294933</c:v>
                </c:pt>
                <c:pt idx="8326">
                  <c:v>0.73043859649119525</c:v>
                </c:pt>
                <c:pt idx="8327">
                  <c:v>0.73052631578944049</c:v>
                </c:pt>
                <c:pt idx="8328">
                  <c:v>0.73061403508768641</c:v>
                </c:pt>
                <c:pt idx="8329">
                  <c:v>0.73070175438593199</c:v>
                </c:pt>
                <c:pt idx="8330">
                  <c:v>0.73078947368417835</c:v>
                </c:pt>
                <c:pt idx="8331">
                  <c:v>0.73087719298242282</c:v>
                </c:pt>
                <c:pt idx="8332">
                  <c:v>0.73096491228066862</c:v>
                </c:pt>
                <c:pt idx="8333">
                  <c:v>0.73105263157891431</c:v>
                </c:pt>
                <c:pt idx="8334">
                  <c:v>0.73114035087715967</c:v>
                </c:pt>
                <c:pt idx="8335">
                  <c:v>0.73122807017540559</c:v>
                </c:pt>
                <c:pt idx="8336">
                  <c:v>0.7313157894736505</c:v>
                </c:pt>
                <c:pt idx="8337">
                  <c:v>0.7314035087718963</c:v>
                </c:pt>
                <c:pt idx="8338">
                  <c:v>0.73149122807014222</c:v>
                </c:pt>
                <c:pt idx="8339">
                  <c:v>0.73157894736838791</c:v>
                </c:pt>
                <c:pt idx="8340">
                  <c:v>0.73166666666663305</c:v>
                </c:pt>
                <c:pt idx="8341">
                  <c:v>0.73175438596487863</c:v>
                </c:pt>
                <c:pt idx="8342">
                  <c:v>0.73184210526312454</c:v>
                </c:pt>
                <c:pt idx="8343">
                  <c:v>0.73192982456137023</c:v>
                </c:pt>
                <c:pt idx="8344">
                  <c:v>0.73201754385961537</c:v>
                </c:pt>
                <c:pt idx="8345">
                  <c:v>0.73210526315786095</c:v>
                </c:pt>
                <c:pt idx="8346">
                  <c:v>0.73219298245610664</c:v>
                </c:pt>
                <c:pt idx="8347">
                  <c:v>0.73228070175435178</c:v>
                </c:pt>
                <c:pt idx="8348">
                  <c:v>0.7323684210525977</c:v>
                </c:pt>
                <c:pt idx="8349">
                  <c:v>0.73245614035084328</c:v>
                </c:pt>
                <c:pt idx="8350">
                  <c:v>0.73254385964908952</c:v>
                </c:pt>
                <c:pt idx="8351">
                  <c:v>0.73263157894733444</c:v>
                </c:pt>
                <c:pt idx="8352">
                  <c:v>0.7327192982455808</c:v>
                </c:pt>
                <c:pt idx="8353">
                  <c:v>0.73280701754382627</c:v>
                </c:pt>
                <c:pt idx="8354">
                  <c:v>0.73289473684207174</c:v>
                </c:pt>
                <c:pt idx="8355">
                  <c:v>0.7329824561403171</c:v>
                </c:pt>
                <c:pt idx="8356">
                  <c:v>0.73307017543856279</c:v>
                </c:pt>
                <c:pt idx="8357">
                  <c:v>0.73315789473680792</c:v>
                </c:pt>
                <c:pt idx="8358">
                  <c:v>0.73324561403505395</c:v>
                </c:pt>
                <c:pt idx="8359">
                  <c:v>0.73333333333329942</c:v>
                </c:pt>
                <c:pt idx="8360">
                  <c:v>0.73342105263154533</c:v>
                </c:pt>
                <c:pt idx="8361">
                  <c:v>0.73350877192979025</c:v>
                </c:pt>
                <c:pt idx="8362">
                  <c:v>0.73359649122803583</c:v>
                </c:pt>
                <c:pt idx="8363">
                  <c:v>0.73368421052628185</c:v>
                </c:pt>
                <c:pt idx="8364">
                  <c:v>0.73377192982452732</c:v>
                </c:pt>
                <c:pt idx="8365">
                  <c:v>0.73385964912277302</c:v>
                </c:pt>
                <c:pt idx="8366">
                  <c:v>0.73394736842101815</c:v>
                </c:pt>
                <c:pt idx="8367">
                  <c:v>0.73403508771926351</c:v>
                </c:pt>
                <c:pt idx="8368">
                  <c:v>0.73412280701750965</c:v>
                </c:pt>
                <c:pt idx="8369">
                  <c:v>0.7342105263157549</c:v>
                </c:pt>
                <c:pt idx="8370">
                  <c:v>0.73429824561400092</c:v>
                </c:pt>
                <c:pt idx="8371">
                  <c:v>0.7343859649122455</c:v>
                </c:pt>
                <c:pt idx="8372">
                  <c:v>0.73447368421049164</c:v>
                </c:pt>
                <c:pt idx="8373">
                  <c:v>0.73456140350873755</c:v>
                </c:pt>
                <c:pt idx="8374">
                  <c:v>0.73464912280698313</c:v>
                </c:pt>
                <c:pt idx="8375">
                  <c:v>0.7347368421052286</c:v>
                </c:pt>
                <c:pt idx="8376">
                  <c:v>0.73482456140347463</c:v>
                </c:pt>
                <c:pt idx="8377">
                  <c:v>0.73491228070171921</c:v>
                </c:pt>
                <c:pt idx="8378">
                  <c:v>0.73499999999996513</c:v>
                </c:pt>
                <c:pt idx="8379">
                  <c:v>0.73508771929821071</c:v>
                </c:pt>
                <c:pt idx="8380">
                  <c:v>0.73517543859645684</c:v>
                </c:pt>
                <c:pt idx="8381">
                  <c:v>0.73526315789470187</c:v>
                </c:pt>
                <c:pt idx="8382">
                  <c:v>0.73535087719294745</c:v>
                </c:pt>
                <c:pt idx="8383">
                  <c:v>0.73543859649119336</c:v>
                </c:pt>
                <c:pt idx="8384">
                  <c:v>0.7355263157894385</c:v>
                </c:pt>
                <c:pt idx="8385">
                  <c:v>0.73561403508768453</c:v>
                </c:pt>
                <c:pt idx="8386">
                  <c:v>0.73570175438593011</c:v>
                </c:pt>
                <c:pt idx="8387">
                  <c:v>0.73578947368417635</c:v>
                </c:pt>
                <c:pt idx="8388">
                  <c:v>0.73587719298242094</c:v>
                </c:pt>
                <c:pt idx="8389">
                  <c:v>0.73596491228066663</c:v>
                </c:pt>
                <c:pt idx="8390">
                  <c:v>0.73605263157891243</c:v>
                </c:pt>
                <c:pt idx="8391">
                  <c:v>0.73614035087715768</c:v>
                </c:pt>
                <c:pt idx="8392">
                  <c:v>0.73622807017540381</c:v>
                </c:pt>
                <c:pt idx="8393">
                  <c:v>0.73631578947364851</c:v>
                </c:pt>
                <c:pt idx="8394">
                  <c:v>0.73640350877189442</c:v>
                </c:pt>
                <c:pt idx="8395">
                  <c:v>0.73649122807014034</c:v>
                </c:pt>
                <c:pt idx="8396">
                  <c:v>0.73657894736838603</c:v>
                </c:pt>
                <c:pt idx="8397">
                  <c:v>0.7366666666666315</c:v>
                </c:pt>
                <c:pt idx="8398">
                  <c:v>0.73675438596487675</c:v>
                </c:pt>
                <c:pt idx="8399">
                  <c:v>0.73684210526312266</c:v>
                </c:pt>
                <c:pt idx="8400">
                  <c:v>0.73692982456136824</c:v>
                </c:pt>
                <c:pt idx="8401">
                  <c:v>0.73701754385961349</c:v>
                </c:pt>
                <c:pt idx="8402">
                  <c:v>0.7371052631578594</c:v>
                </c:pt>
                <c:pt idx="8403">
                  <c:v>0.73719298245610465</c:v>
                </c:pt>
                <c:pt idx="8404">
                  <c:v>0.7372807017543499</c:v>
                </c:pt>
                <c:pt idx="8405">
                  <c:v>0.73736842105259581</c:v>
                </c:pt>
                <c:pt idx="8406">
                  <c:v>0.73745614035084139</c:v>
                </c:pt>
                <c:pt idx="8407">
                  <c:v>0.73754385964908764</c:v>
                </c:pt>
                <c:pt idx="8408">
                  <c:v>0.73763157894733267</c:v>
                </c:pt>
                <c:pt idx="8409">
                  <c:v>0.73771929824557891</c:v>
                </c:pt>
                <c:pt idx="8410">
                  <c:v>0.73780701754382449</c:v>
                </c:pt>
                <c:pt idx="8411">
                  <c:v>0.73789473684206963</c:v>
                </c:pt>
                <c:pt idx="8412">
                  <c:v>0.73798245614031521</c:v>
                </c:pt>
                <c:pt idx="8413">
                  <c:v>0.7380701754385609</c:v>
                </c:pt>
                <c:pt idx="8414">
                  <c:v>0.73815789473680604</c:v>
                </c:pt>
                <c:pt idx="8415">
                  <c:v>0.73824561403505196</c:v>
                </c:pt>
                <c:pt idx="8416">
                  <c:v>0.73833333333329754</c:v>
                </c:pt>
                <c:pt idx="8417">
                  <c:v>0.73842105263154345</c:v>
                </c:pt>
                <c:pt idx="8418">
                  <c:v>0.7385087719297887</c:v>
                </c:pt>
                <c:pt idx="8419">
                  <c:v>0.73859649122803395</c:v>
                </c:pt>
                <c:pt idx="8420">
                  <c:v>0.73868421052628008</c:v>
                </c:pt>
                <c:pt idx="8421">
                  <c:v>0.73877192982452544</c:v>
                </c:pt>
                <c:pt idx="8422">
                  <c:v>0.73885964912277102</c:v>
                </c:pt>
                <c:pt idx="8423">
                  <c:v>0.7389473684210166</c:v>
                </c:pt>
                <c:pt idx="8424">
                  <c:v>0.73903508771926152</c:v>
                </c:pt>
                <c:pt idx="8425">
                  <c:v>0.73912280701750765</c:v>
                </c:pt>
                <c:pt idx="8426">
                  <c:v>0.73921052631575301</c:v>
                </c:pt>
                <c:pt idx="8427">
                  <c:v>0.73929824561399904</c:v>
                </c:pt>
                <c:pt idx="8428">
                  <c:v>0.73938596491224373</c:v>
                </c:pt>
                <c:pt idx="8429">
                  <c:v>0.73947368421049009</c:v>
                </c:pt>
                <c:pt idx="8430">
                  <c:v>0.73956140350873578</c:v>
                </c:pt>
                <c:pt idx="8431">
                  <c:v>0.73964912280698125</c:v>
                </c:pt>
                <c:pt idx="8432">
                  <c:v>0.73973684210522661</c:v>
                </c:pt>
                <c:pt idx="8433">
                  <c:v>0.73982456140347275</c:v>
                </c:pt>
                <c:pt idx="8434">
                  <c:v>0.73991228070171733</c:v>
                </c:pt>
                <c:pt idx="8435">
                  <c:v>0.73999999999996324</c:v>
                </c:pt>
                <c:pt idx="8436">
                  <c:v>0.74008771929820882</c:v>
                </c:pt>
                <c:pt idx="8437">
                  <c:v>0.74017543859645485</c:v>
                </c:pt>
                <c:pt idx="8438">
                  <c:v>0.74026315789469999</c:v>
                </c:pt>
                <c:pt idx="8439">
                  <c:v>0.74035087719294568</c:v>
                </c:pt>
                <c:pt idx="8440">
                  <c:v>0.7404385964911917</c:v>
                </c:pt>
                <c:pt idx="8441">
                  <c:v>0.74052631578943651</c:v>
                </c:pt>
                <c:pt idx="8442">
                  <c:v>0.74061403508768264</c:v>
                </c:pt>
                <c:pt idx="8443">
                  <c:v>0.74070175438592822</c:v>
                </c:pt>
                <c:pt idx="8444">
                  <c:v>0.74078947368417458</c:v>
                </c:pt>
                <c:pt idx="8445">
                  <c:v>0.74087719298241905</c:v>
                </c:pt>
                <c:pt idx="8446">
                  <c:v>0.74096491228066463</c:v>
                </c:pt>
                <c:pt idx="8447">
                  <c:v>0.74105263157891055</c:v>
                </c:pt>
                <c:pt idx="8448">
                  <c:v>0.7411403508771558</c:v>
                </c:pt>
                <c:pt idx="8449">
                  <c:v>0.74122807017540182</c:v>
                </c:pt>
                <c:pt idx="8450">
                  <c:v>0.74131578947364696</c:v>
                </c:pt>
                <c:pt idx="8451">
                  <c:v>0.74140350877189254</c:v>
                </c:pt>
                <c:pt idx="8452">
                  <c:v>0.74149122807013845</c:v>
                </c:pt>
                <c:pt idx="8453">
                  <c:v>0.74157894736838403</c:v>
                </c:pt>
                <c:pt idx="8454">
                  <c:v>0.74166666666662961</c:v>
                </c:pt>
                <c:pt idx="8455">
                  <c:v>0.7417543859648752</c:v>
                </c:pt>
                <c:pt idx="8456">
                  <c:v>0.74184210526312078</c:v>
                </c:pt>
                <c:pt idx="8457">
                  <c:v>0.74192982456136636</c:v>
                </c:pt>
                <c:pt idx="8458">
                  <c:v>0.74201754385961149</c:v>
                </c:pt>
                <c:pt idx="8459">
                  <c:v>0.74210526315785752</c:v>
                </c:pt>
                <c:pt idx="8460">
                  <c:v>0.7421929824561031</c:v>
                </c:pt>
                <c:pt idx="8461">
                  <c:v>0.74228070175434802</c:v>
                </c:pt>
                <c:pt idx="8462">
                  <c:v>0.74236842105259393</c:v>
                </c:pt>
                <c:pt idx="8463">
                  <c:v>0.74245614035083951</c:v>
                </c:pt>
                <c:pt idx="8464">
                  <c:v>0.74254385964908576</c:v>
                </c:pt>
                <c:pt idx="8465">
                  <c:v>0.74263157894733067</c:v>
                </c:pt>
                <c:pt idx="8466">
                  <c:v>0.74271929824557703</c:v>
                </c:pt>
                <c:pt idx="8467">
                  <c:v>0.74280701754382272</c:v>
                </c:pt>
                <c:pt idx="8468">
                  <c:v>0.74289473684206764</c:v>
                </c:pt>
                <c:pt idx="8469">
                  <c:v>0.74298245614031333</c:v>
                </c:pt>
                <c:pt idx="8470">
                  <c:v>0.74307017543855902</c:v>
                </c:pt>
                <c:pt idx="8471">
                  <c:v>0.74315789473680449</c:v>
                </c:pt>
                <c:pt idx="8472">
                  <c:v>0.74324561403505018</c:v>
                </c:pt>
                <c:pt idx="8473">
                  <c:v>0.74333333333329565</c:v>
                </c:pt>
                <c:pt idx="8474">
                  <c:v>0.74342105263154157</c:v>
                </c:pt>
                <c:pt idx="8475">
                  <c:v>0.7435087719297867</c:v>
                </c:pt>
                <c:pt idx="8476">
                  <c:v>0.7435964912280324</c:v>
                </c:pt>
                <c:pt idx="8477">
                  <c:v>0.7436842105262782</c:v>
                </c:pt>
                <c:pt idx="8478">
                  <c:v>0.74377192982452356</c:v>
                </c:pt>
                <c:pt idx="8479">
                  <c:v>0.74385964912276881</c:v>
                </c:pt>
                <c:pt idx="8480">
                  <c:v>0.74394736842101461</c:v>
                </c:pt>
                <c:pt idx="8481">
                  <c:v>0.74403508771925997</c:v>
                </c:pt>
                <c:pt idx="8482">
                  <c:v>0.74412280701750588</c:v>
                </c:pt>
                <c:pt idx="8483">
                  <c:v>0.74421052631575113</c:v>
                </c:pt>
                <c:pt idx="8484">
                  <c:v>0.74429824561399704</c:v>
                </c:pt>
                <c:pt idx="8485">
                  <c:v>0.74438596491224196</c:v>
                </c:pt>
                <c:pt idx="8486">
                  <c:v>0.74447368421048821</c:v>
                </c:pt>
                <c:pt idx="8487">
                  <c:v>0.7445614035087339</c:v>
                </c:pt>
                <c:pt idx="8488">
                  <c:v>0.74464912280697948</c:v>
                </c:pt>
                <c:pt idx="8489">
                  <c:v>0.74473684210522462</c:v>
                </c:pt>
                <c:pt idx="8490">
                  <c:v>0.74482456140347075</c:v>
                </c:pt>
                <c:pt idx="8491">
                  <c:v>0.74491228070171556</c:v>
                </c:pt>
                <c:pt idx="8492">
                  <c:v>0.74499999999996169</c:v>
                </c:pt>
                <c:pt idx="8493">
                  <c:v>0.74508771929820694</c:v>
                </c:pt>
                <c:pt idx="8494">
                  <c:v>0.74517543859645297</c:v>
                </c:pt>
                <c:pt idx="8495">
                  <c:v>0.7452631578946981</c:v>
                </c:pt>
                <c:pt idx="8496">
                  <c:v>0.74535087719294368</c:v>
                </c:pt>
                <c:pt idx="8497">
                  <c:v>0.74543859649118982</c:v>
                </c:pt>
                <c:pt idx="8498">
                  <c:v>0.74552631578943451</c:v>
                </c:pt>
                <c:pt idx="8499">
                  <c:v>0.74561403508768065</c:v>
                </c:pt>
                <c:pt idx="8500">
                  <c:v>0.74570175438592634</c:v>
                </c:pt>
                <c:pt idx="8501">
                  <c:v>0.74578947368417281</c:v>
                </c:pt>
                <c:pt idx="8502">
                  <c:v>0.7458771929824175</c:v>
                </c:pt>
                <c:pt idx="8503">
                  <c:v>0.74596491228066275</c:v>
                </c:pt>
                <c:pt idx="8504">
                  <c:v>0.74605263157890866</c:v>
                </c:pt>
                <c:pt idx="8505">
                  <c:v>0.74614035087715391</c:v>
                </c:pt>
                <c:pt idx="8506">
                  <c:v>0.74622807017539994</c:v>
                </c:pt>
                <c:pt idx="8507">
                  <c:v>0.74631578947364507</c:v>
                </c:pt>
                <c:pt idx="8508">
                  <c:v>0.74640350877189066</c:v>
                </c:pt>
                <c:pt idx="8509">
                  <c:v>0.74649122807013668</c:v>
                </c:pt>
                <c:pt idx="8510">
                  <c:v>0.74657894736838215</c:v>
                </c:pt>
                <c:pt idx="8511">
                  <c:v>0.74666666666662762</c:v>
                </c:pt>
                <c:pt idx="8512">
                  <c:v>0.74675438596487331</c:v>
                </c:pt>
                <c:pt idx="8513">
                  <c:v>0.746842105263119</c:v>
                </c:pt>
                <c:pt idx="8514">
                  <c:v>0.74692982456136459</c:v>
                </c:pt>
                <c:pt idx="8515">
                  <c:v>0.7470175438596095</c:v>
                </c:pt>
                <c:pt idx="8516">
                  <c:v>0.74710526315785564</c:v>
                </c:pt>
                <c:pt idx="8517">
                  <c:v>0.74719298245610122</c:v>
                </c:pt>
                <c:pt idx="8518">
                  <c:v>0.74728070175434647</c:v>
                </c:pt>
                <c:pt idx="8519">
                  <c:v>0.74736842105259205</c:v>
                </c:pt>
                <c:pt idx="8520">
                  <c:v>0.74745614035083752</c:v>
                </c:pt>
                <c:pt idx="8521">
                  <c:v>0.74754385964908376</c:v>
                </c:pt>
                <c:pt idx="8522">
                  <c:v>0.74763157894732879</c:v>
                </c:pt>
                <c:pt idx="8523">
                  <c:v>0.74771929824557515</c:v>
                </c:pt>
                <c:pt idx="8524">
                  <c:v>0.74780701754382084</c:v>
                </c:pt>
                <c:pt idx="8525">
                  <c:v>0.74789473684206564</c:v>
                </c:pt>
                <c:pt idx="8526">
                  <c:v>0.74798245614031145</c:v>
                </c:pt>
                <c:pt idx="8527">
                  <c:v>0.74807017543855703</c:v>
                </c:pt>
                <c:pt idx="8528">
                  <c:v>0.74815789473680261</c:v>
                </c:pt>
                <c:pt idx="8529">
                  <c:v>0.74824561403504852</c:v>
                </c:pt>
                <c:pt idx="8530">
                  <c:v>0.74833333333329377</c:v>
                </c:pt>
                <c:pt idx="8531">
                  <c:v>0.7484210526315398</c:v>
                </c:pt>
                <c:pt idx="8532">
                  <c:v>0.7485087719297846</c:v>
                </c:pt>
                <c:pt idx="8533">
                  <c:v>0.74859649122803051</c:v>
                </c:pt>
                <c:pt idx="8534">
                  <c:v>0.74868421052627643</c:v>
                </c:pt>
                <c:pt idx="8535">
                  <c:v>0.74877192982452179</c:v>
                </c:pt>
                <c:pt idx="8536">
                  <c:v>0.74885964912276692</c:v>
                </c:pt>
                <c:pt idx="8537">
                  <c:v>0.74894736842101262</c:v>
                </c:pt>
                <c:pt idx="8538">
                  <c:v>0.74903508771925809</c:v>
                </c:pt>
                <c:pt idx="8539">
                  <c:v>0.749122807017504</c:v>
                </c:pt>
                <c:pt idx="8540">
                  <c:v>0.74921052631574925</c:v>
                </c:pt>
                <c:pt idx="8541">
                  <c:v>0.74929824561399516</c:v>
                </c:pt>
                <c:pt idx="8542">
                  <c:v>0.74938596491224008</c:v>
                </c:pt>
                <c:pt idx="8543">
                  <c:v>0.74947368421048632</c:v>
                </c:pt>
                <c:pt idx="8544">
                  <c:v>0.74956140350873202</c:v>
                </c:pt>
                <c:pt idx="8545">
                  <c:v>0.74964912280697771</c:v>
                </c:pt>
                <c:pt idx="8546">
                  <c:v>0.74973684210522273</c:v>
                </c:pt>
                <c:pt idx="8547">
                  <c:v>0.74982456140346865</c:v>
                </c:pt>
                <c:pt idx="8548">
                  <c:v>0.74991228070171356</c:v>
                </c:pt>
                <c:pt idx="8549">
                  <c:v>0.7499999999999597</c:v>
                </c:pt>
                <c:pt idx="8550">
                  <c:v>0.75008771929820539</c:v>
                </c:pt>
                <c:pt idx="8551">
                  <c:v>0.75017543859645108</c:v>
                </c:pt>
                <c:pt idx="8552">
                  <c:v>0.75026315789469622</c:v>
                </c:pt>
                <c:pt idx="8553">
                  <c:v>0.7503508771929418</c:v>
                </c:pt>
                <c:pt idx="8554">
                  <c:v>0.75043859649118783</c:v>
                </c:pt>
                <c:pt idx="8555">
                  <c:v>0.75052631578943296</c:v>
                </c:pt>
                <c:pt idx="8556">
                  <c:v>0.75061403508767865</c:v>
                </c:pt>
                <c:pt idx="8557">
                  <c:v>0.75070175438592446</c:v>
                </c:pt>
                <c:pt idx="8558">
                  <c:v>0.75078947368417048</c:v>
                </c:pt>
                <c:pt idx="8559">
                  <c:v>0.75087719298241562</c:v>
                </c:pt>
                <c:pt idx="8560">
                  <c:v>0.7509649122806612</c:v>
                </c:pt>
                <c:pt idx="8561">
                  <c:v>0.75105263157890689</c:v>
                </c:pt>
                <c:pt idx="8562">
                  <c:v>0.75114035087715203</c:v>
                </c:pt>
                <c:pt idx="8563">
                  <c:v>0.75122807017539794</c:v>
                </c:pt>
                <c:pt idx="8564">
                  <c:v>0.75131578947364319</c:v>
                </c:pt>
                <c:pt idx="8565">
                  <c:v>0.75140350877188877</c:v>
                </c:pt>
                <c:pt idx="8566">
                  <c:v>0.7514912280701348</c:v>
                </c:pt>
                <c:pt idx="8567">
                  <c:v>0.75157894736838038</c:v>
                </c:pt>
                <c:pt idx="8568">
                  <c:v>0.75166666666662563</c:v>
                </c:pt>
                <c:pt idx="8569">
                  <c:v>0.75175438596487143</c:v>
                </c:pt>
                <c:pt idx="8570">
                  <c:v>0.75184210526311701</c:v>
                </c:pt>
                <c:pt idx="8571">
                  <c:v>0.75192982456136281</c:v>
                </c:pt>
                <c:pt idx="8572">
                  <c:v>0.75201754385960751</c:v>
                </c:pt>
                <c:pt idx="8573">
                  <c:v>0.75210526315785364</c:v>
                </c:pt>
                <c:pt idx="8574">
                  <c:v>0.75219298245609933</c:v>
                </c:pt>
                <c:pt idx="8575">
                  <c:v>0.75228070175434458</c:v>
                </c:pt>
                <c:pt idx="8576">
                  <c:v>0.7523684210525905</c:v>
                </c:pt>
                <c:pt idx="8577">
                  <c:v>0.75245614035083552</c:v>
                </c:pt>
                <c:pt idx="8578">
                  <c:v>0.75254385964908199</c:v>
                </c:pt>
                <c:pt idx="8579">
                  <c:v>0.75263157894732691</c:v>
                </c:pt>
                <c:pt idx="8580">
                  <c:v>0.75271929824557327</c:v>
                </c:pt>
                <c:pt idx="8581">
                  <c:v>0.75280701754381896</c:v>
                </c:pt>
                <c:pt idx="8582">
                  <c:v>0.75289473684206365</c:v>
                </c:pt>
                <c:pt idx="8583">
                  <c:v>0.75298245614030956</c:v>
                </c:pt>
                <c:pt idx="8584">
                  <c:v>0.75307017543855514</c:v>
                </c:pt>
                <c:pt idx="8585">
                  <c:v>0.75315789473680061</c:v>
                </c:pt>
                <c:pt idx="8586">
                  <c:v>0.75324561403504664</c:v>
                </c:pt>
                <c:pt idx="8587">
                  <c:v>0.75333333333329189</c:v>
                </c:pt>
                <c:pt idx="8588">
                  <c:v>0.75342105263153791</c:v>
                </c:pt>
                <c:pt idx="8589">
                  <c:v>0.75350877192978272</c:v>
                </c:pt>
                <c:pt idx="8590">
                  <c:v>0.75359649122802863</c:v>
                </c:pt>
                <c:pt idx="8591">
                  <c:v>0.75368421052627455</c:v>
                </c:pt>
                <c:pt idx="8592">
                  <c:v>0.7537719298245199</c:v>
                </c:pt>
                <c:pt idx="8593">
                  <c:v>0.75385964912276504</c:v>
                </c:pt>
                <c:pt idx="8594">
                  <c:v>0.75394736842101062</c:v>
                </c:pt>
                <c:pt idx="8595">
                  <c:v>0.7540350877192562</c:v>
                </c:pt>
                <c:pt idx="8596">
                  <c:v>0.75412280701750212</c:v>
                </c:pt>
                <c:pt idx="8597">
                  <c:v>0.7542105263157477</c:v>
                </c:pt>
                <c:pt idx="8598">
                  <c:v>0.7542982456139935</c:v>
                </c:pt>
                <c:pt idx="8599">
                  <c:v>0.75438596491223819</c:v>
                </c:pt>
                <c:pt idx="8600">
                  <c:v>0.75447368421048444</c:v>
                </c:pt>
                <c:pt idx="8601">
                  <c:v>0.75456140350873002</c:v>
                </c:pt>
                <c:pt idx="8602">
                  <c:v>0.75464912280697583</c:v>
                </c:pt>
                <c:pt idx="8603">
                  <c:v>0.75473684210522085</c:v>
                </c:pt>
                <c:pt idx="8604">
                  <c:v>0.75482456140346665</c:v>
                </c:pt>
                <c:pt idx="8605">
                  <c:v>0.75491228070171168</c:v>
                </c:pt>
                <c:pt idx="8606">
                  <c:v>0.7549999999999577</c:v>
                </c:pt>
                <c:pt idx="8607">
                  <c:v>0.75508771929820351</c:v>
                </c:pt>
                <c:pt idx="8608">
                  <c:v>0.75517543859644942</c:v>
                </c:pt>
                <c:pt idx="8609">
                  <c:v>0.75526315789469434</c:v>
                </c:pt>
                <c:pt idx="8610">
                  <c:v>0.75535087719293992</c:v>
                </c:pt>
                <c:pt idx="8611">
                  <c:v>0.75543859649118594</c:v>
                </c:pt>
                <c:pt idx="8612">
                  <c:v>0.75552631578943108</c:v>
                </c:pt>
                <c:pt idx="8613">
                  <c:v>0.75561403508767699</c:v>
                </c:pt>
                <c:pt idx="8614">
                  <c:v>0.75570175438592269</c:v>
                </c:pt>
                <c:pt idx="8615">
                  <c:v>0.7557894736841686</c:v>
                </c:pt>
                <c:pt idx="8616">
                  <c:v>0.75587719298241363</c:v>
                </c:pt>
                <c:pt idx="8617">
                  <c:v>0.75596491228065932</c:v>
                </c:pt>
                <c:pt idx="8618">
                  <c:v>0.75605263157890501</c:v>
                </c:pt>
                <c:pt idx="8619">
                  <c:v>0.75614035087715015</c:v>
                </c:pt>
                <c:pt idx="8620">
                  <c:v>0.75622807017539606</c:v>
                </c:pt>
                <c:pt idx="8621">
                  <c:v>0.75631578947364131</c:v>
                </c:pt>
                <c:pt idx="8622">
                  <c:v>0.75640350877188689</c:v>
                </c:pt>
                <c:pt idx="8623">
                  <c:v>0.75649122807013292</c:v>
                </c:pt>
                <c:pt idx="8624">
                  <c:v>0.75657894736837861</c:v>
                </c:pt>
                <c:pt idx="8625">
                  <c:v>0.75666666666662363</c:v>
                </c:pt>
                <c:pt idx="8626">
                  <c:v>0.75675438596486921</c:v>
                </c:pt>
                <c:pt idx="8627">
                  <c:v>0.75684210526311513</c:v>
                </c:pt>
                <c:pt idx="8628">
                  <c:v>0.75692982456136082</c:v>
                </c:pt>
                <c:pt idx="8629">
                  <c:v>0.75701754385960596</c:v>
                </c:pt>
                <c:pt idx="8630">
                  <c:v>0.75710526315785165</c:v>
                </c:pt>
                <c:pt idx="8631">
                  <c:v>0.75719298245609745</c:v>
                </c:pt>
                <c:pt idx="8632">
                  <c:v>0.75728070175434259</c:v>
                </c:pt>
                <c:pt idx="8633">
                  <c:v>0.75736842105258861</c:v>
                </c:pt>
                <c:pt idx="8634">
                  <c:v>0.75745614035083386</c:v>
                </c:pt>
                <c:pt idx="8635">
                  <c:v>0.75754385964908011</c:v>
                </c:pt>
                <c:pt idx="8636">
                  <c:v>0.75763157894732502</c:v>
                </c:pt>
                <c:pt idx="8637">
                  <c:v>0.75771929824557127</c:v>
                </c:pt>
                <c:pt idx="8638">
                  <c:v>0.75780701754381707</c:v>
                </c:pt>
                <c:pt idx="8639">
                  <c:v>0.7578947368420621</c:v>
                </c:pt>
                <c:pt idx="8640">
                  <c:v>0.75798245614030779</c:v>
                </c:pt>
                <c:pt idx="8641">
                  <c:v>0.75807017543855326</c:v>
                </c:pt>
                <c:pt idx="8642">
                  <c:v>0.75815789473679862</c:v>
                </c:pt>
                <c:pt idx="8643">
                  <c:v>0.75824561403504476</c:v>
                </c:pt>
                <c:pt idx="8644">
                  <c:v>0.75833333333329001</c:v>
                </c:pt>
                <c:pt idx="8645">
                  <c:v>0.75842105263153603</c:v>
                </c:pt>
                <c:pt idx="8646">
                  <c:v>0.75850877192978083</c:v>
                </c:pt>
                <c:pt idx="8647">
                  <c:v>0.75859649122802664</c:v>
                </c:pt>
                <c:pt idx="8648">
                  <c:v>0.75868421052627266</c:v>
                </c:pt>
                <c:pt idx="8649">
                  <c:v>0.75877192982451802</c:v>
                </c:pt>
                <c:pt idx="8650">
                  <c:v>0.75885964912276349</c:v>
                </c:pt>
                <c:pt idx="8651">
                  <c:v>0.75894736842100874</c:v>
                </c:pt>
                <c:pt idx="8652">
                  <c:v>0.75903508771925432</c:v>
                </c:pt>
                <c:pt idx="8653">
                  <c:v>0.75912280701750023</c:v>
                </c:pt>
                <c:pt idx="8654">
                  <c:v>0.7592105263157457</c:v>
                </c:pt>
                <c:pt idx="8655">
                  <c:v>0.75929824561399173</c:v>
                </c:pt>
                <c:pt idx="8656">
                  <c:v>0.7593859649122362</c:v>
                </c:pt>
                <c:pt idx="8657">
                  <c:v>0.75947368421048256</c:v>
                </c:pt>
                <c:pt idx="8658">
                  <c:v>0.75956140350872814</c:v>
                </c:pt>
                <c:pt idx="8659">
                  <c:v>0.75964912280697383</c:v>
                </c:pt>
                <c:pt idx="8660">
                  <c:v>0.7597368421052193</c:v>
                </c:pt>
                <c:pt idx="8661">
                  <c:v>0.75982456140346488</c:v>
                </c:pt>
                <c:pt idx="8662">
                  <c:v>0.7599122807017098</c:v>
                </c:pt>
                <c:pt idx="8663">
                  <c:v>0.75999999999995571</c:v>
                </c:pt>
                <c:pt idx="8664">
                  <c:v>0.76008771929820163</c:v>
                </c:pt>
                <c:pt idx="8665">
                  <c:v>0.76017543859644754</c:v>
                </c:pt>
                <c:pt idx="8666">
                  <c:v>0.76026315789469245</c:v>
                </c:pt>
                <c:pt idx="8667">
                  <c:v>0.76035087719293803</c:v>
                </c:pt>
                <c:pt idx="8668">
                  <c:v>0.76043859649118395</c:v>
                </c:pt>
                <c:pt idx="8669">
                  <c:v>0.7605263157894292</c:v>
                </c:pt>
                <c:pt idx="8670">
                  <c:v>0.76061403508767511</c:v>
                </c:pt>
                <c:pt idx="8671">
                  <c:v>0.76070175438592091</c:v>
                </c:pt>
                <c:pt idx="8672">
                  <c:v>0.76078947368416683</c:v>
                </c:pt>
                <c:pt idx="8673">
                  <c:v>0.76087719298241163</c:v>
                </c:pt>
                <c:pt idx="8674">
                  <c:v>0.76096491228065744</c:v>
                </c:pt>
                <c:pt idx="8675">
                  <c:v>0.76105263157890302</c:v>
                </c:pt>
                <c:pt idx="8676">
                  <c:v>0.7611403508771486</c:v>
                </c:pt>
                <c:pt idx="8677">
                  <c:v>0.7612280701753944</c:v>
                </c:pt>
                <c:pt idx="8678">
                  <c:v>0.76131578947363943</c:v>
                </c:pt>
                <c:pt idx="8679">
                  <c:v>0.76140350877188501</c:v>
                </c:pt>
                <c:pt idx="8680">
                  <c:v>0.76149122807013103</c:v>
                </c:pt>
                <c:pt idx="8681">
                  <c:v>0.76157894736837672</c:v>
                </c:pt>
                <c:pt idx="8682">
                  <c:v>0.76166666666662175</c:v>
                </c:pt>
                <c:pt idx="8683">
                  <c:v>0.76175438596486733</c:v>
                </c:pt>
                <c:pt idx="8684">
                  <c:v>0.76184210526311325</c:v>
                </c:pt>
                <c:pt idx="8685">
                  <c:v>0.76192982456135894</c:v>
                </c:pt>
                <c:pt idx="8686">
                  <c:v>0.76201754385960407</c:v>
                </c:pt>
                <c:pt idx="8687">
                  <c:v>0.76210526315784999</c:v>
                </c:pt>
                <c:pt idx="8688">
                  <c:v>0.76219298245609568</c:v>
                </c:pt>
                <c:pt idx="8689">
                  <c:v>0.76228070175434059</c:v>
                </c:pt>
                <c:pt idx="8690">
                  <c:v>0.76236842105258662</c:v>
                </c:pt>
                <c:pt idx="8691">
                  <c:v>0.76245614035083198</c:v>
                </c:pt>
                <c:pt idx="8692">
                  <c:v>0.76254385964907834</c:v>
                </c:pt>
                <c:pt idx="8693">
                  <c:v>0.76263157894732314</c:v>
                </c:pt>
                <c:pt idx="8694">
                  <c:v>0.76271929824556906</c:v>
                </c:pt>
                <c:pt idx="8695">
                  <c:v>0.76280701754381519</c:v>
                </c:pt>
                <c:pt idx="8696">
                  <c:v>0.76289473684206022</c:v>
                </c:pt>
                <c:pt idx="8697">
                  <c:v>0.76298245614030591</c:v>
                </c:pt>
                <c:pt idx="8698">
                  <c:v>0.7630701754385516</c:v>
                </c:pt>
                <c:pt idx="8699">
                  <c:v>0.76315789473679663</c:v>
                </c:pt>
                <c:pt idx="8700">
                  <c:v>0.76324561403504276</c:v>
                </c:pt>
                <c:pt idx="8701">
                  <c:v>0.76333333333328812</c:v>
                </c:pt>
                <c:pt idx="8702">
                  <c:v>0.76342105263153415</c:v>
                </c:pt>
                <c:pt idx="8703">
                  <c:v>0.76350877192977895</c:v>
                </c:pt>
                <c:pt idx="8704">
                  <c:v>0.76359649122802464</c:v>
                </c:pt>
                <c:pt idx="8705">
                  <c:v>0.76368421052627089</c:v>
                </c:pt>
                <c:pt idx="8706">
                  <c:v>0.76377192982451603</c:v>
                </c:pt>
                <c:pt idx="8707">
                  <c:v>0.76385964912276161</c:v>
                </c:pt>
                <c:pt idx="8708">
                  <c:v>0.76394736842100719</c:v>
                </c:pt>
                <c:pt idx="8709">
                  <c:v>0.76403508771925244</c:v>
                </c:pt>
                <c:pt idx="8710">
                  <c:v>0.76412280701749835</c:v>
                </c:pt>
                <c:pt idx="8711">
                  <c:v>0.7642105263157436</c:v>
                </c:pt>
                <c:pt idx="8712">
                  <c:v>0.76429824561398974</c:v>
                </c:pt>
                <c:pt idx="8713">
                  <c:v>0.76438596491223432</c:v>
                </c:pt>
                <c:pt idx="8714">
                  <c:v>0.76447368421048079</c:v>
                </c:pt>
                <c:pt idx="8715">
                  <c:v>0.76456140350872626</c:v>
                </c:pt>
                <c:pt idx="8716">
                  <c:v>0.76464912280697195</c:v>
                </c:pt>
                <c:pt idx="8717">
                  <c:v>0.76473684210521742</c:v>
                </c:pt>
                <c:pt idx="8718">
                  <c:v>0.764824561403463</c:v>
                </c:pt>
                <c:pt idx="8719">
                  <c:v>0.76491228070170791</c:v>
                </c:pt>
                <c:pt idx="8720">
                  <c:v>0.76499999999995383</c:v>
                </c:pt>
                <c:pt idx="8721">
                  <c:v>0.76508771929819985</c:v>
                </c:pt>
                <c:pt idx="8722">
                  <c:v>0.76517543859644566</c:v>
                </c:pt>
                <c:pt idx="8723">
                  <c:v>0.76526315789469068</c:v>
                </c:pt>
                <c:pt idx="8724">
                  <c:v>0.76535087719293615</c:v>
                </c:pt>
                <c:pt idx="8725">
                  <c:v>0.76543859649118218</c:v>
                </c:pt>
                <c:pt idx="8726">
                  <c:v>0.76552631578942731</c:v>
                </c:pt>
                <c:pt idx="8727">
                  <c:v>0.76561403508767323</c:v>
                </c:pt>
                <c:pt idx="8728">
                  <c:v>0.76570175438591892</c:v>
                </c:pt>
                <c:pt idx="8729">
                  <c:v>0.76578947368416495</c:v>
                </c:pt>
                <c:pt idx="8730">
                  <c:v>0.76587719298240964</c:v>
                </c:pt>
                <c:pt idx="8731">
                  <c:v>0.76596491228065555</c:v>
                </c:pt>
                <c:pt idx="8732">
                  <c:v>0.76605263157890113</c:v>
                </c:pt>
                <c:pt idx="8733">
                  <c:v>0.7661403508771466</c:v>
                </c:pt>
                <c:pt idx="8734">
                  <c:v>0.76622807017539263</c:v>
                </c:pt>
                <c:pt idx="8735">
                  <c:v>0.76631578947363754</c:v>
                </c:pt>
                <c:pt idx="8736">
                  <c:v>0.76640350877188312</c:v>
                </c:pt>
                <c:pt idx="8737">
                  <c:v>0.76649122807012904</c:v>
                </c:pt>
                <c:pt idx="8738">
                  <c:v>0.76657894736837484</c:v>
                </c:pt>
                <c:pt idx="8739">
                  <c:v>0.7666666666666202</c:v>
                </c:pt>
                <c:pt idx="8740">
                  <c:v>0.76675438596486545</c:v>
                </c:pt>
                <c:pt idx="8741">
                  <c:v>0.76684210526311136</c:v>
                </c:pt>
                <c:pt idx="8742">
                  <c:v>0.76692982456135694</c:v>
                </c:pt>
                <c:pt idx="8743">
                  <c:v>0.76701754385960219</c:v>
                </c:pt>
                <c:pt idx="8744">
                  <c:v>0.76710526315784811</c:v>
                </c:pt>
                <c:pt idx="8745">
                  <c:v>0.7671929824560938</c:v>
                </c:pt>
                <c:pt idx="8746">
                  <c:v>0.7672807017543386</c:v>
                </c:pt>
                <c:pt idx="8747">
                  <c:v>0.76736842105258463</c:v>
                </c:pt>
                <c:pt idx="8748">
                  <c:v>0.7674561403508301</c:v>
                </c:pt>
                <c:pt idx="8749">
                  <c:v>0.76754385964907634</c:v>
                </c:pt>
                <c:pt idx="8750">
                  <c:v>0.76763157894732159</c:v>
                </c:pt>
                <c:pt idx="8751">
                  <c:v>0.76771929824556728</c:v>
                </c:pt>
                <c:pt idx="8752">
                  <c:v>0.76780701754381331</c:v>
                </c:pt>
                <c:pt idx="8753">
                  <c:v>0.76789473684205833</c:v>
                </c:pt>
                <c:pt idx="8754">
                  <c:v>0.76798245614030403</c:v>
                </c:pt>
                <c:pt idx="8755">
                  <c:v>0.76807017543854972</c:v>
                </c:pt>
                <c:pt idx="8756">
                  <c:v>0.76815789473679474</c:v>
                </c:pt>
                <c:pt idx="8757">
                  <c:v>0.76824561403504099</c:v>
                </c:pt>
                <c:pt idx="8758">
                  <c:v>0.76833333333328624</c:v>
                </c:pt>
                <c:pt idx="8759">
                  <c:v>0.76842105263153226</c:v>
                </c:pt>
                <c:pt idx="8760">
                  <c:v>0.7685087719297774</c:v>
                </c:pt>
                <c:pt idx="8761">
                  <c:v>0.76859649122802265</c:v>
                </c:pt>
                <c:pt idx="8762">
                  <c:v>0.76868421052626856</c:v>
                </c:pt>
                <c:pt idx="8763">
                  <c:v>0.76877192982451414</c:v>
                </c:pt>
                <c:pt idx="8764">
                  <c:v>0.76885964912275961</c:v>
                </c:pt>
                <c:pt idx="8765">
                  <c:v>0.76894736842100531</c:v>
                </c:pt>
                <c:pt idx="8766">
                  <c:v>0.76903508771925055</c:v>
                </c:pt>
                <c:pt idx="8767">
                  <c:v>0.76912280701749658</c:v>
                </c:pt>
                <c:pt idx="8768">
                  <c:v>0.76921052631574172</c:v>
                </c:pt>
                <c:pt idx="8769">
                  <c:v>0.76929824561398785</c:v>
                </c:pt>
                <c:pt idx="8770">
                  <c:v>0.76938596491223255</c:v>
                </c:pt>
                <c:pt idx="8771">
                  <c:v>0.7694736842104789</c:v>
                </c:pt>
                <c:pt idx="8772">
                  <c:v>0.76956140350872448</c:v>
                </c:pt>
                <c:pt idx="8773">
                  <c:v>0.76964912280696962</c:v>
                </c:pt>
                <c:pt idx="8774">
                  <c:v>0.76973684210521554</c:v>
                </c:pt>
                <c:pt idx="8775">
                  <c:v>0.76982456140346112</c:v>
                </c:pt>
                <c:pt idx="8776">
                  <c:v>0.76991228070170636</c:v>
                </c:pt>
                <c:pt idx="8777">
                  <c:v>0.76999999999995195</c:v>
                </c:pt>
                <c:pt idx="8778">
                  <c:v>0.77008771929819808</c:v>
                </c:pt>
                <c:pt idx="8779">
                  <c:v>0.77017543859644377</c:v>
                </c:pt>
                <c:pt idx="8780">
                  <c:v>0.77026315789468869</c:v>
                </c:pt>
                <c:pt idx="8781">
                  <c:v>0.7703508771929346</c:v>
                </c:pt>
                <c:pt idx="8782">
                  <c:v>0.77043859649118041</c:v>
                </c:pt>
                <c:pt idx="8783">
                  <c:v>0.77052631578942543</c:v>
                </c:pt>
                <c:pt idx="8784">
                  <c:v>0.77061403508767135</c:v>
                </c:pt>
                <c:pt idx="8785">
                  <c:v>0.77070175438591704</c:v>
                </c:pt>
                <c:pt idx="8786">
                  <c:v>0.77078947368416306</c:v>
                </c:pt>
                <c:pt idx="8787">
                  <c:v>0.77087719298240809</c:v>
                </c:pt>
                <c:pt idx="8788">
                  <c:v>0.77096491228065378</c:v>
                </c:pt>
                <c:pt idx="8789">
                  <c:v>0.77105263157889969</c:v>
                </c:pt>
                <c:pt idx="8790">
                  <c:v>0.77114035087714461</c:v>
                </c:pt>
                <c:pt idx="8791">
                  <c:v>0.77122807017539075</c:v>
                </c:pt>
                <c:pt idx="8792">
                  <c:v>0.77131578947363566</c:v>
                </c:pt>
                <c:pt idx="8793">
                  <c:v>0.77140350877188124</c:v>
                </c:pt>
                <c:pt idx="8794">
                  <c:v>0.77149122807012716</c:v>
                </c:pt>
                <c:pt idx="8795">
                  <c:v>0.77157894736837285</c:v>
                </c:pt>
                <c:pt idx="8796">
                  <c:v>0.77166666666661832</c:v>
                </c:pt>
                <c:pt idx="8797">
                  <c:v>0.77175438596486368</c:v>
                </c:pt>
                <c:pt idx="8798">
                  <c:v>0.7718421052631097</c:v>
                </c:pt>
                <c:pt idx="8799">
                  <c:v>0.77192982456135506</c:v>
                </c:pt>
                <c:pt idx="8800">
                  <c:v>0.77201754385960031</c:v>
                </c:pt>
                <c:pt idx="8801">
                  <c:v>0.77210526315784622</c:v>
                </c:pt>
                <c:pt idx="8802">
                  <c:v>0.77219298245609191</c:v>
                </c:pt>
                <c:pt idx="8803">
                  <c:v>0.77228070175433672</c:v>
                </c:pt>
                <c:pt idx="8804">
                  <c:v>0.77236842105258263</c:v>
                </c:pt>
                <c:pt idx="8805">
                  <c:v>0.77245614035082821</c:v>
                </c:pt>
                <c:pt idx="8806">
                  <c:v>0.77254385964907446</c:v>
                </c:pt>
                <c:pt idx="8807">
                  <c:v>0.7726315789473196</c:v>
                </c:pt>
                <c:pt idx="8808">
                  <c:v>0.77271929824556562</c:v>
                </c:pt>
                <c:pt idx="8809">
                  <c:v>0.77280701754381154</c:v>
                </c:pt>
                <c:pt idx="8810">
                  <c:v>0.77289473684205645</c:v>
                </c:pt>
                <c:pt idx="8811">
                  <c:v>0.77298245614030203</c:v>
                </c:pt>
                <c:pt idx="8812">
                  <c:v>0.77307017543854784</c:v>
                </c:pt>
                <c:pt idx="8813">
                  <c:v>0.77315789473679319</c:v>
                </c:pt>
                <c:pt idx="8814">
                  <c:v>0.77324561403503911</c:v>
                </c:pt>
                <c:pt idx="8815">
                  <c:v>0.77333333333328436</c:v>
                </c:pt>
                <c:pt idx="8816">
                  <c:v>0.77342105263153027</c:v>
                </c:pt>
                <c:pt idx="8817">
                  <c:v>0.77350877192977552</c:v>
                </c:pt>
                <c:pt idx="8818">
                  <c:v>0.7735964912280211</c:v>
                </c:pt>
                <c:pt idx="8819">
                  <c:v>0.77368421052626679</c:v>
                </c:pt>
                <c:pt idx="8820">
                  <c:v>0.77377192982451226</c:v>
                </c:pt>
                <c:pt idx="8821">
                  <c:v>0.77385964912275762</c:v>
                </c:pt>
                <c:pt idx="8822">
                  <c:v>0.77394736842100342</c:v>
                </c:pt>
                <c:pt idx="8823">
                  <c:v>0.77403508771924867</c:v>
                </c:pt>
                <c:pt idx="8824">
                  <c:v>0.77412280701749481</c:v>
                </c:pt>
                <c:pt idx="8825">
                  <c:v>0.77421052631573983</c:v>
                </c:pt>
                <c:pt idx="8826">
                  <c:v>0.77429824561398586</c:v>
                </c:pt>
                <c:pt idx="8827">
                  <c:v>0.77438596491223066</c:v>
                </c:pt>
                <c:pt idx="8828">
                  <c:v>0.77447368421047702</c:v>
                </c:pt>
                <c:pt idx="8829">
                  <c:v>0.77456140350872271</c:v>
                </c:pt>
                <c:pt idx="8830">
                  <c:v>0.77464912280696774</c:v>
                </c:pt>
                <c:pt idx="8831">
                  <c:v>0.77473684210521365</c:v>
                </c:pt>
                <c:pt idx="8832">
                  <c:v>0.77482456140345923</c:v>
                </c:pt>
                <c:pt idx="8833">
                  <c:v>0.77491228070170448</c:v>
                </c:pt>
                <c:pt idx="8834">
                  <c:v>0.7749999999999504</c:v>
                </c:pt>
                <c:pt idx="8835">
                  <c:v>0.77508771929819609</c:v>
                </c:pt>
                <c:pt idx="8836">
                  <c:v>0.77517543859644189</c:v>
                </c:pt>
                <c:pt idx="8837">
                  <c:v>0.77526315789468681</c:v>
                </c:pt>
                <c:pt idx="8838">
                  <c:v>0.77535087719293261</c:v>
                </c:pt>
                <c:pt idx="8839">
                  <c:v>0.77543859649117863</c:v>
                </c:pt>
                <c:pt idx="8840">
                  <c:v>0.77552631578942355</c:v>
                </c:pt>
                <c:pt idx="8841">
                  <c:v>0.77561403508766913</c:v>
                </c:pt>
                <c:pt idx="8842">
                  <c:v>0.77570175438591504</c:v>
                </c:pt>
                <c:pt idx="8843">
                  <c:v>0.77578947368416107</c:v>
                </c:pt>
                <c:pt idx="8844">
                  <c:v>0.77587719298240621</c:v>
                </c:pt>
                <c:pt idx="8845">
                  <c:v>0.7759649122806519</c:v>
                </c:pt>
                <c:pt idx="8846">
                  <c:v>0.77605263157889792</c:v>
                </c:pt>
                <c:pt idx="8847">
                  <c:v>0.77614035087714262</c:v>
                </c:pt>
                <c:pt idx="8848">
                  <c:v>0.77622807017538875</c:v>
                </c:pt>
                <c:pt idx="8849">
                  <c:v>0.77631578947363378</c:v>
                </c:pt>
                <c:pt idx="8850">
                  <c:v>0.77640350877187969</c:v>
                </c:pt>
                <c:pt idx="8851">
                  <c:v>0.77649122807012538</c:v>
                </c:pt>
                <c:pt idx="8852">
                  <c:v>0.77657894736837096</c:v>
                </c:pt>
                <c:pt idx="8853">
                  <c:v>0.77666666666661643</c:v>
                </c:pt>
                <c:pt idx="8854">
                  <c:v>0.77675438596486168</c:v>
                </c:pt>
                <c:pt idx="8855">
                  <c:v>0.77684210526310782</c:v>
                </c:pt>
                <c:pt idx="8856">
                  <c:v>0.7769298245613534</c:v>
                </c:pt>
                <c:pt idx="8857">
                  <c:v>0.77701754385959865</c:v>
                </c:pt>
                <c:pt idx="8858">
                  <c:v>0.77710526315784434</c:v>
                </c:pt>
                <c:pt idx="8859">
                  <c:v>0.77719298245609003</c:v>
                </c:pt>
                <c:pt idx="8860">
                  <c:v>0.77728070175433517</c:v>
                </c:pt>
                <c:pt idx="8861">
                  <c:v>0.77736842105258075</c:v>
                </c:pt>
                <c:pt idx="8862">
                  <c:v>0.77745614035082633</c:v>
                </c:pt>
                <c:pt idx="8863">
                  <c:v>0.77754385964907269</c:v>
                </c:pt>
                <c:pt idx="8864">
                  <c:v>0.7776315789473176</c:v>
                </c:pt>
                <c:pt idx="8865">
                  <c:v>0.77771929824556374</c:v>
                </c:pt>
                <c:pt idx="8866">
                  <c:v>0.77780701754380954</c:v>
                </c:pt>
                <c:pt idx="8867">
                  <c:v>0.77789473684205468</c:v>
                </c:pt>
                <c:pt idx="8868">
                  <c:v>0.77798245614030015</c:v>
                </c:pt>
                <c:pt idx="8869">
                  <c:v>0.77807017543854584</c:v>
                </c:pt>
                <c:pt idx="8870">
                  <c:v>0.77815789473679131</c:v>
                </c:pt>
                <c:pt idx="8871">
                  <c:v>0.77824561403503734</c:v>
                </c:pt>
                <c:pt idx="8872">
                  <c:v>0.77833333333328258</c:v>
                </c:pt>
                <c:pt idx="8873">
                  <c:v>0.7784210526315285</c:v>
                </c:pt>
                <c:pt idx="8874">
                  <c:v>0.77850877192977364</c:v>
                </c:pt>
                <c:pt idx="8875">
                  <c:v>0.77859649122801922</c:v>
                </c:pt>
                <c:pt idx="8876">
                  <c:v>0.77868421052626491</c:v>
                </c:pt>
                <c:pt idx="8877">
                  <c:v>0.7787719298245106</c:v>
                </c:pt>
                <c:pt idx="8878">
                  <c:v>0.77885964912275563</c:v>
                </c:pt>
                <c:pt idx="8879">
                  <c:v>0.77894736842100154</c:v>
                </c:pt>
                <c:pt idx="8880">
                  <c:v>0.77903508771924679</c:v>
                </c:pt>
                <c:pt idx="8881">
                  <c:v>0.77912280701749292</c:v>
                </c:pt>
                <c:pt idx="8882">
                  <c:v>0.77921052631573795</c:v>
                </c:pt>
                <c:pt idx="8883">
                  <c:v>0.77929824561398409</c:v>
                </c:pt>
                <c:pt idx="8884">
                  <c:v>0.77938596491222878</c:v>
                </c:pt>
                <c:pt idx="8885">
                  <c:v>0.77947368421047503</c:v>
                </c:pt>
                <c:pt idx="8886">
                  <c:v>0.77956140350872083</c:v>
                </c:pt>
                <c:pt idx="8887">
                  <c:v>0.77964912280696619</c:v>
                </c:pt>
                <c:pt idx="8888">
                  <c:v>0.77973684210521177</c:v>
                </c:pt>
                <c:pt idx="8889">
                  <c:v>0.77982456140345735</c:v>
                </c:pt>
                <c:pt idx="8890">
                  <c:v>0.77991228070170249</c:v>
                </c:pt>
                <c:pt idx="8891">
                  <c:v>0.77999999999994851</c:v>
                </c:pt>
                <c:pt idx="8892">
                  <c:v>0.78008771929819409</c:v>
                </c:pt>
                <c:pt idx="8893">
                  <c:v>0.78017543859643979</c:v>
                </c:pt>
                <c:pt idx="8894">
                  <c:v>0.78026315789468459</c:v>
                </c:pt>
                <c:pt idx="8895">
                  <c:v>0.7803508771929305</c:v>
                </c:pt>
                <c:pt idx="8896">
                  <c:v>0.78043859649117642</c:v>
                </c:pt>
                <c:pt idx="8897">
                  <c:v>0.78052631578942133</c:v>
                </c:pt>
                <c:pt idx="8898">
                  <c:v>0.78061403508766691</c:v>
                </c:pt>
                <c:pt idx="8899">
                  <c:v>0.78070175438591283</c:v>
                </c:pt>
                <c:pt idx="8900">
                  <c:v>0.78078947368415885</c:v>
                </c:pt>
                <c:pt idx="8901">
                  <c:v>0.78087719298240399</c:v>
                </c:pt>
                <c:pt idx="8902">
                  <c:v>0.78096491228064968</c:v>
                </c:pt>
                <c:pt idx="8903">
                  <c:v>0.78105263157889571</c:v>
                </c:pt>
                <c:pt idx="8904">
                  <c:v>0.78114035087714051</c:v>
                </c:pt>
                <c:pt idx="8905">
                  <c:v>0.78122807017538665</c:v>
                </c:pt>
                <c:pt idx="8906">
                  <c:v>0.78131578947363156</c:v>
                </c:pt>
                <c:pt idx="8907">
                  <c:v>0.78140350877187748</c:v>
                </c:pt>
                <c:pt idx="8908">
                  <c:v>0.78149122807012339</c:v>
                </c:pt>
                <c:pt idx="8909">
                  <c:v>0.78157894736836853</c:v>
                </c:pt>
                <c:pt idx="8910">
                  <c:v>0.78166666666661422</c:v>
                </c:pt>
                <c:pt idx="8911">
                  <c:v>0.78175438596485958</c:v>
                </c:pt>
                <c:pt idx="8912">
                  <c:v>0.7818421052631056</c:v>
                </c:pt>
                <c:pt idx="8913">
                  <c:v>0.78192982456135129</c:v>
                </c:pt>
                <c:pt idx="8914">
                  <c:v>0.78201754385959654</c:v>
                </c:pt>
                <c:pt idx="8915">
                  <c:v>0.78210526315784212</c:v>
                </c:pt>
                <c:pt idx="8916">
                  <c:v>0.7821929824560877</c:v>
                </c:pt>
                <c:pt idx="8917">
                  <c:v>0.78228070175433295</c:v>
                </c:pt>
                <c:pt idx="8918">
                  <c:v>0.78236842105257887</c:v>
                </c:pt>
                <c:pt idx="8919">
                  <c:v>0.78245614035082411</c:v>
                </c:pt>
                <c:pt idx="8920">
                  <c:v>0.78254385964907036</c:v>
                </c:pt>
                <c:pt idx="8921">
                  <c:v>0.7826315789473155</c:v>
                </c:pt>
                <c:pt idx="8922">
                  <c:v>0.78271929824556152</c:v>
                </c:pt>
                <c:pt idx="8923">
                  <c:v>0.78280701754380744</c:v>
                </c:pt>
                <c:pt idx="8924">
                  <c:v>0.78289473684205235</c:v>
                </c:pt>
                <c:pt idx="8925">
                  <c:v>0.78298245614029793</c:v>
                </c:pt>
                <c:pt idx="8926">
                  <c:v>0.78307017543854363</c:v>
                </c:pt>
                <c:pt idx="8927">
                  <c:v>0.7831578947367891</c:v>
                </c:pt>
                <c:pt idx="8928">
                  <c:v>0.78324561403503501</c:v>
                </c:pt>
                <c:pt idx="8929">
                  <c:v>0.78333333333328059</c:v>
                </c:pt>
                <c:pt idx="8930">
                  <c:v>0.78342105263152628</c:v>
                </c:pt>
                <c:pt idx="8931">
                  <c:v>0.78350877192977142</c:v>
                </c:pt>
                <c:pt idx="8932">
                  <c:v>0.783596491228017</c:v>
                </c:pt>
                <c:pt idx="8933">
                  <c:v>0.78368421052626269</c:v>
                </c:pt>
                <c:pt idx="8934">
                  <c:v>0.7837719298245085</c:v>
                </c:pt>
                <c:pt idx="8935">
                  <c:v>0.78385964912275352</c:v>
                </c:pt>
                <c:pt idx="8936">
                  <c:v>0.78394736842099932</c:v>
                </c:pt>
                <c:pt idx="8937">
                  <c:v>0.78403508771924457</c:v>
                </c:pt>
                <c:pt idx="8938">
                  <c:v>0.7841228070174906</c:v>
                </c:pt>
                <c:pt idx="8939">
                  <c:v>0.78421052631573607</c:v>
                </c:pt>
                <c:pt idx="8940">
                  <c:v>0.78429824561398165</c:v>
                </c:pt>
                <c:pt idx="8941">
                  <c:v>0.78438596491222656</c:v>
                </c:pt>
                <c:pt idx="8942">
                  <c:v>0.78447368421047281</c:v>
                </c:pt>
                <c:pt idx="8943">
                  <c:v>0.78456140350871861</c:v>
                </c:pt>
                <c:pt idx="8944">
                  <c:v>0.78464912280696397</c:v>
                </c:pt>
                <c:pt idx="8945">
                  <c:v>0.78473684210520955</c:v>
                </c:pt>
                <c:pt idx="8946">
                  <c:v>0.78482456140345513</c:v>
                </c:pt>
                <c:pt idx="8947">
                  <c:v>0.78491228070170027</c:v>
                </c:pt>
                <c:pt idx="8948">
                  <c:v>0.7849999999999463</c:v>
                </c:pt>
                <c:pt idx="8949">
                  <c:v>0.78508771929819221</c:v>
                </c:pt>
                <c:pt idx="8950">
                  <c:v>0.7851754385964379</c:v>
                </c:pt>
                <c:pt idx="8951">
                  <c:v>0.78526315789468271</c:v>
                </c:pt>
                <c:pt idx="8952">
                  <c:v>0.78535087719292851</c:v>
                </c:pt>
                <c:pt idx="8953">
                  <c:v>0.78543859649117453</c:v>
                </c:pt>
                <c:pt idx="8954">
                  <c:v>0.78552631578941956</c:v>
                </c:pt>
                <c:pt idx="8955">
                  <c:v>0.78561403508766536</c:v>
                </c:pt>
                <c:pt idx="8956">
                  <c:v>0.78570175438591094</c:v>
                </c:pt>
                <c:pt idx="8957">
                  <c:v>0.78578947368415708</c:v>
                </c:pt>
                <c:pt idx="8958">
                  <c:v>0.78587719298240211</c:v>
                </c:pt>
                <c:pt idx="8959">
                  <c:v>0.78596491228064769</c:v>
                </c:pt>
                <c:pt idx="8960">
                  <c:v>0.78605263157889382</c:v>
                </c:pt>
                <c:pt idx="8961">
                  <c:v>0.78614035087713852</c:v>
                </c:pt>
                <c:pt idx="8962">
                  <c:v>0.78622807017538465</c:v>
                </c:pt>
                <c:pt idx="8963">
                  <c:v>0.78631578947362968</c:v>
                </c:pt>
                <c:pt idx="8964">
                  <c:v>0.78640350877187559</c:v>
                </c:pt>
                <c:pt idx="8965">
                  <c:v>0.78649122807012151</c:v>
                </c:pt>
                <c:pt idx="8966">
                  <c:v>0.78657894736836653</c:v>
                </c:pt>
                <c:pt idx="8967">
                  <c:v>0.78666666666661234</c:v>
                </c:pt>
                <c:pt idx="8968">
                  <c:v>0.78675438596485758</c:v>
                </c:pt>
                <c:pt idx="8969">
                  <c:v>0.78684210526310361</c:v>
                </c:pt>
                <c:pt idx="8970">
                  <c:v>0.78692982456134941</c:v>
                </c:pt>
                <c:pt idx="8971">
                  <c:v>0.78701754385959466</c:v>
                </c:pt>
                <c:pt idx="8972">
                  <c:v>0.78710526315784024</c:v>
                </c:pt>
                <c:pt idx="8973">
                  <c:v>0.78719298245608582</c:v>
                </c:pt>
                <c:pt idx="8974">
                  <c:v>0.78728070175433107</c:v>
                </c:pt>
                <c:pt idx="8975">
                  <c:v>0.78736842105257698</c:v>
                </c:pt>
                <c:pt idx="8976">
                  <c:v>0.78745614035082256</c:v>
                </c:pt>
                <c:pt idx="8977">
                  <c:v>0.78754385964906815</c:v>
                </c:pt>
                <c:pt idx="8978">
                  <c:v>0.7876315789473135</c:v>
                </c:pt>
                <c:pt idx="8979">
                  <c:v>0.78771929824555964</c:v>
                </c:pt>
                <c:pt idx="8980">
                  <c:v>0.78780701754380555</c:v>
                </c:pt>
                <c:pt idx="8981">
                  <c:v>0.78789473684205069</c:v>
                </c:pt>
                <c:pt idx="8982">
                  <c:v>0.78798245614029605</c:v>
                </c:pt>
                <c:pt idx="8983">
                  <c:v>0.78807017543854163</c:v>
                </c:pt>
                <c:pt idx="8984">
                  <c:v>0.78815789473678721</c:v>
                </c:pt>
                <c:pt idx="8985">
                  <c:v>0.78824561403503313</c:v>
                </c:pt>
                <c:pt idx="8986">
                  <c:v>0.7883333333332786</c:v>
                </c:pt>
                <c:pt idx="8987">
                  <c:v>0.78842105263152462</c:v>
                </c:pt>
                <c:pt idx="8988">
                  <c:v>0.7885087719297692</c:v>
                </c:pt>
                <c:pt idx="8989">
                  <c:v>0.78859649122801512</c:v>
                </c:pt>
                <c:pt idx="8990">
                  <c:v>0.7886842105262607</c:v>
                </c:pt>
                <c:pt idx="8991">
                  <c:v>0.78877192982450661</c:v>
                </c:pt>
                <c:pt idx="8992">
                  <c:v>0.78885964912275186</c:v>
                </c:pt>
                <c:pt idx="8993">
                  <c:v>0.78894736842099744</c:v>
                </c:pt>
                <c:pt idx="8994">
                  <c:v>0.78903508771924269</c:v>
                </c:pt>
                <c:pt idx="8995">
                  <c:v>0.7891228070174886</c:v>
                </c:pt>
                <c:pt idx="8996">
                  <c:v>0.78921052631573418</c:v>
                </c:pt>
                <c:pt idx="8997">
                  <c:v>0.7892982456139801</c:v>
                </c:pt>
                <c:pt idx="8998">
                  <c:v>0.78938596491222468</c:v>
                </c:pt>
                <c:pt idx="8999">
                  <c:v>0.78947368421047093</c:v>
                </c:pt>
                <c:pt idx="9000">
                  <c:v>0.78956140350871662</c:v>
                </c:pt>
                <c:pt idx="9001">
                  <c:v>0.78964912280696209</c:v>
                </c:pt>
                <c:pt idx="9002">
                  <c:v>0.78973684210520767</c:v>
                </c:pt>
                <c:pt idx="9003">
                  <c:v>0.78982456140345325</c:v>
                </c:pt>
                <c:pt idx="9004">
                  <c:v>0.78991228070169828</c:v>
                </c:pt>
                <c:pt idx="9005">
                  <c:v>0.78999999999994441</c:v>
                </c:pt>
                <c:pt idx="9006">
                  <c:v>0.79008771929819033</c:v>
                </c:pt>
                <c:pt idx="9007">
                  <c:v>0.79017543859643602</c:v>
                </c:pt>
                <c:pt idx="9008">
                  <c:v>0.79026315789468116</c:v>
                </c:pt>
                <c:pt idx="9009">
                  <c:v>0.79035087719292652</c:v>
                </c:pt>
                <c:pt idx="9010">
                  <c:v>0.79043859649117265</c:v>
                </c:pt>
                <c:pt idx="9011">
                  <c:v>0.79052631578941757</c:v>
                </c:pt>
                <c:pt idx="9012">
                  <c:v>0.79061403508766348</c:v>
                </c:pt>
                <c:pt idx="9013">
                  <c:v>0.79070175438590939</c:v>
                </c:pt>
                <c:pt idx="9014">
                  <c:v>0.79078947368415509</c:v>
                </c:pt>
                <c:pt idx="9015">
                  <c:v>0.79087719298240022</c:v>
                </c:pt>
                <c:pt idx="9016">
                  <c:v>0.7909649122806458</c:v>
                </c:pt>
                <c:pt idx="9017">
                  <c:v>0.79105263157889183</c:v>
                </c:pt>
                <c:pt idx="9018">
                  <c:v>0.79114035087713697</c:v>
                </c:pt>
                <c:pt idx="9019">
                  <c:v>0.79122807017538288</c:v>
                </c:pt>
                <c:pt idx="9020">
                  <c:v>0.7913157894736278</c:v>
                </c:pt>
                <c:pt idx="9021">
                  <c:v>0.79140350877187349</c:v>
                </c:pt>
                <c:pt idx="9022">
                  <c:v>0.79149122807011962</c:v>
                </c:pt>
                <c:pt idx="9023">
                  <c:v>0.79157894736836487</c:v>
                </c:pt>
                <c:pt idx="9024">
                  <c:v>0.79166666666661045</c:v>
                </c:pt>
                <c:pt idx="9025">
                  <c:v>0.7917543859648557</c:v>
                </c:pt>
                <c:pt idx="9026">
                  <c:v>0.79184210526310161</c:v>
                </c:pt>
                <c:pt idx="9027">
                  <c:v>0.79192982456134753</c:v>
                </c:pt>
                <c:pt idx="9028">
                  <c:v>0.79201754385959278</c:v>
                </c:pt>
                <c:pt idx="9029">
                  <c:v>0.79210526315783869</c:v>
                </c:pt>
                <c:pt idx="9030">
                  <c:v>0.79219298245608394</c:v>
                </c:pt>
                <c:pt idx="9031">
                  <c:v>0.79228070175432919</c:v>
                </c:pt>
                <c:pt idx="9032">
                  <c:v>0.7923684210525751</c:v>
                </c:pt>
                <c:pt idx="9033">
                  <c:v>0.79245614035082057</c:v>
                </c:pt>
                <c:pt idx="9034">
                  <c:v>0.7925438596490666</c:v>
                </c:pt>
                <c:pt idx="9035">
                  <c:v>0.79263157894731151</c:v>
                </c:pt>
                <c:pt idx="9036">
                  <c:v>0.79271929824555765</c:v>
                </c:pt>
                <c:pt idx="9037">
                  <c:v>0.79280701754380367</c:v>
                </c:pt>
                <c:pt idx="9038">
                  <c:v>0.7928947368420487</c:v>
                </c:pt>
                <c:pt idx="9039">
                  <c:v>0.7929824561402945</c:v>
                </c:pt>
                <c:pt idx="9040">
                  <c:v>0.79307017543853975</c:v>
                </c:pt>
                <c:pt idx="9041">
                  <c:v>0.79315789473678533</c:v>
                </c:pt>
                <c:pt idx="9042">
                  <c:v>0.79324561403503124</c:v>
                </c:pt>
                <c:pt idx="9043">
                  <c:v>0.7933333333332766</c:v>
                </c:pt>
                <c:pt idx="9044">
                  <c:v>0.79342105263152274</c:v>
                </c:pt>
                <c:pt idx="9045">
                  <c:v>0.79350877192976721</c:v>
                </c:pt>
                <c:pt idx="9046">
                  <c:v>0.79359649122801323</c:v>
                </c:pt>
                <c:pt idx="9047">
                  <c:v>0.79368421052625882</c:v>
                </c:pt>
                <c:pt idx="9048">
                  <c:v>0.79377192982450462</c:v>
                </c:pt>
                <c:pt idx="9049">
                  <c:v>0.79385964912274998</c:v>
                </c:pt>
                <c:pt idx="9050">
                  <c:v>0.79394736842099567</c:v>
                </c:pt>
                <c:pt idx="9051">
                  <c:v>0.79403508771924081</c:v>
                </c:pt>
                <c:pt idx="9052">
                  <c:v>0.79412280701748672</c:v>
                </c:pt>
                <c:pt idx="9053">
                  <c:v>0.7942105263157323</c:v>
                </c:pt>
                <c:pt idx="9054">
                  <c:v>0.79429824561397822</c:v>
                </c:pt>
                <c:pt idx="9055">
                  <c:v>0.79438596491222291</c:v>
                </c:pt>
                <c:pt idx="9056">
                  <c:v>0.79447368421046871</c:v>
                </c:pt>
                <c:pt idx="9057">
                  <c:v>0.79456140350871463</c:v>
                </c:pt>
                <c:pt idx="9058">
                  <c:v>0.79464912280696021</c:v>
                </c:pt>
                <c:pt idx="9059">
                  <c:v>0.79473684210520579</c:v>
                </c:pt>
                <c:pt idx="9060">
                  <c:v>0.7948245614034517</c:v>
                </c:pt>
                <c:pt idx="9061">
                  <c:v>0.79491228070169639</c:v>
                </c:pt>
                <c:pt idx="9062">
                  <c:v>0.79499999999994253</c:v>
                </c:pt>
                <c:pt idx="9063">
                  <c:v>0.79508771929818844</c:v>
                </c:pt>
                <c:pt idx="9064">
                  <c:v>0.79517543859643403</c:v>
                </c:pt>
                <c:pt idx="9065">
                  <c:v>0.79526315789467927</c:v>
                </c:pt>
                <c:pt idx="9066">
                  <c:v>0.79535087719292452</c:v>
                </c:pt>
                <c:pt idx="9067">
                  <c:v>0.79543859649117077</c:v>
                </c:pt>
                <c:pt idx="9068">
                  <c:v>0.79552631578941568</c:v>
                </c:pt>
                <c:pt idx="9069">
                  <c:v>0.79561403508766149</c:v>
                </c:pt>
                <c:pt idx="9070">
                  <c:v>0.79570175438590751</c:v>
                </c:pt>
                <c:pt idx="9071">
                  <c:v>0.79578947368415343</c:v>
                </c:pt>
                <c:pt idx="9072">
                  <c:v>0.79587719298239834</c:v>
                </c:pt>
                <c:pt idx="9073">
                  <c:v>0.79596491228064392</c:v>
                </c:pt>
                <c:pt idx="9074">
                  <c:v>0.79605263157888995</c:v>
                </c:pt>
                <c:pt idx="9075">
                  <c:v>0.79614035087713508</c:v>
                </c:pt>
                <c:pt idx="9076">
                  <c:v>0.796228070175381</c:v>
                </c:pt>
                <c:pt idx="9077">
                  <c:v>0.79631578947362591</c:v>
                </c:pt>
                <c:pt idx="9078">
                  <c:v>0.79640350877187149</c:v>
                </c:pt>
                <c:pt idx="9079">
                  <c:v>0.79649122807011763</c:v>
                </c:pt>
                <c:pt idx="9080">
                  <c:v>0.79657894736836299</c:v>
                </c:pt>
                <c:pt idx="9081">
                  <c:v>0.79666666666660868</c:v>
                </c:pt>
                <c:pt idx="9082">
                  <c:v>0.79675438596485382</c:v>
                </c:pt>
                <c:pt idx="9083">
                  <c:v>0.79684210526309973</c:v>
                </c:pt>
                <c:pt idx="9084">
                  <c:v>0.79692982456134565</c:v>
                </c:pt>
                <c:pt idx="9085">
                  <c:v>0.79701754385959089</c:v>
                </c:pt>
                <c:pt idx="9086">
                  <c:v>0.7971052631578367</c:v>
                </c:pt>
                <c:pt idx="9087">
                  <c:v>0.79719298245608239</c:v>
                </c:pt>
                <c:pt idx="9088">
                  <c:v>0.79728070175432719</c:v>
                </c:pt>
                <c:pt idx="9089">
                  <c:v>0.79736842105257322</c:v>
                </c:pt>
                <c:pt idx="9090">
                  <c:v>0.79745614035081858</c:v>
                </c:pt>
                <c:pt idx="9091">
                  <c:v>0.7975438596490646</c:v>
                </c:pt>
                <c:pt idx="9092">
                  <c:v>0.79763157894730996</c:v>
                </c:pt>
                <c:pt idx="9093">
                  <c:v>0.79771929824555565</c:v>
                </c:pt>
                <c:pt idx="9094">
                  <c:v>0.7978070175438019</c:v>
                </c:pt>
                <c:pt idx="9095">
                  <c:v>0.7978947368420467</c:v>
                </c:pt>
                <c:pt idx="9096">
                  <c:v>0.79798245614029262</c:v>
                </c:pt>
                <c:pt idx="9097">
                  <c:v>0.7980701754385382</c:v>
                </c:pt>
                <c:pt idx="9098">
                  <c:v>0.79815789473678345</c:v>
                </c:pt>
                <c:pt idx="9099">
                  <c:v>0.79824561403502936</c:v>
                </c:pt>
                <c:pt idx="9100">
                  <c:v>0.79833333333327461</c:v>
                </c:pt>
                <c:pt idx="9101">
                  <c:v>0.79842105263152074</c:v>
                </c:pt>
                <c:pt idx="9102">
                  <c:v>0.79850877192976544</c:v>
                </c:pt>
                <c:pt idx="9103">
                  <c:v>0.79859649122801135</c:v>
                </c:pt>
                <c:pt idx="9104">
                  <c:v>0.79868421052625693</c:v>
                </c:pt>
                <c:pt idx="9105">
                  <c:v>0.79877192982450262</c:v>
                </c:pt>
                <c:pt idx="9106">
                  <c:v>0.79885964912274809</c:v>
                </c:pt>
                <c:pt idx="9107">
                  <c:v>0.79894736842099368</c:v>
                </c:pt>
                <c:pt idx="9108">
                  <c:v>0.79903508771923926</c:v>
                </c:pt>
                <c:pt idx="9109">
                  <c:v>0.79912280701748484</c:v>
                </c:pt>
                <c:pt idx="9110">
                  <c:v>0.79921052631573042</c:v>
                </c:pt>
                <c:pt idx="9111">
                  <c:v>0.79929824561397633</c:v>
                </c:pt>
                <c:pt idx="9112">
                  <c:v>0.79938596491222125</c:v>
                </c:pt>
                <c:pt idx="9113">
                  <c:v>0.79947368421046716</c:v>
                </c:pt>
                <c:pt idx="9114">
                  <c:v>0.79956140350871274</c:v>
                </c:pt>
                <c:pt idx="9115">
                  <c:v>0.79964912280695832</c:v>
                </c:pt>
                <c:pt idx="9116">
                  <c:v>0.7997368421052039</c:v>
                </c:pt>
                <c:pt idx="9117">
                  <c:v>0.7998245614034496</c:v>
                </c:pt>
                <c:pt idx="9118">
                  <c:v>0.79991228070169462</c:v>
                </c:pt>
                <c:pt idx="9119">
                  <c:v>0.79999999999994054</c:v>
                </c:pt>
                <c:pt idx="9120">
                  <c:v>0.80008771929818656</c:v>
                </c:pt>
                <c:pt idx="9121">
                  <c:v>0.80017543859643214</c:v>
                </c:pt>
                <c:pt idx="9122">
                  <c:v>0.80026315789467739</c:v>
                </c:pt>
                <c:pt idx="9123">
                  <c:v>0.80035087719292297</c:v>
                </c:pt>
                <c:pt idx="9124">
                  <c:v>0.80043859649116855</c:v>
                </c:pt>
                <c:pt idx="9125">
                  <c:v>0.8005263157894138</c:v>
                </c:pt>
                <c:pt idx="9126">
                  <c:v>0.80061403508765949</c:v>
                </c:pt>
                <c:pt idx="9127">
                  <c:v>0.80070175438590563</c:v>
                </c:pt>
                <c:pt idx="9128">
                  <c:v>0.80078947368415154</c:v>
                </c:pt>
                <c:pt idx="9129">
                  <c:v>0.80087719298239668</c:v>
                </c:pt>
                <c:pt idx="9130">
                  <c:v>0.80096491228064204</c:v>
                </c:pt>
                <c:pt idx="9131">
                  <c:v>0.80105263157888795</c:v>
                </c:pt>
                <c:pt idx="9132">
                  <c:v>0.8011403508771332</c:v>
                </c:pt>
                <c:pt idx="9133">
                  <c:v>0.80122807017537911</c:v>
                </c:pt>
                <c:pt idx="9134">
                  <c:v>0.80131578947362436</c:v>
                </c:pt>
                <c:pt idx="9135">
                  <c:v>0.80140350877186939</c:v>
                </c:pt>
                <c:pt idx="9136">
                  <c:v>0.80149122807011564</c:v>
                </c:pt>
                <c:pt idx="9137">
                  <c:v>0.80157894736836111</c:v>
                </c:pt>
                <c:pt idx="9138">
                  <c:v>0.80166666666660669</c:v>
                </c:pt>
                <c:pt idx="9139">
                  <c:v>0.80175438596485227</c:v>
                </c:pt>
                <c:pt idx="9140">
                  <c:v>0.80184210526309785</c:v>
                </c:pt>
                <c:pt idx="9141">
                  <c:v>0.80192982456134365</c:v>
                </c:pt>
                <c:pt idx="9142">
                  <c:v>0.80201754385958901</c:v>
                </c:pt>
                <c:pt idx="9143">
                  <c:v>0.8021052631578347</c:v>
                </c:pt>
                <c:pt idx="9144">
                  <c:v>0.80219298245608051</c:v>
                </c:pt>
                <c:pt idx="9145">
                  <c:v>0.80228070175432531</c:v>
                </c:pt>
                <c:pt idx="9146">
                  <c:v>0.80236842105257133</c:v>
                </c:pt>
                <c:pt idx="9147">
                  <c:v>0.80245614035081658</c:v>
                </c:pt>
                <c:pt idx="9148">
                  <c:v>0.80254385964906261</c:v>
                </c:pt>
                <c:pt idx="9149">
                  <c:v>0.80263157894730808</c:v>
                </c:pt>
                <c:pt idx="9150">
                  <c:v>0.80271929824555399</c:v>
                </c:pt>
                <c:pt idx="9151">
                  <c:v>0.80280701754380002</c:v>
                </c:pt>
                <c:pt idx="9152">
                  <c:v>0.80289473684204482</c:v>
                </c:pt>
                <c:pt idx="9153">
                  <c:v>0.80298245614029062</c:v>
                </c:pt>
                <c:pt idx="9154">
                  <c:v>0.80307017543853632</c:v>
                </c:pt>
                <c:pt idx="9155">
                  <c:v>0.80315789473678167</c:v>
                </c:pt>
                <c:pt idx="9156">
                  <c:v>0.8032456140350277</c:v>
                </c:pt>
                <c:pt idx="9157">
                  <c:v>0.80333333333327273</c:v>
                </c:pt>
                <c:pt idx="9158">
                  <c:v>0.80342105263151886</c:v>
                </c:pt>
                <c:pt idx="9159">
                  <c:v>0.80350877192976355</c:v>
                </c:pt>
                <c:pt idx="9160">
                  <c:v>0.80359649122800969</c:v>
                </c:pt>
                <c:pt idx="9161">
                  <c:v>0.80368421052625505</c:v>
                </c:pt>
                <c:pt idx="9162">
                  <c:v>0.80377192982450063</c:v>
                </c:pt>
                <c:pt idx="9163">
                  <c:v>0.80385964912274621</c:v>
                </c:pt>
                <c:pt idx="9164">
                  <c:v>0.80394736842099179</c:v>
                </c:pt>
                <c:pt idx="9165">
                  <c:v>0.80403508771923737</c:v>
                </c:pt>
                <c:pt idx="9166">
                  <c:v>0.80412280701748295</c:v>
                </c:pt>
                <c:pt idx="9167">
                  <c:v>0.80421052631572854</c:v>
                </c:pt>
                <c:pt idx="9168">
                  <c:v>0.80429824561397445</c:v>
                </c:pt>
                <c:pt idx="9169">
                  <c:v>0.80438596491221925</c:v>
                </c:pt>
                <c:pt idx="9170">
                  <c:v>0.80447368421046528</c:v>
                </c:pt>
                <c:pt idx="9171">
                  <c:v>0.80456140350871119</c:v>
                </c:pt>
                <c:pt idx="9172">
                  <c:v>0.80464912280695644</c:v>
                </c:pt>
                <c:pt idx="9173">
                  <c:v>0.80473684210520202</c:v>
                </c:pt>
                <c:pt idx="9174">
                  <c:v>0.8048245614034476</c:v>
                </c:pt>
                <c:pt idx="9175">
                  <c:v>0.80491228070169285</c:v>
                </c:pt>
                <c:pt idx="9176">
                  <c:v>0.80499999999993876</c:v>
                </c:pt>
                <c:pt idx="9177">
                  <c:v>0.80508771929818479</c:v>
                </c:pt>
                <c:pt idx="9178">
                  <c:v>0.80517543859643026</c:v>
                </c:pt>
                <c:pt idx="9179">
                  <c:v>0.80526315789467551</c:v>
                </c:pt>
                <c:pt idx="9180">
                  <c:v>0.80535087719292109</c:v>
                </c:pt>
                <c:pt idx="9181">
                  <c:v>0.80543859649116667</c:v>
                </c:pt>
                <c:pt idx="9182">
                  <c:v>0.80552631578941192</c:v>
                </c:pt>
                <c:pt idx="9183">
                  <c:v>0.8056140350876575</c:v>
                </c:pt>
                <c:pt idx="9184">
                  <c:v>0.80570175438590363</c:v>
                </c:pt>
                <c:pt idx="9185">
                  <c:v>0.80578947368414966</c:v>
                </c:pt>
                <c:pt idx="9186">
                  <c:v>0.80587719298239469</c:v>
                </c:pt>
                <c:pt idx="9187">
                  <c:v>0.80596491228064049</c:v>
                </c:pt>
                <c:pt idx="9188">
                  <c:v>0.80605263157888618</c:v>
                </c:pt>
                <c:pt idx="9189">
                  <c:v>0.80614035087713132</c:v>
                </c:pt>
                <c:pt idx="9190">
                  <c:v>0.80622807017537723</c:v>
                </c:pt>
                <c:pt idx="9191">
                  <c:v>0.80631578947362248</c:v>
                </c:pt>
                <c:pt idx="9192">
                  <c:v>0.80640350877186751</c:v>
                </c:pt>
                <c:pt idx="9193">
                  <c:v>0.80649122807011364</c:v>
                </c:pt>
                <c:pt idx="9194">
                  <c:v>0.80657894736835922</c:v>
                </c:pt>
                <c:pt idx="9195">
                  <c:v>0.8066666666666048</c:v>
                </c:pt>
                <c:pt idx="9196">
                  <c:v>0.80675438596485038</c:v>
                </c:pt>
                <c:pt idx="9197">
                  <c:v>0.8068421052630963</c:v>
                </c:pt>
                <c:pt idx="9198">
                  <c:v>0.80692982456134188</c:v>
                </c:pt>
                <c:pt idx="9199">
                  <c:v>0.80701754385958713</c:v>
                </c:pt>
                <c:pt idx="9200">
                  <c:v>0.80710526315783271</c:v>
                </c:pt>
                <c:pt idx="9201">
                  <c:v>0.80719298245607862</c:v>
                </c:pt>
                <c:pt idx="9202">
                  <c:v>0.80728070175432343</c:v>
                </c:pt>
                <c:pt idx="9203">
                  <c:v>0.80736842105256912</c:v>
                </c:pt>
                <c:pt idx="9204">
                  <c:v>0.8074561403508147</c:v>
                </c:pt>
                <c:pt idx="9205">
                  <c:v>0.80754385964906061</c:v>
                </c:pt>
                <c:pt idx="9206">
                  <c:v>0.80763157894730619</c:v>
                </c:pt>
                <c:pt idx="9207">
                  <c:v>0.80771929824555211</c:v>
                </c:pt>
                <c:pt idx="9208">
                  <c:v>0.80780701754379813</c:v>
                </c:pt>
                <c:pt idx="9209">
                  <c:v>0.80789473684204294</c:v>
                </c:pt>
                <c:pt idx="9210">
                  <c:v>0.80798245614028863</c:v>
                </c:pt>
                <c:pt idx="9211">
                  <c:v>0.80807017543853443</c:v>
                </c:pt>
                <c:pt idx="9212">
                  <c:v>0.80815789473677968</c:v>
                </c:pt>
                <c:pt idx="9213">
                  <c:v>0.80824561403502582</c:v>
                </c:pt>
                <c:pt idx="9214">
                  <c:v>0.80833333333327084</c:v>
                </c:pt>
                <c:pt idx="9215">
                  <c:v>0.80842105263151698</c:v>
                </c:pt>
                <c:pt idx="9216">
                  <c:v>0.80850877192976167</c:v>
                </c:pt>
                <c:pt idx="9217">
                  <c:v>0.8085964912280077</c:v>
                </c:pt>
                <c:pt idx="9218">
                  <c:v>0.8086842105262535</c:v>
                </c:pt>
                <c:pt idx="9219">
                  <c:v>0.80877192982449875</c:v>
                </c:pt>
                <c:pt idx="9220">
                  <c:v>0.80885964912274433</c:v>
                </c:pt>
                <c:pt idx="9221">
                  <c:v>0.80894736842098991</c:v>
                </c:pt>
                <c:pt idx="9222">
                  <c:v>0.80903508771923549</c:v>
                </c:pt>
                <c:pt idx="9223">
                  <c:v>0.8091228070174814</c:v>
                </c:pt>
                <c:pt idx="9224">
                  <c:v>0.80921052631572654</c:v>
                </c:pt>
                <c:pt idx="9225">
                  <c:v>0.80929824561397268</c:v>
                </c:pt>
                <c:pt idx="9226">
                  <c:v>0.80938596491221737</c:v>
                </c:pt>
                <c:pt idx="9227">
                  <c:v>0.8094736842104634</c:v>
                </c:pt>
                <c:pt idx="9228">
                  <c:v>0.80956140350870931</c:v>
                </c:pt>
                <c:pt idx="9229">
                  <c:v>0.80964912280695467</c:v>
                </c:pt>
                <c:pt idx="9230">
                  <c:v>0.80973684210520014</c:v>
                </c:pt>
                <c:pt idx="9231">
                  <c:v>0.80982456140344572</c:v>
                </c:pt>
                <c:pt idx="9232">
                  <c:v>0.80991228070169097</c:v>
                </c:pt>
                <c:pt idx="9233">
                  <c:v>0.80999999999993688</c:v>
                </c:pt>
                <c:pt idx="9234">
                  <c:v>0.81008771929818291</c:v>
                </c:pt>
                <c:pt idx="9235">
                  <c:v>0.81017543859642849</c:v>
                </c:pt>
                <c:pt idx="9236">
                  <c:v>0.81026315789467351</c:v>
                </c:pt>
                <c:pt idx="9237">
                  <c:v>0.81035087719291921</c:v>
                </c:pt>
                <c:pt idx="9238">
                  <c:v>0.81043859649116479</c:v>
                </c:pt>
                <c:pt idx="9239">
                  <c:v>0.81052631578941037</c:v>
                </c:pt>
                <c:pt idx="9240">
                  <c:v>0.81061403508765562</c:v>
                </c:pt>
                <c:pt idx="9241">
                  <c:v>0.81070175438590164</c:v>
                </c:pt>
                <c:pt idx="9242">
                  <c:v>0.81078947368414778</c:v>
                </c:pt>
                <c:pt idx="9243">
                  <c:v>0.81087719298239269</c:v>
                </c:pt>
                <c:pt idx="9244">
                  <c:v>0.81096491228063861</c:v>
                </c:pt>
                <c:pt idx="9245">
                  <c:v>0.81105263157888441</c:v>
                </c:pt>
                <c:pt idx="9246">
                  <c:v>0.81114035087712943</c:v>
                </c:pt>
                <c:pt idx="9247">
                  <c:v>0.81122807017537535</c:v>
                </c:pt>
                <c:pt idx="9248">
                  <c:v>0.81131578947362049</c:v>
                </c:pt>
                <c:pt idx="9249">
                  <c:v>0.81140350877186584</c:v>
                </c:pt>
                <c:pt idx="9250">
                  <c:v>0.81149122807011209</c:v>
                </c:pt>
                <c:pt idx="9251">
                  <c:v>0.81157894736835734</c:v>
                </c:pt>
                <c:pt idx="9252">
                  <c:v>0.81166666666660292</c:v>
                </c:pt>
                <c:pt idx="9253">
                  <c:v>0.8117543859648485</c:v>
                </c:pt>
                <c:pt idx="9254">
                  <c:v>0.81184210526309442</c:v>
                </c:pt>
                <c:pt idx="9255">
                  <c:v>0.81192982456134</c:v>
                </c:pt>
                <c:pt idx="9256">
                  <c:v>0.81201754385958524</c:v>
                </c:pt>
                <c:pt idx="9257">
                  <c:v>0.81210526315783083</c:v>
                </c:pt>
                <c:pt idx="9258">
                  <c:v>0.81219298245607663</c:v>
                </c:pt>
                <c:pt idx="9259">
                  <c:v>0.81228070175432165</c:v>
                </c:pt>
                <c:pt idx="9260">
                  <c:v>0.81236842105256757</c:v>
                </c:pt>
                <c:pt idx="9261">
                  <c:v>0.81245614035081282</c:v>
                </c:pt>
                <c:pt idx="9262">
                  <c:v>0.81254385964905873</c:v>
                </c:pt>
                <c:pt idx="9263">
                  <c:v>0.81263157894730431</c:v>
                </c:pt>
                <c:pt idx="9264">
                  <c:v>0.81271929824555023</c:v>
                </c:pt>
                <c:pt idx="9265">
                  <c:v>0.81280701754379625</c:v>
                </c:pt>
                <c:pt idx="9266">
                  <c:v>0.81289473684204105</c:v>
                </c:pt>
                <c:pt idx="9267">
                  <c:v>0.81298245614028664</c:v>
                </c:pt>
                <c:pt idx="9268">
                  <c:v>0.81307017543853255</c:v>
                </c:pt>
                <c:pt idx="9269">
                  <c:v>0.8131578947367778</c:v>
                </c:pt>
                <c:pt idx="9270">
                  <c:v>0.81324561403502382</c:v>
                </c:pt>
                <c:pt idx="9271">
                  <c:v>0.81333333333326896</c:v>
                </c:pt>
                <c:pt idx="9272">
                  <c:v>0.81342105263151521</c:v>
                </c:pt>
                <c:pt idx="9273">
                  <c:v>0.81350877192975979</c:v>
                </c:pt>
                <c:pt idx="9274">
                  <c:v>0.8135964912280057</c:v>
                </c:pt>
                <c:pt idx="9275">
                  <c:v>0.81368421052625162</c:v>
                </c:pt>
                <c:pt idx="9276">
                  <c:v>0.8137719298244972</c:v>
                </c:pt>
                <c:pt idx="9277">
                  <c:v>0.81385964912274245</c:v>
                </c:pt>
                <c:pt idx="9278">
                  <c:v>0.81394736842098803</c:v>
                </c:pt>
                <c:pt idx="9279">
                  <c:v>0.8140350877192335</c:v>
                </c:pt>
                <c:pt idx="9280">
                  <c:v>0.81412280701747952</c:v>
                </c:pt>
                <c:pt idx="9281">
                  <c:v>0.81421052631572477</c:v>
                </c:pt>
                <c:pt idx="9282">
                  <c:v>0.81429824561397079</c:v>
                </c:pt>
                <c:pt idx="9283">
                  <c:v>0.81438596491221538</c:v>
                </c:pt>
                <c:pt idx="9284">
                  <c:v>0.81447368421046151</c:v>
                </c:pt>
                <c:pt idx="9285">
                  <c:v>0.81456140350870743</c:v>
                </c:pt>
                <c:pt idx="9286">
                  <c:v>0.81464912280695267</c:v>
                </c:pt>
                <c:pt idx="9287">
                  <c:v>0.81473684210519881</c:v>
                </c:pt>
                <c:pt idx="9288">
                  <c:v>0.81482456140344384</c:v>
                </c:pt>
                <c:pt idx="9289">
                  <c:v>0.81491228070168908</c:v>
                </c:pt>
                <c:pt idx="9290">
                  <c:v>0.814999999999935</c:v>
                </c:pt>
                <c:pt idx="9291">
                  <c:v>0.81508771929818102</c:v>
                </c:pt>
                <c:pt idx="9292">
                  <c:v>0.81517543859642672</c:v>
                </c:pt>
                <c:pt idx="9293">
                  <c:v>0.81526315789467152</c:v>
                </c:pt>
                <c:pt idx="9294">
                  <c:v>0.81535087719291732</c:v>
                </c:pt>
                <c:pt idx="9295">
                  <c:v>0.8154385964911629</c:v>
                </c:pt>
                <c:pt idx="9296">
                  <c:v>0.81552631578940848</c:v>
                </c:pt>
                <c:pt idx="9297">
                  <c:v>0.81561403508765407</c:v>
                </c:pt>
                <c:pt idx="9298">
                  <c:v>0.8157017543859002</c:v>
                </c:pt>
                <c:pt idx="9299">
                  <c:v>0.81578947368414589</c:v>
                </c:pt>
                <c:pt idx="9300">
                  <c:v>0.81587719298239081</c:v>
                </c:pt>
                <c:pt idx="9301">
                  <c:v>0.81596491228063661</c:v>
                </c:pt>
                <c:pt idx="9302">
                  <c:v>0.81605263157888264</c:v>
                </c:pt>
                <c:pt idx="9303">
                  <c:v>0.81614035087712755</c:v>
                </c:pt>
                <c:pt idx="9304">
                  <c:v>0.81622807017537347</c:v>
                </c:pt>
                <c:pt idx="9305">
                  <c:v>0.81631578947361849</c:v>
                </c:pt>
                <c:pt idx="9306">
                  <c:v>0.81640350877186396</c:v>
                </c:pt>
                <c:pt idx="9307">
                  <c:v>0.81649122807011021</c:v>
                </c:pt>
                <c:pt idx="9308">
                  <c:v>0.81657894736835568</c:v>
                </c:pt>
                <c:pt idx="9309">
                  <c:v>0.81666666666660104</c:v>
                </c:pt>
                <c:pt idx="9310">
                  <c:v>0.81675438596484651</c:v>
                </c:pt>
                <c:pt idx="9311">
                  <c:v>0.81684210526309253</c:v>
                </c:pt>
                <c:pt idx="9312">
                  <c:v>0.81692982456133811</c:v>
                </c:pt>
                <c:pt idx="9313">
                  <c:v>0.81701754385958369</c:v>
                </c:pt>
                <c:pt idx="9314">
                  <c:v>0.81710526315782894</c:v>
                </c:pt>
                <c:pt idx="9315">
                  <c:v>0.81719298245607463</c:v>
                </c:pt>
                <c:pt idx="9316">
                  <c:v>0.81728070175431977</c:v>
                </c:pt>
                <c:pt idx="9317">
                  <c:v>0.81736842105256557</c:v>
                </c:pt>
                <c:pt idx="9318">
                  <c:v>0.81745614035081127</c:v>
                </c:pt>
                <c:pt idx="9319">
                  <c:v>0.81754385964905685</c:v>
                </c:pt>
                <c:pt idx="9320">
                  <c:v>0.81763157894730243</c:v>
                </c:pt>
                <c:pt idx="9321">
                  <c:v>0.81771929824554834</c:v>
                </c:pt>
                <c:pt idx="9322">
                  <c:v>0.81780701754379437</c:v>
                </c:pt>
                <c:pt idx="9323">
                  <c:v>0.8178947368420395</c:v>
                </c:pt>
                <c:pt idx="9324">
                  <c:v>0.81798245614028475</c:v>
                </c:pt>
                <c:pt idx="9325">
                  <c:v>0.81807017543853078</c:v>
                </c:pt>
                <c:pt idx="9326">
                  <c:v>0.81815789473677591</c:v>
                </c:pt>
                <c:pt idx="9327">
                  <c:v>0.81824561403502194</c:v>
                </c:pt>
                <c:pt idx="9328">
                  <c:v>0.81833333333326708</c:v>
                </c:pt>
                <c:pt idx="9329">
                  <c:v>0.81842105263151332</c:v>
                </c:pt>
                <c:pt idx="9330">
                  <c:v>0.81850877192975791</c:v>
                </c:pt>
                <c:pt idx="9331">
                  <c:v>0.81859649122800382</c:v>
                </c:pt>
                <c:pt idx="9332">
                  <c:v>0.81868421052624962</c:v>
                </c:pt>
                <c:pt idx="9333">
                  <c:v>0.81877192982449531</c:v>
                </c:pt>
                <c:pt idx="9334">
                  <c:v>0.81885964912274067</c:v>
                </c:pt>
                <c:pt idx="9335">
                  <c:v>0.81894736842098614</c:v>
                </c:pt>
                <c:pt idx="9336">
                  <c:v>0.8190350877192315</c:v>
                </c:pt>
                <c:pt idx="9337">
                  <c:v>0.81912280701747764</c:v>
                </c:pt>
                <c:pt idx="9338">
                  <c:v>0.81921052631572289</c:v>
                </c:pt>
                <c:pt idx="9339">
                  <c:v>0.81929824561396869</c:v>
                </c:pt>
                <c:pt idx="9340">
                  <c:v>0.81938596491221338</c:v>
                </c:pt>
                <c:pt idx="9341">
                  <c:v>0.81947368421045952</c:v>
                </c:pt>
                <c:pt idx="9342">
                  <c:v>0.81956140350870554</c:v>
                </c:pt>
                <c:pt idx="9343">
                  <c:v>0.81964912280695079</c:v>
                </c:pt>
                <c:pt idx="9344">
                  <c:v>0.81973684210519693</c:v>
                </c:pt>
                <c:pt idx="9345">
                  <c:v>0.81982456140344195</c:v>
                </c:pt>
                <c:pt idx="9346">
                  <c:v>0.8199122807016872</c:v>
                </c:pt>
                <c:pt idx="9347">
                  <c:v>0.81999999999993312</c:v>
                </c:pt>
                <c:pt idx="9348">
                  <c:v>0.82008771929817903</c:v>
                </c:pt>
                <c:pt idx="9349">
                  <c:v>0.82017543859642483</c:v>
                </c:pt>
                <c:pt idx="9350">
                  <c:v>0.82026315789466941</c:v>
                </c:pt>
                <c:pt idx="9351">
                  <c:v>0.82035087719291544</c:v>
                </c:pt>
                <c:pt idx="9352">
                  <c:v>0.82043859649116102</c:v>
                </c:pt>
                <c:pt idx="9353">
                  <c:v>0.82052631578940649</c:v>
                </c:pt>
                <c:pt idx="9354">
                  <c:v>0.82061403508765218</c:v>
                </c:pt>
                <c:pt idx="9355">
                  <c:v>0.82070175438589843</c:v>
                </c:pt>
                <c:pt idx="9356">
                  <c:v>0.82078947368414412</c:v>
                </c:pt>
                <c:pt idx="9357">
                  <c:v>0.82087719298238893</c:v>
                </c:pt>
                <c:pt idx="9358">
                  <c:v>0.82096491228063462</c:v>
                </c:pt>
                <c:pt idx="9359">
                  <c:v>0.82105263157888075</c:v>
                </c:pt>
                <c:pt idx="9360">
                  <c:v>0.82114035087712567</c:v>
                </c:pt>
                <c:pt idx="9361">
                  <c:v>0.8212280701753718</c:v>
                </c:pt>
                <c:pt idx="9362">
                  <c:v>0.8213157894736165</c:v>
                </c:pt>
                <c:pt idx="9363">
                  <c:v>0.82140350877186208</c:v>
                </c:pt>
                <c:pt idx="9364">
                  <c:v>0.82149122807010833</c:v>
                </c:pt>
                <c:pt idx="9365">
                  <c:v>0.82157894736835368</c:v>
                </c:pt>
                <c:pt idx="9366">
                  <c:v>0.82166666666659971</c:v>
                </c:pt>
                <c:pt idx="9367">
                  <c:v>0.82175438596484451</c:v>
                </c:pt>
                <c:pt idx="9368">
                  <c:v>0.82184210526309065</c:v>
                </c:pt>
                <c:pt idx="9369">
                  <c:v>0.82192982456133623</c:v>
                </c:pt>
                <c:pt idx="9370">
                  <c:v>0.8220175438595817</c:v>
                </c:pt>
                <c:pt idx="9371">
                  <c:v>0.82210526315782739</c:v>
                </c:pt>
                <c:pt idx="9372">
                  <c:v>0.82219298245607264</c:v>
                </c:pt>
                <c:pt idx="9373">
                  <c:v>0.82228070175431789</c:v>
                </c:pt>
                <c:pt idx="9374">
                  <c:v>0.82236842105256358</c:v>
                </c:pt>
                <c:pt idx="9375">
                  <c:v>0.82245614035080938</c:v>
                </c:pt>
                <c:pt idx="9376">
                  <c:v>0.8225438596490553</c:v>
                </c:pt>
                <c:pt idx="9377">
                  <c:v>0.82263157894730055</c:v>
                </c:pt>
                <c:pt idx="9378">
                  <c:v>0.82271929824554646</c:v>
                </c:pt>
                <c:pt idx="9379">
                  <c:v>0.82280701754379237</c:v>
                </c:pt>
                <c:pt idx="9380">
                  <c:v>0.82289473684203762</c:v>
                </c:pt>
                <c:pt idx="9381">
                  <c:v>0.8229824561402832</c:v>
                </c:pt>
                <c:pt idx="9382">
                  <c:v>0.82307017543852889</c:v>
                </c:pt>
                <c:pt idx="9383">
                  <c:v>0.82315789473677403</c:v>
                </c:pt>
                <c:pt idx="9384">
                  <c:v>0.82324561403501995</c:v>
                </c:pt>
                <c:pt idx="9385">
                  <c:v>0.82333333333326519</c:v>
                </c:pt>
                <c:pt idx="9386">
                  <c:v>0.82342105263151144</c:v>
                </c:pt>
                <c:pt idx="9387">
                  <c:v>0.82350877192975636</c:v>
                </c:pt>
                <c:pt idx="9388">
                  <c:v>0.82359649122800194</c:v>
                </c:pt>
                <c:pt idx="9389">
                  <c:v>0.82368421052624763</c:v>
                </c:pt>
                <c:pt idx="9390">
                  <c:v>0.82377192982449343</c:v>
                </c:pt>
                <c:pt idx="9391">
                  <c:v>0.82385964912273868</c:v>
                </c:pt>
                <c:pt idx="9392">
                  <c:v>0.82394736842098459</c:v>
                </c:pt>
                <c:pt idx="9393">
                  <c:v>0.82403508771922951</c:v>
                </c:pt>
                <c:pt idx="9394">
                  <c:v>0.82412280701747564</c:v>
                </c:pt>
                <c:pt idx="9395">
                  <c:v>0.824210526315721</c:v>
                </c:pt>
                <c:pt idx="9396">
                  <c:v>0.8242982456139667</c:v>
                </c:pt>
                <c:pt idx="9397">
                  <c:v>0.82438596491221161</c:v>
                </c:pt>
                <c:pt idx="9398">
                  <c:v>0.82447368421045752</c:v>
                </c:pt>
                <c:pt idx="9399">
                  <c:v>0.82456140350870366</c:v>
                </c:pt>
                <c:pt idx="9400">
                  <c:v>0.82464912280694891</c:v>
                </c:pt>
                <c:pt idx="9401">
                  <c:v>0.82473684210519493</c:v>
                </c:pt>
                <c:pt idx="9402">
                  <c:v>0.8248245614034404</c:v>
                </c:pt>
                <c:pt idx="9403">
                  <c:v>0.82491228070168521</c:v>
                </c:pt>
                <c:pt idx="9404">
                  <c:v>0.82499999999993123</c:v>
                </c:pt>
                <c:pt idx="9405">
                  <c:v>0.82508771929817715</c:v>
                </c:pt>
                <c:pt idx="9406">
                  <c:v>0.82517543859642284</c:v>
                </c:pt>
                <c:pt idx="9407">
                  <c:v>0.82526315789466753</c:v>
                </c:pt>
                <c:pt idx="9408">
                  <c:v>0.82535087719291367</c:v>
                </c:pt>
                <c:pt idx="9409">
                  <c:v>0.82543859649115914</c:v>
                </c:pt>
                <c:pt idx="9410">
                  <c:v>0.8255263157894045</c:v>
                </c:pt>
                <c:pt idx="9411">
                  <c:v>0.8256140350876503</c:v>
                </c:pt>
                <c:pt idx="9412">
                  <c:v>0.82570175438589655</c:v>
                </c:pt>
                <c:pt idx="9413">
                  <c:v>0.82578947368414224</c:v>
                </c:pt>
                <c:pt idx="9414">
                  <c:v>0.82587719298238704</c:v>
                </c:pt>
                <c:pt idx="9415">
                  <c:v>0.82596491228063262</c:v>
                </c:pt>
                <c:pt idx="9416">
                  <c:v>0.82605263157887876</c:v>
                </c:pt>
                <c:pt idx="9417">
                  <c:v>0.82614035087712379</c:v>
                </c:pt>
                <c:pt idx="9418">
                  <c:v>0.8262280701753697</c:v>
                </c:pt>
                <c:pt idx="9419">
                  <c:v>0.82631578947361461</c:v>
                </c:pt>
                <c:pt idx="9420">
                  <c:v>0.8264035087718602</c:v>
                </c:pt>
                <c:pt idx="9421">
                  <c:v>0.82649122807010644</c:v>
                </c:pt>
                <c:pt idx="9422">
                  <c:v>0.82657894736835169</c:v>
                </c:pt>
                <c:pt idx="9423">
                  <c:v>0.82666666666659783</c:v>
                </c:pt>
                <c:pt idx="9424">
                  <c:v>0.82675438596484252</c:v>
                </c:pt>
                <c:pt idx="9425">
                  <c:v>0.82684210526308877</c:v>
                </c:pt>
                <c:pt idx="9426">
                  <c:v>0.82692982456133435</c:v>
                </c:pt>
                <c:pt idx="9427">
                  <c:v>0.8270175438595796</c:v>
                </c:pt>
                <c:pt idx="9428">
                  <c:v>0.82710526315782551</c:v>
                </c:pt>
                <c:pt idx="9429">
                  <c:v>0.82719298245607109</c:v>
                </c:pt>
                <c:pt idx="9430">
                  <c:v>0.82728070175431601</c:v>
                </c:pt>
                <c:pt idx="9431">
                  <c:v>0.82736842105256159</c:v>
                </c:pt>
                <c:pt idx="9432">
                  <c:v>0.8274561403508075</c:v>
                </c:pt>
                <c:pt idx="9433">
                  <c:v>0.82754385964905341</c:v>
                </c:pt>
                <c:pt idx="9434">
                  <c:v>0.82763157894729866</c:v>
                </c:pt>
                <c:pt idx="9435">
                  <c:v>0.82771929824554469</c:v>
                </c:pt>
                <c:pt idx="9436">
                  <c:v>0.8278070175437906</c:v>
                </c:pt>
                <c:pt idx="9437">
                  <c:v>0.82789473684203563</c:v>
                </c:pt>
                <c:pt idx="9438">
                  <c:v>0.82798245614028132</c:v>
                </c:pt>
                <c:pt idx="9439">
                  <c:v>0.82807017543852701</c:v>
                </c:pt>
                <c:pt idx="9440">
                  <c:v>0.82815789473677215</c:v>
                </c:pt>
                <c:pt idx="9441">
                  <c:v>0.82824561403501806</c:v>
                </c:pt>
                <c:pt idx="9442">
                  <c:v>0.82833333333326331</c:v>
                </c:pt>
                <c:pt idx="9443">
                  <c:v>0.82842105263150956</c:v>
                </c:pt>
                <c:pt idx="9444">
                  <c:v>0.82850877192975447</c:v>
                </c:pt>
                <c:pt idx="9445">
                  <c:v>0.82859649122800005</c:v>
                </c:pt>
                <c:pt idx="9446">
                  <c:v>0.82868421052624563</c:v>
                </c:pt>
                <c:pt idx="9447">
                  <c:v>0.82877192982449155</c:v>
                </c:pt>
                <c:pt idx="9448">
                  <c:v>0.8288596491227368</c:v>
                </c:pt>
                <c:pt idx="9449">
                  <c:v>0.8289473684209826</c:v>
                </c:pt>
                <c:pt idx="9450">
                  <c:v>0.82903508771922796</c:v>
                </c:pt>
                <c:pt idx="9451">
                  <c:v>0.82912280701747365</c:v>
                </c:pt>
                <c:pt idx="9452">
                  <c:v>0.82921052631571912</c:v>
                </c:pt>
                <c:pt idx="9453">
                  <c:v>0.8292982456139647</c:v>
                </c:pt>
                <c:pt idx="9454">
                  <c:v>0.82938596491220995</c:v>
                </c:pt>
                <c:pt idx="9455">
                  <c:v>0.82947368421045586</c:v>
                </c:pt>
                <c:pt idx="9456">
                  <c:v>0.82956140350870189</c:v>
                </c:pt>
                <c:pt idx="9457">
                  <c:v>0.82964912280694703</c:v>
                </c:pt>
                <c:pt idx="9458">
                  <c:v>0.82973684210519294</c:v>
                </c:pt>
                <c:pt idx="9459">
                  <c:v>0.82982456140343852</c:v>
                </c:pt>
                <c:pt idx="9460">
                  <c:v>0.82991228070168344</c:v>
                </c:pt>
                <c:pt idx="9461">
                  <c:v>0.82999999999992935</c:v>
                </c:pt>
                <c:pt idx="9462">
                  <c:v>0.83008771929817526</c:v>
                </c:pt>
                <c:pt idx="9463">
                  <c:v>0.83017543859642096</c:v>
                </c:pt>
                <c:pt idx="9464">
                  <c:v>0.83026315789466576</c:v>
                </c:pt>
                <c:pt idx="9465">
                  <c:v>0.83035087719291167</c:v>
                </c:pt>
                <c:pt idx="9466">
                  <c:v>0.83043859649115725</c:v>
                </c:pt>
                <c:pt idx="9467">
                  <c:v>0.8305263157894025</c:v>
                </c:pt>
                <c:pt idx="9468">
                  <c:v>0.83061403508764842</c:v>
                </c:pt>
                <c:pt idx="9469">
                  <c:v>0.83070175438589466</c:v>
                </c:pt>
                <c:pt idx="9470">
                  <c:v>0.83078947368414036</c:v>
                </c:pt>
                <c:pt idx="9471">
                  <c:v>0.83087719298238549</c:v>
                </c:pt>
                <c:pt idx="9472">
                  <c:v>0.83096491228063074</c:v>
                </c:pt>
                <c:pt idx="9473">
                  <c:v>0.83105263157887699</c:v>
                </c:pt>
                <c:pt idx="9474">
                  <c:v>0.8311403508771219</c:v>
                </c:pt>
                <c:pt idx="9475">
                  <c:v>0.83122807017536771</c:v>
                </c:pt>
                <c:pt idx="9476">
                  <c:v>0.83131578947361306</c:v>
                </c:pt>
                <c:pt idx="9477">
                  <c:v>0.8314035087718582</c:v>
                </c:pt>
                <c:pt idx="9478">
                  <c:v>0.83149122807010456</c:v>
                </c:pt>
                <c:pt idx="9479">
                  <c:v>0.83157894736834981</c:v>
                </c:pt>
                <c:pt idx="9480">
                  <c:v>0.83166666666659583</c:v>
                </c:pt>
                <c:pt idx="9481">
                  <c:v>0.83175438596484097</c:v>
                </c:pt>
                <c:pt idx="9482">
                  <c:v>0.83184210526308688</c:v>
                </c:pt>
                <c:pt idx="9483">
                  <c:v>0.83192982456133246</c:v>
                </c:pt>
                <c:pt idx="9484">
                  <c:v>0.83201754385957771</c:v>
                </c:pt>
                <c:pt idx="9485">
                  <c:v>0.83210526315782363</c:v>
                </c:pt>
                <c:pt idx="9486">
                  <c:v>0.83219298245606887</c:v>
                </c:pt>
                <c:pt idx="9487">
                  <c:v>0.83228070175431446</c:v>
                </c:pt>
                <c:pt idx="9488">
                  <c:v>0.8323684210525597</c:v>
                </c:pt>
                <c:pt idx="9489">
                  <c:v>0.83245614035080551</c:v>
                </c:pt>
                <c:pt idx="9490">
                  <c:v>0.83254385964905153</c:v>
                </c:pt>
                <c:pt idx="9491">
                  <c:v>0.83263157894729678</c:v>
                </c:pt>
                <c:pt idx="9492">
                  <c:v>0.83271929824554292</c:v>
                </c:pt>
                <c:pt idx="9493">
                  <c:v>0.83280701754378883</c:v>
                </c:pt>
                <c:pt idx="9494">
                  <c:v>0.83289473684203363</c:v>
                </c:pt>
                <c:pt idx="9495">
                  <c:v>0.83298245614027944</c:v>
                </c:pt>
                <c:pt idx="9496">
                  <c:v>0.83307017543852502</c:v>
                </c:pt>
                <c:pt idx="9497">
                  <c:v>0.8331578947367706</c:v>
                </c:pt>
                <c:pt idx="9498">
                  <c:v>0.8332456140350164</c:v>
                </c:pt>
                <c:pt idx="9499">
                  <c:v>0.83333333333326143</c:v>
                </c:pt>
                <c:pt idx="9500">
                  <c:v>0.83342105263150768</c:v>
                </c:pt>
                <c:pt idx="9501">
                  <c:v>0.83350877192975259</c:v>
                </c:pt>
                <c:pt idx="9502">
                  <c:v>0.83359649122799817</c:v>
                </c:pt>
                <c:pt idx="9503">
                  <c:v>0.83368421052624375</c:v>
                </c:pt>
                <c:pt idx="9504">
                  <c:v>0.83377192982448967</c:v>
                </c:pt>
                <c:pt idx="9505">
                  <c:v>0.83385964912273491</c:v>
                </c:pt>
                <c:pt idx="9506">
                  <c:v>0.83394736842098061</c:v>
                </c:pt>
                <c:pt idx="9507">
                  <c:v>0.83403508771922608</c:v>
                </c:pt>
                <c:pt idx="9508">
                  <c:v>0.83412280701747199</c:v>
                </c:pt>
                <c:pt idx="9509">
                  <c:v>0.83421052631571724</c:v>
                </c:pt>
                <c:pt idx="9510">
                  <c:v>0.83429824561396282</c:v>
                </c:pt>
                <c:pt idx="9511">
                  <c:v>0.83438596491220807</c:v>
                </c:pt>
                <c:pt idx="9512">
                  <c:v>0.83447368421045398</c:v>
                </c:pt>
                <c:pt idx="9513">
                  <c:v>0.83456140350870001</c:v>
                </c:pt>
                <c:pt idx="9514">
                  <c:v>0.83464912280694514</c:v>
                </c:pt>
                <c:pt idx="9515">
                  <c:v>0.83473684210519106</c:v>
                </c:pt>
                <c:pt idx="9516">
                  <c:v>0.83482456140343664</c:v>
                </c:pt>
                <c:pt idx="9517">
                  <c:v>0.83491228070168155</c:v>
                </c:pt>
                <c:pt idx="9518">
                  <c:v>0.83499999999992769</c:v>
                </c:pt>
                <c:pt idx="9519">
                  <c:v>0.8350877192981736</c:v>
                </c:pt>
                <c:pt idx="9520">
                  <c:v>0.83517543859641896</c:v>
                </c:pt>
                <c:pt idx="9521">
                  <c:v>0.83526315789466388</c:v>
                </c:pt>
                <c:pt idx="9522">
                  <c:v>0.83535087719290979</c:v>
                </c:pt>
                <c:pt idx="9523">
                  <c:v>0.8354385964911557</c:v>
                </c:pt>
                <c:pt idx="9524">
                  <c:v>0.83552631578940062</c:v>
                </c:pt>
                <c:pt idx="9525">
                  <c:v>0.83561403508764653</c:v>
                </c:pt>
                <c:pt idx="9526">
                  <c:v>0.83570175438589289</c:v>
                </c:pt>
                <c:pt idx="9527">
                  <c:v>0.83578947368413836</c:v>
                </c:pt>
                <c:pt idx="9528">
                  <c:v>0.83587719298238361</c:v>
                </c:pt>
                <c:pt idx="9529">
                  <c:v>0.83596491228062919</c:v>
                </c:pt>
                <c:pt idx="9530">
                  <c:v>0.83605263157887511</c:v>
                </c:pt>
                <c:pt idx="9531">
                  <c:v>0.83614035087712002</c:v>
                </c:pt>
                <c:pt idx="9532">
                  <c:v>0.8362280701753656</c:v>
                </c:pt>
                <c:pt idx="9533">
                  <c:v>0.83631578947361118</c:v>
                </c:pt>
                <c:pt idx="9534">
                  <c:v>0.83640350877185632</c:v>
                </c:pt>
                <c:pt idx="9535">
                  <c:v>0.83649122807010279</c:v>
                </c:pt>
                <c:pt idx="9536">
                  <c:v>0.83657894736834792</c:v>
                </c:pt>
                <c:pt idx="9537">
                  <c:v>0.83666666666659395</c:v>
                </c:pt>
                <c:pt idx="9538">
                  <c:v>0.83675438596483909</c:v>
                </c:pt>
                <c:pt idx="9539">
                  <c:v>0.836842105263085</c:v>
                </c:pt>
                <c:pt idx="9540">
                  <c:v>0.8369298245613308</c:v>
                </c:pt>
                <c:pt idx="9541">
                  <c:v>0.83701754385957583</c:v>
                </c:pt>
                <c:pt idx="9542">
                  <c:v>0.83710526315782163</c:v>
                </c:pt>
                <c:pt idx="9543">
                  <c:v>0.83719298245606699</c:v>
                </c:pt>
                <c:pt idx="9544">
                  <c:v>0.83728070175431257</c:v>
                </c:pt>
                <c:pt idx="9545">
                  <c:v>0.83736842105255782</c:v>
                </c:pt>
                <c:pt idx="9546">
                  <c:v>0.83745614035080351</c:v>
                </c:pt>
                <c:pt idx="9547">
                  <c:v>0.83754385964904965</c:v>
                </c:pt>
                <c:pt idx="9548">
                  <c:v>0.8376315789472949</c:v>
                </c:pt>
                <c:pt idx="9549">
                  <c:v>0.83771929824554092</c:v>
                </c:pt>
                <c:pt idx="9550">
                  <c:v>0.83780701754378695</c:v>
                </c:pt>
                <c:pt idx="9551">
                  <c:v>0.83789473684203164</c:v>
                </c:pt>
                <c:pt idx="9552">
                  <c:v>0.83798245614027755</c:v>
                </c:pt>
                <c:pt idx="9553">
                  <c:v>0.83807017543852314</c:v>
                </c:pt>
                <c:pt idx="9554">
                  <c:v>0.83815789473676838</c:v>
                </c:pt>
                <c:pt idx="9555">
                  <c:v>0.83824561403501463</c:v>
                </c:pt>
                <c:pt idx="9556">
                  <c:v>0.83833333333325954</c:v>
                </c:pt>
                <c:pt idx="9557">
                  <c:v>0.8384210526315059</c:v>
                </c:pt>
                <c:pt idx="9558">
                  <c:v>0.83850877192975048</c:v>
                </c:pt>
                <c:pt idx="9559">
                  <c:v>0.83859649122799629</c:v>
                </c:pt>
                <c:pt idx="9560">
                  <c:v>0.8386842105262422</c:v>
                </c:pt>
                <c:pt idx="9561">
                  <c:v>0.83877192982448789</c:v>
                </c:pt>
                <c:pt idx="9562">
                  <c:v>0.83885964912273303</c:v>
                </c:pt>
                <c:pt idx="9563">
                  <c:v>0.83894736842097861</c:v>
                </c:pt>
                <c:pt idx="9564">
                  <c:v>0.83903508771922419</c:v>
                </c:pt>
                <c:pt idx="9565">
                  <c:v>0.83912280701746977</c:v>
                </c:pt>
                <c:pt idx="9566">
                  <c:v>0.83921052631571535</c:v>
                </c:pt>
                <c:pt idx="9567">
                  <c:v>0.83929824561396094</c:v>
                </c:pt>
                <c:pt idx="9568">
                  <c:v>0.83938596491220618</c:v>
                </c:pt>
                <c:pt idx="9569">
                  <c:v>0.8394736842104521</c:v>
                </c:pt>
                <c:pt idx="9570">
                  <c:v>0.83956140350869801</c:v>
                </c:pt>
                <c:pt idx="9571">
                  <c:v>0.83964912280694359</c:v>
                </c:pt>
                <c:pt idx="9572">
                  <c:v>0.83973684210518929</c:v>
                </c:pt>
                <c:pt idx="9573">
                  <c:v>0.83982456140343464</c:v>
                </c:pt>
                <c:pt idx="9574">
                  <c:v>0.83991228070167967</c:v>
                </c:pt>
                <c:pt idx="9575">
                  <c:v>0.83999999999992569</c:v>
                </c:pt>
                <c:pt idx="9576">
                  <c:v>0.84008771929817172</c:v>
                </c:pt>
                <c:pt idx="9577">
                  <c:v>0.8401754385964173</c:v>
                </c:pt>
                <c:pt idx="9578">
                  <c:v>0.84026315789466199</c:v>
                </c:pt>
                <c:pt idx="9579">
                  <c:v>0.84035087719290791</c:v>
                </c:pt>
                <c:pt idx="9580">
                  <c:v>0.8404385964911536</c:v>
                </c:pt>
                <c:pt idx="9581">
                  <c:v>0.84052631578939907</c:v>
                </c:pt>
                <c:pt idx="9582">
                  <c:v>0.84061403508764454</c:v>
                </c:pt>
                <c:pt idx="9583">
                  <c:v>0.8407017543858909</c:v>
                </c:pt>
                <c:pt idx="9584">
                  <c:v>0.84078947368413659</c:v>
                </c:pt>
                <c:pt idx="9585">
                  <c:v>0.84087719298238162</c:v>
                </c:pt>
                <c:pt idx="9586">
                  <c:v>0.84096491228062731</c:v>
                </c:pt>
                <c:pt idx="9587">
                  <c:v>0.84105263157887333</c:v>
                </c:pt>
                <c:pt idx="9588">
                  <c:v>0.84114035087711814</c:v>
                </c:pt>
                <c:pt idx="9589">
                  <c:v>0.84122807017536372</c:v>
                </c:pt>
                <c:pt idx="9590">
                  <c:v>0.8413157894736093</c:v>
                </c:pt>
                <c:pt idx="9591">
                  <c:v>0.84140350877185455</c:v>
                </c:pt>
                <c:pt idx="9592">
                  <c:v>0.84149122807010091</c:v>
                </c:pt>
                <c:pt idx="9593">
                  <c:v>0.84157894736834604</c:v>
                </c:pt>
                <c:pt idx="9594">
                  <c:v>0.84166666666659196</c:v>
                </c:pt>
                <c:pt idx="9595">
                  <c:v>0.8417543859648372</c:v>
                </c:pt>
                <c:pt idx="9596">
                  <c:v>0.84184210526308312</c:v>
                </c:pt>
                <c:pt idx="9597">
                  <c:v>0.84192982456132892</c:v>
                </c:pt>
                <c:pt idx="9598">
                  <c:v>0.84201754385957395</c:v>
                </c:pt>
                <c:pt idx="9599">
                  <c:v>0.84210526315781964</c:v>
                </c:pt>
                <c:pt idx="9600">
                  <c:v>0.84219298245606511</c:v>
                </c:pt>
                <c:pt idx="9601">
                  <c:v>0.84228070175431058</c:v>
                </c:pt>
                <c:pt idx="9602">
                  <c:v>0.84236842105255627</c:v>
                </c:pt>
                <c:pt idx="9603">
                  <c:v>0.84245614035080152</c:v>
                </c:pt>
                <c:pt idx="9604">
                  <c:v>0.84254385964904777</c:v>
                </c:pt>
                <c:pt idx="9605">
                  <c:v>0.84263157894729301</c:v>
                </c:pt>
                <c:pt idx="9606">
                  <c:v>0.84271929824553893</c:v>
                </c:pt>
                <c:pt idx="9607">
                  <c:v>0.84280701754378506</c:v>
                </c:pt>
                <c:pt idx="9608">
                  <c:v>0.84289473684203009</c:v>
                </c:pt>
                <c:pt idx="9609">
                  <c:v>0.84298245614027578</c:v>
                </c:pt>
                <c:pt idx="9610">
                  <c:v>0.84307017543852125</c:v>
                </c:pt>
                <c:pt idx="9611">
                  <c:v>0.8431578947367665</c:v>
                </c:pt>
                <c:pt idx="9612">
                  <c:v>0.84324561403501275</c:v>
                </c:pt>
                <c:pt idx="9613">
                  <c:v>0.84333333333325766</c:v>
                </c:pt>
                <c:pt idx="9614">
                  <c:v>0.84342105263150402</c:v>
                </c:pt>
                <c:pt idx="9615">
                  <c:v>0.84350877192974849</c:v>
                </c:pt>
                <c:pt idx="9616">
                  <c:v>0.84359649122799441</c:v>
                </c:pt>
                <c:pt idx="9617">
                  <c:v>0.84368421052624032</c:v>
                </c:pt>
                <c:pt idx="9618">
                  <c:v>0.84377192982448601</c:v>
                </c:pt>
                <c:pt idx="9619">
                  <c:v>0.84385964912273115</c:v>
                </c:pt>
                <c:pt idx="9620">
                  <c:v>0.84394736842097673</c:v>
                </c:pt>
                <c:pt idx="9621">
                  <c:v>0.84403508771922231</c:v>
                </c:pt>
                <c:pt idx="9622">
                  <c:v>0.84412280701746789</c:v>
                </c:pt>
                <c:pt idx="9623">
                  <c:v>0.84421052631571369</c:v>
                </c:pt>
                <c:pt idx="9624">
                  <c:v>0.84429824561395905</c:v>
                </c:pt>
                <c:pt idx="9625">
                  <c:v>0.84438596491220419</c:v>
                </c:pt>
                <c:pt idx="9626">
                  <c:v>0.84447368421045022</c:v>
                </c:pt>
                <c:pt idx="9627">
                  <c:v>0.84456140350869613</c:v>
                </c:pt>
                <c:pt idx="9628">
                  <c:v>0.8446491228069416</c:v>
                </c:pt>
                <c:pt idx="9629">
                  <c:v>0.84473684210518762</c:v>
                </c:pt>
                <c:pt idx="9630">
                  <c:v>0.84482456140343265</c:v>
                </c:pt>
                <c:pt idx="9631">
                  <c:v>0.84491228070167779</c:v>
                </c:pt>
                <c:pt idx="9632">
                  <c:v>0.8449999999999237</c:v>
                </c:pt>
                <c:pt idx="9633">
                  <c:v>0.84508771929816962</c:v>
                </c:pt>
                <c:pt idx="9634">
                  <c:v>0.84517543859641553</c:v>
                </c:pt>
                <c:pt idx="9635">
                  <c:v>0.84526315789466011</c:v>
                </c:pt>
                <c:pt idx="9636">
                  <c:v>0.84535087719290603</c:v>
                </c:pt>
                <c:pt idx="9637">
                  <c:v>0.84543859649115161</c:v>
                </c:pt>
                <c:pt idx="9638">
                  <c:v>0.84552631578939719</c:v>
                </c:pt>
                <c:pt idx="9639">
                  <c:v>0.84561403508764277</c:v>
                </c:pt>
                <c:pt idx="9640">
                  <c:v>0.84570175438588913</c:v>
                </c:pt>
                <c:pt idx="9641">
                  <c:v>0.84578947368413471</c:v>
                </c:pt>
                <c:pt idx="9642">
                  <c:v>0.84587719298237962</c:v>
                </c:pt>
                <c:pt idx="9643">
                  <c:v>0.84596491228062543</c:v>
                </c:pt>
                <c:pt idx="9644">
                  <c:v>0.84605263157887134</c:v>
                </c:pt>
                <c:pt idx="9645">
                  <c:v>0.84614035087711625</c:v>
                </c:pt>
                <c:pt idx="9646">
                  <c:v>0.84622807017536184</c:v>
                </c:pt>
                <c:pt idx="9647">
                  <c:v>0.84631578947360742</c:v>
                </c:pt>
                <c:pt idx="9648">
                  <c:v>0.84640350877185266</c:v>
                </c:pt>
                <c:pt idx="9649">
                  <c:v>0.84649122807009902</c:v>
                </c:pt>
                <c:pt idx="9650">
                  <c:v>0.84657894736834449</c:v>
                </c:pt>
                <c:pt idx="9651">
                  <c:v>0.84666666666659018</c:v>
                </c:pt>
                <c:pt idx="9652">
                  <c:v>0.84675438596483532</c:v>
                </c:pt>
                <c:pt idx="9653">
                  <c:v>0.84684210526308124</c:v>
                </c:pt>
                <c:pt idx="9654">
                  <c:v>0.84692982456132693</c:v>
                </c:pt>
                <c:pt idx="9655">
                  <c:v>0.8470175438595724</c:v>
                </c:pt>
                <c:pt idx="9656">
                  <c:v>0.84710526315781765</c:v>
                </c:pt>
                <c:pt idx="9657">
                  <c:v>0.84719298245606323</c:v>
                </c:pt>
                <c:pt idx="9658">
                  <c:v>0.84728070175430859</c:v>
                </c:pt>
                <c:pt idx="9659">
                  <c:v>0.84736842105255439</c:v>
                </c:pt>
                <c:pt idx="9660">
                  <c:v>0.84745614035079997</c:v>
                </c:pt>
                <c:pt idx="9661">
                  <c:v>0.84754385964904588</c:v>
                </c:pt>
                <c:pt idx="9662">
                  <c:v>0.84763157894729113</c:v>
                </c:pt>
                <c:pt idx="9663">
                  <c:v>0.84771929824553705</c:v>
                </c:pt>
                <c:pt idx="9664">
                  <c:v>0.84780701754378307</c:v>
                </c:pt>
                <c:pt idx="9665">
                  <c:v>0.84789473684202821</c:v>
                </c:pt>
                <c:pt idx="9666">
                  <c:v>0.8479824561402739</c:v>
                </c:pt>
                <c:pt idx="9667">
                  <c:v>0.84807017543851948</c:v>
                </c:pt>
                <c:pt idx="9668">
                  <c:v>0.84815789473676451</c:v>
                </c:pt>
                <c:pt idx="9669">
                  <c:v>0.84824561403501075</c:v>
                </c:pt>
                <c:pt idx="9670">
                  <c:v>0.84833333333325578</c:v>
                </c:pt>
                <c:pt idx="9671">
                  <c:v>0.84842105263150214</c:v>
                </c:pt>
                <c:pt idx="9672">
                  <c:v>0.84850877192974661</c:v>
                </c:pt>
                <c:pt idx="9673">
                  <c:v>0.84859649122799252</c:v>
                </c:pt>
                <c:pt idx="9674">
                  <c:v>0.84868421052623844</c:v>
                </c:pt>
                <c:pt idx="9675">
                  <c:v>0.84877192982448402</c:v>
                </c:pt>
                <c:pt idx="9676">
                  <c:v>0.8488596491227296</c:v>
                </c:pt>
                <c:pt idx="9677">
                  <c:v>0.84894736842097485</c:v>
                </c:pt>
                <c:pt idx="9678">
                  <c:v>0.84903508771922043</c:v>
                </c:pt>
                <c:pt idx="9679">
                  <c:v>0.84912280701746601</c:v>
                </c:pt>
                <c:pt idx="9680">
                  <c:v>0.8492105263157117</c:v>
                </c:pt>
                <c:pt idx="9681">
                  <c:v>0.8492982456139575</c:v>
                </c:pt>
                <c:pt idx="9682">
                  <c:v>0.84938596491220231</c:v>
                </c:pt>
                <c:pt idx="9683">
                  <c:v>0.84947368421044833</c:v>
                </c:pt>
                <c:pt idx="9684">
                  <c:v>0.84956140350869425</c:v>
                </c:pt>
                <c:pt idx="9685">
                  <c:v>0.84964912280693961</c:v>
                </c:pt>
                <c:pt idx="9686">
                  <c:v>0.84973684210518574</c:v>
                </c:pt>
                <c:pt idx="9687">
                  <c:v>0.84982456140343099</c:v>
                </c:pt>
                <c:pt idx="9688">
                  <c:v>0.8499122807016759</c:v>
                </c:pt>
                <c:pt idx="9689">
                  <c:v>0.84999999999992182</c:v>
                </c:pt>
                <c:pt idx="9690">
                  <c:v>0.85008771929816762</c:v>
                </c:pt>
                <c:pt idx="9691">
                  <c:v>0.85017543859641365</c:v>
                </c:pt>
                <c:pt idx="9692">
                  <c:v>0.85026315789465856</c:v>
                </c:pt>
                <c:pt idx="9693">
                  <c:v>0.85035087719290414</c:v>
                </c:pt>
                <c:pt idx="9694">
                  <c:v>0.85043859649114972</c:v>
                </c:pt>
                <c:pt idx="9695">
                  <c:v>0.8505263157893953</c:v>
                </c:pt>
                <c:pt idx="9696">
                  <c:v>0.85061403508764089</c:v>
                </c:pt>
                <c:pt idx="9697">
                  <c:v>0.85070175438588724</c:v>
                </c:pt>
                <c:pt idx="9698">
                  <c:v>0.85078947368413282</c:v>
                </c:pt>
                <c:pt idx="9699">
                  <c:v>0.85087719298237763</c:v>
                </c:pt>
                <c:pt idx="9700">
                  <c:v>0.85096491228062354</c:v>
                </c:pt>
                <c:pt idx="9701">
                  <c:v>0.85105263157886912</c:v>
                </c:pt>
                <c:pt idx="9702">
                  <c:v>0.8511403508771147</c:v>
                </c:pt>
                <c:pt idx="9703">
                  <c:v>0.85122807017535995</c:v>
                </c:pt>
                <c:pt idx="9704">
                  <c:v>0.85131578947360553</c:v>
                </c:pt>
                <c:pt idx="9705">
                  <c:v>0.85140350877185078</c:v>
                </c:pt>
                <c:pt idx="9706">
                  <c:v>0.85149122807009703</c:v>
                </c:pt>
                <c:pt idx="9707">
                  <c:v>0.85157894736834261</c:v>
                </c:pt>
                <c:pt idx="9708">
                  <c:v>0.85166666666658852</c:v>
                </c:pt>
                <c:pt idx="9709">
                  <c:v>0.85175438596483344</c:v>
                </c:pt>
                <c:pt idx="9710">
                  <c:v>0.85184210526307935</c:v>
                </c:pt>
                <c:pt idx="9711">
                  <c:v>0.85192982456132493</c:v>
                </c:pt>
                <c:pt idx="9712">
                  <c:v>0.85201754385957051</c:v>
                </c:pt>
                <c:pt idx="9713">
                  <c:v>0.8521052631578161</c:v>
                </c:pt>
                <c:pt idx="9714">
                  <c:v>0.85219298245606134</c:v>
                </c:pt>
                <c:pt idx="9715">
                  <c:v>0.85228070175430659</c:v>
                </c:pt>
                <c:pt idx="9716">
                  <c:v>0.85236842105255251</c:v>
                </c:pt>
                <c:pt idx="9717">
                  <c:v>0.85245614035079809</c:v>
                </c:pt>
                <c:pt idx="9718">
                  <c:v>0.852543859649044</c:v>
                </c:pt>
                <c:pt idx="9719">
                  <c:v>0.85263157894728925</c:v>
                </c:pt>
                <c:pt idx="9720">
                  <c:v>0.85271929824553516</c:v>
                </c:pt>
                <c:pt idx="9721">
                  <c:v>0.8528070175437813</c:v>
                </c:pt>
                <c:pt idx="9722">
                  <c:v>0.85289473684202632</c:v>
                </c:pt>
                <c:pt idx="9723">
                  <c:v>0.85298245614027202</c:v>
                </c:pt>
                <c:pt idx="9724">
                  <c:v>0.85307017543851771</c:v>
                </c:pt>
                <c:pt idx="9725">
                  <c:v>0.85315789473676251</c:v>
                </c:pt>
                <c:pt idx="9726">
                  <c:v>0.85324561403500898</c:v>
                </c:pt>
                <c:pt idx="9727">
                  <c:v>0.8533333333332539</c:v>
                </c:pt>
                <c:pt idx="9728">
                  <c:v>0.85342105263150025</c:v>
                </c:pt>
                <c:pt idx="9729">
                  <c:v>0.85350877192974506</c:v>
                </c:pt>
                <c:pt idx="9730">
                  <c:v>0.85359649122799053</c:v>
                </c:pt>
                <c:pt idx="9731">
                  <c:v>0.85368421052623655</c:v>
                </c:pt>
                <c:pt idx="9732">
                  <c:v>0.85377192982448213</c:v>
                </c:pt>
                <c:pt idx="9733">
                  <c:v>0.8538596491227276</c:v>
                </c:pt>
                <c:pt idx="9734">
                  <c:v>0.8539473684209733</c:v>
                </c:pt>
                <c:pt idx="9735">
                  <c:v>0.85403508771921854</c:v>
                </c:pt>
                <c:pt idx="9736">
                  <c:v>0.85412280701746413</c:v>
                </c:pt>
                <c:pt idx="9737">
                  <c:v>0.85421052631570971</c:v>
                </c:pt>
                <c:pt idx="9738">
                  <c:v>0.85429824561395562</c:v>
                </c:pt>
                <c:pt idx="9739">
                  <c:v>0.85438596491220042</c:v>
                </c:pt>
                <c:pt idx="9740">
                  <c:v>0.85447368421044645</c:v>
                </c:pt>
                <c:pt idx="9741">
                  <c:v>0.85456140350869236</c:v>
                </c:pt>
                <c:pt idx="9742">
                  <c:v>0.85464912280693761</c:v>
                </c:pt>
                <c:pt idx="9743">
                  <c:v>0.85473684210518375</c:v>
                </c:pt>
                <c:pt idx="9744">
                  <c:v>0.85482456140342911</c:v>
                </c:pt>
                <c:pt idx="9745">
                  <c:v>0.85491228070167402</c:v>
                </c:pt>
                <c:pt idx="9746">
                  <c:v>0.85499999999991994</c:v>
                </c:pt>
                <c:pt idx="9747">
                  <c:v>0.85508771929816563</c:v>
                </c:pt>
                <c:pt idx="9748">
                  <c:v>0.85517543859641176</c:v>
                </c:pt>
                <c:pt idx="9749">
                  <c:v>0.85526315789465657</c:v>
                </c:pt>
                <c:pt idx="9750">
                  <c:v>0.85535087719290259</c:v>
                </c:pt>
                <c:pt idx="9751">
                  <c:v>0.85543859649114784</c:v>
                </c:pt>
                <c:pt idx="9752">
                  <c:v>0.85552631578939342</c:v>
                </c:pt>
                <c:pt idx="9753">
                  <c:v>0.855614035087639</c:v>
                </c:pt>
                <c:pt idx="9754">
                  <c:v>0.85570175438588536</c:v>
                </c:pt>
                <c:pt idx="9755">
                  <c:v>0.85578947368413105</c:v>
                </c:pt>
                <c:pt idx="9756">
                  <c:v>0.85587719298237575</c:v>
                </c:pt>
                <c:pt idx="9757">
                  <c:v>0.85596491228062166</c:v>
                </c:pt>
                <c:pt idx="9758">
                  <c:v>0.85605263157886724</c:v>
                </c:pt>
                <c:pt idx="9759">
                  <c:v>0.8561403508771126</c:v>
                </c:pt>
                <c:pt idx="9760">
                  <c:v>0.8562280701753584</c:v>
                </c:pt>
                <c:pt idx="9761">
                  <c:v>0.85631578947360354</c:v>
                </c:pt>
                <c:pt idx="9762">
                  <c:v>0.8564035087718489</c:v>
                </c:pt>
                <c:pt idx="9763">
                  <c:v>0.85649122807009515</c:v>
                </c:pt>
                <c:pt idx="9764">
                  <c:v>0.85657894736834062</c:v>
                </c:pt>
                <c:pt idx="9765">
                  <c:v>0.85666666666658664</c:v>
                </c:pt>
                <c:pt idx="9766">
                  <c:v>0.85675438596483167</c:v>
                </c:pt>
                <c:pt idx="9767">
                  <c:v>0.85684210526307758</c:v>
                </c:pt>
                <c:pt idx="9768">
                  <c:v>0.85692982456132305</c:v>
                </c:pt>
                <c:pt idx="9769">
                  <c:v>0.8570175438595683</c:v>
                </c:pt>
                <c:pt idx="9770">
                  <c:v>0.85710526315781421</c:v>
                </c:pt>
                <c:pt idx="9771">
                  <c:v>0.85719298245605968</c:v>
                </c:pt>
                <c:pt idx="9772">
                  <c:v>0.85728070175430471</c:v>
                </c:pt>
                <c:pt idx="9773">
                  <c:v>0.85736842105255051</c:v>
                </c:pt>
                <c:pt idx="9774">
                  <c:v>0.8574561403507962</c:v>
                </c:pt>
                <c:pt idx="9775">
                  <c:v>0.85754385964904212</c:v>
                </c:pt>
                <c:pt idx="9776">
                  <c:v>0.8576315789472877</c:v>
                </c:pt>
                <c:pt idx="9777">
                  <c:v>0.8577192982455335</c:v>
                </c:pt>
                <c:pt idx="9778">
                  <c:v>0.85780701754377953</c:v>
                </c:pt>
                <c:pt idx="9779">
                  <c:v>0.85789473684202444</c:v>
                </c:pt>
                <c:pt idx="9780">
                  <c:v>0.85798245614026969</c:v>
                </c:pt>
                <c:pt idx="9781">
                  <c:v>0.85807017543851583</c:v>
                </c:pt>
                <c:pt idx="9782">
                  <c:v>0.85815789473676052</c:v>
                </c:pt>
                <c:pt idx="9783">
                  <c:v>0.85824561403500699</c:v>
                </c:pt>
                <c:pt idx="9784">
                  <c:v>0.85833333333325201</c:v>
                </c:pt>
                <c:pt idx="9785">
                  <c:v>0.85842105263149837</c:v>
                </c:pt>
                <c:pt idx="9786">
                  <c:v>0.85850877192974318</c:v>
                </c:pt>
                <c:pt idx="9787">
                  <c:v>0.85859649122798876</c:v>
                </c:pt>
                <c:pt idx="9788">
                  <c:v>0.85868421052623478</c:v>
                </c:pt>
                <c:pt idx="9789">
                  <c:v>0.85877192982448025</c:v>
                </c:pt>
                <c:pt idx="9790">
                  <c:v>0.85885964912272561</c:v>
                </c:pt>
                <c:pt idx="9791">
                  <c:v>0.85894736842097141</c:v>
                </c:pt>
                <c:pt idx="9792">
                  <c:v>0.85903508771921666</c:v>
                </c:pt>
                <c:pt idx="9793">
                  <c:v>0.85912280701746224</c:v>
                </c:pt>
                <c:pt idx="9794">
                  <c:v>0.85921052631570782</c:v>
                </c:pt>
                <c:pt idx="9795">
                  <c:v>0.85929824561395363</c:v>
                </c:pt>
                <c:pt idx="9796">
                  <c:v>0.85938596491219899</c:v>
                </c:pt>
                <c:pt idx="9797">
                  <c:v>0.85947368421044468</c:v>
                </c:pt>
                <c:pt idx="9798">
                  <c:v>0.8595614035086907</c:v>
                </c:pt>
                <c:pt idx="9799">
                  <c:v>0.85964912280693573</c:v>
                </c:pt>
                <c:pt idx="9800">
                  <c:v>0.85973684210518186</c:v>
                </c:pt>
                <c:pt idx="9801">
                  <c:v>0.85982456140342722</c:v>
                </c:pt>
                <c:pt idx="9802">
                  <c:v>0.85991228070167247</c:v>
                </c:pt>
                <c:pt idx="9803">
                  <c:v>0.85999999999991805</c:v>
                </c:pt>
                <c:pt idx="9804">
                  <c:v>0.86008771929816363</c:v>
                </c:pt>
                <c:pt idx="9805">
                  <c:v>0.86017543859640988</c:v>
                </c:pt>
                <c:pt idx="9806">
                  <c:v>0.86026315789465457</c:v>
                </c:pt>
                <c:pt idx="9807">
                  <c:v>0.8603508771929006</c:v>
                </c:pt>
                <c:pt idx="9808">
                  <c:v>0.86043859649114629</c:v>
                </c:pt>
                <c:pt idx="9809">
                  <c:v>0.86052631578939154</c:v>
                </c:pt>
                <c:pt idx="9810">
                  <c:v>0.86061403508763712</c:v>
                </c:pt>
                <c:pt idx="9811">
                  <c:v>0.86070175438588337</c:v>
                </c:pt>
                <c:pt idx="9812">
                  <c:v>0.86078947368412906</c:v>
                </c:pt>
                <c:pt idx="9813">
                  <c:v>0.8608771929823742</c:v>
                </c:pt>
                <c:pt idx="9814">
                  <c:v>0.86096491228061978</c:v>
                </c:pt>
                <c:pt idx="9815">
                  <c:v>0.86105263157886536</c:v>
                </c:pt>
                <c:pt idx="9816">
                  <c:v>0.86114035087711061</c:v>
                </c:pt>
                <c:pt idx="9817">
                  <c:v>0.86122807017535652</c:v>
                </c:pt>
                <c:pt idx="9818">
                  <c:v>0.86131578947360177</c:v>
                </c:pt>
                <c:pt idx="9819">
                  <c:v>0.86140350877184702</c:v>
                </c:pt>
                <c:pt idx="9820">
                  <c:v>0.86149122807009326</c:v>
                </c:pt>
                <c:pt idx="9821">
                  <c:v>0.86157894736833862</c:v>
                </c:pt>
                <c:pt idx="9822">
                  <c:v>0.86166666666658476</c:v>
                </c:pt>
                <c:pt idx="9823">
                  <c:v>0.86175438596482967</c:v>
                </c:pt>
                <c:pt idx="9824">
                  <c:v>0.86184210526307581</c:v>
                </c:pt>
                <c:pt idx="9825">
                  <c:v>0.86192982456132128</c:v>
                </c:pt>
                <c:pt idx="9826">
                  <c:v>0.86201754385956642</c:v>
                </c:pt>
                <c:pt idx="9827">
                  <c:v>0.86210526315781233</c:v>
                </c:pt>
                <c:pt idx="9828">
                  <c:v>0.86219298245605769</c:v>
                </c:pt>
                <c:pt idx="9829">
                  <c:v>0.86228070175430316</c:v>
                </c:pt>
                <c:pt idx="9830">
                  <c:v>0.86236842105254852</c:v>
                </c:pt>
                <c:pt idx="9831">
                  <c:v>0.86245614035079432</c:v>
                </c:pt>
                <c:pt idx="9832">
                  <c:v>0.86254385964904023</c:v>
                </c:pt>
                <c:pt idx="9833">
                  <c:v>0.8626315789472857</c:v>
                </c:pt>
                <c:pt idx="9834">
                  <c:v>0.86271929824553173</c:v>
                </c:pt>
                <c:pt idx="9835">
                  <c:v>0.86280701754377753</c:v>
                </c:pt>
                <c:pt idx="9836">
                  <c:v>0.86289473684202256</c:v>
                </c:pt>
                <c:pt idx="9837">
                  <c:v>0.86298245614026781</c:v>
                </c:pt>
                <c:pt idx="9838">
                  <c:v>0.86307017543851383</c:v>
                </c:pt>
                <c:pt idx="9839">
                  <c:v>0.86315789473675897</c:v>
                </c:pt>
                <c:pt idx="9840">
                  <c:v>0.86324561403500522</c:v>
                </c:pt>
                <c:pt idx="9841">
                  <c:v>0.86333333333325013</c:v>
                </c:pt>
                <c:pt idx="9842">
                  <c:v>0.86342105263149649</c:v>
                </c:pt>
                <c:pt idx="9843">
                  <c:v>0.86350877192974129</c:v>
                </c:pt>
                <c:pt idx="9844">
                  <c:v>0.86359649122798687</c:v>
                </c:pt>
                <c:pt idx="9845">
                  <c:v>0.8636842105262329</c:v>
                </c:pt>
                <c:pt idx="9846">
                  <c:v>0.86377192982447848</c:v>
                </c:pt>
                <c:pt idx="9847">
                  <c:v>0.86385964912272362</c:v>
                </c:pt>
                <c:pt idx="9848">
                  <c:v>0.8639473684209692</c:v>
                </c:pt>
                <c:pt idx="9849">
                  <c:v>0.86403508771921478</c:v>
                </c:pt>
                <c:pt idx="9850">
                  <c:v>0.86412280701746069</c:v>
                </c:pt>
                <c:pt idx="9851">
                  <c:v>0.86421052631570594</c:v>
                </c:pt>
                <c:pt idx="9852">
                  <c:v>0.86429824561395163</c:v>
                </c:pt>
                <c:pt idx="9853">
                  <c:v>0.8643859649121971</c:v>
                </c:pt>
                <c:pt idx="9854">
                  <c:v>0.86447368421044268</c:v>
                </c:pt>
                <c:pt idx="9855">
                  <c:v>0.86456140350868882</c:v>
                </c:pt>
                <c:pt idx="9856">
                  <c:v>0.86464912280693385</c:v>
                </c:pt>
                <c:pt idx="9857">
                  <c:v>0.86473684210517998</c:v>
                </c:pt>
                <c:pt idx="9858">
                  <c:v>0.86482456140342534</c:v>
                </c:pt>
                <c:pt idx="9859">
                  <c:v>0.86491228070167059</c:v>
                </c:pt>
                <c:pt idx="9860">
                  <c:v>0.8649999999999165</c:v>
                </c:pt>
                <c:pt idx="9861">
                  <c:v>0.86508771929816175</c:v>
                </c:pt>
                <c:pt idx="9862">
                  <c:v>0.865175438596408</c:v>
                </c:pt>
                <c:pt idx="9863">
                  <c:v>0.86526315789465258</c:v>
                </c:pt>
                <c:pt idx="9864">
                  <c:v>0.86535087719289894</c:v>
                </c:pt>
                <c:pt idx="9865">
                  <c:v>0.86543859649114441</c:v>
                </c:pt>
                <c:pt idx="9866">
                  <c:v>0.86552631578938966</c:v>
                </c:pt>
                <c:pt idx="9867">
                  <c:v>0.86561403508763524</c:v>
                </c:pt>
                <c:pt idx="9868">
                  <c:v>0.86570175438588159</c:v>
                </c:pt>
                <c:pt idx="9869">
                  <c:v>0.86578947368412718</c:v>
                </c:pt>
                <c:pt idx="9870">
                  <c:v>0.86587719298237231</c:v>
                </c:pt>
                <c:pt idx="9871">
                  <c:v>0.865964912280618</c:v>
                </c:pt>
                <c:pt idx="9872">
                  <c:v>0.86605263157886359</c:v>
                </c:pt>
                <c:pt idx="9873">
                  <c:v>0.86614035087710872</c:v>
                </c:pt>
                <c:pt idx="9874">
                  <c:v>0.86622807017535464</c:v>
                </c:pt>
                <c:pt idx="9875">
                  <c:v>0.8663157894736</c:v>
                </c:pt>
                <c:pt idx="9876">
                  <c:v>0.86640350877184547</c:v>
                </c:pt>
                <c:pt idx="9877">
                  <c:v>0.8664912280700916</c:v>
                </c:pt>
                <c:pt idx="9878">
                  <c:v>0.86657894736833663</c:v>
                </c:pt>
                <c:pt idx="9879">
                  <c:v>0.86666666666658276</c:v>
                </c:pt>
                <c:pt idx="9880">
                  <c:v>0.86675438596482779</c:v>
                </c:pt>
                <c:pt idx="9881">
                  <c:v>0.86684210526307393</c:v>
                </c:pt>
                <c:pt idx="9882">
                  <c:v>0.86692982456131951</c:v>
                </c:pt>
                <c:pt idx="9883">
                  <c:v>0.86701754385956453</c:v>
                </c:pt>
                <c:pt idx="9884">
                  <c:v>0.86710526315781045</c:v>
                </c:pt>
                <c:pt idx="9885">
                  <c:v>0.86719298245605569</c:v>
                </c:pt>
                <c:pt idx="9886">
                  <c:v>0.86728070175430128</c:v>
                </c:pt>
                <c:pt idx="9887">
                  <c:v>0.86736842105254686</c:v>
                </c:pt>
                <c:pt idx="9888">
                  <c:v>0.86745614035079244</c:v>
                </c:pt>
                <c:pt idx="9889">
                  <c:v>0.86754385964903835</c:v>
                </c:pt>
                <c:pt idx="9890">
                  <c:v>0.8676315789472836</c:v>
                </c:pt>
                <c:pt idx="9891">
                  <c:v>0.86771929824552974</c:v>
                </c:pt>
                <c:pt idx="9892">
                  <c:v>0.86780701754377576</c:v>
                </c:pt>
                <c:pt idx="9893">
                  <c:v>0.86789473684202079</c:v>
                </c:pt>
                <c:pt idx="9894">
                  <c:v>0.86798245614026592</c:v>
                </c:pt>
                <c:pt idx="9895">
                  <c:v>0.86807017543851195</c:v>
                </c:pt>
                <c:pt idx="9896">
                  <c:v>0.86815789473675709</c:v>
                </c:pt>
                <c:pt idx="9897">
                  <c:v>0.86824561403500333</c:v>
                </c:pt>
                <c:pt idx="9898">
                  <c:v>0.86833333333324825</c:v>
                </c:pt>
                <c:pt idx="9899">
                  <c:v>0.86842105263149461</c:v>
                </c:pt>
                <c:pt idx="9900">
                  <c:v>0.86850877192973941</c:v>
                </c:pt>
                <c:pt idx="9901">
                  <c:v>0.86859649122798499</c:v>
                </c:pt>
                <c:pt idx="9902">
                  <c:v>0.86868421052623102</c:v>
                </c:pt>
                <c:pt idx="9903">
                  <c:v>0.86877192982447671</c:v>
                </c:pt>
                <c:pt idx="9904">
                  <c:v>0.86885964912272173</c:v>
                </c:pt>
                <c:pt idx="9905">
                  <c:v>0.86894736842096731</c:v>
                </c:pt>
                <c:pt idx="9906">
                  <c:v>0.8690350877192129</c:v>
                </c:pt>
                <c:pt idx="9907">
                  <c:v>0.8691228070174587</c:v>
                </c:pt>
                <c:pt idx="9908">
                  <c:v>0.86921052631570439</c:v>
                </c:pt>
                <c:pt idx="9909">
                  <c:v>0.86929824561394964</c:v>
                </c:pt>
                <c:pt idx="9910">
                  <c:v>0.86938596491219522</c:v>
                </c:pt>
                <c:pt idx="9911">
                  <c:v>0.8694736842104408</c:v>
                </c:pt>
                <c:pt idx="9912">
                  <c:v>0.86956140350868683</c:v>
                </c:pt>
                <c:pt idx="9913">
                  <c:v>0.8696491228069323</c:v>
                </c:pt>
                <c:pt idx="9914">
                  <c:v>0.86973684210517821</c:v>
                </c:pt>
                <c:pt idx="9915">
                  <c:v>0.86982456140342346</c:v>
                </c:pt>
                <c:pt idx="9916">
                  <c:v>0.86991228070166826</c:v>
                </c:pt>
                <c:pt idx="9917">
                  <c:v>0.86999999999991462</c:v>
                </c:pt>
                <c:pt idx="9918">
                  <c:v>0.8700877192981602</c:v>
                </c:pt>
                <c:pt idx="9919">
                  <c:v>0.87017543859640611</c:v>
                </c:pt>
                <c:pt idx="9920">
                  <c:v>0.8702631578946507</c:v>
                </c:pt>
                <c:pt idx="9921">
                  <c:v>0.87035087719289694</c:v>
                </c:pt>
                <c:pt idx="9922">
                  <c:v>0.87043859649114252</c:v>
                </c:pt>
                <c:pt idx="9923">
                  <c:v>0.87052631578938777</c:v>
                </c:pt>
                <c:pt idx="9924">
                  <c:v>0.87061403508763335</c:v>
                </c:pt>
                <c:pt idx="9925">
                  <c:v>0.87070175438587982</c:v>
                </c:pt>
                <c:pt idx="9926">
                  <c:v>0.8707894736841254</c:v>
                </c:pt>
                <c:pt idx="9927">
                  <c:v>0.87087719298237043</c:v>
                </c:pt>
                <c:pt idx="9928">
                  <c:v>0.87096491228061601</c:v>
                </c:pt>
                <c:pt idx="9929">
                  <c:v>0.87105263157886181</c:v>
                </c:pt>
                <c:pt idx="9930">
                  <c:v>0.87114035087710684</c:v>
                </c:pt>
                <c:pt idx="9931">
                  <c:v>0.87122807017535264</c:v>
                </c:pt>
                <c:pt idx="9932">
                  <c:v>0.87131578947359833</c:v>
                </c:pt>
                <c:pt idx="9933">
                  <c:v>0.87140350877184358</c:v>
                </c:pt>
                <c:pt idx="9934">
                  <c:v>0.87149122807008972</c:v>
                </c:pt>
                <c:pt idx="9935">
                  <c:v>0.87157894736833474</c:v>
                </c:pt>
                <c:pt idx="9936">
                  <c:v>0.87166666666658099</c:v>
                </c:pt>
                <c:pt idx="9937">
                  <c:v>0.87175438596482591</c:v>
                </c:pt>
                <c:pt idx="9938">
                  <c:v>0.87184210526307193</c:v>
                </c:pt>
                <c:pt idx="9939">
                  <c:v>0.87192982456131773</c:v>
                </c:pt>
                <c:pt idx="9940">
                  <c:v>0.87201754385956254</c:v>
                </c:pt>
                <c:pt idx="9941">
                  <c:v>0.87210526315780856</c:v>
                </c:pt>
                <c:pt idx="9942">
                  <c:v>0.87219298245605381</c:v>
                </c:pt>
                <c:pt idx="9943">
                  <c:v>0.87228070175429939</c:v>
                </c:pt>
                <c:pt idx="9944">
                  <c:v>0.87236842105254497</c:v>
                </c:pt>
                <c:pt idx="9945">
                  <c:v>0.87245614035079055</c:v>
                </c:pt>
                <c:pt idx="9946">
                  <c:v>0.87254385964903658</c:v>
                </c:pt>
                <c:pt idx="9947">
                  <c:v>0.87263157894728172</c:v>
                </c:pt>
                <c:pt idx="9948">
                  <c:v>0.87271929824552785</c:v>
                </c:pt>
                <c:pt idx="9949">
                  <c:v>0.87280701754377388</c:v>
                </c:pt>
                <c:pt idx="9950">
                  <c:v>0.8728947368420189</c:v>
                </c:pt>
                <c:pt idx="9951">
                  <c:v>0.87298245614026404</c:v>
                </c:pt>
                <c:pt idx="9952">
                  <c:v>0.87307017543850995</c:v>
                </c:pt>
                <c:pt idx="9953">
                  <c:v>0.8731578947367552</c:v>
                </c:pt>
                <c:pt idx="9954">
                  <c:v>0.87324561403500145</c:v>
                </c:pt>
                <c:pt idx="9955">
                  <c:v>0.8733333333332467</c:v>
                </c:pt>
                <c:pt idx="9956">
                  <c:v>0.87342105263149283</c:v>
                </c:pt>
                <c:pt idx="9957">
                  <c:v>0.87350877192973753</c:v>
                </c:pt>
                <c:pt idx="9958">
                  <c:v>0.87359649122798311</c:v>
                </c:pt>
                <c:pt idx="9959">
                  <c:v>0.87368421052622902</c:v>
                </c:pt>
                <c:pt idx="9960">
                  <c:v>0.87377192982447482</c:v>
                </c:pt>
                <c:pt idx="9961">
                  <c:v>0.87385964912271985</c:v>
                </c:pt>
                <c:pt idx="9962">
                  <c:v>0.87394736842096543</c:v>
                </c:pt>
                <c:pt idx="9963">
                  <c:v>0.87403508771921101</c:v>
                </c:pt>
                <c:pt idx="9964">
                  <c:v>0.8741228070174567</c:v>
                </c:pt>
                <c:pt idx="9965">
                  <c:v>0.87421052631570251</c:v>
                </c:pt>
                <c:pt idx="9966">
                  <c:v>0.87429824561394809</c:v>
                </c:pt>
                <c:pt idx="9967">
                  <c:v>0.87438596491219334</c:v>
                </c:pt>
                <c:pt idx="9968">
                  <c:v>0.87447368421043892</c:v>
                </c:pt>
                <c:pt idx="9969">
                  <c:v>0.87456140350868494</c:v>
                </c:pt>
                <c:pt idx="9970">
                  <c:v>0.87464912280693041</c:v>
                </c:pt>
                <c:pt idx="9971">
                  <c:v>0.87473684210517633</c:v>
                </c:pt>
                <c:pt idx="9972">
                  <c:v>0.87482456140342169</c:v>
                </c:pt>
                <c:pt idx="9973">
                  <c:v>0.87491228070166627</c:v>
                </c:pt>
                <c:pt idx="9974">
                  <c:v>0.87499999999991263</c:v>
                </c:pt>
                <c:pt idx="9975">
                  <c:v>0.87508771929815832</c:v>
                </c:pt>
                <c:pt idx="9976">
                  <c:v>0.87517543859640434</c:v>
                </c:pt>
                <c:pt idx="9977">
                  <c:v>0.87526315789464881</c:v>
                </c:pt>
                <c:pt idx="9978">
                  <c:v>0.87535087719289506</c:v>
                </c:pt>
                <c:pt idx="9979">
                  <c:v>0.87543859649114064</c:v>
                </c:pt>
                <c:pt idx="9980">
                  <c:v>0.87552631578938589</c:v>
                </c:pt>
                <c:pt idx="9981">
                  <c:v>0.87561403508763169</c:v>
                </c:pt>
                <c:pt idx="9982">
                  <c:v>0.87570175438587783</c:v>
                </c:pt>
                <c:pt idx="9983">
                  <c:v>0.87578947368412341</c:v>
                </c:pt>
                <c:pt idx="9984">
                  <c:v>0.87587719298236821</c:v>
                </c:pt>
                <c:pt idx="9985">
                  <c:v>0.87596491228061413</c:v>
                </c:pt>
                <c:pt idx="9986">
                  <c:v>0.87605263157885982</c:v>
                </c:pt>
                <c:pt idx="9987">
                  <c:v>0.87614035087710529</c:v>
                </c:pt>
                <c:pt idx="9988">
                  <c:v>0.87622807017535065</c:v>
                </c:pt>
                <c:pt idx="9989">
                  <c:v>0.87631578947359645</c:v>
                </c:pt>
                <c:pt idx="9990">
                  <c:v>0.87640350877184159</c:v>
                </c:pt>
                <c:pt idx="9991">
                  <c:v>0.87649122807008784</c:v>
                </c:pt>
                <c:pt idx="9992">
                  <c:v>0.87657894736833319</c:v>
                </c:pt>
                <c:pt idx="9993">
                  <c:v>0.87666666666657911</c:v>
                </c:pt>
                <c:pt idx="9994">
                  <c:v>0.87675438596482402</c:v>
                </c:pt>
                <c:pt idx="9995">
                  <c:v>0.8768421052630696</c:v>
                </c:pt>
                <c:pt idx="9996">
                  <c:v>0.87692982456131574</c:v>
                </c:pt>
                <c:pt idx="9997">
                  <c:v>0.87701754385956077</c:v>
                </c:pt>
                <c:pt idx="9998">
                  <c:v>0.87710526315780679</c:v>
                </c:pt>
                <c:pt idx="9999">
                  <c:v>0.87719298245605193</c:v>
                </c:pt>
                <c:pt idx="10000">
                  <c:v>0.87728070175429751</c:v>
                </c:pt>
                <c:pt idx="10001">
                  <c:v>0.87736842105254309</c:v>
                </c:pt>
                <c:pt idx="10002">
                  <c:v>0.87745614035078867</c:v>
                </c:pt>
                <c:pt idx="10003">
                  <c:v>0.87754385964903481</c:v>
                </c:pt>
                <c:pt idx="10004">
                  <c:v>0.87763157894727983</c:v>
                </c:pt>
                <c:pt idx="10005">
                  <c:v>0.87771929824552586</c:v>
                </c:pt>
                <c:pt idx="10006">
                  <c:v>0.87780701754377199</c:v>
                </c:pt>
                <c:pt idx="10007">
                  <c:v>0.87789473684201702</c:v>
                </c:pt>
                <c:pt idx="10008">
                  <c:v>0.87798245614026249</c:v>
                </c:pt>
                <c:pt idx="10009">
                  <c:v>0.87807017543850818</c:v>
                </c:pt>
                <c:pt idx="10010">
                  <c:v>0.87815789473675332</c:v>
                </c:pt>
                <c:pt idx="10011">
                  <c:v>0.87824561403499957</c:v>
                </c:pt>
                <c:pt idx="10012">
                  <c:v>0.8783333333332447</c:v>
                </c:pt>
                <c:pt idx="10013">
                  <c:v>0.87842105263149095</c:v>
                </c:pt>
                <c:pt idx="10014">
                  <c:v>0.87850877192973553</c:v>
                </c:pt>
                <c:pt idx="10015">
                  <c:v>0.87859649122798122</c:v>
                </c:pt>
                <c:pt idx="10016">
                  <c:v>0.87868421052622714</c:v>
                </c:pt>
                <c:pt idx="10017">
                  <c:v>0.87877192982447283</c:v>
                </c:pt>
                <c:pt idx="10018">
                  <c:v>0.8788596491227183</c:v>
                </c:pt>
                <c:pt idx="10019">
                  <c:v>0.87894736842096355</c:v>
                </c:pt>
                <c:pt idx="10020">
                  <c:v>0.87903508771920913</c:v>
                </c:pt>
                <c:pt idx="10021">
                  <c:v>0.87912280701745471</c:v>
                </c:pt>
                <c:pt idx="10022">
                  <c:v>0.87921052631570062</c:v>
                </c:pt>
                <c:pt idx="10023">
                  <c:v>0.87929824561394621</c:v>
                </c:pt>
                <c:pt idx="10024">
                  <c:v>0.87938596491219145</c:v>
                </c:pt>
                <c:pt idx="10025">
                  <c:v>0.87947368421043703</c:v>
                </c:pt>
                <c:pt idx="10026">
                  <c:v>0.87956140350868295</c:v>
                </c:pt>
                <c:pt idx="10027">
                  <c:v>0.87964912280692853</c:v>
                </c:pt>
                <c:pt idx="10028">
                  <c:v>0.87973684210517444</c:v>
                </c:pt>
                <c:pt idx="10029">
                  <c:v>0.87982456140341991</c:v>
                </c:pt>
                <c:pt idx="10030">
                  <c:v>0.87991228070166438</c:v>
                </c:pt>
                <c:pt idx="10031">
                  <c:v>0.87999999999991063</c:v>
                </c:pt>
                <c:pt idx="10032">
                  <c:v>0.8800877192981561</c:v>
                </c:pt>
                <c:pt idx="10033">
                  <c:v>0.88017543859640202</c:v>
                </c:pt>
                <c:pt idx="10034">
                  <c:v>0.88026315789464671</c:v>
                </c:pt>
                <c:pt idx="10035">
                  <c:v>0.88035087719289284</c:v>
                </c:pt>
                <c:pt idx="10036">
                  <c:v>0.88043859649113843</c:v>
                </c:pt>
                <c:pt idx="10037">
                  <c:v>0.88052631578938367</c:v>
                </c:pt>
                <c:pt idx="10038">
                  <c:v>0.88061403508762959</c:v>
                </c:pt>
                <c:pt idx="10039">
                  <c:v>0.88070175438587572</c:v>
                </c:pt>
                <c:pt idx="10040">
                  <c:v>0.8807894736841213</c:v>
                </c:pt>
                <c:pt idx="10041">
                  <c:v>0.880877192982366</c:v>
                </c:pt>
                <c:pt idx="10042">
                  <c:v>0.88096491228061191</c:v>
                </c:pt>
                <c:pt idx="10043">
                  <c:v>0.8810526315788576</c:v>
                </c:pt>
                <c:pt idx="10044">
                  <c:v>0.88114035087710307</c:v>
                </c:pt>
                <c:pt idx="10045">
                  <c:v>0.88122807017534854</c:v>
                </c:pt>
                <c:pt idx="10046">
                  <c:v>0.88131578947359424</c:v>
                </c:pt>
                <c:pt idx="10047">
                  <c:v>0.88140350877183937</c:v>
                </c:pt>
                <c:pt idx="10048">
                  <c:v>0.88149122807008562</c:v>
                </c:pt>
                <c:pt idx="10049">
                  <c:v>0.88157894736833098</c:v>
                </c:pt>
                <c:pt idx="10050">
                  <c:v>0.881666666666577</c:v>
                </c:pt>
                <c:pt idx="10051">
                  <c:v>0.88175438596482181</c:v>
                </c:pt>
                <c:pt idx="10052">
                  <c:v>0.8818421052630675</c:v>
                </c:pt>
                <c:pt idx="10053">
                  <c:v>0.88192982456131364</c:v>
                </c:pt>
                <c:pt idx="10054">
                  <c:v>0.88201754385955855</c:v>
                </c:pt>
                <c:pt idx="10055">
                  <c:v>0.88210526315780469</c:v>
                </c:pt>
                <c:pt idx="10056">
                  <c:v>0.88219298245604971</c:v>
                </c:pt>
                <c:pt idx="10057">
                  <c:v>0.88228070175429518</c:v>
                </c:pt>
                <c:pt idx="10058">
                  <c:v>0.88236842105254087</c:v>
                </c:pt>
                <c:pt idx="10059">
                  <c:v>0.88245614035078657</c:v>
                </c:pt>
                <c:pt idx="10060">
                  <c:v>0.8825438596490327</c:v>
                </c:pt>
                <c:pt idx="10061">
                  <c:v>0.88263157894727762</c:v>
                </c:pt>
                <c:pt idx="10062">
                  <c:v>0.88271929824552364</c:v>
                </c:pt>
                <c:pt idx="10063">
                  <c:v>0.88280701754376945</c:v>
                </c:pt>
                <c:pt idx="10064">
                  <c:v>0.88289473684201469</c:v>
                </c:pt>
                <c:pt idx="10065">
                  <c:v>0.88298245614026027</c:v>
                </c:pt>
                <c:pt idx="10066">
                  <c:v>0.88307017543850619</c:v>
                </c:pt>
                <c:pt idx="10067">
                  <c:v>0.8831578947367511</c:v>
                </c:pt>
                <c:pt idx="10068">
                  <c:v>0.88324561403499735</c:v>
                </c:pt>
                <c:pt idx="10069">
                  <c:v>0.88333333333324249</c:v>
                </c:pt>
                <c:pt idx="10070">
                  <c:v>0.88342105263148873</c:v>
                </c:pt>
                <c:pt idx="10071">
                  <c:v>0.88350877192973332</c:v>
                </c:pt>
                <c:pt idx="10072">
                  <c:v>0.88359649122797901</c:v>
                </c:pt>
                <c:pt idx="10073">
                  <c:v>0.88368421052622492</c:v>
                </c:pt>
                <c:pt idx="10074">
                  <c:v>0.88377192982447061</c:v>
                </c:pt>
                <c:pt idx="10075">
                  <c:v>0.88385964912271608</c:v>
                </c:pt>
                <c:pt idx="10076">
                  <c:v>0.88394736842096133</c:v>
                </c:pt>
                <c:pt idx="10077">
                  <c:v>0.88403508771920691</c:v>
                </c:pt>
                <c:pt idx="10078">
                  <c:v>0.88412280701745249</c:v>
                </c:pt>
                <c:pt idx="10079">
                  <c:v>0.88421052631569841</c:v>
                </c:pt>
                <c:pt idx="10080">
                  <c:v>0.88429824561394399</c:v>
                </c:pt>
                <c:pt idx="10081">
                  <c:v>0.88438596491218957</c:v>
                </c:pt>
                <c:pt idx="10082">
                  <c:v>0.88447368421043482</c:v>
                </c:pt>
                <c:pt idx="10083">
                  <c:v>0.88456140350868073</c:v>
                </c:pt>
                <c:pt idx="10084">
                  <c:v>0.88464912280692631</c:v>
                </c:pt>
                <c:pt idx="10085">
                  <c:v>0.88473684210517223</c:v>
                </c:pt>
                <c:pt idx="10086">
                  <c:v>0.8848245614034177</c:v>
                </c:pt>
                <c:pt idx="10087">
                  <c:v>0.88491228070166228</c:v>
                </c:pt>
                <c:pt idx="10088">
                  <c:v>0.88499999999990853</c:v>
                </c:pt>
                <c:pt idx="10089">
                  <c:v>0.88508771929815422</c:v>
                </c:pt>
                <c:pt idx="10090">
                  <c:v>0.88517543859640013</c:v>
                </c:pt>
                <c:pt idx="10091">
                  <c:v>0.88526315789464505</c:v>
                </c:pt>
                <c:pt idx="10092">
                  <c:v>0.88535087719289129</c:v>
                </c:pt>
                <c:pt idx="10093">
                  <c:v>0.88543859649113654</c:v>
                </c:pt>
                <c:pt idx="10094">
                  <c:v>0.88552631578938179</c:v>
                </c:pt>
                <c:pt idx="10095">
                  <c:v>0.88561403508762759</c:v>
                </c:pt>
                <c:pt idx="10096">
                  <c:v>0.88570175438587384</c:v>
                </c:pt>
                <c:pt idx="10097">
                  <c:v>0.88578947368411953</c:v>
                </c:pt>
                <c:pt idx="10098">
                  <c:v>0.88587719298236411</c:v>
                </c:pt>
                <c:pt idx="10099">
                  <c:v>0.88596491228061003</c:v>
                </c:pt>
                <c:pt idx="10100">
                  <c:v>0.88605263157885561</c:v>
                </c:pt>
                <c:pt idx="10101">
                  <c:v>0.88614035087710119</c:v>
                </c:pt>
                <c:pt idx="10102">
                  <c:v>0.88622807017534677</c:v>
                </c:pt>
                <c:pt idx="10103">
                  <c:v>0.88631578947359235</c:v>
                </c:pt>
                <c:pt idx="10104">
                  <c:v>0.88640350877183738</c:v>
                </c:pt>
                <c:pt idx="10105">
                  <c:v>0.88649122807008363</c:v>
                </c:pt>
                <c:pt idx="10106">
                  <c:v>0.8865789473683291</c:v>
                </c:pt>
                <c:pt idx="10107">
                  <c:v>0.88666666666657501</c:v>
                </c:pt>
                <c:pt idx="10108">
                  <c:v>0.88675438596482026</c:v>
                </c:pt>
                <c:pt idx="10109">
                  <c:v>0.88684210526306551</c:v>
                </c:pt>
                <c:pt idx="10110">
                  <c:v>0.88692982456131164</c:v>
                </c:pt>
                <c:pt idx="10111">
                  <c:v>0.88701754385955667</c:v>
                </c:pt>
                <c:pt idx="10112">
                  <c:v>0.88710526315780269</c:v>
                </c:pt>
                <c:pt idx="10113">
                  <c:v>0.88719298245604816</c:v>
                </c:pt>
                <c:pt idx="10114">
                  <c:v>0.8872807017542933</c:v>
                </c:pt>
                <c:pt idx="10115">
                  <c:v>0.88736842105253899</c:v>
                </c:pt>
                <c:pt idx="10116">
                  <c:v>0.88745614035078457</c:v>
                </c:pt>
                <c:pt idx="10117">
                  <c:v>0.8875438596490306</c:v>
                </c:pt>
                <c:pt idx="10118">
                  <c:v>0.88763157894727607</c:v>
                </c:pt>
                <c:pt idx="10119">
                  <c:v>0.88771929824552165</c:v>
                </c:pt>
                <c:pt idx="10120">
                  <c:v>0.88780701754376756</c:v>
                </c:pt>
                <c:pt idx="10121">
                  <c:v>0.88789473684201281</c:v>
                </c:pt>
                <c:pt idx="10122">
                  <c:v>0.88798245614025839</c:v>
                </c:pt>
                <c:pt idx="10123">
                  <c:v>0.88807017543850431</c:v>
                </c:pt>
                <c:pt idx="10124">
                  <c:v>0.88815789473674922</c:v>
                </c:pt>
                <c:pt idx="10125">
                  <c:v>0.88824561403499558</c:v>
                </c:pt>
                <c:pt idx="10126">
                  <c:v>0.88833333333324049</c:v>
                </c:pt>
                <c:pt idx="10127">
                  <c:v>0.88842105263148685</c:v>
                </c:pt>
                <c:pt idx="10128">
                  <c:v>0.88850877192973154</c:v>
                </c:pt>
                <c:pt idx="10129">
                  <c:v>0.88859649122797746</c:v>
                </c:pt>
                <c:pt idx="10130">
                  <c:v>0.88868421052622304</c:v>
                </c:pt>
                <c:pt idx="10131">
                  <c:v>0.88877192982446851</c:v>
                </c:pt>
                <c:pt idx="10132">
                  <c:v>0.8888596491227142</c:v>
                </c:pt>
                <c:pt idx="10133">
                  <c:v>0.88894736842095956</c:v>
                </c:pt>
                <c:pt idx="10134">
                  <c:v>0.88903508771920536</c:v>
                </c:pt>
                <c:pt idx="10135">
                  <c:v>0.88912280701745061</c:v>
                </c:pt>
                <c:pt idx="10136">
                  <c:v>0.88921052631569653</c:v>
                </c:pt>
                <c:pt idx="10137">
                  <c:v>0.88929824561394211</c:v>
                </c:pt>
                <c:pt idx="10138">
                  <c:v>0.88938596491218758</c:v>
                </c:pt>
                <c:pt idx="10139">
                  <c:v>0.88947368421043327</c:v>
                </c:pt>
                <c:pt idx="10140">
                  <c:v>0.88956140350867885</c:v>
                </c:pt>
                <c:pt idx="10141">
                  <c:v>0.88964912280692443</c:v>
                </c:pt>
                <c:pt idx="10142">
                  <c:v>0.88973684210517034</c:v>
                </c:pt>
                <c:pt idx="10143">
                  <c:v>0.8898245614034157</c:v>
                </c:pt>
                <c:pt idx="10144">
                  <c:v>0.88991228070166029</c:v>
                </c:pt>
                <c:pt idx="10145">
                  <c:v>0.88999999999990653</c:v>
                </c:pt>
                <c:pt idx="10146">
                  <c:v>0.89008771929815234</c:v>
                </c:pt>
                <c:pt idx="10147">
                  <c:v>0.89017543859639825</c:v>
                </c:pt>
                <c:pt idx="10148">
                  <c:v>0.89026315789464316</c:v>
                </c:pt>
                <c:pt idx="10149">
                  <c:v>0.89035087719288941</c:v>
                </c:pt>
                <c:pt idx="10150">
                  <c:v>0.89043859649113466</c:v>
                </c:pt>
                <c:pt idx="10151">
                  <c:v>0.89052631578937991</c:v>
                </c:pt>
                <c:pt idx="10152">
                  <c:v>0.89061403508762549</c:v>
                </c:pt>
                <c:pt idx="10153">
                  <c:v>0.89070175438587185</c:v>
                </c:pt>
                <c:pt idx="10154">
                  <c:v>0.89078947368411765</c:v>
                </c:pt>
                <c:pt idx="10155">
                  <c:v>0.89087719298236256</c:v>
                </c:pt>
                <c:pt idx="10156">
                  <c:v>0.89096491228060815</c:v>
                </c:pt>
                <c:pt idx="10157">
                  <c:v>0.89105263157885373</c:v>
                </c:pt>
                <c:pt idx="10158">
                  <c:v>0.89114035087709931</c:v>
                </c:pt>
                <c:pt idx="10159">
                  <c:v>0.89122807017534489</c:v>
                </c:pt>
                <c:pt idx="10160">
                  <c:v>0.89131578947359069</c:v>
                </c:pt>
                <c:pt idx="10161">
                  <c:v>0.89140350877183538</c:v>
                </c:pt>
                <c:pt idx="10162">
                  <c:v>0.89149122807008163</c:v>
                </c:pt>
                <c:pt idx="10163">
                  <c:v>0.89157894736832721</c:v>
                </c:pt>
                <c:pt idx="10164">
                  <c:v>0.89166666666657313</c:v>
                </c:pt>
                <c:pt idx="10165">
                  <c:v>0.89175438596481837</c:v>
                </c:pt>
                <c:pt idx="10166">
                  <c:v>0.89184210526306396</c:v>
                </c:pt>
                <c:pt idx="10167">
                  <c:v>0.89192982456130965</c:v>
                </c:pt>
                <c:pt idx="10168">
                  <c:v>0.89201754385955478</c:v>
                </c:pt>
                <c:pt idx="10169">
                  <c:v>0.8921052631578007</c:v>
                </c:pt>
                <c:pt idx="10170">
                  <c:v>0.89219298245604628</c:v>
                </c:pt>
                <c:pt idx="10171">
                  <c:v>0.89228070175429142</c:v>
                </c:pt>
                <c:pt idx="10172">
                  <c:v>0.89236842105253711</c:v>
                </c:pt>
                <c:pt idx="10173">
                  <c:v>0.89245614035078269</c:v>
                </c:pt>
                <c:pt idx="10174">
                  <c:v>0.8925438596490286</c:v>
                </c:pt>
                <c:pt idx="10175">
                  <c:v>0.89263157894727418</c:v>
                </c:pt>
                <c:pt idx="10176">
                  <c:v>0.8927192982455201</c:v>
                </c:pt>
                <c:pt idx="10177">
                  <c:v>0.89280701754376579</c:v>
                </c:pt>
                <c:pt idx="10178">
                  <c:v>0.89289473684201093</c:v>
                </c:pt>
                <c:pt idx="10179">
                  <c:v>0.89298245614025651</c:v>
                </c:pt>
                <c:pt idx="10180">
                  <c:v>0.89307017543850242</c:v>
                </c:pt>
                <c:pt idx="10181">
                  <c:v>0.89315789473674756</c:v>
                </c:pt>
                <c:pt idx="10182">
                  <c:v>0.89324561403499381</c:v>
                </c:pt>
                <c:pt idx="10183">
                  <c:v>0.8933333333332385</c:v>
                </c:pt>
                <c:pt idx="10184">
                  <c:v>0.89342105263148486</c:v>
                </c:pt>
                <c:pt idx="10185">
                  <c:v>0.89350877192972966</c:v>
                </c:pt>
                <c:pt idx="10186">
                  <c:v>0.89359649122797558</c:v>
                </c:pt>
                <c:pt idx="10187">
                  <c:v>0.89368421052622149</c:v>
                </c:pt>
                <c:pt idx="10188">
                  <c:v>0.89377192982446652</c:v>
                </c:pt>
                <c:pt idx="10189">
                  <c:v>0.89385964912271232</c:v>
                </c:pt>
                <c:pt idx="10190">
                  <c:v>0.89394736842095757</c:v>
                </c:pt>
                <c:pt idx="10191">
                  <c:v>0.89403508771920348</c:v>
                </c:pt>
                <c:pt idx="10192">
                  <c:v>0.89412280701744906</c:v>
                </c:pt>
                <c:pt idx="10193">
                  <c:v>0.89421052631569453</c:v>
                </c:pt>
                <c:pt idx="10194">
                  <c:v>0.89429824561394022</c:v>
                </c:pt>
                <c:pt idx="10195">
                  <c:v>0.89438596491218558</c:v>
                </c:pt>
                <c:pt idx="10196">
                  <c:v>0.89447368421043139</c:v>
                </c:pt>
                <c:pt idx="10197">
                  <c:v>0.8945614035086773</c:v>
                </c:pt>
                <c:pt idx="10198">
                  <c:v>0.89464912280692255</c:v>
                </c:pt>
                <c:pt idx="10199">
                  <c:v>0.89473684210516813</c:v>
                </c:pt>
                <c:pt idx="10200">
                  <c:v>0.89482456140341371</c:v>
                </c:pt>
                <c:pt idx="10201">
                  <c:v>0.89491228070165851</c:v>
                </c:pt>
                <c:pt idx="10202">
                  <c:v>0.89499999999990487</c:v>
                </c:pt>
                <c:pt idx="10203">
                  <c:v>0.89508771929815045</c:v>
                </c:pt>
                <c:pt idx="10204">
                  <c:v>0.89517543859639648</c:v>
                </c:pt>
                <c:pt idx="10205">
                  <c:v>0.89526315789464117</c:v>
                </c:pt>
                <c:pt idx="10206">
                  <c:v>0.89535087719288753</c:v>
                </c:pt>
                <c:pt idx="10207">
                  <c:v>0.89543859649113278</c:v>
                </c:pt>
                <c:pt idx="10208">
                  <c:v>0.89552631578937836</c:v>
                </c:pt>
                <c:pt idx="10209">
                  <c:v>0.89561403508762361</c:v>
                </c:pt>
                <c:pt idx="10210">
                  <c:v>0.89570175438586963</c:v>
                </c:pt>
                <c:pt idx="10211">
                  <c:v>0.89578947368411577</c:v>
                </c:pt>
                <c:pt idx="10212">
                  <c:v>0.89587719298236057</c:v>
                </c:pt>
                <c:pt idx="10213">
                  <c:v>0.8959649122806066</c:v>
                </c:pt>
                <c:pt idx="10214">
                  <c:v>0.89605263157885184</c:v>
                </c:pt>
                <c:pt idx="10215">
                  <c:v>0.89614035087709742</c:v>
                </c:pt>
                <c:pt idx="10216">
                  <c:v>0.89622807017534301</c:v>
                </c:pt>
                <c:pt idx="10217">
                  <c:v>0.8963157894735887</c:v>
                </c:pt>
                <c:pt idx="10218">
                  <c:v>0.89640350877183372</c:v>
                </c:pt>
                <c:pt idx="10219">
                  <c:v>0.89649122807007975</c:v>
                </c:pt>
                <c:pt idx="10220">
                  <c:v>0.89657894736832533</c:v>
                </c:pt>
                <c:pt idx="10221">
                  <c:v>0.89666666666657124</c:v>
                </c:pt>
                <c:pt idx="10222">
                  <c:v>0.89675438596481649</c:v>
                </c:pt>
                <c:pt idx="10223">
                  <c:v>0.89684210526306207</c:v>
                </c:pt>
                <c:pt idx="10224">
                  <c:v>0.89692982456130765</c:v>
                </c:pt>
                <c:pt idx="10225">
                  <c:v>0.8970175438595529</c:v>
                </c:pt>
                <c:pt idx="10226">
                  <c:v>0.89710526315779882</c:v>
                </c:pt>
                <c:pt idx="10227">
                  <c:v>0.8971929824560444</c:v>
                </c:pt>
                <c:pt idx="10228">
                  <c:v>0.89728070175428964</c:v>
                </c:pt>
                <c:pt idx="10229">
                  <c:v>0.89736842105253556</c:v>
                </c:pt>
                <c:pt idx="10230">
                  <c:v>0.89745614035078081</c:v>
                </c:pt>
                <c:pt idx="10231">
                  <c:v>0.89754385964902672</c:v>
                </c:pt>
                <c:pt idx="10232">
                  <c:v>0.8976315789472723</c:v>
                </c:pt>
                <c:pt idx="10233">
                  <c:v>0.89771929824551822</c:v>
                </c:pt>
                <c:pt idx="10234">
                  <c:v>0.89780701754376391</c:v>
                </c:pt>
                <c:pt idx="10235">
                  <c:v>0.89789473684200904</c:v>
                </c:pt>
                <c:pt idx="10236">
                  <c:v>0.89798245614025451</c:v>
                </c:pt>
                <c:pt idx="10237">
                  <c:v>0.89807017543850054</c:v>
                </c:pt>
                <c:pt idx="10238">
                  <c:v>0.89815789473674557</c:v>
                </c:pt>
                <c:pt idx="10239">
                  <c:v>0.89824561403499192</c:v>
                </c:pt>
                <c:pt idx="10240">
                  <c:v>0.89833333333323662</c:v>
                </c:pt>
                <c:pt idx="10241">
                  <c:v>0.89842105263148309</c:v>
                </c:pt>
                <c:pt idx="10242">
                  <c:v>0.89850877192972778</c:v>
                </c:pt>
                <c:pt idx="10243">
                  <c:v>0.89859649122797358</c:v>
                </c:pt>
                <c:pt idx="10244">
                  <c:v>0.89868421052621961</c:v>
                </c:pt>
                <c:pt idx="10245">
                  <c:v>0.89877192982446452</c:v>
                </c:pt>
                <c:pt idx="10246">
                  <c:v>0.89885964912271044</c:v>
                </c:pt>
                <c:pt idx="10247">
                  <c:v>0.89894736842095568</c:v>
                </c:pt>
                <c:pt idx="10248">
                  <c:v>0.89903508771920149</c:v>
                </c:pt>
                <c:pt idx="10249">
                  <c:v>0.89912280701744718</c:v>
                </c:pt>
                <c:pt idx="10250">
                  <c:v>0.89921052631569276</c:v>
                </c:pt>
                <c:pt idx="10251">
                  <c:v>0.89929824561393834</c:v>
                </c:pt>
                <c:pt idx="10252">
                  <c:v>0.89938596491218359</c:v>
                </c:pt>
                <c:pt idx="10253">
                  <c:v>0.8994736842104295</c:v>
                </c:pt>
                <c:pt idx="10254">
                  <c:v>0.89956140350867542</c:v>
                </c:pt>
                <c:pt idx="10255">
                  <c:v>0.89964912280692066</c:v>
                </c:pt>
                <c:pt idx="10256">
                  <c:v>0.89973684210516625</c:v>
                </c:pt>
                <c:pt idx="10257">
                  <c:v>0.89982456140341183</c:v>
                </c:pt>
                <c:pt idx="10258">
                  <c:v>0.89991228070165674</c:v>
                </c:pt>
                <c:pt idx="10259">
                  <c:v>0.89999999999990299</c:v>
                </c:pt>
                <c:pt idx="10260">
                  <c:v>0.90008771929814868</c:v>
                </c:pt>
                <c:pt idx="10261">
                  <c:v>0.90017543859639471</c:v>
                </c:pt>
                <c:pt idx="10262">
                  <c:v>0.90026315789463929</c:v>
                </c:pt>
                <c:pt idx="10263">
                  <c:v>0.90035087719288565</c:v>
                </c:pt>
                <c:pt idx="10264">
                  <c:v>0.90043859649113089</c:v>
                </c:pt>
                <c:pt idx="10265">
                  <c:v>0.90052631578937647</c:v>
                </c:pt>
                <c:pt idx="10266">
                  <c:v>0.90061403508762206</c:v>
                </c:pt>
                <c:pt idx="10267">
                  <c:v>0.90070175438586764</c:v>
                </c:pt>
                <c:pt idx="10268">
                  <c:v>0.90078947368411388</c:v>
                </c:pt>
                <c:pt idx="10269">
                  <c:v>0.90087719298235858</c:v>
                </c:pt>
                <c:pt idx="10270">
                  <c:v>0.9009649122806046</c:v>
                </c:pt>
                <c:pt idx="10271">
                  <c:v>0.90105263157885029</c:v>
                </c:pt>
                <c:pt idx="10272">
                  <c:v>0.90114035087709554</c:v>
                </c:pt>
                <c:pt idx="10273">
                  <c:v>0.90122807017534112</c:v>
                </c:pt>
                <c:pt idx="10274">
                  <c:v>0.9013157894735867</c:v>
                </c:pt>
                <c:pt idx="10275">
                  <c:v>0.90140350877183195</c:v>
                </c:pt>
                <c:pt idx="10276">
                  <c:v>0.9014912280700782</c:v>
                </c:pt>
                <c:pt idx="10277">
                  <c:v>0.90157894736832345</c:v>
                </c:pt>
                <c:pt idx="10278">
                  <c:v>0.90166666666656903</c:v>
                </c:pt>
                <c:pt idx="10279">
                  <c:v>0.9017543859648145</c:v>
                </c:pt>
                <c:pt idx="10280">
                  <c:v>0.90184210526306019</c:v>
                </c:pt>
                <c:pt idx="10281">
                  <c:v>0.9019298245613061</c:v>
                </c:pt>
                <c:pt idx="10282">
                  <c:v>0.90201754385955102</c:v>
                </c:pt>
                <c:pt idx="10283">
                  <c:v>0.90210526315779693</c:v>
                </c:pt>
                <c:pt idx="10284">
                  <c:v>0.90219298245604251</c:v>
                </c:pt>
                <c:pt idx="10285">
                  <c:v>0.90228070175428776</c:v>
                </c:pt>
                <c:pt idx="10286">
                  <c:v>0.90236842105253356</c:v>
                </c:pt>
                <c:pt idx="10287">
                  <c:v>0.90245614035077926</c:v>
                </c:pt>
                <c:pt idx="10288">
                  <c:v>0.90254385964902484</c:v>
                </c:pt>
                <c:pt idx="10289">
                  <c:v>0.90263157894727042</c:v>
                </c:pt>
                <c:pt idx="10290">
                  <c:v>0.90271929824551633</c:v>
                </c:pt>
                <c:pt idx="10291">
                  <c:v>0.90280701754376202</c:v>
                </c:pt>
                <c:pt idx="10292">
                  <c:v>0.90289473684200749</c:v>
                </c:pt>
                <c:pt idx="10293">
                  <c:v>0.90298245614025252</c:v>
                </c:pt>
                <c:pt idx="10294">
                  <c:v>0.90307017543849866</c:v>
                </c:pt>
                <c:pt idx="10295">
                  <c:v>0.90315789473674357</c:v>
                </c:pt>
                <c:pt idx="10296">
                  <c:v>0.90324561403498993</c:v>
                </c:pt>
                <c:pt idx="10297">
                  <c:v>0.90333333333323507</c:v>
                </c:pt>
                <c:pt idx="10298">
                  <c:v>0.9034210526314812</c:v>
                </c:pt>
                <c:pt idx="10299">
                  <c:v>0.9035087719297259</c:v>
                </c:pt>
                <c:pt idx="10300">
                  <c:v>0.90359649122797159</c:v>
                </c:pt>
                <c:pt idx="10301">
                  <c:v>0.90368421052621761</c:v>
                </c:pt>
                <c:pt idx="10302">
                  <c:v>0.90377192982446297</c:v>
                </c:pt>
                <c:pt idx="10303">
                  <c:v>0.90385964912270855</c:v>
                </c:pt>
                <c:pt idx="10304">
                  <c:v>0.9039473684209538</c:v>
                </c:pt>
                <c:pt idx="10305">
                  <c:v>0.90403508771919971</c:v>
                </c:pt>
                <c:pt idx="10306">
                  <c:v>0.9041228070174453</c:v>
                </c:pt>
                <c:pt idx="10307">
                  <c:v>0.90421052631569088</c:v>
                </c:pt>
                <c:pt idx="10308">
                  <c:v>0.90429824561393668</c:v>
                </c:pt>
                <c:pt idx="10309">
                  <c:v>0.90438596491218171</c:v>
                </c:pt>
                <c:pt idx="10310">
                  <c:v>0.90447368421042751</c:v>
                </c:pt>
                <c:pt idx="10311">
                  <c:v>0.90456140350867353</c:v>
                </c:pt>
                <c:pt idx="10312">
                  <c:v>0.90464912280691878</c:v>
                </c:pt>
                <c:pt idx="10313">
                  <c:v>0.9047368421051647</c:v>
                </c:pt>
                <c:pt idx="10314">
                  <c:v>0.90482456140340994</c:v>
                </c:pt>
                <c:pt idx="10315">
                  <c:v>0.90491228070165486</c:v>
                </c:pt>
                <c:pt idx="10316">
                  <c:v>0.90499999999990111</c:v>
                </c:pt>
                <c:pt idx="10317">
                  <c:v>0.90508771929814669</c:v>
                </c:pt>
                <c:pt idx="10318">
                  <c:v>0.90517543859639282</c:v>
                </c:pt>
                <c:pt idx="10319">
                  <c:v>0.90526315789463729</c:v>
                </c:pt>
                <c:pt idx="10320">
                  <c:v>0.90535087719288365</c:v>
                </c:pt>
                <c:pt idx="10321">
                  <c:v>0.90543859649112901</c:v>
                </c:pt>
                <c:pt idx="10322">
                  <c:v>0.90552631578937459</c:v>
                </c:pt>
                <c:pt idx="10323">
                  <c:v>0.90561403508762017</c:v>
                </c:pt>
                <c:pt idx="10324">
                  <c:v>0.90570175438586575</c:v>
                </c:pt>
                <c:pt idx="10325">
                  <c:v>0.90578947368411211</c:v>
                </c:pt>
                <c:pt idx="10326">
                  <c:v>0.90587719298235658</c:v>
                </c:pt>
                <c:pt idx="10327">
                  <c:v>0.90596491228060261</c:v>
                </c:pt>
                <c:pt idx="10328">
                  <c:v>0.90605263157884841</c:v>
                </c:pt>
                <c:pt idx="10329">
                  <c:v>0.90614035087709366</c:v>
                </c:pt>
                <c:pt idx="10330">
                  <c:v>0.90622807017533924</c:v>
                </c:pt>
                <c:pt idx="10331">
                  <c:v>0.90631578947358482</c:v>
                </c:pt>
                <c:pt idx="10332">
                  <c:v>0.90640350877183007</c:v>
                </c:pt>
                <c:pt idx="10333">
                  <c:v>0.90649122807007632</c:v>
                </c:pt>
                <c:pt idx="10334">
                  <c:v>0.90657894736832167</c:v>
                </c:pt>
                <c:pt idx="10335">
                  <c:v>0.90666666666656714</c:v>
                </c:pt>
                <c:pt idx="10336">
                  <c:v>0.9067543859648125</c:v>
                </c:pt>
                <c:pt idx="10337">
                  <c:v>0.90684210526305831</c:v>
                </c:pt>
                <c:pt idx="10338">
                  <c:v>0.90692982456130422</c:v>
                </c:pt>
                <c:pt idx="10339">
                  <c:v>0.90701754385954947</c:v>
                </c:pt>
                <c:pt idx="10340">
                  <c:v>0.90710526315779505</c:v>
                </c:pt>
                <c:pt idx="10341">
                  <c:v>0.90719298245604052</c:v>
                </c:pt>
                <c:pt idx="10342">
                  <c:v>0.90728070175428588</c:v>
                </c:pt>
                <c:pt idx="10343">
                  <c:v>0.90736842105253157</c:v>
                </c:pt>
                <c:pt idx="10344">
                  <c:v>0.90745614035077737</c:v>
                </c:pt>
                <c:pt idx="10345">
                  <c:v>0.90754385964902295</c:v>
                </c:pt>
                <c:pt idx="10346">
                  <c:v>0.9076315789472682</c:v>
                </c:pt>
                <c:pt idx="10347">
                  <c:v>0.90771929824551445</c:v>
                </c:pt>
                <c:pt idx="10348">
                  <c:v>0.90780701754376003</c:v>
                </c:pt>
                <c:pt idx="10349">
                  <c:v>0.90789473684200561</c:v>
                </c:pt>
                <c:pt idx="10350">
                  <c:v>0.90798245614025086</c:v>
                </c:pt>
                <c:pt idx="10351">
                  <c:v>0.90807017543849677</c:v>
                </c:pt>
                <c:pt idx="10352">
                  <c:v>0.90815789473674169</c:v>
                </c:pt>
                <c:pt idx="10353">
                  <c:v>0.90824561403498794</c:v>
                </c:pt>
                <c:pt idx="10354">
                  <c:v>0.90833333333323318</c:v>
                </c:pt>
                <c:pt idx="10355">
                  <c:v>0.90842105263147943</c:v>
                </c:pt>
                <c:pt idx="10356">
                  <c:v>0.90850877192972401</c:v>
                </c:pt>
                <c:pt idx="10357">
                  <c:v>0.90859649122796937</c:v>
                </c:pt>
                <c:pt idx="10358">
                  <c:v>0.90868421052621562</c:v>
                </c:pt>
                <c:pt idx="10359">
                  <c:v>0.90877192982446109</c:v>
                </c:pt>
                <c:pt idx="10360">
                  <c:v>0.90885964912270667</c:v>
                </c:pt>
                <c:pt idx="10361">
                  <c:v>0.90894736842095192</c:v>
                </c:pt>
                <c:pt idx="10362">
                  <c:v>0.90903508771919783</c:v>
                </c:pt>
                <c:pt idx="10363">
                  <c:v>0.90912280701744341</c:v>
                </c:pt>
                <c:pt idx="10364">
                  <c:v>0.90921052631568899</c:v>
                </c:pt>
                <c:pt idx="10365">
                  <c:v>0.90929824561393469</c:v>
                </c:pt>
                <c:pt idx="10366">
                  <c:v>0.90938596491218016</c:v>
                </c:pt>
                <c:pt idx="10367">
                  <c:v>0.90947368421042551</c:v>
                </c:pt>
                <c:pt idx="10368">
                  <c:v>0.90956140350867165</c:v>
                </c:pt>
                <c:pt idx="10369">
                  <c:v>0.9096491228069169</c:v>
                </c:pt>
                <c:pt idx="10370">
                  <c:v>0.9097368421051627</c:v>
                </c:pt>
                <c:pt idx="10371">
                  <c:v>0.90982456140340839</c:v>
                </c:pt>
                <c:pt idx="10372">
                  <c:v>0.90991228070165286</c:v>
                </c:pt>
                <c:pt idx="10373">
                  <c:v>0.90999999999989956</c:v>
                </c:pt>
                <c:pt idx="10374">
                  <c:v>0.9100877192981448</c:v>
                </c:pt>
                <c:pt idx="10375">
                  <c:v>0.91017543859639083</c:v>
                </c:pt>
                <c:pt idx="10376">
                  <c:v>0.91026315789463541</c:v>
                </c:pt>
                <c:pt idx="10377">
                  <c:v>0.91035087719288188</c:v>
                </c:pt>
                <c:pt idx="10378">
                  <c:v>0.91043859649112713</c:v>
                </c:pt>
                <c:pt idx="10379">
                  <c:v>0.91052631578937249</c:v>
                </c:pt>
                <c:pt idx="10380">
                  <c:v>0.91061403508761829</c:v>
                </c:pt>
                <c:pt idx="10381">
                  <c:v>0.9107017543858642</c:v>
                </c:pt>
                <c:pt idx="10382">
                  <c:v>0.91078947368411012</c:v>
                </c:pt>
                <c:pt idx="10383">
                  <c:v>0.9108771929823547</c:v>
                </c:pt>
                <c:pt idx="10384">
                  <c:v>0.91096491228060061</c:v>
                </c:pt>
                <c:pt idx="10385">
                  <c:v>0.91105263157884653</c:v>
                </c:pt>
                <c:pt idx="10386">
                  <c:v>0.91114035087709178</c:v>
                </c:pt>
                <c:pt idx="10387">
                  <c:v>0.91122807017533769</c:v>
                </c:pt>
                <c:pt idx="10388">
                  <c:v>0.91131578947358294</c:v>
                </c:pt>
                <c:pt idx="10389">
                  <c:v>0.91140350877182819</c:v>
                </c:pt>
                <c:pt idx="10390">
                  <c:v>0.91149122807007443</c:v>
                </c:pt>
                <c:pt idx="10391">
                  <c:v>0.91157894736831968</c:v>
                </c:pt>
                <c:pt idx="10392">
                  <c:v>0.91166666666656559</c:v>
                </c:pt>
                <c:pt idx="10393">
                  <c:v>0.91175438596481051</c:v>
                </c:pt>
                <c:pt idx="10394">
                  <c:v>0.91184210526305642</c:v>
                </c:pt>
                <c:pt idx="10395">
                  <c:v>0.91192982456130234</c:v>
                </c:pt>
                <c:pt idx="10396">
                  <c:v>0.91201754385954759</c:v>
                </c:pt>
                <c:pt idx="10397">
                  <c:v>0.9121052631577935</c:v>
                </c:pt>
                <c:pt idx="10398">
                  <c:v>0.91219298245603853</c:v>
                </c:pt>
                <c:pt idx="10399">
                  <c:v>0.912280701754284</c:v>
                </c:pt>
                <c:pt idx="10400">
                  <c:v>0.91236842105252958</c:v>
                </c:pt>
                <c:pt idx="10401">
                  <c:v>0.91245614035077549</c:v>
                </c:pt>
                <c:pt idx="10402">
                  <c:v>0.9125438596490214</c:v>
                </c:pt>
                <c:pt idx="10403">
                  <c:v>0.91263157894726621</c:v>
                </c:pt>
                <c:pt idx="10404">
                  <c:v>0.91271929824551268</c:v>
                </c:pt>
                <c:pt idx="10405">
                  <c:v>0.91280701754375815</c:v>
                </c:pt>
                <c:pt idx="10406">
                  <c:v>0.91289473684200362</c:v>
                </c:pt>
                <c:pt idx="10407">
                  <c:v>0.91298245614024898</c:v>
                </c:pt>
                <c:pt idx="10408">
                  <c:v>0.913070175438495</c:v>
                </c:pt>
                <c:pt idx="10409">
                  <c:v>0.91315789473673981</c:v>
                </c:pt>
                <c:pt idx="10410">
                  <c:v>0.91324561403498605</c:v>
                </c:pt>
                <c:pt idx="10411">
                  <c:v>0.9133333333332313</c:v>
                </c:pt>
                <c:pt idx="10412">
                  <c:v>0.91342105263147755</c:v>
                </c:pt>
                <c:pt idx="10413">
                  <c:v>0.91350877192972246</c:v>
                </c:pt>
                <c:pt idx="10414">
                  <c:v>0.91359649122796738</c:v>
                </c:pt>
                <c:pt idx="10415">
                  <c:v>0.91368421052621362</c:v>
                </c:pt>
                <c:pt idx="10416">
                  <c:v>0.91377192982445921</c:v>
                </c:pt>
                <c:pt idx="10417">
                  <c:v>0.91385964912270479</c:v>
                </c:pt>
                <c:pt idx="10418">
                  <c:v>0.91394736842095037</c:v>
                </c:pt>
                <c:pt idx="10419">
                  <c:v>0.91403508771919595</c:v>
                </c:pt>
                <c:pt idx="10420">
                  <c:v>0.91412280701744153</c:v>
                </c:pt>
                <c:pt idx="10421">
                  <c:v>0.91421052631568711</c:v>
                </c:pt>
                <c:pt idx="10422">
                  <c:v>0.91429824561393269</c:v>
                </c:pt>
                <c:pt idx="10423">
                  <c:v>0.91438596491217827</c:v>
                </c:pt>
                <c:pt idx="10424">
                  <c:v>0.91447368421042352</c:v>
                </c:pt>
                <c:pt idx="10425">
                  <c:v>0.91456140350866943</c:v>
                </c:pt>
                <c:pt idx="10426">
                  <c:v>0.91464912280691502</c:v>
                </c:pt>
                <c:pt idx="10427">
                  <c:v>0.9147368421051606</c:v>
                </c:pt>
                <c:pt idx="10428">
                  <c:v>0.91482456140340651</c:v>
                </c:pt>
                <c:pt idx="10429">
                  <c:v>0.91491228070165109</c:v>
                </c:pt>
                <c:pt idx="10430">
                  <c:v>0.91499999999989778</c:v>
                </c:pt>
                <c:pt idx="10431">
                  <c:v>0.91508771929814292</c:v>
                </c:pt>
                <c:pt idx="10432">
                  <c:v>0.91517543859638895</c:v>
                </c:pt>
                <c:pt idx="10433">
                  <c:v>0.91526315789463375</c:v>
                </c:pt>
                <c:pt idx="10434">
                  <c:v>0.91535087719288</c:v>
                </c:pt>
                <c:pt idx="10435">
                  <c:v>0.91543859649112524</c:v>
                </c:pt>
                <c:pt idx="10436">
                  <c:v>0.91552631578937049</c:v>
                </c:pt>
                <c:pt idx="10437">
                  <c:v>0.91561403508761641</c:v>
                </c:pt>
                <c:pt idx="10438">
                  <c:v>0.91570175438586232</c:v>
                </c:pt>
                <c:pt idx="10439">
                  <c:v>0.91578947368410835</c:v>
                </c:pt>
                <c:pt idx="10440">
                  <c:v>0.91587719298235282</c:v>
                </c:pt>
                <c:pt idx="10441">
                  <c:v>0.91596491228059906</c:v>
                </c:pt>
                <c:pt idx="10442">
                  <c:v>0.91605263157884464</c:v>
                </c:pt>
                <c:pt idx="10443">
                  <c:v>0.91614035087708989</c:v>
                </c:pt>
                <c:pt idx="10444">
                  <c:v>0.9162280701753357</c:v>
                </c:pt>
                <c:pt idx="10445">
                  <c:v>0.91631578947358105</c:v>
                </c:pt>
                <c:pt idx="10446">
                  <c:v>0.91640350877182619</c:v>
                </c:pt>
                <c:pt idx="10447">
                  <c:v>0.91649122807007255</c:v>
                </c:pt>
                <c:pt idx="10448">
                  <c:v>0.9165789473683178</c:v>
                </c:pt>
                <c:pt idx="10449">
                  <c:v>0.9166666666665636</c:v>
                </c:pt>
                <c:pt idx="10450">
                  <c:v>0.91675438596480896</c:v>
                </c:pt>
                <c:pt idx="10451">
                  <c:v>0.91684210526305454</c:v>
                </c:pt>
                <c:pt idx="10452">
                  <c:v>0.91692982456130045</c:v>
                </c:pt>
                <c:pt idx="10453">
                  <c:v>0.91701754385954559</c:v>
                </c:pt>
                <c:pt idx="10454">
                  <c:v>0.91710526315779162</c:v>
                </c:pt>
                <c:pt idx="10455">
                  <c:v>0.91719298245603686</c:v>
                </c:pt>
                <c:pt idx="10456">
                  <c:v>0.91728070175428211</c:v>
                </c:pt>
                <c:pt idx="10457">
                  <c:v>0.91736842105252769</c:v>
                </c:pt>
                <c:pt idx="10458">
                  <c:v>0.9174561403507735</c:v>
                </c:pt>
                <c:pt idx="10459">
                  <c:v>0.91754385964901952</c:v>
                </c:pt>
                <c:pt idx="10460">
                  <c:v>0.91763157894726444</c:v>
                </c:pt>
                <c:pt idx="10461">
                  <c:v>0.9177192982455108</c:v>
                </c:pt>
                <c:pt idx="10462">
                  <c:v>0.91780701754375626</c:v>
                </c:pt>
                <c:pt idx="10463">
                  <c:v>0.91789473684200162</c:v>
                </c:pt>
                <c:pt idx="10464">
                  <c:v>0.91798245614024709</c:v>
                </c:pt>
                <c:pt idx="10465">
                  <c:v>0.91807017543849301</c:v>
                </c:pt>
                <c:pt idx="10466">
                  <c:v>0.91815789473673826</c:v>
                </c:pt>
                <c:pt idx="10467">
                  <c:v>0.91824561403498428</c:v>
                </c:pt>
                <c:pt idx="10468">
                  <c:v>0.91833333333322942</c:v>
                </c:pt>
                <c:pt idx="10469">
                  <c:v>0.91842105263147567</c:v>
                </c:pt>
                <c:pt idx="10470">
                  <c:v>0.91850877192972058</c:v>
                </c:pt>
                <c:pt idx="10471">
                  <c:v>0.91859649122796561</c:v>
                </c:pt>
                <c:pt idx="10472">
                  <c:v>0.91868421052621174</c:v>
                </c:pt>
                <c:pt idx="10473">
                  <c:v>0.91877192982445732</c:v>
                </c:pt>
                <c:pt idx="10474">
                  <c:v>0.9188596491227029</c:v>
                </c:pt>
                <c:pt idx="10475">
                  <c:v>0.91894736842094848</c:v>
                </c:pt>
                <c:pt idx="10476">
                  <c:v>0.9190350877191944</c:v>
                </c:pt>
                <c:pt idx="10477">
                  <c:v>0.91912280701743954</c:v>
                </c:pt>
                <c:pt idx="10478">
                  <c:v>0.91921052631568523</c:v>
                </c:pt>
                <c:pt idx="10479">
                  <c:v>0.91929824561393081</c:v>
                </c:pt>
                <c:pt idx="10480">
                  <c:v>0.91938596491217639</c:v>
                </c:pt>
                <c:pt idx="10481">
                  <c:v>0.91947368421042197</c:v>
                </c:pt>
                <c:pt idx="10482">
                  <c:v>0.91956140350866755</c:v>
                </c:pt>
                <c:pt idx="10483">
                  <c:v>0.91964912280691313</c:v>
                </c:pt>
                <c:pt idx="10484">
                  <c:v>0.91973684210515871</c:v>
                </c:pt>
                <c:pt idx="10485">
                  <c:v>0.91982456140340463</c:v>
                </c:pt>
                <c:pt idx="10486">
                  <c:v>0.9199122807016491</c:v>
                </c:pt>
                <c:pt idx="10487">
                  <c:v>0.9199999999998959</c:v>
                </c:pt>
                <c:pt idx="10488">
                  <c:v>0.92008771929814104</c:v>
                </c:pt>
                <c:pt idx="10489">
                  <c:v>0.92017543859638695</c:v>
                </c:pt>
                <c:pt idx="10490">
                  <c:v>0.92026315789463187</c:v>
                </c:pt>
                <c:pt idx="10491">
                  <c:v>0.92035087719287811</c:v>
                </c:pt>
                <c:pt idx="10492">
                  <c:v>0.9204385964911237</c:v>
                </c:pt>
                <c:pt idx="10493">
                  <c:v>0.92052631578936839</c:v>
                </c:pt>
                <c:pt idx="10494">
                  <c:v>0.92061403508761452</c:v>
                </c:pt>
                <c:pt idx="10495">
                  <c:v>0.92070175438586044</c:v>
                </c:pt>
                <c:pt idx="10496">
                  <c:v>0.92078947368410635</c:v>
                </c:pt>
                <c:pt idx="10497">
                  <c:v>0.92087719298235127</c:v>
                </c:pt>
                <c:pt idx="10498">
                  <c:v>0.9209649122805974</c:v>
                </c:pt>
                <c:pt idx="10499">
                  <c:v>0.92105263157884265</c:v>
                </c:pt>
                <c:pt idx="10500">
                  <c:v>0.92114035087708801</c:v>
                </c:pt>
                <c:pt idx="10501">
                  <c:v>0.9212280701753337</c:v>
                </c:pt>
                <c:pt idx="10502">
                  <c:v>0.92131578947357951</c:v>
                </c:pt>
                <c:pt idx="10503">
                  <c:v>0.92140350877182431</c:v>
                </c:pt>
                <c:pt idx="10504">
                  <c:v>0.92149122807007078</c:v>
                </c:pt>
                <c:pt idx="10505">
                  <c:v>0.92157894736831591</c:v>
                </c:pt>
                <c:pt idx="10506">
                  <c:v>0.92166666666656161</c:v>
                </c:pt>
                <c:pt idx="10507">
                  <c:v>0.92175438596480708</c:v>
                </c:pt>
                <c:pt idx="10508">
                  <c:v>0.92184210526305266</c:v>
                </c:pt>
                <c:pt idx="10509">
                  <c:v>0.92192982456129868</c:v>
                </c:pt>
                <c:pt idx="10510">
                  <c:v>0.92201754385954349</c:v>
                </c:pt>
                <c:pt idx="10511">
                  <c:v>0.92210526315778962</c:v>
                </c:pt>
                <c:pt idx="10512">
                  <c:v>0.92219298245603498</c:v>
                </c:pt>
                <c:pt idx="10513">
                  <c:v>0.92228070175428056</c:v>
                </c:pt>
                <c:pt idx="10514">
                  <c:v>0.92236842105252581</c:v>
                </c:pt>
                <c:pt idx="10515">
                  <c:v>0.9224561403507715</c:v>
                </c:pt>
                <c:pt idx="10516">
                  <c:v>0.92254385964901764</c:v>
                </c:pt>
                <c:pt idx="10517">
                  <c:v>0.92263157894726255</c:v>
                </c:pt>
                <c:pt idx="10518">
                  <c:v>0.92271929824550891</c:v>
                </c:pt>
                <c:pt idx="10519">
                  <c:v>0.9228070175437546</c:v>
                </c:pt>
                <c:pt idx="10520">
                  <c:v>0.92289473684199963</c:v>
                </c:pt>
                <c:pt idx="10521">
                  <c:v>0.92298245614024521</c:v>
                </c:pt>
                <c:pt idx="10522">
                  <c:v>0.92307017543849113</c:v>
                </c:pt>
                <c:pt idx="10523">
                  <c:v>0.92315789473673637</c:v>
                </c:pt>
                <c:pt idx="10524">
                  <c:v>0.92324561403498251</c:v>
                </c:pt>
                <c:pt idx="10525">
                  <c:v>0.92333333333322754</c:v>
                </c:pt>
                <c:pt idx="10526">
                  <c:v>0.92342105263147389</c:v>
                </c:pt>
                <c:pt idx="10527">
                  <c:v>0.92350877192971859</c:v>
                </c:pt>
                <c:pt idx="10528">
                  <c:v>0.92359649122796394</c:v>
                </c:pt>
                <c:pt idx="10529">
                  <c:v>0.92368421052621019</c:v>
                </c:pt>
                <c:pt idx="10530">
                  <c:v>0.92377192982445544</c:v>
                </c:pt>
                <c:pt idx="10531">
                  <c:v>0.92385964912270102</c:v>
                </c:pt>
                <c:pt idx="10532">
                  <c:v>0.92394736842094649</c:v>
                </c:pt>
                <c:pt idx="10533">
                  <c:v>0.92403508771919252</c:v>
                </c:pt>
                <c:pt idx="10534">
                  <c:v>0.92412280701743776</c:v>
                </c:pt>
                <c:pt idx="10535">
                  <c:v>0.92421052631568335</c:v>
                </c:pt>
                <c:pt idx="10536">
                  <c:v>0.92429824561392893</c:v>
                </c:pt>
                <c:pt idx="10537">
                  <c:v>0.92438596491217451</c:v>
                </c:pt>
                <c:pt idx="10538">
                  <c:v>0.92447368421042009</c:v>
                </c:pt>
                <c:pt idx="10539">
                  <c:v>0.92456140350866567</c:v>
                </c:pt>
                <c:pt idx="10540">
                  <c:v>0.92464912280691125</c:v>
                </c:pt>
                <c:pt idx="10541">
                  <c:v>0.92473684210515683</c:v>
                </c:pt>
                <c:pt idx="10542">
                  <c:v>0.92482456140340263</c:v>
                </c:pt>
                <c:pt idx="10543">
                  <c:v>0.92491228070164733</c:v>
                </c:pt>
                <c:pt idx="10544">
                  <c:v>0.92499999999989402</c:v>
                </c:pt>
                <c:pt idx="10545">
                  <c:v>0.92508771929813949</c:v>
                </c:pt>
                <c:pt idx="10546">
                  <c:v>0.92517543859638518</c:v>
                </c:pt>
                <c:pt idx="10547">
                  <c:v>0.92526315789462998</c:v>
                </c:pt>
                <c:pt idx="10548">
                  <c:v>0.92535087719287623</c:v>
                </c:pt>
                <c:pt idx="10549">
                  <c:v>0.9254385964911217</c:v>
                </c:pt>
                <c:pt idx="10550">
                  <c:v>0.9255263157893665</c:v>
                </c:pt>
                <c:pt idx="10551">
                  <c:v>0.92561403508761253</c:v>
                </c:pt>
                <c:pt idx="10552">
                  <c:v>0.92570175438585856</c:v>
                </c:pt>
                <c:pt idx="10553">
                  <c:v>0.92578947368410447</c:v>
                </c:pt>
                <c:pt idx="10554">
                  <c:v>0.92587719298234938</c:v>
                </c:pt>
                <c:pt idx="10555">
                  <c:v>0.92596491228059563</c:v>
                </c:pt>
                <c:pt idx="10556">
                  <c:v>0.92605263157884088</c:v>
                </c:pt>
                <c:pt idx="10557">
                  <c:v>0.92614035087708613</c:v>
                </c:pt>
                <c:pt idx="10558">
                  <c:v>0.92622807017533171</c:v>
                </c:pt>
                <c:pt idx="10559">
                  <c:v>0.92631578947357762</c:v>
                </c:pt>
                <c:pt idx="10560">
                  <c:v>0.92640350877182243</c:v>
                </c:pt>
                <c:pt idx="10561">
                  <c:v>0.92649122807006845</c:v>
                </c:pt>
                <c:pt idx="10562">
                  <c:v>0.92657894736831403</c:v>
                </c:pt>
                <c:pt idx="10563">
                  <c:v>0.92666666666655961</c:v>
                </c:pt>
                <c:pt idx="10564">
                  <c:v>0.92675438596480519</c:v>
                </c:pt>
                <c:pt idx="10565">
                  <c:v>0.92684210526305078</c:v>
                </c:pt>
                <c:pt idx="10566">
                  <c:v>0.92692982456129691</c:v>
                </c:pt>
                <c:pt idx="10567">
                  <c:v>0.9270175438595416</c:v>
                </c:pt>
                <c:pt idx="10568">
                  <c:v>0.92710526315778763</c:v>
                </c:pt>
                <c:pt idx="10569">
                  <c:v>0.9271929824560331</c:v>
                </c:pt>
                <c:pt idx="10570">
                  <c:v>0.92728070175427857</c:v>
                </c:pt>
                <c:pt idx="10571">
                  <c:v>0.92736842105252426</c:v>
                </c:pt>
                <c:pt idx="10572">
                  <c:v>0.92745614035076929</c:v>
                </c:pt>
                <c:pt idx="10573">
                  <c:v>0.92754385964901565</c:v>
                </c:pt>
                <c:pt idx="10574">
                  <c:v>0.92763157894726067</c:v>
                </c:pt>
                <c:pt idx="10575">
                  <c:v>0.92771929824550703</c:v>
                </c:pt>
                <c:pt idx="10576">
                  <c:v>0.92780701754375272</c:v>
                </c:pt>
                <c:pt idx="10577">
                  <c:v>0.92789473684199775</c:v>
                </c:pt>
                <c:pt idx="10578">
                  <c:v>0.92798245614024333</c:v>
                </c:pt>
                <c:pt idx="10579">
                  <c:v>0.92807017543848924</c:v>
                </c:pt>
                <c:pt idx="10580">
                  <c:v>0.92815789473673449</c:v>
                </c:pt>
                <c:pt idx="10581">
                  <c:v>0.92824561403498074</c:v>
                </c:pt>
                <c:pt idx="10582">
                  <c:v>0.92833333333322554</c:v>
                </c:pt>
                <c:pt idx="10583">
                  <c:v>0.92842105263147201</c:v>
                </c:pt>
                <c:pt idx="10584">
                  <c:v>0.92850877192971659</c:v>
                </c:pt>
                <c:pt idx="10585">
                  <c:v>0.92859649122796206</c:v>
                </c:pt>
                <c:pt idx="10586">
                  <c:v>0.92868421052620831</c:v>
                </c:pt>
                <c:pt idx="10587">
                  <c:v>0.92877192982445367</c:v>
                </c:pt>
                <c:pt idx="10588">
                  <c:v>0.92885964912269914</c:v>
                </c:pt>
                <c:pt idx="10589">
                  <c:v>0.9289473684209445</c:v>
                </c:pt>
                <c:pt idx="10590">
                  <c:v>0.92903508771919063</c:v>
                </c:pt>
                <c:pt idx="10591">
                  <c:v>0.92912280701743588</c:v>
                </c:pt>
                <c:pt idx="10592">
                  <c:v>0.92921052631568168</c:v>
                </c:pt>
                <c:pt idx="10593">
                  <c:v>0.92929824561392704</c:v>
                </c:pt>
                <c:pt idx="10594">
                  <c:v>0.92938596491217251</c:v>
                </c:pt>
                <c:pt idx="10595">
                  <c:v>0.92947368421041821</c:v>
                </c:pt>
                <c:pt idx="10596">
                  <c:v>0.92956140350866379</c:v>
                </c:pt>
                <c:pt idx="10597">
                  <c:v>0.9296491228069097</c:v>
                </c:pt>
                <c:pt idx="10598">
                  <c:v>0.92973684210515495</c:v>
                </c:pt>
                <c:pt idx="10599">
                  <c:v>0.92982456140340064</c:v>
                </c:pt>
                <c:pt idx="10600">
                  <c:v>0.92991228070164544</c:v>
                </c:pt>
                <c:pt idx="10601">
                  <c:v>0.92999999999989202</c:v>
                </c:pt>
                <c:pt idx="10602">
                  <c:v>0.93008771929813761</c:v>
                </c:pt>
                <c:pt idx="10603">
                  <c:v>0.93017543859638341</c:v>
                </c:pt>
                <c:pt idx="10604">
                  <c:v>0.9302631578946281</c:v>
                </c:pt>
                <c:pt idx="10605">
                  <c:v>0.93035087719287435</c:v>
                </c:pt>
                <c:pt idx="10606">
                  <c:v>0.9304385964911196</c:v>
                </c:pt>
                <c:pt idx="10607">
                  <c:v>0.93052631578936484</c:v>
                </c:pt>
                <c:pt idx="10608">
                  <c:v>0.93061403508761076</c:v>
                </c:pt>
                <c:pt idx="10609">
                  <c:v>0.93070175438585678</c:v>
                </c:pt>
                <c:pt idx="10610">
                  <c:v>0.9307894736841027</c:v>
                </c:pt>
                <c:pt idx="10611">
                  <c:v>0.9308771929823475</c:v>
                </c:pt>
                <c:pt idx="10612">
                  <c:v>0.93096491228059375</c:v>
                </c:pt>
                <c:pt idx="10613">
                  <c:v>0.931052631578839</c:v>
                </c:pt>
                <c:pt idx="10614">
                  <c:v>0.93114035087708424</c:v>
                </c:pt>
                <c:pt idx="10615">
                  <c:v>0.93122807017532983</c:v>
                </c:pt>
                <c:pt idx="10616">
                  <c:v>0.93131578947357563</c:v>
                </c:pt>
                <c:pt idx="10617">
                  <c:v>0.93140350877182065</c:v>
                </c:pt>
                <c:pt idx="10618">
                  <c:v>0.93149122807006668</c:v>
                </c:pt>
                <c:pt idx="10619">
                  <c:v>0.93157894736831215</c:v>
                </c:pt>
                <c:pt idx="10620">
                  <c:v>0.93166666666655773</c:v>
                </c:pt>
                <c:pt idx="10621">
                  <c:v>0.93175438596480331</c:v>
                </c:pt>
                <c:pt idx="10622">
                  <c:v>0.93184210526304889</c:v>
                </c:pt>
                <c:pt idx="10623">
                  <c:v>0.93192982456129492</c:v>
                </c:pt>
                <c:pt idx="10624">
                  <c:v>0.93201754385953972</c:v>
                </c:pt>
                <c:pt idx="10625">
                  <c:v>0.93210526315778564</c:v>
                </c:pt>
                <c:pt idx="10626">
                  <c:v>0.93219298245603122</c:v>
                </c:pt>
                <c:pt idx="10627">
                  <c:v>0.93228070175427658</c:v>
                </c:pt>
                <c:pt idx="10628">
                  <c:v>0.93236842105252238</c:v>
                </c:pt>
                <c:pt idx="10629">
                  <c:v>0.9324561403507674</c:v>
                </c:pt>
                <c:pt idx="10630">
                  <c:v>0.93254385964901365</c:v>
                </c:pt>
                <c:pt idx="10631">
                  <c:v>0.93263157894725879</c:v>
                </c:pt>
                <c:pt idx="10632">
                  <c:v>0.93271929824550504</c:v>
                </c:pt>
                <c:pt idx="10633">
                  <c:v>0.93280701754375084</c:v>
                </c:pt>
                <c:pt idx="10634">
                  <c:v>0.9328947368419962</c:v>
                </c:pt>
                <c:pt idx="10635">
                  <c:v>0.93298245614024145</c:v>
                </c:pt>
                <c:pt idx="10636">
                  <c:v>0.93307017543848736</c:v>
                </c:pt>
                <c:pt idx="10637">
                  <c:v>0.9331578947367325</c:v>
                </c:pt>
                <c:pt idx="10638">
                  <c:v>0.93324561403497874</c:v>
                </c:pt>
                <c:pt idx="10639">
                  <c:v>0.93333333333322377</c:v>
                </c:pt>
                <c:pt idx="10640">
                  <c:v>0.93342105263146979</c:v>
                </c:pt>
                <c:pt idx="10641">
                  <c:v>0.9335087719297146</c:v>
                </c:pt>
                <c:pt idx="10642">
                  <c:v>0.93359649122796018</c:v>
                </c:pt>
                <c:pt idx="10643">
                  <c:v>0.93368421052620643</c:v>
                </c:pt>
                <c:pt idx="10644">
                  <c:v>0.93377192982445167</c:v>
                </c:pt>
                <c:pt idx="10645">
                  <c:v>0.93385964912269759</c:v>
                </c:pt>
                <c:pt idx="10646">
                  <c:v>0.9339473684209425</c:v>
                </c:pt>
                <c:pt idx="10647">
                  <c:v>0.93403508771918864</c:v>
                </c:pt>
                <c:pt idx="10648">
                  <c:v>0.934122807017434</c:v>
                </c:pt>
                <c:pt idx="10649">
                  <c:v>0.93421052631567969</c:v>
                </c:pt>
                <c:pt idx="10650">
                  <c:v>0.93429824561392549</c:v>
                </c:pt>
                <c:pt idx="10651">
                  <c:v>0.93438596491217052</c:v>
                </c:pt>
                <c:pt idx="10652">
                  <c:v>0.93447368421041632</c:v>
                </c:pt>
                <c:pt idx="10653">
                  <c:v>0.9345614035086619</c:v>
                </c:pt>
                <c:pt idx="10654">
                  <c:v>0.9346491228069076</c:v>
                </c:pt>
                <c:pt idx="10655">
                  <c:v>0.9347368421051534</c:v>
                </c:pt>
                <c:pt idx="10656">
                  <c:v>0.93482456140339865</c:v>
                </c:pt>
                <c:pt idx="10657">
                  <c:v>0.93491228070164356</c:v>
                </c:pt>
                <c:pt idx="10658">
                  <c:v>0.93499999999989014</c:v>
                </c:pt>
                <c:pt idx="10659">
                  <c:v>0.93508771929813561</c:v>
                </c:pt>
                <c:pt idx="10660">
                  <c:v>0.93517543859638164</c:v>
                </c:pt>
                <c:pt idx="10661">
                  <c:v>0.93526315789462622</c:v>
                </c:pt>
                <c:pt idx="10662">
                  <c:v>0.93535087719287247</c:v>
                </c:pt>
                <c:pt idx="10663">
                  <c:v>0.93543859649111771</c:v>
                </c:pt>
                <c:pt idx="10664">
                  <c:v>0.93552631578936296</c:v>
                </c:pt>
                <c:pt idx="10665">
                  <c:v>0.93561403508760888</c:v>
                </c:pt>
                <c:pt idx="10666">
                  <c:v>0.9357017543858549</c:v>
                </c:pt>
                <c:pt idx="10667">
                  <c:v>0.93578947368410093</c:v>
                </c:pt>
                <c:pt idx="10668">
                  <c:v>0.93587719298234551</c:v>
                </c:pt>
                <c:pt idx="10669">
                  <c:v>0.93596491228059175</c:v>
                </c:pt>
                <c:pt idx="10670">
                  <c:v>0.93605263157883711</c:v>
                </c:pt>
                <c:pt idx="10671">
                  <c:v>0.93614035087708269</c:v>
                </c:pt>
                <c:pt idx="10672">
                  <c:v>0.93622807017532794</c:v>
                </c:pt>
                <c:pt idx="10673">
                  <c:v>0.93631578947357363</c:v>
                </c:pt>
                <c:pt idx="10674">
                  <c:v>0.93640350877181877</c:v>
                </c:pt>
                <c:pt idx="10675">
                  <c:v>0.93649122807006469</c:v>
                </c:pt>
                <c:pt idx="10676">
                  <c:v>0.9365789473683106</c:v>
                </c:pt>
                <c:pt idx="10677">
                  <c:v>0.93666666666655585</c:v>
                </c:pt>
                <c:pt idx="10678">
                  <c:v>0.93675438596480143</c:v>
                </c:pt>
                <c:pt idx="10679">
                  <c:v>0.93684210526304701</c:v>
                </c:pt>
                <c:pt idx="10680">
                  <c:v>0.93692982456129303</c:v>
                </c:pt>
                <c:pt idx="10681">
                  <c:v>0.93701754385953817</c:v>
                </c:pt>
                <c:pt idx="10682">
                  <c:v>0.93710526315778375</c:v>
                </c:pt>
                <c:pt idx="10683">
                  <c:v>0.93719298245602933</c:v>
                </c:pt>
                <c:pt idx="10684">
                  <c:v>0.93728070175427458</c:v>
                </c:pt>
                <c:pt idx="10685">
                  <c:v>0.9373684210525205</c:v>
                </c:pt>
                <c:pt idx="10686">
                  <c:v>0.93745614035076563</c:v>
                </c:pt>
                <c:pt idx="10687">
                  <c:v>0.93754385964901199</c:v>
                </c:pt>
                <c:pt idx="10688">
                  <c:v>0.93763157894725691</c:v>
                </c:pt>
                <c:pt idx="10689">
                  <c:v>0.93771929824550315</c:v>
                </c:pt>
                <c:pt idx="10690">
                  <c:v>0.93780701754374884</c:v>
                </c:pt>
                <c:pt idx="10691">
                  <c:v>0.93789473684199431</c:v>
                </c:pt>
                <c:pt idx="10692">
                  <c:v>0.93798245614023967</c:v>
                </c:pt>
                <c:pt idx="10693">
                  <c:v>0.93807017543848559</c:v>
                </c:pt>
                <c:pt idx="10694">
                  <c:v>0.9381578947367305</c:v>
                </c:pt>
                <c:pt idx="10695">
                  <c:v>0.93824561403497686</c:v>
                </c:pt>
                <c:pt idx="10696">
                  <c:v>0.93833333333322189</c:v>
                </c:pt>
                <c:pt idx="10697">
                  <c:v>0.93842105263146791</c:v>
                </c:pt>
                <c:pt idx="10698">
                  <c:v>0.93850877192971272</c:v>
                </c:pt>
                <c:pt idx="10699">
                  <c:v>0.93859649122795819</c:v>
                </c:pt>
                <c:pt idx="10700">
                  <c:v>0.93868421052620454</c:v>
                </c:pt>
                <c:pt idx="10701">
                  <c:v>0.93877192982444979</c:v>
                </c:pt>
                <c:pt idx="10702">
                  <c:v>0.93885964912269571</c:v>
                </c:pt>
                <c:pt idx="10703">
                  <c:v>0.93894736842094062</c:v>
                </c:pt>
                <c:pt idx="10704">
                  <c:v>0.93903508771918665</c:v>
                </c:pt>
                <c:pt idx="10705">
                  <c:v>0.93912280701743212</c:v>
                </c:pt>
                <c:pt idx="10706">
                  <c:v>0.9392105263156777</c:v>
                </c:pt>
                <c:pt idx="10707">
                  <c:v>0.93929824561392361</c:v>
                </c:pt>
                <c:pt idx="10708">
                  <c:v>0.93938596491216841</c:v>
                </c:pt>
                <c:pt idx="10709">
                  <c:v>0.93947368421041444</c:v>
                </c:pt>
                <c:pt idx="10710">
                  <c:v>0.93956140350866002</c:v>
                </c:pt>
                <c:pt idx="10711">
                  <c:v>0.9396491228069056</c:v>
                </c:pt>
                <c:pt idx="10712">
                  <c:v>0.93973684210515152</c:v>
                </c:pt>
                <c:pt idx="10713">
                  <c:v>0.9398245614033971</c:v>
                </c:pt>
                <c:pt idx="10714">
                  <c:v>0.93991228070164168</c:v>
                </c:pt>
                <c:pt idx="10715">
                  <c:v>0.93999999999988826</c:v>
                </c:pt>
                <c:pt idx="10716">
                  <c:v>0.94008771929813362</c:v>
                </c:pt>
                <c:pt idx="10717">
                  <c:v>0.94017543859637975</c:v>
                </c:pt>
                <c:pt idx="10718">
                  <c:v>0.94026315789462456</c:v>
                </c:pt>
                <c:pt idx="10719">
                  <c:v>0.9403508771928708</c:v>
                </c:pt>
                <c:pt idx="10720">
                  <c:v>0.94043859649111583</c:v>
                </c:pt>
                <c:pt idx="10721">
                  <c:v>0.94052631578936108</c:v>
                </c:pt>
                <c:pt idx="10722">
                  <c:v>0.94061403508760699</c:v>
                </c:pt>
                <c:pt idx="10723">
                  <c:v>0.94070175438585302</c:v>
                </c:pt>
                <c:pt idx="10724">
                  <c:v>0.94078947368409893</c:v>
                </c:pt>
                <c:pt idx="10725">
                  <c:v>0.94087719298234351</c:v>
                </c:pt>
                <c:pt idx="10726">
                  <c:v>0.94096491228058998</c:v>
                </c:pt>
                <c:pt idx="10727">
                  <c:v>0.94105263157883523</c:v>
                </c:pt>
                <c:pt idx="10728">
                  <c:v>0.9411403508770807</c:v>
                </c:pt>
                <c:pt idx="10729">
                  <c:v>0.94122807017532639</c:v>
                </c:pt>
                <c:pt idx="10730">
                  <c:v>0.94131578947357164</c:v>
                </c:pt>
                <c:pt idx="10731">
                  <c:v>0.94140350877181689</c:v>
                </c:pt>
                <c:pt idx="10732">
                  <c:v>0.9414912280700628</c:v>
                </c:pt>
                <c:pt idx="10733">
                  <c:v>0.94157894736830861</c:v>
                </c:pt>
                <c:pt idx="10734">
                  <c:v>0.9416666666665543</c:v>
                </c:pt>
                <c:pt idx="10735">
                  <c:v>0.94175438596479955</c:v>
                </c:pt>
                <c:pt idx="10736">
                  <c:v>0.94184210526304513</c:v>
                </c:pt>
                <c:pt idx="10737">
                  <c:v>0.94192982456129104</c:v>
                </c:pt>
                <c:pt idx="10738">
                  <c:v>0.94201754385953629</c:v>
                </c:pt>
                <c:pt idx="10739">
                  <c:v>0.9421052631577822</c:v>
                </c:pt>
                <c:pt idx="10740">
                  <c:v>0.94219298245602745</c:v>
                </c:pt>
                <c:pt idx="10741">
                  <c:v>0.9422807017542727</c:v>
                </c:pt>
                <c:pt idx="10742">
                  <c:v>0.9423684210525185</c:v>
                </c:pt>
                <c:pt idx="10743">
                  <c:v>0.94245614035076386</c:v>
                </c:pt>
                <c:pt idx="10744">
                  <c:v>0.94254385964901011</c:v>
                </c:pt>
                <c:pt idx="10745">
                  <c:v>0.94263157894725536</c:v>
                </c:pt>
                <c:pt idx="10746">
                  <c:v>0.94271929824550138</c:v>
                </c:pt>
                <c:pt idx="10747">
                  <c:v>0.94280701754374696</c:v>
                </c:pt>
                <c:pt idx="10748">
                  <c:v>0.94289473684199243</c:v>
                </c:pt>
                <c:pt idx="10749">
                  <c:v>0.94298245614023768</c:v>
                </c:pt>
                <c:pt idx="10750">
                  <c:v>0.94307017543848382</c:v>
                </c:pt>
                <c:pt idx="10751">
                  <c:v>0.94315789473672851</c:v>
                </c:pt>
                <c:pt idx="10752">
                  <c:v>0.94324561403497498</c:v>
                </c:pt>
                <c:pt idx="10753">
                  <c:v>0.94333333333322</c:v>
                </c:pt>
                <c:pt idx="10754">
                  <c:v>0.94342105263146603</c:v>
                </c:pt>
                <c:pt idx="10755">
                  <c:v>0.94350877192971117</c:v>
                </c:pt>
                <c:pt idx="10756">
                  <c:v>0.9435964912279563</c:v>
                </c:pt>
                <c:pt idx="10757">
                  <c:v>0.94368421052620266</c:v>
                </c:pt>
                <c:pt idx="10758">
                  <c:v>0.94377192982444791</c:v>
                </c:pt>
                <c:pt idx="10759">
                  <c:v>0.9438596491226936</c:v>
                </c:pt>
                <c:pt idx="10760">
                  <c:v>0.94394736842093907</c:v>
                </c:pt>
                <c:pt idx="10761">
                  <c:v>0.94403508771918465</c:v>
                </c:pt>
                <c:pt idx="10762">
                  <c:v>0.94412280701743023</c:v>
                </c:pt>
                <c:pt idx="10763">
                  <c:v>0.94421052631567581</c:v>
                </c:pt>
                <c:pt idx="10764">
                  <c:v>0.94429824561392162</c:v>
                </c:pt>
                <c:pt idx="10765">
                  <c:v>0.94438596491216653</c:v>
                </c:pt>
                <c:pt idx="10766">
                  <c:v>0.94447368421041267</c:v>
                </c:pt>
                <c:pt idx="10767">
                  <c:v>0.94456140350865814</c:v>
                </c:pt>
                <c:pt idx="10768">
                  <c:v>0.94464912280690372</c:v>
                </c:pt>
                <c:pt idx="10769">
                  <c:v>0.94473684210514963</c:v>
                </c:pt>
                <c:pt idx="10770">
                  <c:v>0.94482456140339521</c:v>
                </c:pt>
                <c:pt idx="10771">
                  <c:v>0.94491228070163991</c:v>
                </c:pt>
                <c:pt idx="10772">
                  <c:v>0.94499999999988649</c:v>
                </c:pt>
                <c:pt idx="10773">
                  <c:v>0.94508771929813162</c:v>
                </c:pt>
                <c:pt idx="10774">
                  <c:v>0.94517543859637776</c:v>
                </c:pt>
                <c:pt idx="10775">
                  <c:v>0.94526315789462256</c:v>
                </c:pt>
                <c:pt idx="10776">
                  <c:v>0.9453508771928687</c:v>
                </c:pt>
                <c:pt idx="10777">
                  <c:v>0.94543859649111395</c:v>
                </c:pt>
                <c:pt idx="10778">
                  <c:v>0.9455263157893592</c:v>
                </c:pt>
                <c:pt idx="10779">
                  <c:v>0.94561403508760511</c:v>
                </c:pt>
                <c:pt idx="10780">
                  <c:v>0.94570175438585102</c:v>
                </c:pt>
                <c:pt idx="10781">
                  <c:v>0.94578947368409705</c:v>
                </c:pt>
                <c:pt idx="10782">
                  <c:v>0.94587719298234152</c:v>
                </c:pt>
                <c:pt idx="10783">
                  <c:v>0.9459649122805881</c:v>
                </c:pt>
                <c:pt idx="10784">
                  <c:v>0.94605263157883335</c:v>
                </c:pt>
                <c:pt idx="10785">
                  <c:v>0.9461403508770786</c:v>
                </c:pt>
                <c:pt idx="10786">
                  <c:v>0.94622807017532451</c:v>
                </c:pt>
                <c:pt idx="10787">
                  <c:v>0.94631578947356976</c:v>
                </c:pt>
                <c:pt idx="10788">
                  <c:v>0.94640350877181501</c:v>
                </c:pt>
                <c:pt idx="10789">
                  <c:v>0.94649122807006092</c:v>
                </c:pt>
                <c:pt idx="10790">
                  <c:v>0.94657894736830661</c:v>
                </c:pt>
                <c:pt idx="10791">
                  <c:v>0.94666666666655241</c:v>
                </c:pt>
                <c:pt idx="10792">
                  <c:v>0.94675438596479766</c:v>
                </c:pt>
                <c:pt idx="10793">
                  <c:v>0.94684210526304324</c:v>
                </c:pt>
                <c:pt idx="10794">
                  <c:v>0.94692982456128916</c:v>
                </c:pt>
                <c:pt idx="10795">
                  <c:v>0.94701754385953441</c:v>
                </c:pt>
                <c:pt idx="10796">
                  <c:v>0.94710526315778032</c:v>
                </c:pt>
                <c:pt idx="10797">
                  <c:v>0.94719298245602568</c:v>
                </c:pt>
                <c:pt idx="10798">
                  <c:v>0.94728070175427082</c:v>
                </c:pt>
                <c:pt idx="10799">
                  <c:v>0.94736842105251651</c:v>
                </c:pt>
                <c:pt idx="10800">
                  <c:v>0.94745614035076198</c:v>
                </c:pt>
                <c:pt idx="10801">
                  <c:v>0.94754385964900822</c:v>
                </c:pt>
                <c:pt idx="10802">
                  <c:v>0.94763157894725347</c:v>
                </c:pt>
                <c:pt idx="10803">
                  <c:v>0.94771929824549961</c:v>
                </c:pt>
                <c:pt idx="10804">
                  <c:v>0.94780701754374508</c:v>
                </c:pt>
                <c:pt idx="10805">
                  <c:v>0.94789473684199055</c:v>
                </c:pt>
                <c:pt idx="10806">
                  <c:v>0.9479824561402358</c:v>
                </c:pt>
                <c:pt idx="10807">
                  <c:v>0.94807017543848182</c:v>
                </c:pt>
                <c:pt idx="10808">
                  <c:v>0.94815789473672696</c:v>
                </c:pt>
                <c:pt idx="10809">
                  <c:v>0.94824561403497321</c:v>
                </c:pt>
                <c:pt idx="10810">
                  <c:v>0.94833333333321812</c:v>
                </c:pt>
                <c:pt idx="10811">
                  <c:v>0.94842105263146403</c:v>
                </c:pt>
                <c:pt idx="10812">
                  <c:v>0.94850877192970928</c:v>
                </c:pt>
                <c:pt idx="10813">
                  <c:v>0.94859649122795442</c:v>
                </c:pt>
                <c:pt idx="10814">
                  <c:v>0.94868421052620089</c:v>
                </c:pt>
                <c:pt idx="10815">
                  <c:v>0.94877192982444603</c:v>
                </c:pt>
                <c:pt idx="10816">
                  <c:v>0.94885964912269161</c:v>
                </c:pt>
                <c:pt idx="10817">
                  <c:v>0.94894736842093719</c:v>
                </c:pt>
                <c:pt idx="10818">
                  <c:v>0.9490350877191831</c:v>
                </c:pt>
                <c:pt idx="10819">
                  <c:v>0.94912280701742835</c:v>
                </c:pt>
                <c:pt idx="10820">
                  <c:v>0.94921052631567393</c:v>
                </c:pt>
                <c:pt idx="10821">
                  <c:v>0.94929824561391962</c:v>
                </c:pt>
                <c:pt idx="10822">
                  <c:v>0.94938596491216476</c:v>
                </c:pt>
                <c:pt idx="10823">
                  <c:v>0.94947368421041067</c:v>
                </c:pt>
                <c:pt idx="10824">
                  <c:v>0.94956140350865625</c:v>
                </c:pt>
                <c:pt idx="10825">
                  <c:v>0.94964912280690184</c:v>
                </c:pt>
                <c:pt idx="10826">
                  <c:v>0.94973684210514764</c:v>
                </c:pt>
                <c:pt idx="10827">
                  <c:v>0.94982456140339333</c:v>
                </c:pt>
                <c:pt idx="10828">
                  <c:v>0.94991228070163825</c:v>
                </c:pt>
                <c:pt idx="10829">
                  <c:v>0.94999999999988471</c:v>
                </c:pt>
                <c:pt idx="10830">
                  <c:v>0.95008771929812974</c:v>
                </c:pt>
                <c:pt idx="10831">
                  <c:v>0.95017543859637599</c:v>
                </c:pt>
                <c:pt idx="10832">
                  <c:v>0.95026315789462057</c:v>
                </c:pt>
                <c:pt idx="10833">
                  <c:v>0.95035087719286671</c:v>
                </c:pt>
                <c:pt idx="10834">
                  <c:v>0.9504385964911124</c:v>
                </c:pt>
                <c:pt idx="10835">
                  <c:v>0.9505263157893572</c:v>
                </c:pt>
                <c:pt idx="10836">
                  <c:v>0.95061403508760323</c:v>
                </c:pt>
                <c:pt idx="10837">
                  <c:v>0.95070175438584914</c:v>
                </c:pt>
                <c:pt idx="10838">
                  <c:v>0.95078947368409517</c:v>
                </c:pt>
                <c:pt idx="10839">
                  <c:v>0.95087719298233997</c:v>
                </c:pt>
                <c:pt idx="10840">
                  <c:v>0.95096491228058622</c:v>
                </c:pt>
                <c:pt idx="10841">
                  <c:v>0.95105263157883146</c:v>
                </c:pt>
                <c:pt idx="10842">
                  <c:v>0.95114035087707671</c:v>
                </c:pt>
                <c:pt idx="10843">
                  <c:v>0.95122807017532263</c:v>
                </c:pt>
                <c:pt idx="10844">
                  <c:v>0.95131578947356787</c:v>
                </c:pt>
                <c:pt idx="10845">
                  <c:v>0.95140350877181346</c:v>
                </c:pt>
                <c:pt idx="10846">
                  <c:v>0.95149122807005904</c:v>
                </c:pt>
                <c:pt idx="10847">
                  <c:v>0.95157894736830462</c:v>
                </c:pt>
                <c:pt idx="10848">
                  <c:v>0.95166666666655053</c:v>
                </c:pt>
                <c:pt idx="10849">
                  <c:v>0.95175438596479578</c:v>
                </c:pt>
                <c:pt idx="10850">
                  <c:v>0.95184210526304169</c:v>
                </c:pt>
                <c:pt idx="10851">
                  <c:v>0.95192982456128739</c:v>
                </c:pt>
                <c:pt idx="10852">
                  <c:v>0.95201754385953252</c:v>
                </c:pt>
                <c:pt idx="10853">
                  <c:v>0.95210526315777844</c:v>
                </c:pt>
                <c:pt idx="10854">
                  <c:v>0.95219298245602368</c:v>
                </c:pt>
                <c:pt idx="10855">
                  <c:v>0.95228070175426871</c:v>
                </c:pt>
                <c:pt idx="10856">
                  <c:v>0.95236842105251451</c:v>
                </c:pt>
                <c:pt idx="10857">
                  <c:v>0.95245614035076009</c:v>
                </c:pt>
                <c:pt idx="10858">
                  <c:v>0.95254385964900634</c:v>
                </c:pt>
                <c:pt idx="10859">
                  <c:v>0.95263157894725159</c:v>
                </c:pt>
                <c:pt idx="10860">
                  <c:v>0.95271929824549773</c:v>
                </c:pt>
                <c:pt idx="10861">
                  <c:v>0.95280701754374331</c:v>
                </c:pt>
                <c:pt idx="10862">
                  <c:v>0.95289473684198867</c:v>
                </c:pt>
                <c:pt idx="10863">
                  <c:v>0.95298245614023391</c:v>
                </c:pt>
                <c:pt idx="10864">
                  <c:v>0.95307017543847994</c:v>
                </c:pt>
                <c:pt idx="10865">
                  <c:v>0.95315789473672508</c:v>
                </c:pt>
                <c:pt idx="10866">
                  <c:v>0.95324561403497132</c:v>
                </c:pt>
                <c:pt idx="10867">
                  <c:v>0.95333333333321624</c:v>
                </c:pt>
                <c:pt idx="10868">
                  <c:v>0.95342105263146215</c:v>
                </c:pt>
                <c:pt idx="10869">
                  <c:v>0.9535087719297074</c:v>
                </c:pt>
                <c:pt idx="10870">
                  <c:v>0.95359649122795265</c:v>
                </c:pt>
                <c:pt idx="10871">
                  <c:v>0.95368421052619934</c:v>
                </c:pt>
                <c:pt idx="10872">
                  <c:v>0.95377192982444414</c:v>
                </c:pt>
                <c:pt idx="10873">
                  <c:v>0.95385964912268972</c:v>
                </c:pt>
                <c:pt idx="10874">
                  <c:v>0.9539473684209353</c:v>
                </c:pt>
                <c:pt idx="10875">
                  <c:v>0.95403508771918122</c:v>
                </c:pt>
                <c:pt idx="10876">
                  <c:v>0.95412280701742669</c:v>
                </c:pt>
                <c:pt idx="10877">
                  <c:v>0.95421052631567205</c:v>
                </c:pt>
                <c:pt idx="10878">
                  <c:v>0.95429824561391763</c:v>
                </c:pt>
                <c:pt idx="10879">
                  <c:v>0.95438596491216288</c:v>
                </c:pt>
                <c:pt idx="10880">
                  <c:v>0.95447368421040879</c:v>
                </c:pt>
                <c:pt idx="10881">
                  <c:v>0.9545614035086547</c:v>
                </c:pt>
                <c:pt idx="10882">
                  <c:v>0.95464912280690029</c:v>
                </c:pt>
                <c:pt idx="10883">
                  <c:v>0.95473684210514564</c:v>
                </c:pt>
                <c:pt idx="10884">
                  <c:v>0.95482456140339145</c:v>
                </c:pt>
                <c:pt idx="10885">
                  <c:v>0.95491228070163625</c:v>
                </c:pt>
                <c:pt idx="10886">
                  <c:v>0.95499999999988283</c:v>
                </c:pt>
                <c:pt idx="10887">
                  <c:v>0.95508771929812819</c:v>
                </c:pt>
                <c:pt idx="10888">
                  <c:v>0.9551754385963741</c:v>
                </c:pt>
                <c:pt idx="10889">
                  <c:v>0.95526315789461869</c:v>
                </c:pt>
                <c:pt idx="10890">
                  <c:v>0.9553508771928646</c:v>
                </c:pt>
                <c:pt idx="10891">
                  <c:v>0.95543859649111051</c:v>
                </c:pt>
                <c:pt idx="10892">
                  <c:v>0.95552631578935532</c:v>
                </c:pt>
                <c:pt idx="10893">
                  <c:v>0.95561403508760134</c:v>
                </c:pt>
                <c:pt idx="10894">
                  <c:v>0.95570175438584726</c:v>
                </c:pt>
                <c:pt idx="10895">
                  <c:v>0.95578947368409339</c:v>
                </c:pt>
                <c:pt idx="10896">
                  <c:v>0.95587719298233809</c:v>
                </c:pt>
                <c:pt idx="10897">
                  <c:v>0.95596491228058433</c:v>
                </c:pt>
                <c:pt idx="10898">
                  <c:v>0.9560526315788298</c:v>
                </c:pt>
                <c:pt idx="10899">
                  <c:v>0.95614035087707483</c:v>
                </c:pt>
                <c:pt idx="10900">
                  <c:v>0.95622807017532063</c:v>
                </c:pt>
                <c:pt idx="10901">
                  <c:v>0.95631578947356599</c:v>
                </c:pt>
                <c:pt idx="10902">
                  <c:v>0.95640350877181157</c:v>
                </c:pt>
                <c:pt idx="10903">
                  <c:v>0.95649122807005715</c:v>
                </c:pt>
                <c:pt idx="10904">
                  <c:v>0.95657894736830273</c:v>
                </c:pt>
                <c:pt idx="10905">
                  <c:v>0.95666666666654865</c:v>
                </c:pt>
                <c:pt idx="10906">
                  <c:v>0.9567543859647939</c:v>
                </c:pt>
                <c:pt idx="10907">
                  <c:v>0.9568421052630397</c:v>
                </c:pt>
                <c:pt idx="10908">
                  <c:v>0.95692982456128572</c:v>
                </c:pt>
                <c:pt idx="10909">
                  <c:v>0.95701754385953053</c:v>
                </c:pt>
                <c:pt idx="10910">
                  <c:v>0.95710526315777655</c:v>
                </c:pt>
                <c:pt idx="10911">
                  <c:v>0.9571929824560218</c:v>
                </c:pt>
                <c:pt idx="10912">
                  <c:v>0.95728070175426705</c:v>
                </c:pt>
                <c:pt idx="10913">
                  <c:v>0.95736842105251296</c:v>
                </c:pt>
                <c:pt idx="10914">
                  <c:v>0.95745614035075821</c:v>
                </c:pt>
                <c:pt idx="10915">
                  <c:v>0.95754385964900446</c:v>
                </c:pt>
                <c:pt idx="10916">
                  <c:v>0.95763157894724948</c:v>
                </c:pt>
                <c:pt idx="10917">
                  <c:v>0.95771929824549584</c:v>
                </c:pt>
                <c:pt idx="10918">
                  <c:v>0.95780701754374153</c:v>
                </c:pt>
                <c:pt idx="10919">
                  <c:v>0.95789473684198689</c:v>
                </c:pt>
                <c:pt idx="10920">
                  <c:v>0.95798245614023203</c:v>
                </c:pt>
                <c:pt idx="10921">
                  <c:v>0.95807017543847794</c:v>
                </c:pt>
                <c:pt idx="10922">
                  <c:v>0.95815789473672319</c:v>
                </c:pt>
                <c:pt idx="10923">
                  <c:v>0.95824561403496911</c:v>
                </c:pt>
                <c:pt idx="10924">
                  <c:v>0.95833333333321435</c:v>
                </c:pt>
                <c:pt idx="10925">
                  <c:v>0.95842105263146038</c:v>
                </c:pt>
                <c:pt idx="10926">
                  <c:v>0.95850877192970552</c:v>
                </c:pt>
                <c:pt idx="10927">
                  <c:v>0.95859649122795076</c:v>
                </c:pt>
                <c:pt idx="10928">
                  <c:v>0.95868421052619734</c:v>
                </c:pt>
                <c:pt idx="10929">
                  <c:v>0.95877192982444259</c:v>
                </c:pt>
                <c:pt idx="10930">
                  <c:v>0.95885964912268784</c:v>
                </c:pt>
                <c:pt idx="10931">
                  <c:v>0.95894736842093342</c:v>
                </c:pt>
                <c:pt idx="10932">
                  <c:v>0.95903508771917934</c:v>
                </c:pt>
                <c:pt idx="10933">
                  <c:v>0.95912280701742469</c:v>
                </c:pt>
                <c:pt idx="10934">
                  <c:v>0.9592105263156705</c:v>
                </c:pt>
                <c:pt idx="10935">
                  <c:v>0.95929824561391575</c:v>
                </c:pt>
                <c:pt idx="10936">
                  <c:v>0.95938596491216099</c:v>
                </c:pt>
                <c:pt idx="10937">
                  <c:v>0.95947368421040691</c:v>
                </c:pt>
                <c:pt idx="10938">
                  <c:v>0.9595614035086526</c:v>
                </c:pt>
                <c:pt idx="10939">
                  <c:v>0.95964912280689874</c:v>
                </c:pt>
                <c:pt idx="10940">
                  <c:v>0.95973684210514365</c:v>
                </c:pt>
                <c:pt idx="10941">
                  <c:v>0.95982456140338956</c:v>
                </c:pt>
                <c:pt idx="10942">
                  <c:v>0.95991228070163437</c:v>
                </c:pt>
                <c:pt idx="10943">
                  <c:v>0.95999999999988084</c:v>
                </c:pt>
                <c:pt idx="10944">
                  <c:v>0.96008771929812631</c:v>
                </c:pt>
                <c:pt idx="10945">
                  <c:v>0.96017543859637233</c:v>
                </c:pt>
                <c:pt idx="10946">
                  <c:v>0.9602631578946168</c:v>
                </c:pt>
                <c:pt idx="10947">
                  <c:v>0.96035087719286272</c:v>
                </c:pt>
                <c:pt idx="10948">
                  <c:v>0.96043859649110863</c:v>
                </c:pt>
                <c:pt idx="10949">
                  <c:v>0.96052631578935355</c:v>
                </c:pt>
                <c:pt idx="10950">
                  <c:v>0.9606140350875999</c:v>
                </c:pt>
                <c:pt idx="10951">
                  <c:v>0.96070175438584549</c:v>
                </c:pt>
                <c:pt idx="10952">
                  <c:v>0.9607894736840914</c:v>
                </c:pt>
                <c:pt idx="10953">
                  <c:v>0.9608771929823362</c:v>
                </c:pt>
                <c:pt idx="10954">
                  <c:v>0.96096491228058245</c:v>
                </c:pt>
                <c:pt idx="10955">
                  <c:v>0.96105263157882792</c:v>
                </c:pt>
                <c:pt idx="10956">
                  <c:v>0.96114035087707295</c:v>
                </c:pt>
                <c:pt idx="10957">
                  <c:v>0.96122807017531864</c:v>
                </c:pt>
                <c:pt idx="10958">
                  <c:v>0.96131578947356411</c:v>
                </c:pt>
                <c:pt idx="10959">
                  <c:v>0.96140350877180958</c:v>
                </c:pt>
                <c:pt idx="10960">
                  <c:v>0.9614912280700556</c:v>
                </c:pt>
                <c:pt idx="10961">
                  <c:v>0.96157894736830085</c:v>
                </c:pt>
                <c:pt idx="10962">
                  <c:v>0.96166666666654665</c:v>
                </c:pt>
                <c:pt idx="10963">
                  <c:v>0.96175438596479201</c:v>
                </c:pt>
                <c:pt idx="10964">
                  <c:v>0.96184210526303771</c:v>
                </c:pt>
                <c:pt idx="10965">
                  <c:v>0.96192982456128373</c:v>
                </c:pt>
                <c:pt idx="10966">
                  <c:v>0.96201754385952876</c:v>
                </c:pt>
                <c:pt idx="10967">
                  <c:v>0.96210526315777478</c:v>
                </c:pt>
                <c:pt idx="10968">
                  <c:v>0.96219298245601992</c:v>
                </c:pt>
                <c:pt idx="10969">
                  <c:v>0.96228070175426517</c:v>
                </c:pt>
                <c:pt idx="10970">
                  <c:v>0.96236842105251108</c:v>
                </c:pt>
                <c:pt idx="10971">
                  <c:v>0.96245614035075633</c:v>
                </c:pt>
                <c:pt idx="10972">
                  <c:v>0.96254385964900269</c:v>
                </c:pt>
                <c:pt idx="10973">
                  <c:v>0.96263157894724749</c:v>
                </c:pt>
                <c:pt idx="10974">
                  <c:v>0.96271929824549385</c:v>
                </c:pt>
                <c:pt idx="10975">
                  <c:v>0.96280701754373965</c:v>
                </c:pt>
                <c:pt idx="10976">
                  <c:v>0.96289473684198501</c:v>
                </c:pt>
                <c:pt idx="10977">
                  <c:v>0.96298245614023015</c:v>
                </c:pt>
                <c:pt idx="10978">
                  <c:v>0.96307017543847606</c:v>
                </c:pt>
                <c:pt idx="10979">
                  <c:v>0.96315789473672131</c:v>
                </c:pt>
                <c:pt idx="10980">
                  <c:v>0.96324561403496722</c:v>
                </c:pt>
                <c:pt idx="10981">
                  <c:v>0.96333333333321269</c:v>
                </c:pt>
                <c:pt idx="10982">
                  <c:v>0.96342105263145861</c:v>
                </c:pt>
                <c:pt idx="10983">
                  <c:v>0.96350877192970352</c:v>
                </c:pt>
                <c:pt idx="10984">
                  <c:v>0.96359649122794888</c:v>
                </c:pt>
                <c:pt idx="10985">
                  <c:v>0.96368421052619546</c:v>
                </c:pt>
                <c:pt idx="10986">
                  <c:v>0.9637719298244406</c:v>
                </c:pt>
                <c:pt idx="10987">
                  <c:v>0.96385964912268629</c:v>
                </c:pt>
                <c:pt idx="10988">
                  <c:v>0.96394736842093154</c:v>
                </c:pt>
                <c:pt idx="10989">
                  <c:v>0.96403508771917745</c:v>
                </c:pt>
                <c:pt idx="10990">
                  <c:v>0.9641228070174227</c:v>
                </c:pt>
                <c:pt idx="10991">
                  <c:v>0.96421052631566828</c:v>
                </c:pt>
                <c:pt idx="10992">
                  <c:v>0.9642982456139142</c:v>
                </c:pt>
                <c:pt idx="10993">
                  <c:v>0.96438596491215911</c:v>
                </c:pt>
                <c:pt idx="10994">
                  <c:v>0.96447368421040502</c:v>
                </c:pt>
                <c:pt idx="10995">
                  <c:v>0.96456140350865061</c:v>
                </c:pt>
                <c:pt idx="10996">
                  <c:v>0.96464912280689674</c:v>
                </c:pt>
                <c:pt idx="10997">
                  <c:v>0.9647368421051421</c:v>
                </c:pt>
                <c:pt idx="10998">
                  <c:v>0.96482456140338779</c:v>
                </c:pt>
                <c:pt idx="10999">
                  <c:v>0.96491228070163237</c:v>
                </c:pt>
                <c:pt idx="11000">
                  <c:v>0.96499999999987895</c:v>
                </c:pt>
                <c:pt idx="11001">
                  <c:v>0.96508771929812442</c:v>
                </c:pt>
                <c:pt idx="11002">
                  <c:v>0.96517543859637001</c:v>
                </c:pt>
                <c:pt idx="11003">
                  <c:v>0.96526315789461492</c:v>
                </c:pt>
                <c:pt idx="11004">
                  <c:v>0.96535087719286083</c:v>
                </c:pt>
                <c:pt idx="11005">
                  <c:v>0.96543859649110664</c:v>
                </c:pt>
                <c:pt idx="11006">
                  <c:v>0.96552631578935166</c:v>
                </c:pt>
                <c:pt idx="11007">
                  <c:v>0.96561403508759802</c:v>
                </c:pt>
                <c:pt idx="11008">
                  <c:v>0.96570175438584371</c:v>
                </c:pt>
                <c:pt idx="11009">
                  <c:v>0.96578947368408963</c:v>
                </c:pt>
                <c:pt idx="11010">
                  <c:v>0.96587719298233432</c:v>
                </c:pt>
                <c:pt idx="11011">
                  <c:v>0.96596491228058057</c:v>
                </c:pt>
                <c:pt idx="11012">
                  <c:v>0.96605263157882593</c:v>
                </c:pt>
                <c:pt idx="11013">
                  <c:v>0.9661403508770714</c:v>
                </c:pt>
                <c:pt idx="11014">
                  <c:v>0.96622807017531664</c:v>
                </c:pt>
                <c:pt idx="11015">
                  <c:v>0.96631578947356223</c:v>
                </c:pt>
                <c:pt idx="11016">
                  <c:v>0.96640350877180758</c:v>
                </c:pt>
                <c:pt idx="11017">
                  <c:v>0.96649122807005361</c:v>
                </c:pt>
                <c:pt idx="11018">
                  <c:v>0.9665789473682993</c:v>
                </c:pt>
                <c:pt idx="11019">
                  <c:v>0.96666666666654488</c:v>
                </c:pt>
                <c:pt idx="11020">
                  <c:v>0.96675438596479013</c:v>
                </c:pt>
                <c:pt idx="11021">
                  <c:v>0.96684210526303571</c:v>
                </c:pt>
                <c:pt idx="11022">
                  <c:v>0.96692982456128185</c:v>
                </c:pt>
                <c:pt idx="11023">
                  <c:v>0.96701754385952687</c:v>
                </c:pt>
                <c:pt idx="11024">
                  <c:v>0.9671052631577729</c:v>
                </c:pt>
                <c:pt idx="11025">
                  <c:v>0.96719298245601804</c:v>
                </c:pt>
                <c:pt idx="11026">
                  <c:v>0.96728070175426317</c:v>
                </c:pt>
                <c:pt idx="11027">
                  <c:v>0.9673684210525092</c:v>
                </c:pt>
                <c:pt idx="11028">
                  <c:v>0.96745614035075456</c:v>
                </c:pt>
                <c:pt idx="11029">
                  <c:v>0.96754385964900091</c:v>
                </c:pt>
                <c:pt idx="11030">
                  <c:v>0.96763157894724561</c:v>
                </c:pt>
                <c:pt idx="11031">
                  <c:v>0.96771929824549197</c:v>
                </c:pt>
                <c:pt idx="11032">
                  <c:v>0.96780701754373777</c:v>
                </c:pt>
                <c:pt idx="11033">
                  <c:v>0.96789473684198302</c:v>
                </c:pt>
                <c:pt idx="11034">
                  <c:v>0.9679824561402286</c:v>
                </c:pt>
                <c:pt idx="11035">
                  <c:v>0.9680701754384744</c:v>
                </c:pt>
                <c:pt idx="11036">
                  <c:v>0.96815789473671943</c:v>
                </c:pt>
                <c:pt idx="11037">
                  <c:v>0.96824561403496534</c:v>
                </c:pt>
                <c:pt idx="11038">
                  <c:v>0.9683333333332107</c:v>
                </c:pt>
                <c:pt idx="11039">
                  <c:v>0.96842105263145672</c:v>
                </c:pt>
                <c:pt idx="11040">
                  <c:v>0.96850877192970153</c:v>
                </c:pt>
                <c:pt idx="11041">
                  <c:v>0.968596491227947</c:v>
                </c:pt>
                <c:pt idx="11042">
                  <c:v>0.96868421052619369</c:v>
                </c:pt>
                <c:pt idx="11043">
                  <c:v>0.9687719298244386</c:v>
                </c:pt>
                <c:pt idx="11044">
                  <c:v>0.96885964912268441</c:v>
                </c:pt>
                <c:pt idx="11045">
                  <c:v>0.96894736842092966</c:v>
                </c:pt>
                <c:pt idx="11046">
                  <c:v>0.96903508771917568</c:v>
                </c:pt>
                <c:pt idx="11047">
                  <c:v>0.96912280701742082</c:v>
                </c:pt>
                <c:pt idx="11048">
                  <c:v>0.9692105263156664</c:v>
                </c:pt>
                <c:pt idx="11049">
                  <c:v>0.96929824561391231</c:v>
                </c:pt>
                <c:pt idx="11050">
                  <c:v>0.96938596491215756</c:v>
                </c:pt>
                <c:pt idx="11051">
                  <c:v>0.96947368421040314</c:v>
                </c:pt>
                <c:pt idx="11052">
                  <c:v>0.96956140350864872</c:v>
                </c:pt>
                <c:pt idx="11053">
                  <c:v>0.96964912280689486</c:v>
                </c:pt>
                <c:pt idx="11054">
                  <c:v>0.96973684210514022</c:v>
                </c:pt>
                <c:pt idx="11055">
                  <c:v>0.96982456140338591</c:v>
                </c:pt>
                <c:pt idx="11056">
                  <c:v>0.96991228070163038</c:v>
                </c:pt>
                <c:pt idx="11057">
                  <c:v>0.96999999999987696</c:v>
                </c:pt>
                <c:pt idx="11058">
                  <c:v>0.97008771929812254</c:v>
                </c:pt>
                <c:pt idx="11059">
                  <c:v>0.97017543859636812</c:v>
                </c:pt>
                <c:pt idx="11060">
                  <c:v>0.97026315789461337</c:v>
                </c:pt>
                <c:pt idx="11061">
                  <c:v>0.97035087719285895</c:v>
                </c:pt>
                <c:pt idx="11062">
                  <c:v>0.97043859649110464</c:v>
                </c:pt>
                <c:pt idx="11063">
                  <c:v>0.97052631578934978</c:v>
                </c:pt>
                <c:pt idx="11064">
                  <c:v>0.97061403508759603</c:v>
                </c:pt>
                <c:pt idx="11065">
                  <c:v>0.97070175438584183</c:v>
                </c:pt>
                <c:pt idx="11066">
                  <c:v>0.97078947368408786</c:v>
                </c:pt>
                <c:pt idx="11067">
                  <c:v>0.97087719298233244</c:v>
                </c:pt>
                <c:pt idx="11068">
                  <c:v>0.9709649122805788</c:v>
                </c:pt>
                <c:pt idx="11069">
                  <c:v>0.97105263157882393</c:v>
                </c:pt>
                <c:pt idx="11070">
                  <c:v>0.97114035087706918</c:v>
                </c:pt>
                <c:pt idx="11071">
                  <c:v>0.97122807017531509</c:v>
                </c:pt>
                <c:pt idx="11072">
                  <c:v>0.97131578947356034</c:v>
                </c:pt>
                <c:pt idx="11073">
                  <c:v>0.97140350877180559</c:v>
                </c:pt>
                <c:pt idx="11074">
                  <c:v>0.97149122807005162</c:v>
                </c:pt>
                <c:pt idx="11075">
                  <c:v>0.97157894736829742</c:v>
                </c:pt>
                <c:pt idx="11076">
                  <c:v>0.971666666666543</c:v>
                </c:pt>
                <c:pt idx="11077">
                  <c:v>0.97175438596478825</c:v>
                </c:pt>
                <c:pt idx="11078">
                  <c:v>0.97184210526303383</c:v>
                </c:pt>
                <c:pt idx="11079">
                  <c:v>0.97192982456127985</c:v>
                </c:pt>
                <c:pt idx="11080">
                  <c:v>0.97201754385952499</c:v>
                </c:pt>
                <c:pt idx="11081">
                  <c:v>0.97210526315777102</c:v>
                </c:pt>
                <c:pt idx="11082">
                  <c:v>0.97219298245601615</c:v>
                </c:pt>
                <c:pt idx="11083">
                  <c:v>0.97228070175426129</c:v>
                </c:pt>
                <c:pt idx="11084">
                  <c:v>0.97236842105250731</c:v>
                </c:pt>
                <c:pt idx="11085">
                  <c:v>0.97245614035075256</c:v>
                </c:pt>
                <c:pt idx="11086">
                  <c:v>0.97254385964899892</c:v>
                </c:pt>
                <c:pt idx="11087">
                  <c:v>0.97263157894724406</c:v>
                </c:pt>
                <c:pt idx="11088">
                  <c:v>0.97271929824549008</c:v>
                </c:pt>
                <c:pt idx="11089">
                  <c:v>0.97280701754373589</c:v>
                </c:pt>
                <c:pt idx="11090">
                  <c:v>0.97289473684198113</c:v>
                </c:pt>
                <c:pt idx="11091">
                  <c:v>0.9729824561402266</c:v>
                </c:pt>
                <c:pt idx="11092">
                  <c:v>0.97307017543847263</c:v>
                </c:pt>
                <c:pt idx="11093">
                  <c:v>0.97315789473671754</c:v>
                </c:pt>
                <c:pt idx="11094">
                  <c:v>0.97324561403496346</c:v>
                </c:pt>
                <c:pt idx="11095">
                  <c:v>0.97333333333320871</c:v>
                </c:pt>
                <c:pt idx="11096">
                  <c:v>0.97342105263145484</c:v>
                </c:pt>
                <c:pt idx="11097">
                  <c:v>0.97350877192969987</c:v>
                </c:pt>
                <c:pt idx="11098">
                  <c:v>0.97359649122794512</c:v>
                </c:pt>
                <c:pt idx="11099">
                  <c:v>0.97368421052619181</c:v>
                </c:pt>
                <c:pt idx="11100">
                  <c:v>0.97377192982443661</c:v>
                </c:pt>
                <c:pt idx="11101">
                  <c:v>0.97385964912268252</c:v>
                </c:pt>
                <c:pt idx="11102">
                  <c:v>0.97394736842092777</c:v>
                </c:pt>
                <c:pt idx="11103">
                  <c:v>0.9740350877191738</c:v>
                </c:pt>
                <c:pt idx="11104">
                  <c:v>0.97412280701741893</c:v>
                </c:pt>
                <c:pt idx="11105">
                  <c:v>0.97421052631566452</c:v>
                </c:pt>
                <c:pt idx="11106">
                  <c:v>0.97429824561391043</c:v>
                </c:pt>
                <c:pt idx="11107">
                  <c:v>0.97438596491215557</c:v>
                </c:pt>
                <c:pt idx="11108">
                  <c:v>0.97447368421040159</c:v>
                </c:pt>
                <c:pt idx="11109">
                  <c:v>0.97456140350864684</c:v>
                </c:pt>
                <c:pt idx="11110">
                  <c:v>0.97464912280689286</c:v>
                </c:pt>
                <c:pt idx="11111">
                  <c:v>0.97473684210513833</c:v>
                </c:pt>
                <c:pt idx="11112">
                  <c:v>0.97482456140338403</c:v>
                </c:pt>
                <c:pt idx="11113">
                  <c:v>0.97491228070162861</c:v>
                </c:pt>
                <c:pt idx="11114">
                  <c:v>0.9749999999998753</c:v>
                </c:pt>
                <c:pt idx="11115">
                  <c:v>0.97508771929812066</c:v>
                </c:pt>
                <c:pt idx="11116">
                  <c:v>0.97517543859636624</c:v>
                </c:pt>
                <c:pt idx="11117">
                  <c:v>0.97526315789461149</c:v>
                </c:pt>
                <c:pt idx="11118">
                  <c:v>0.9753508771928574</c:v>
                </c:pt>
                <c:pt idx="11119">
                  <c:v>0.97543859649110265</c:v>
                </c:pt>
                <c:pt idx="11120">
                  <c:v>0.9755263157893479</c:v>
                </c:pt>
                <c:pt idx="11121">
                  <c:v>0.97561403508759414</c:v>
                </c:pt>
                <c:pt idx="11122">
                  <c:v>0.97570175438583984</c:v>
                </c:pt>
                <c:pt idx="11123">
                  <c:v>0.97578947368408586</c:v>
                </c:pt>
                <c:pt idx="11124">
                  <c:v>0.97587719298233055</c:v>
                </c:pt>
                <c:pt idx="11125">
                  <c:v>0.97596491228057691</c:v>
                </c:pt>
                <c:pt idx="11126">
                  <c:v>0.97605263157882205</c:v>
                </c:pt>
                <c:pt idx="11127">
                  <c:v>0.9761403508770673</c:v>
                </c:pt>
                <c:pt idx="11128">
                  <c:v>0.97622807017531321</c:v>
                </c:pt>
                <c:pt idx="11129">
                  <c:v>0.97631578947355868</c:v>
                </c:pt>
                <c:pt idx="11130">
                  <c:v>0.97640350877180371</c:v>
                </c:pt>
                <c:pt idx="11131">
                  <c:v>0.97649122807004962</c:v>
                </c:pt>
                <c:pt idx="11132">
                  <c:v>0.97657894736829554</c:v>
                </c:pt>
                <c:pt idx="11133">
                  <c:v>0.97666666666654112</c:v>
                </c:pt>
                <c:pt idx="11134">
                  <c:v>0.9767543859647867</c:v>
                </c:pt>
                <c:pt idx="11135">
                  <c:v>0.97684210526303195</c:v>
                </c:pt>
                <c:pt idx="11136">
                  <c:v>0.97692982456127808</c:v>
                </c:pt>
                <c:pt idx="11137">
                  <c:v>0.97701754385952311</c:v>
                </c:pt>
                <c:pt idx="11138">
                  <c:v>0.97710526315776869</c:v>
                </c:pt>
                <c:pt idx="11139">
                  <c:v>0.9771929824560146</c:v>
                </c:pt>
                <c:pt idx="11140">
                  <c:v>0.9772807017542593</c:v>
                </c:pt>
                <c:pt idx="11141">
                  <c:v>0.97736842105250543</c:v>
                </c:pt>
                <c:pt idx="11142">
                  <c:v>0.97745614035075068</c:v>
                </c:pt>
                <c:pt idx="11143">
                  <c:v>0.97754385964899704</c:v>
                </c:pt>
                <c:pt idx="11144">
                  <c:v>0.97763157894724217</c:v>
                </c:pt>
                <c:pt idx="11145">
                  <c:v>0.97771929824548842</c:v>
                </c:pt>
                <c:pt idx="11146">
                  <c:v>0.97780701754373411</c:v>
                </c:pt>
                <c:pt idx="11147">
                  <c:v>0.97789473684197925</c:v>
                </c:pt>
                <c:pt idx="11148">
                  <c:v>0.97798245614022461</c:v>
                </c:pt>
                <c:pt idx="11149">
                  <c:v>0.97807017543847075</c:v>
                </c:pt>
                <c:pt idx="11150">
                  <c:v>0.97815789473671566</c:v>
                </c:pt>
                <c:pt idx="11151">
                  <c:v>0.97824561403496169</c:v>
                </c:pt>
                <c:pt idx="11152">
                  <c:v>0.97833333333320682</c:v>
                </c:pt>
                <c:pt idx="11153">
                  <c:v>0.97842105263145285</c:v>
                </c:pt>
                <c:pt idx="11154">
                  <c:v>0.97850877192969798</c:v>
                </c:pt>
                <c:pt idx="11155">
                  <c:v>0.97859649122794357</c:v>
                </c:pt>
                <c:pt idx="11156">
                  <c:v>0.97868421052618992</c:v>
                </c:pt>
                <c:pt idx="11157">
                  <c:v>0.97877192982443473</c:v>
                </c:pt>
                <c:pt idx="11158">
                  <c:v>0.97885964912268064</c:v>
                </c:pt>
                <c:pt idx="11159">
                  <c:v>0.97894736842092589</c:v>
                </c:pt>
                <c:pt idx="11160">
                  <c:v>0.97903508771917191</c:v>
                </c:pt>
                <c:pt idx="11161">
                  <c:v>0.97912280701741705</c:v>
                </c:pt>
                <c:pt idx="11162">
                  <c:v>0.97921052631566252</c:v>
                </c:pt>
                <c:pt idx="11163">
                  <c:v>0.97929824561390855</c:v>
                </c:pt>
                <c:pt idx="11164">
                  <c:v>0.97938596491215357</c:v>
                </c:pt>
                <c:pt idx="11165">
                  <c:v>0.9794736842103996</c:v>
                </c:pt>
                <c:pt idx="11166">
                  <c:v>0.97956140350864529</c:v>
                </c:pt>
                <c:pt idx="11167">
                  <c:v>0.9796491228068912</c:v>
                </c:pt>
                <c:pt idx="11168">
                  <c:v>0.97973684210513645</c:v>
                </c:pt>
                <c:pt idx="11169">
                  <c:v>0.97982456140338203</c:v>
                </c:pt>
                <c:pt idx="11170">
                  <c:v>0.97991228070162695</c:v>
                </c:pt>
                <c:pt idx="11171">
                  <c:v>0.97999999999987353</c:v>
                </c:pt>
                <c:pt idx="11172">
                  <c:v>0.98008771929811844</c:v>
                </c:pt>
                <c:pt idx="11173">
                  <c:v>0.98017543859636402</c:v>
                </c:pt>
                <c:pt idx="11174">
                  <c:v>0.98026315789460916</c:v>
                </c:pt>
                <c:pt idx="11175">
                  <c:v>0.98035087719285519</c:v>
                </c:pt>
                <c:pt idx="11176">
                  <c:v>0.98043859649110077</c:v>
                </c:pt>
                <c:pt idx="11177">
                  <c:v>0.98052631578934568</c:v>
                </c:pt>
                <c:pt idx="11178">
                  <c:v>0.98061403508759193</c:v>
                </c:pt>
                <c:pt idx="11179">
                  <c:v>0.98070175438583762</c:v>
                </c:pt>
                <c:pt idx="11180">
                  <c:v>0.98078947368408376</c:v>
                </c:pt>
                <c:pt idx="11181">
                  <c:v>0.98087719298232856</c:v>
                </c:pt>
                <c:pt idx="11182">
                  <c:v>0.98096491228057481</c:v>
                </c:pt>
                <c:pt idx="11183">
                  <c:v>0.98105263157881983</c:v>
                </c:pt>
                <c:pt idx="11184">
                  <c:v>0.98114035087706508</c:v>
                </c:pt>
                <c:pt idx="11185">
                  <c:v>0.981228070175311</c:v>
                </c:pt>
                <c:pt idx="11186">
                  <c:v>0.98131578947355658</c:v>
                </c:pt>
                <c:pt idx="11187">
                  <c:v>0.9814035087718016</c:v>
                </c:pt>
                <c:pt idx="11188">
                  <c:v>0.98149122807004752</c:v>
                </c:pt>
                <c:pt idx="11189">
                  <c:v>0.98157894736829332</c:v>
                </c:pt>
                <c:pt idx="11190">
                  <c:v>0.9816666666665389</c:v>
                </c:pt>
                <c:pt idx="11191">
                  <c:v>0.98175438596478448</c:v>
                </c:pt>
                <c:pt idx="11192">
                  <c:v>0.98184210526303006</c:v>
                </c:pt>
                <c:pt idx="11193">
                  <c:v>0.98192982456127564</c:v>
                </c:pt>
                <c:pt idx="11194">
                  <c:v>0.98201754385952089</c:v>
                </c:pt>
                <c:pt idx="11195">
                  <c:v>0.98210526315776658</c:v>
                </c:pt>
                <c:pt idx="11196">
                  <c:v>0.98219298245601239</c:v>
                </c:pt>
                <c:pt idx="11197">
                  <c:v>0.98228070175425719</c:v>
                </c:pt>
                <c:pt idx="11198">
                  <c:v>0.98236842105250322</c:v>
                </c:pt>
                <c:pt idx="11199">
                  <c:v>0.98245614035074846</c:v>
                </c:pt>
                <c:pt idx="11200">
                  <c:v>0.98254385964899471</c:v>
                </c:pt>
                <c:pt idx="11201">
                  <c:v>0.98263157894723996</c:v>
                </c:pt>
                <c:pt idx="11202">
                  <c:v>0.98271929824548621</c:v>
                </c:pt>
                <c:pt idx="11203">
                  <c:v>0.9828070175437319</c:v>
                </c:pt>
                <c:pt idx="11204">
                  <c:v>0.98289473684197703</c:v>
                </c:pt>
                <c:pt idx="11205">
                  <c:v>0.9829824561402225</c:v>
                </c:pt>
                <c:pt idx="11206">
                  <c:v>0.9830701754384682</c:v>
                </c:pt>
                <c:pt idx="11207">
                  <c:v>0.98315789473671356</c:v>
                </c:pt>
                <c:pt idx="11208">
                  <c:v>0.98324561403495969</c:v>
                </c:pt>
                <c:pt idx="11209">
                  <c:v>0.98333333333320461</c:v>
                </c:pt>
                <c:pt idx="11210">
                  <c:v>0.98342105263145063</c:v>
                </c:pt>
                <c:pt idx="11211">
                  <c:v>0.98350877192969577</c:v>
                </c:pt>
                <c:pt idx="11212">
                  <c:v>0.98359649122794113</c:v>
                </c:pt>
                <c:pt idx="11213">
                  <c:v>0.98368421052618782</c:v>
                </c:pt>
                <c:pt idx="11214">
                  <c:v>0.98377192982443251</c:v>
                </c:pt>
                <c:pt idx="11215">
                  <c:v>0.98385964912267843</c:v>
                </c:pt>
                <c:pt idx="11216">
                  <c:v>0.98394736842092367</c:v>
                </c:pt>
                <c:pt idx="11217">
                  <c:v>0.98403508771916959</c:v>
                </c:pt>
                <c:pt idx="11218">
                  <c:v>0.98412280701741517</c:v>
                </c:pt>
                <c:pt idx="11219">
                  <c:v>0.98421052631566031</c:v>
                </c:pt>
                <c:pt idx="11220">
                  <c:v>0.98429824561390633</c:v>
                </c:pt>
                <c:pt idx="11221">
                  <c:v>0.98438596491215136</c:v>
                </c:pt>
                <c:pt idx="11222">
                  <c:v>0.98447368421039749</c:v>
                </c:pt>
                <c:pt idx="11223">
                  <c:v>0.98456140350864307</c:v>
                </c:pt>
                <c:pt idx="11224">
                  <c:v>0.98464912280688865</c:v>
                </c:pt>
                <c:pt idx="11225">
                  <c:v>0.98473684210513424</c:v>
                </c:pt>
                <c:pt idx="11226">
                  <c:v>0.98482456140337982</c:v>
                </c:pt>
                <c:pt idx="11227">
                  <c:v>0.98491228070162462</c:v>
                </c:pt>
                <c:pt idx="11228">
                  <c:v>0.98499999999987131</c:v>
                </c:pt>
                <c:pt idx="11229">
                  <c:v>0.98508771929811667</c:v>
                </c:pt>
                <c:pt idx="11230">
                  <c:v>0.98517543859636214</c:v>
                </c:pt>
                <c:pt idx="11231">
                  <c:v>0.98526315789460728</c:v>
                </c:pt>
                <c:pt idx="11232">
                  <c:v>0.9853508771928533</c:v>
                </c:pt>
                <c:pt idx="11233">
                  <c:v>0.98543859649109888</c:v>
                </c:pt>
                <c:pt idx="11234">
                  <c:v>0.98552631578934391</c:v>
                </c:pt>
                <c:pt idx="11235">
                  <c:v>0.98561403508759005</c:v>
                </c:pt>
                <c:pt idx="11236">
                  <c:v>0.98570175438583563</c:v>
                </c:pt>
                <c:pt idx="11237">
                  <c:v>0.98578947368408176</c:v>
                </c:pt>
                <c:pt idx="11238">
                  <c:v>0.98587719298232657</c:v>
                </c:pt>
                <c:pt idx="11239">
                  <c:v>0.98596491228057292</c:v>
                </c:pt>
                <c:pt idx="11240">
                  <c:v>0.98605263157881795</c:v>
                </c:pt>
                <c:pt idx="11241">
                  <c:v>0.9861403508770632</c:v>
                </c:pt>
                <c:pt idx="11242">
                  <c:v>0.98622807017530911</c:v>
                </c:pt>
                <c:pt idx="11243">
                  <c:v>0.98631578947355458</c:v>
                </c:pt>
                <c:pt idx="11244">
                  <c:v>0.98640350877179983</c:v>
                </c:pt>
                <c:pt idx="11245">
                  <c:v>0.98649122807004586</c:v>
                </c:pt>
                <c:pt idx="11246">
                  <c:v>0.98657894736829144</c:v>
                </c:pt>
                <c:pt idx="11247">
                  <c:v>0.98666666666653702</c:v>
                </c:pt>
                <c:pt idx="11248">
                  <c:v>0.98675438596478249</c:v>
                </c:pt>
                <c:pt idx="11249">
                  <c:v>0.98684210526302818</c:v>
                </c:pt>
                <c:pt idx="11250">
                  <c:v>0.98692982456127409</c:v>
                </c:pt>
                <c:pt idx="11251">
                  <c:v>0.98701754385951901</c:v>
                </c:pt>
                <c:pt idx="11252">
                  <c:v>0.98710526315776459</c:v>
                </c:pt>
                <c:pt idx="11253">
                  <c:v>0.9871929824560105</c:v>
                </c:pt>
                <c:pt idx="11254">
                  <c:v>0.98728070175425531</c:v>
                </c:pt>
                <c:pt idx="11255">
                  <c:v>0.98736842105250133</c:v>
                </c:pt>
                <c:pt idx="11256">
                  <c:v>0.98745614035074658</c:v>
                </c:pt>
                <c:pt idx="11257">
                  <c:v>0.98754385964899283</c:v>
                </c:pt>
                <c:pt idx="11258">
                  <c:v>0.98763157894723808</c:v>
                </c:pt>
                <c:pt idx="11259">
                  <c:v>0.98771929824548432</c:v>
                </c:pt>
                <c:pt idx="11260">
                  <c:v>0.98780701754373001</c:v>
                </c:pt>
                <c:pt idx="11261">
                  <c:v>0.98789473684197515</c:v>
                </c:pt>
                <c:pt idx="11262">
                  <c:v>0.98798245614022051</c:v>
                </c:pt>
                <c:pt idx="11263">
                  <c:v>0.98807017543846631</c:v>
                </c:pt>
                <c:pt idx="11264">
                  <c:v>0.98815789473671156</c:v>
                </c:pt>
                <c:pt idx="11265">
                  <c:v>0.9882456140349577</c:v>
                </c:pt>
                <c:pt idx="11266">
                  <c:v>0.98833333333320306</c:v>
                </c:pt>
                <c:pt idx="11267">
                  <c:v>0.98842105263144864</c:v>
                </c:pt>
                <c:pt idx="11268">
                  <c:v>0.98850877192969389</c:v>
                </c:pt>
                <c:pt idx="11269">
                  <c:v>0.98859649122793936</c:v>
                </c:pt>
                <c:pt idx="11270">
                  <c:v>0.98868421052618582</c:v>
                </c:pt>
                <c:pt idx="11271">
                  <c:v>0.98877192982443096</c:v>
                </c:pt>
                <c:pt idx="11272">
                  <c:v>0.98885964912267654</c:v>
                </c:pt>
                <c:pt idx="11273">
                  <c:v>0.98894736842092179</c:v>
                </c:pt>
                <c:pt idx="11274">
                  <c:v>0.98903508771916759</c:v>
                </c:pt>
                <c:pt idx="11275">
                  <c:v>0.98912280701741329</c:v>
                </c:pt>
                <c:pt idx="11276">
                  <c:v>0.98921052631565842</c:v>
                </c:pt>
                <c:pt idx="11277">
                  <c:v>0.98929824561390445</c:v>
                </c:pt>
                <c:pt idx="11278">
                  <c:v>0.98938596491214947</c:v>
                </c:pt>
                <c:pt idx="11279">
                  <c:v>0.9894736842103955</c:v>
                </c:pt>
                <c:pt idx="11280">
                  <c:v>0.98956140350864119</c:v>
                </c:pt>
                <c:pt idx="11281">
                  <c:v>0.9896491228068871</c:v>
                </c:pt>
                <c:pt idx="11282">
                  <c:v>0.98973684210513235</c:v>
                </c:pt>
                <c:pt idx="11283">
                  <c:v>0.98982456140337793</c:v>
                </c:pt>
                <c:pt idx="11284">
                  <c:v>0.98991228070162285</c:v>
                </c:pt>
                <c:pt idx="11285">
                  <c:v>0.9899999999998691</c:v>
                </c:pt>
                <c:pt idx="11286">
                  <c:v>0.99008771929811468</c:v>
                </c:pt>
                <c:pt idx="11287">
                  <c:v>0.99017543859636059</c:v>
                </c:pt>
                <c:pt idx="11288">
                  <c:v>0.99026315789460528</c:v>
                </c:pt>
                <c:pt idx="11289">
                  <c:v>0.99035087719285142</c:v>
                </c:pt>
                <c:pt idx="11290">
                  <c:v>0.990438596491097</c:v>
                </c:pt>
                <c:pt idx="11291">
                  <c:v>0.99052631578934225</c:v>
                </c:pt>
                <c:pt idx="11292">
                  <c:v>0.9906140350875885</c:v>
                </c:pt>
                <c:pt idx="11293">
                  <c:v>0.99070175438583374</c:v>
                </c:pt>
                <c:pt idx="11294">
                  <c:v>0.99078947368407999</c:v>
                </c:pt>
                <c:pt idx="11295">
                  <c:v>0.99087719298232457</c:v>
                </c:pt>
                <c:pt idx="11296">
                  <c:v>0.99096491228057093</c:v>
                </c:pt>
                <c:pt idx="11297">
                  <c:v>0.9910526315788164</c:v>
                </c:pt>
                <c:pt idx="11298">
                  <c:v>0.9911403508770612</c:v>
                </c:pt>
                <c:pt idx="11299">
                  <c:v>0.99122807017530723</c:v>
                </c:pt>
                <c:pt idx="11300">
                  <c:v>0.99131578947355259</c:v>
                </c:pt>
                <c:pt idx="11301">
                  <c:v>0.99140350877179806</c:v>
                </c:pt>
                <c:pt idx="11302">
                  <c:v>0.99149122807004397</c:v>
                </c:pt>
                <c:pt idx="11303">
                  <c:v>0.99157894736828955</c:v>
                </c:pt>
                <c:pt idx="11304">
                  <c:v>0.99166666666653513</c:v>
                </c:pt>
                <c:pt idx="11305">
                  <c:v>0.99175438596478049</c:v>
                </c:pt>
                <c:pt idx="11306">
                  <c:v>0.9918421052630263</c:v>
                </c:pt>
                <c:pt idx="11307">
                  <c:v>0.99192982456127221</c:v>
                </c:pt>
                <c:pt idx="11308">
                  <c:v>0.99201754385951746</c:v>
                </c:pt>
                <c:pt idx="11309">
                  <c:v>0.99210526315776271</c:v>
                </c:pt>
                <c:pt idx="11310">
                  <c:v>0.99219298245600851</c:v>
                </c:pt>
                <c:pt idx="11311">
                  <c:v>0.99228070175425354</c:v>
                </c:pt>
                <c:pt idx="11312">
                  <c:v>0.99236842105249956</c:v>
                </c:pt>
                <c:pt idx="11313">
                  <c:v>0.99245614035074481</c:v>
                </c:pt>
                <c:pt idx="11314">
                  <c:v>0.99254385964899094</c:v>
                </c:pt>
                <c:pt idx="11315">
                  <c:v>0.99263157894723619</c:v>
                </c:pt>
                <c:pt idx="11316">
                  <c:v>0.99271929824548244</c:v>
                </c:pt>
                <c:pt idx="11317">
                  <c:v>0.99280701754372802</c:v>
                </c:pt>
                <c:pt idx="11318">
                  <c:v>0.9928947368419736</c:v>
                </c:pt>
                <c:pt idx="11319">
                  <c:v>0.99298245614021852</c:v>
                </c:pt>
                <c:pt idx="11320">
                  <c:v>0.99307017543846443</c:v>
                </c:pt>
                <c:pt idx="11321">
                  <c:v>0.99315789473670968</c:v>
                </c:pt>
                <c:pt idx="11322">
                  <c:v>0.9932456140349557</c:v>
                </c:pt>
                <c:pt idx="11323">
                  <c:v>0.99333333333320117</c:v>
                </c:pt>
                <c:pt idx="11324">
                  <c:v>0.99342105263144675</c:v>
                </c:pt>
                <c:pt idx="11325">
                  <c:v>0.993508771929692</c:v>
                </c:pt>
                <c:pt idx="11326">
                  <c:v>0.99359649122793736</c:v>
                </c:pt>
                <c:pt idx="11327">
                  <c:v>0.99368421052618394</c:v>
                </c:pt>
                <c:pt idx="11328">
                  <c:v>0.99377192982442908</c:v>
                </c:pt>
                <c:pt idx="11329">
                  <c:v>0.99385964912267466</c:v>
                </c:pt>
                <c:pt idx="11330">
                  <c:v>0.99394736842091991</c:v>
                </c:pt>
                <c:pt idx="11331">
                  <c:v>0.99403508771916549</c:v>
                </c:pt>
                <c:pt idx="11332">
                  <c:v>0.9941228070174114</c:v>
                </c:pt>
                <c:pt idx="11333">
                  <c:v>0.99421052631565665</c:v>
                </c:pt>
                <c:pt idx="11334">
                  <c:v>0.99429824561390268</c:v>
                </c:pt>
                <c:pt idx="11335">
                  <c:v>0.99438596491214748</c:v>
                </c:pt>
                <c:pt idx="11336">
                  <c:v>0.9944736842103935</c:v>
                </c:pt>
                <c:pt idx="11337">
                  <c:v>0.99456140350863931</c:v>
                </c:pt>
                <c:pt idx="11338">
                  <c:v>0.99464912280688522</c:v>
                </c:pt>
                <c:pt idx="11339">
                  <c:v>0.99473684210513069</c:v>
                </c:pt>
                <c:pt idx="11340">
                  <c:v>0.99482456140337605</c:v>
                </c:pt>
                <c:pt idx="11341">
                  <c:v>0.99491228070162085</c:v>
                </c:pt>
                <c:pt idx="11342">
                  <c:v>0.99499999999986721</c:v>
                </c:pt>
                <c:pt idx="11343">
                  <c:v>0.99508771929811279</c:v>
                </c:pt>
                <c:pt idx="11344">
                  <c:v>0.9951754385963586</c:v>
                </c:pt>
                <c:pt idx="11345">
                  <c:v>0.9952631578946034</c:v>
                </c:pt>
                <c:pt idx="11346">
                  <c:v>0.99535087719284954</c:v>
                </c:pt>
                <c:pt idx="11347">
                  <c:v>0.99543859649109512</c:v>
                </c:pt>
                <c:pt idx="11348">
                  <c:v>0.99552631578934025</c:v>
                </c:pt>
                <c:pt idx="11349">
                  <c:v>0.99561403508758661</c:v>
                </c:pt>
                <c:pt idx="11350">
                  <c:v>0.99570175438583219</c:v>
                </c:pt>
                <c:pt idx="11351">
                  <c:v>0.99578947368407811</c:v>
                </c:pt>
                <c:pt idx="11352">
                  <c:v>0.99587719298232269</c:v>
                </c:pt>
                <c:pt idx="11353">
                  <c:v>0.9959649122805686</c:v>
                </c:pt>
                <c:pt idx="11354">
                  <c:v>0.99605263157881452</c:v>
                </c:pt>
                <c:pt idx="11355">
                  <c:v>0.99614035087705932</c:v>
                </c:pt>
                <c:pt idx="11356">
                  <c:v>0.99622807017530535</c:v>
                </c:pt>
                <c:pt idx="11357">
                  <c:v>0.99631578947355059</c:v>
                </c:pt>
                <c:pt idx="11358">
                  <c:v>0.99640350877179618</c:v>
                </c:pt>
                <c:pt idx="11359">
                  <c:v>0.99649122807004209</c:v>
                </c:pt>
                <c:pt idx="11360">
                  <c:v>0.99657894736828767</c:v>
                </c:pt>
                <c:pt idx="11361">
                  <c:v>0.99666666666653325</c:v>
                </c:pt>
                <c:pt idx="11362">
                  <c:v>0.9967543859647785</c:v>
                </c:pt>
                <c:pt idx="11363">
                  <c:v>0.99684210526302441</c:v>
                </c:pt>
                <c:pt idx="11364">
                  <c:v>0.99692982456126999</c:v>
                </c:pt>
                <c:pt idx="11365">
                  <c:v>0.99701754385951558</c:v>
                </c:pt>
                <c:pt idx="11366">
                  <c:v>0.99710526315776116</c:v>
                </c:pt>
                <c:pt idx="11367">
                  <c:v>0.99719298245600652</c:v>
                </c:pt>
                <c:pt idx="11368">
                  <c:v>0.99728070175425165</c:v>
                </c:pt>
                <c:pt idx="11369">
                  <c:v>0.99736842105249757</c:v>
                </c:pt>
                <c:pt idx="11370">
                  <c:v>0.99745614035074315</c:v>
                </c:pt>
                <c:pt idx="11371">
                  <c:v>0.99754385964898939</c:v>
                </c:pt>
                <c:pt idx="11372">
                  <c:v>0.9976315789472342</c:v>
                </c:pt>
                <c:pt idx="11373">
                  <c:v>0.99771929824548056</c:v>
                </c:pt>
                <c:pt idx="11374">
                  <c:v>0.99780701754372614</c:v>
                </c:pt>
                <c:pt idx="11375">
                  <c:v>0.99789473684197161</c:v>
                </c:pt>
                <c:pt idx="11376">
                  <c:v>0.99798245614021697</c:v>
                </c:pt>
                <c:pt idx="11377">
                  <c:v>0.99807017543846255</c:v>
                </c:pt>
                <c:pt idx="11378">
                  <c:v>0.9981578947367078</c:v>
                </c:pt>
                <c:pt idx="11379">
                  <c:v>0.99824561403495371</c:v>
                </c:pt>
                <c:pt idx="11380">
                  <c:v>0.99833333333319962</c:v>
                </c:pt>
                <c:pt idx="11381">
                  <c:v>0.9984210526314452</c:v>
                </c:pt>
                <c:pt idx="11382">
                  <c:v>0.99850877192969012</c:v>
                </c:pt>
                <c:pt idx="11383">
                  <c:v>0.99859649122793548</c:v>
                </c:pt>
                <c:pt idx="11384">
                  <c:v>0.99868421052618195</c:v>
                </c:pt>
                <c:pt idx="11385">
                  <c:v>0.9987719298244272</c:v>
                </c:pt>
                <c:pt idx="11386">
                  <c:v>0.99885964912267278</c:v>
                </c:pt>
                <c:pt idx="11387">
                  <c:v>0.99894736842091836</c:v>
                </c:pt>
                <c:pt idx="11388">
                  <c:v>0.99903508771916361</c:v>
                </c:pt>
                <c:pt idx="11389">
                  <c:v>0.99912280701740952</c:v>
                </c:pt>
                <c:pt idx="11390">
                  <c:v>0.99921052631565477</c:v>
                </c:pt>
                <c:pt idx="11391">
                  <c:v>0.99929824561390068</c:v>
                </c:pt>
                <c:pt idx="11392">
                  <c:v>0.99938596491214571</c:v>
                </c:pt>
                <c:pt idx="11393">
                  <c:v>0.99947368421039151</c:v>
                </c:pt>
                <c:pt idx="11394">
                  <c:v>0.99956140350863742</c:v>
                </c:pt>
                <c:pt idx="11395">
                  <c:v>0.99964912280688334</c:v>
                </c:pt>
                <c:pt idx="11396">
                  <c:v>0.9997368421051287</c:v>
                </c:pt>
                <c:pt idx="11397">
                  <c:v>0.9998245614033745</c:v>
                </c:pt>
                <c:pt idx="11398">
                  <c:v>0.99991228070161897</c:v>
                </c:pt>
                <c:pt idx="11399">
                  <c:v>0.99999999999986533</c:v>
                </c:pt>
              </c:numCache>
            </c:numRef>
          </c:yVal>
        </c:ser>
        <c:axId val="90575232"/>
        <c:axId val="90576768"/>
      </c:scatterChart>
      <c:valAx>
        <c:axId val="90575232"/>
        <c:scaling>
          <c:orientation val="minMax"/>
        </c:scaling>
        <c:axPos val="b"/>
        <c:numFmt formatCode="General" sourceLinked="1"/>
        <c:tickLblPos val="nextTo"/>
        <c:crossAx val="90576768"/>
        <c:crosses val="autoZero"/>
        <c:crossBetween val="midCat"/>
      </c:valAx>
      <c:valAx>
        <c:axId val="90576768"/>
        <c:scaling>
          <c:orientation val="minMax"/>
        </c:scaling>
        <c:axPos val="l"/>
        <c:majorGridlines/>
        <c:numFmt formatCode="General" sourceLinked="1"/>
        <c:tickLblPos val="nextTo"/>
        <c:crossAx val="9057523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802.11-14/1434r0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802.11-14/1434r0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802.11-14/1434r0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 2014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Russell Huang (MediaTek Inc.)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802.11-14/1434r0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49BB009-85A1-4895-8888-06444DFED2A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4988" y="6475413"/>
            <a:ext cx="19689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825" y="6475413"/>
            <a:ext cx="16291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802.11-14/1434r1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TGax</a:t>
            </a:r>
            <a:r>
              <a:rPr lang="en-GB" dirty="0" smtClean="0"/>
              <a:t> SLS Box4 Calibration Results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2014-11-03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Nov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Russell Huang </a:t>
            </a:r>
            <a:r>
              <a:rPr lang="en-US" i="1" dirty="0" smtClean="0"/>
              <a:t>et al.</a:t>
            </a:r>
            <a:r>
              <a:rPr lang="en-US" dirty="0" smtClean="0"/>
              <a:t>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65138" y="2478088"/>
          <a:ext cx="7651750" cy="2816225"/>
        </p:xfrm>
        <a:graphic>
          <a:graphicData uri="http://schemas.openxmlformats.org/presentationml/2006/ole">
            <p:oleObj spid="_x0000_s1026" name="Document" r:id="rId4" imgW="8488724" imgH="312551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00600"/>
          </a:xfrm>
        </p:spPr>
        <p:txBody>
          <a:bodyPr/>
          <a:lstStyle/>
          <a:p>
            <a:r>
              <a:rPr lang="en-US" dirty="0" smtClean="0"/>
              <a:t>Per-STA throughput CDF curves are relatively smooth because</a:t>
            </a:r>
            <a:endParaRPr lang="en-US" dirty="0" smtClean="0"/>
          </a:p>
          <a:p>
            <a:pPr lvl="1"/>
            <a:r>
              <a:rPr lang="en-US" dirty="0" smtClean="0"/>
              <a:t>Throughput is defined as (1-PER)*R</a:t>
            </a:r>
          </a:p>
          <a:p>
            <a:pPr lvl="1"/>
            <a:r>
              <a:rPr lang="en-US" dirty="0" smtClean="0"/>
              <a:t>Time averaged</a:t>
            </a:r>
          </a:p>
          <a:p>
            <a:r>
              <a:rPr lang="en-US" dirty="0" smtClean="0"/>
              <a:t>0-thoughput STAs exist due to not enough transmissions</a:t>
            </a:r>
          </a:p>
          <a:p>
            <a:r>
              <a:rPr lang="en-US" dirty="0" smtClean="0"/>
              <a:t>Curves do not converge when transmissions are not enough</a:t>
            </a:r>
          </a:p>
          <a:p>
            <a:r>
              <a:rPr lang="en-US" dirty="0" smtClean="0"/>
              <a:t>SINR curves being odd might be caused by MCS selection, table look-up, or not enough drops. To be investigated.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419600"/>
          </a:xfrm>
        </p:spPr>
        <p:txBody>
          <a:bodyPr/>
          <a:lstStyle/>
          <a:p>
            <a:r>
              <a:rPr lang="en-US" dirty="0" smtClean="0"/>
              <a:t>Throughput curves can give future calibration a baseline.</a:t>
            </a:r>
          </a:p>
          <a:p>
            <a:r>
              <a:rPr lang="en-US" dirty="0" smtClean="0"/>
              <a:t>MCS selection makes SINR look different than Box 2.</a:t>
            </a:r>
          </a:p>
          <a:p>
            <a:r>
              <a:rPr lang="en-US" dirty="0" smtClean="0"/>
              <a:t>Granularity of LUT (lookup) table can have some effect on curves.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[1]. Doc. IEEE 802.11-14/0571r5 11ax evaluation methodology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[2]. Doc. IEEE 802.11-14/0621r4 / Doc. IEEE 802.11-14/0980r4  ax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[3]. Doc. IEEE 802.11-14/0871r1 Further calibration results toward integrated SLS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Box 4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Box2 test 3 + Box 0 (PHY abstraction) + MCS selection, [1]</a:t>
            </a:r>
          </a:p>
          <a:p>
            <a:r>
              <a:rPr lang="en-US" dirty="0" smtClean="0"/>
              <a:t>PHY abstraction includes</a:t>
            </a:r>
          </a:p>
          <a:p>
            <a:pPr lvl="1"/>
            <a:r>
              <a:rPr lang="en-US" dirty="0" smtClean="0"/>
              <a:t>Effective SINR via RBIR</a:t>
            </a:r>
          </a:p>
          <a:p>
            <a:pPr lvl="1"/>
            <a:r>
              <a:rPr lang="en-US" dirty="0" smtClean="0"/>
              <a:t>PER from effective SINR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Per-STA throughput</a:t>
            </a:r>
          </a:p>
          <a:p>
            <a:pPr lvl="1"/>
            <a:r>
              <a:rPr lang="en-US" dirty="0" smtClean="0"/>
              <a:t>Per-STA selected MCS</a:t>
            </a:r>
          </a:p>
          <a:p>
            <a:pPr lvl="1"/>
            <a:r>
              <a:rPr lang="en-US" dirty="0" smtClean="0"/>
              <a:t>Per-STA airtime</a:t>
            </a:r>
          </a:p>
          <a:p>
            <a:pPr lvl="1"/>
            <a:r>
              <a:rPr lang="en-US" dirty="0" smtClean="0"/>
              <a:t>SINR (effective SINR via RBIR)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Overview of Box 4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458200" cy="5257800"/>
          </a:xfrm>
        </p:spPr>
        <p:txBody>
          <a:bodyPr/>
          <a:lstStyle/>
          <a:p>
            <a:r>
              <a:rPr lang="en-US" dirty="0" smtClean="0"/>
              <a:t>Results of 4 scenarios [2]</a:t>
            </a:r>
          </a:p>
          <a:p>
            <a:r>
              <a:rPr lang="en-US" dirty="0" smtClean="0"/>
              <a:t>RBIR -&gt; Effective SINR -&gt; PER (only payload included with PSDU size 1500 bytes)</a:t>
            </a:r>
          </a:p>
          <a:p>
            <a:r>
              <a:rPr lang="en-US" dirty="0" smtClean="0"/>
              <a:t>LDPC and BCC included</a:t>
            </a:r>
          </a:p>
          <a:p>
            <a:r>
              <a:rPr lang="en-US" dirty="0" smtClean="0"/>
              <a:t>MCS selection (max throughput)</a:t>
            </a:r>
          </a:p>
          <a:p>
            <a:r>
              <a:rPr lang="en-US" dirty="0" smtClean="0"/>
              <a:t>Box 2 Transmission selection algorithm, CCA threshold -70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SINR CDF (effective SINR via RBIR after MCS selection)</a:t>
            </a:r>
          </a:p>
          <a:p>
            <a:pPr lvl="1"/>
            <a:r>
              <a:rPr lang="en-US" dirty="0" smtClean="0"/>
              <a:t>Per-STA throughput CDF(only for UL)</a:t>
            </a:r>
          </a:p>
          <a:p>
            <a:r>
              <a:rPr lang="en-US" dirty="0" smtClean="0"/>
              <a:t>To be enhanced</a:t>
            </a:r>
          </a:p>
          <a:p>
            <a:pPr lvl="1"/>
            <a:r>
              <a:rPr lang="en-US" dirty="0" smtClean="0"/>
              <a:t>To be calibrated, only [3] available</a:t>
            </a:r>
          </a:p>
          <a:p>
            <a:pPr lvl="1"/>
            <a:r>
              <a:rPr lang="en-US" dirty="0" smtClean="0"/>
              <a:t>To have more accurate PER</a:t>
            </a:r>
          </a:p>
          <a:p>
            <a:pPr lvl="1"/>
            <a:r>
              <a:rPr lang="en-US" dirty="0" smtClean="0"/>
              <a:t>To have different MCS selection mechanisms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Per-STA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50612"/>
            <a:ext cx="8458200" cy="4750188"/>
          </a:xfrm>
        </p:spPr>
        <p:txBody>
          <a:bodyPr/>
          <a:lstStyle/>
          <a:p>
            <a:r>
              <a:rPr lang="en-US" dirty="0" smtClean="0"/>
              <a:t>Per Station throughput (time-averaged)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</a:t>
            </a:r>
            <a:r>
              <a:rPr lang="en-US" baseline="-25000" dirty="0" smtClean="0"/>
              <a:t>i</a:t>
            </a:r>
            <a:r>
              <a:rPr lang="en-US" dirty="0" smtClean="0"/>
              <a:t> is the indicator function that indicate if this link is selected in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transmission.</a:t>
            </a:r>
          </a:p>
          <a:p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is the PHY rate selected in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transmission. </a:t>
            </a:r>
            <a:r>
              <a:rPr lang="en-US" dirty="0" err="1" smtClean="0"/>
              <a:t>PER</a:t>
            </a:r>
            <a:r>
              <a:rPr lang="en-US" baseline="-25000" dirty="0" err="1" smtClean="0"/>
              <a:t>i</a:t>
            </a:r>
            <a:r>
              <a:rPr lang="en-US" dirty="0" smtClean="0"/>
              <a:t> is the corresponding PER in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transmission after MCS is selected.</a:t>
            </a:r>
          </a:p>
          <a:p>
            <a:r>
              <a:rPr lang="en-US" dirty="0" smtClean="0"/>
              <a:t>MPDU size is fixed for all transmission and drops.</a:t>
            </a:r>
          </a:p>
          <a:p>
            <a:r>
              <a:rPr lang="en-US" dirty="0" smtClean="0"/>
              <a:t>Airtime can be calculated as (not specified in [1])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2209800"/>
          <a:ext cx="4146176" cy="762000"/>
        </p:xfrm>
        <a:graphic>
          <a:graphicData uri="http://schemas.openxmlformats.org/presentationml/2006/ole">
            <p:oleObj spid="_x0000_s18434" name="公式" r:id="rId3" imgW="2349360" imgH="431640" progId="Equation.3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352800" y="5715000"/>
          <a:ext cx="1949450" cy="762000"/>
        </p:xfrm>
        <a:graphic>
          <a:graphicData uri="http://schemas.openxmlformats.org/presentationml/2006/ole">
            <p:oleObj spid="_x0000_s18435" name="公式" r:id="rId4" imgW="11048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Number of Transmissions and Drops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572000"/>
          </a:xfrm>
        </p:spPr>
        <p:txBody>
          <a:bodyPr/>
          <a:lstStyle/>
          <a:p>
            <a:r>
              <a:rPr lang="en-US" dirty="0" smtClean="0"/>
              <a:t>More drops can make the SINR curves more smooth, as in Box 2 tests.</a:t>
            </a:r>
          </a:p>
          <a:p>
            <a:r>
              <a:rPr lang="en-US" dirty="0" smtClean="0"/>
              <a:t>More transmissions can lead to more converged long-term throughput and airtime.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Curves of SS1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2286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720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Curves of SS2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81000" y="2362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343400" y="2438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Curves of SS3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3048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4958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Curves of SS4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228600" y="2514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36880</TotalTime>
  <Words>581</Words>
  <Application>Microsoft Office PowerPoint</Application>
  <PresentationFormat>On-screen Show (4:3)</PresentationFormat>
  <Paragraphs>107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Document</vt:lpstr>
      <vt:lpstr>公式</vt:lpstr>
      <vt:lpstr>TGax SLS Box4 Calibration Results</vt:lpstr>
      <vt:lpstr>Recap of Box 4 Test</vt:lpstr>
      <vt:lpstr>Overview of Box 4 Tests</vt:lpstr>
      <vt:lpstr>Per-STA Throughput</vt:lpstr>
      <vt:lpstr>Effect of Number of Transmissions and Drops</vt:lpstr>
      <vt:lpstr>CDF Curves of SS1</vt:lpstr>
      <vt:lpstr>CDF Curves of SS2</vt:lpstr>
      <vt:lpstr>CDF Curves of SS3</vt:lpstr>
      <vt:lpstr>CDF Curves of SS4</vt:lpstr>
      <vt:lpstr>Notes</vt:lpstr>
      <vt:lpstr>Conclusion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1623</cp:revision>
  <cp:lastPrinted>1998-02-10T13:28:06Z</cp:lastPrinted>
  <dcterms:created xsi:type="dcterms:W3CDTF">2007-04-17T18:10:23Z</dcterms:created>
  <dcterms:modified xsi:type="dcterms:W3CDTF">2014-11-03T20:43:48Z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-1107410102</vt:i4>
  </property>
  <property fmtid="{D5CDD505-2E9C-101B-9397-08002B2CF9AE}" pid="34" name="_NewReviewCycle">
    <vt:lpwstr/>
  </property>
  <property fmtid="{D5CDD505-2E9C-101B-9397-08002B2CF9AE}" pid="35" name="_EmailSubject">
    <vt:lpwstr>MAC calibration test cases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  <property fmtid="{D5CDD505-2E9C-101B-9397-08002B2CF9AE}" pid="38" name="_PreviousAdHocReviewCycleID">
    <vt:i4>-440786256</vt:i4>
  </property>
</Properties>
</file>