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270" r:id="rId3"/>
    <p:sldId id="271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3" r:id="rId1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9548" autoAdjust="0"/>
  </p:normalViewPr>
  <p:slideViewPr>
    <p:cSldViewPr>
      <p:cViewPr>
        <p:scale>
          <a:sx n="80" d="100"/>
          <a:sy n="80" d="100"/>
        </p:scale>
        <p:origin x="-864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654" y="-8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6692" y="175750"/>
            <a:ext cx="224074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802.11-14/</a:t>
            </a:r>
            <a:r>
              <a:rPr lang="en-US" dirty="0" smtClean="0"/>
              <a:t> 1433r0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36589" y="8997440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8677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54910" y="9623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623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35446" y="9000621"/>
            <a:ext cx="21153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1260" y="9000621"/>
            <a:ext cx="415177" cy="184666"/>
          </a:xfrm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90022" y="9000621"/>
            <a:ext cx="486415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0346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945302" y="9000621"/>
            <a:ext cx="2405467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Sigurd Schelstraete, Quantenna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0956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260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61260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6068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61260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940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61260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6254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61260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01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61260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8408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61260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610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61260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6648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96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Sigurd Schelstraete, Quantenna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Sigurd Schelstraete, Quantenna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Sigurd Schelstraete, Quantenna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Sigurd Schelstraete, Quantenna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Sigurd Schelstraete, Quantenna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Sigurd Schelstraete, Quantenna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Sigurd Schelstraete, Quantenna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Sigurd Schelstraete, Quantenna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Sigurd Schelstraete, Quantenna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Sigurd Schelstraete, Quantenna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Sigurd Schelstraete, Quantenna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02688" y="6475413"/>
            <a:ext cx="194123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Sigurd Schelstraete, Quantenna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30425" y="332601"/>
            <a:ext cx="33150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802.11-14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/1433r0</a:t>
            </a:r>
            <a:endParaRPr lang="en-US" sz="1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Sigurd Schelstraete, Quantenna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/>
              <a:t>Protocol and signaling framework for OFDMA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7250242"/>
              </p:ext>
            </p:extLst>
          </p:nvPr>
        </p:nvGraphicFramePr>
        <p:xfrm>
          <a:off x="533400" y="2667000"/>
          <a:ext cx="8115300" cy="374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5" name="Document" r:id="rId4" imgW="9042290" imgH="4159856" progId="Word.Document.8">
                  <p:embed/>
                </p:oleObj>
              </mc:Choice>
              <mc:Fallback>
                <p:oleObj name="Document" r:id="rId4" imgW="9042290" imgH="4159856" progId="Word.Document.8">
                  <p:embed/>
                  <p:pic>
                    <p:nvPicPr>
                      <p:cNvPr id="0" name="Picture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667000"/>
                        <a:ext cx="8115300" cy="37433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Receiver consideration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2000" dirty="0" smtClean="0"/>
              <a:t>Receiver typically processes legacy preamble (incl. VHT-SIG-A) on the primary 20 MHz channel</a:t>
            </a:r>
          </a:p>
          <a:p>
            <a:pPr lvl="1"/>
            <a:r>
              <a:rPr lang="en-US" sz="1800" dirty="0" smtClean="0"/>
              <a:t>All 20 MHz channels carry the same information</a:t>
            </a:r>
          </a:p>
          <a:p>
            <a:r>
              <a:rPr lang="en-US" sz="2000" dirty="0" smtClean="0"/>
              <a:t>Parse VHT-SIG-A</a:t>
            </a:r>
          </a:p>
          <a:p>
            <a:pPr lvl="1"/>
            <a:r>
              <a:rPr lang="en-US" sz="1800" dirty="0" smtClean="0"/>
              <a:t>GROUP_ID identifies the packet as OFDMA</a:t>
            </a:r>
          </a:p>
          <a:p>
            <a:pPr lvl="1"/>
            <a:r>
              <a:rPr lang="en-US" sz="1800" dirty="0" smtClean="0"/>
              <a:t>GROUP_ID </a:t>
            </a:r>
            <a:r>
              <a:rPr lang="en-US" sz="1800" dirty="0"/>
              <a:t>identifies </a:t>
            </a:r>
            <a:r>
              <a:rPr lang="en-US" sz="1800" dirty="0" smtClean="0"/>
              <a:t>the 20 MHz band for the receiving STA</a:t>
            </a:r>
          </a:p>
          <a:p>
            <a:pPr lvl="1"/>
            <a:r>
              <a:rPr lang="en-US" sz="1800" dirty="0" smtClean="0"/>
              <a:t>Max #streams across all users establishes # VHT-LTF symbols</a:t>
            </a:r>
          </a:p>
          <a:p>
            <a:r>
              <a:rPr lang="en-US" sz="2000" dirty="0" smtClean="0"/>
              <a:t>After VHT-SIG-A, switch further processing to the appropriate 20 MHz channel</a:t>
            </a:r>
          </a:p>
          <a:p>
            <a:r>
              <a:rPr lang="en-US" sz="2000" dirty="0" smtClean="0"/>
              <a:t>Process the remaining frame (incl. VHT-LTF, VHT-SIG-B, data) as a 20 MHz frame</a:t>
            </a:r>
          </a:p>
          <a:p>
            <a:pPr lvl="1"/>
            <a:r>
              <a:rPr lang="en-US" sz="1600" dirty="0" smtClean="0"/>
              <a:t>NOTE: discussion is given for 20 MHz channels. Extension to other cases is straightforward.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Sigurd Schelstraete, Quantenna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6093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MU-MIMO protocol and signaling framework provides many of the elements that are needed for OFDMA</a:t>
            </a:r>
          </a:p>
          <a:p>
            <a:r>
              <a:rPr lang="en-US" dirty="0" smtClean="0"/>
              <a:t>We should consider the existing framework as the basis for OFDMA. Specifically:</a:t>
            </a:r>
          </a:p>
          <a:p>
            <a:pPr lvl="1"/>
            <a:r>
              <a:rPr lang="en-US" dirty="0" smtClean="0"/>
              <a:t>Grouping/group ID</a:t>
            </a:r>
          </a:p>
          <a:p>
            <a:pPr lvl="1"/>
            <a:r>
              <a:rPr lang="en-US" dirty="0" smtClean="0"/>
              <a:t>Identify users by group and user position</a:t>
            </a:r>
          </a:p>
          <a:p>
            <a:pPr lvl="1"/>
            <a:r>
              <a:rPr lang="en-US" dirty="0" smtClean="0"/>
              <a:t>Per-user signaling in preamble fields (similar to 11ac)</a:t>
            </a:r>
          </a:p>
          <a:p>
            <a:pPr lvl="1"/>
            <a:r>
              <a:rPr lang="en-US" dirty="0" smtClean="0"/>
              <a:t>ACK mechanism using combination of immediate and BAR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Sigurd Schelstraete, Quantenna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8767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[1] </a:t>
            </a:r>
            <a:r>
              <a:rPr lang="en-US" dirty="0"/>
              <a:t>IEEE </a:t>
            </a:r>
            <a:r>
              <a:rPr lang="en-US" dirty="0" smtClean="0"/>
              <a:t>802.11-14/1227: “OFDMA </a:t>
            </a:r>
            <a:r>
              <a:rPr lang="en-US" dirty="0"/>
              <a:t>Performance Analysis</a:t>
            </a:r>
            <a:r>
              <a:rPr lang="en-US" dirty="0" smtClean="0"/>
              <a:t>”</a:t>
            </a:r>
          </a:p>
          <a:p>
            <a:pPr marL="0" lvl="0" indent="0">
              <a:buNone/>
            </a:pPr>
            <a:r>
              <a:rPr lang="en-US" dirty="0" smtClean="0"/>
              <a:t>[2] </a:t>
            </a:r>
            <a:r>
              <a:rPr lang="en-GB" kern="1200" dirty="0">
                <a:solidFill>
                  <a:srgbClr val="000000"/>
                </a:solidFill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IEEE </a:t>
            </a:r>
            <a:r>
              <a:rPr lang="en-GB" kern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802.11-14/1208: </a:t>
            </a:r>
            <a:r>
              <a:rPr lang="en-US" dirty="0" smtClean="0"/>
              <a:t>“</a:t>
            </a:r>
            <a:r>
              <a:rPr lang="en-GB" dirty="0" smtClean="0"/>
              <a:t>MAC considerations on 802.11ax OFDMA</a:t>
            </a:r>
            <a:r>
              <a:rPr lang="en-US" dirty="0" smtClean="0"/>
              <a:t>”</a:t>
            </a:r>
          </a:p>
          <a:p>
            <a:pPr marL="0" indent="0">
              <a:buNone/>
            </a:pPr>
            <a:r>
              <a:rPr lang="en-US" dirty="0" smtClean="0"/>
              <a:t>[</a:t>
            </a:r>
            <a:r>
              <a:rPr lang="en-US" dirty="0"/>
              <a:t>3] IEEE </a:t>
            </a:r>
            <a:r>
              <a:rPr lang="en-US" dirty="0" smtClean="0"/>
              <a:t>802.11-14/1210: “HEW </a:t>
            </a:r>
            <a:r>
              <a:rPr lang="en-US" dirty="0"/>
              <a:t>PPDU Format </a:t>
            </a:r>
            <a:r>
              <a:rPr lang="en-US" dirty="0" smtClean="0"/>
              <a:t>for </a:t>
            </a:r>
            <a:r>
              <a:rPr lang="en-US" dirty="0"/>
              <a:t>Supporting </a:t>
            </a:r>
            <a:r>
              <a:rPr lang="en-US" dirty="0" smtClean="0"/>
              <a:t>MIMO-OFDMA”</a:t>
            </a:r>
          </a:p>
          <a:p>
            <a:pPr marL="0" indent="0">
              <a:buNone/>
            </a:pPr>
            <a:r>
              <a:rPr lang="en-US" dirty="0" smtClean="0"/>
              <a:t>[4] </a:t>
            </a:r>
            <a:r>
              <a:rPr lang="en-GB" kern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lang="en-GB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802.11-14/0839: </a:t>
            </a:r>
            <a:r>
              <a:rPr lang="en-US" dirty="0" smtClean="0"/>
              <a:t>“</a:t>
            </a:r>
            <a:r>
              <a:rPr lang="en-US" altLang="ko-KR" dirty="0" smtClean="0"/>
              <a:t>Discussion </a:t>
            </a:r>
            <a:r>
              <a:rPr lang="en-US" altLang="ko-KR" dirty="0"/>
              <a:t>on OFDMA in IEEE 802.11ax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Sigurd Schelstraete, Quantenna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288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OFDMA is a promising candidate technology for increasing throughput in high-density networks</a:t>
            </a:r>
          </a:p>
          <a:p>
            <a:pPr lvl="1"/>
            <a:r>
              <a:rPr lang="en-US" dirty="0" smtClean="0"/>
              <a:t>Performance has been discussed in [1]</a:t>
            </a:r>
          </a:p>
          <a:p>
            <a:pPr lvl="1"/>
            <a:r>
              <a:rPr lang="en-US" dirty="0" smtClean="0"/>
              <a:t>More detailed technical proposals in [2-4]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Sigurd Schelstraete, Quantenna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33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Protocol and signaling framework for OFDMA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OFDMA needs a protocol and signaling framework to operate in </a:t>
            </a:r>
            <a:r>
              <a:rPr lang="en-US" dirty="0" smtClean="0"/>
              <a:t>practice</a:t>
            </a:r>
          </a:p>
          <a:p>
            <a:pPr lvl="1"/>
            <a:r>
              <a:rPr lang="en-US" dirty="0" smtClean="0"/>
              <a:t>Which users to combine?</a:t>
            </a:r>
          </a:p>
          <a:p>
            <a:pPr lvl="1"/>
            <a:r>
              <a:rPr lang="en-US" dirty="0" smtClean="0"/>
              <a:t>Transmission parameters per user (#streams, MCS)</a:t>
            </a:r>
          </a:p>
          <a:p>
            <a:pPr lvl="1"/>
            <a:r>
              <a:rPr lang="en-US" dirty="0" smtClean="0"/>
              <a:t>…</a:t>
            </a:r>
            <a:endParaRPr lang="en-US" dirty="0"/>
          </a:p>
          <a:p>
            <a:r>
              <a:rPr lang="en-US" dirty="0"/>
              <a:t>IEEE 802.11-14/1210 : HEW PPDU Format for Supporting MIMO-OFDMA</a:t>
            </a:r>
          </a:p>
          <a:p>
            <a:pPr lvl="1"/>
            <a:r>
              <a:rPr lang="en-US" dirty="0" smtClean="0"/>
              <a:t>Flexibility per user (MCS, #streams, coding type)</a:t>
            </a:r>
          </a:p>
          <a:p>
            <a:pPr lvl="1"/>
            <a:r>
              <a:rPr lang="en-US" dirty="0" smtClean="0"/>
              <a:t>Discussion of preamble design</a:t>
            </a:r>
          </a:p>
          <a:p>
            <a:pPr lvl="1"/>
            <a:r>
              <a:rPr lang="en-US" dirty="0" smtClean="0"/>
              <a:t>Discussion of ACK mechanism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Sigurd Schelstraete, Quantenna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02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For practical implementation of OFDMA, many of the necessary concepts already exist in MU-MIMO</a:t>
            </a:r>
          </a:p>
          <a:p>
            <a:pPr lvl="1"/>
            <a:r>
              <a:rPr lang="en-US" dirty="0" smtClean="0"/>
              <a:t>Grouping and group management</a:t>
            </a:r>
          </a:p>
          <a:p>
            <a:pPr lvl="1"/>
            <a:r>
              <a:rPr lang="en-US" dirty="0" smtClean="0"/>
              <a:t>Signaling through user position (instead of STA ID, …)</a:t>
            </a:r>
          </a:p>
          <a:p>
            <a:pPr lvl="1"/>
            <a:r>
              <a:rPr lang="en-US" dirty="0" smtClean="0"/>
              <a:t>Per-user parameter values (MCS, FEC, …)</a:t>
            </a:r>
          </a:p>
          <a:p>
            <a:pPr lvl="1"/>
            <a:r>
              <a:rPr lang="en-US" dirty="0" smtClean="0"/>
              <a:t>ACK procedures for multiple users</a:t>
            </a:r>
          </a:p>
          <a:p>
            <a:r>
              <a:rPr lang="en-US" dirty="0" smtClean="0"/>
              <a:t>We should consider the MU-MIMO protocol and signaling as a basis for OFDMA</a:t>
            </a:r>
          </a:p>
          <a:p>
            <a:pPr lvl="1"/>
            <a:r>
              <a:rPr lang="en-US" dirty="0"/>
              <a:t>Proven concepts</a:t>
            </a:r>
          </a:p>
          <a:p>
            <a:pPr lvl="1"/>
            <a:r>
              <a:rPr lang="en-US" dirty="0"/>
              <a:t>Facilitate combined MU-MIMO/OFDMA systems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Sigurd Schelstraete, Quantenna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182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MU-MIMO groups users in semi-static groups</a:t>
            </a:r>
          </a:p>
          <a:p>
            <a:r>
              <a:rPr lang="en-US" dirty="0" smtClean="0"/>
              <a:t>Group ID management frames establish and modify the members of the group and their positions within a group</a:t>
            </a:r>
          </a:p>
          <a:p>
            <a:r>
              <a:rPr lang="en-US" dirty="0" smtClean="0"/>
              <a:t>For OFDMA:</a:t>
            </a:r>
          </a:p>
          <a:p>
            <a:pPr lvl="1"/>
            <a:r>
              <a:rPr lang="en-US" dirty="0" smtClean="0"/>
              <a:t>Define similar “OFDMA group” concept</a:t>
            </a:r>
          </a:p>
          <a:p>
            <a:pPr lvl="1"/>
            <a:r>
              <a:rPr lang="en-US" dirty="0" smtClean="0"/>
              <a:t>Define (or re-use) group management frame to select users and to assign users “their” frequency segment (“user position”)</a:t>
            </a:r>
          </a:p>
          <a:p>
            <a:pPr lvl="1"/>
            <a:r>
              <a:rPr lang="en-US" dirty="0" smtClean="0"/>
              <a:t>Example re-definition of “user position”: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Sigurd Schelstraete, Quantenna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5457825"/>
            <a:ext cx="3962400" cy="11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8516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Per-user transmission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In MU-MIMO:</a:t>
            </a:r>
          </a:p>
          <a:p>
            <a:pPr lvl="1"/>
            <a:r>
              <a:rPr lang="en-US" dirty="0" smtClean="0"/>
              <a:t># streams and  FEC type are signaled per user in VHT-SIG-A for up to 4 users</a:t>
            </a:r>
          </a:p>
          <a:p>
            <a:pPr lvl="1"/>
            <a:r>
              <a:rPr lang="en-US" dirty="0" smtClean="0"/>
              <a:t>MCS signaled per user in VHT-SIG-B</a:t>
            </a:r>
          </a:p>
          <a:p>
            <a:r>
              <a:rPr lang="en-US" dirty="0" smtClean="0"/>
              <a:t>OFDMA:</a:t>
            </a:r>
          </a:p>
          <a:p>
            <a:pPr lvl="1"/>
            <a:r>
              <a:rPr lang="en-US" dirty="0" smtClean="0"/>
              <a:t>Almost complete re-use of parameters in VHT-SIG-A and VHT-SIG-B (or equivalent ax fields)</a:t>
            </a:r>
          </a:p>
          <a:p>
            <a:pPr lvl="2"/>
            <a:r>
              <a:rPr lang="en-US" dirty="0" smtClean="0"/>
              <a:t>No redefinition</a:t>
            </a:r>
          </a:p>
          <a:p>
            <a:pPr lvl="2"/>
            <a:r>
              <a:rPr lang="en-US" dirty="0" smtClean="0"/>
              <a:t>No additional bits/symbols in preamble</a:t>
            </a:r>
          </a:p>
          <a:p>
            <a:pPr lvl="1"/>
            <a:r>
              <a:rPr lang="en-US" dirty="0" smtClean="0"/>
              <a:t>VHT-SIG-B will contain different information per (20 MHz) frequency segment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Sigurd Schelstraete, Quantenna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493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 mechanism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MU-MIMO</a:t>
            </a:r>
          </a:p>
          <a:p>
            <a:pPr lvl="1"/>
            <a:r>
              <a:rPr lang="en-US" dirty="0" smtClean="0"/>
              <a:t>one immediate ACK, followed by one or more BAR/ACK exchanges</a:t>
            </a:r>
          </a:p>
          <a:p>
            <a:r>
              <a:rPr lang="en-US" dirty="0" smtClean="0"/>
              <a:t>OFDMA</a:t>
            </a:r>
          </a:p>
          <a:p>
            <a:pPr lvl="1"/>
            <a:r>
              <a:rPr lang="en-US" dirty="0" smtClean="0"/>
              <a:t>Similar mechanism applies</a:t>
            </a:r>
          </a:p>
          <a:p>
            <a:pPr lvl="1"/>
            <a:r>
              <a:rPr lang="en-US" dirty="0" smtClean="0"/>
              <a:t>More advanced ACK mechanism can be considered, but it is suggested to at least support the current mechanism for OFDMA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Sigurd Schelstraete, Quantenna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861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MU-MIMO</a:t>
            </a:r>
          </a:p>
          <a:p>
            <a:pPr lvl="1"/>
            <a:r>
              <a:rPr lang="en-US" dirty="0" smtClean="0"/>
              <a:t>Up to 4 users, Up to 8 total streams</a:t>
            </a:r>
          </a:p>
          <a:p>
            <a:r>
              <a:rPr lang="en-US" dirty="0" smtClean="0"/>
              <a:t>OFDMA</a:t>
            </a:r>
          </a:p>
          <a:p>
            <a:pPr lvl="1"/>
            <a:r>
              <a:rPr lang="en-US" dirty="0" smtClean="0"/>
              <a:t>Maintain same limitations</a:t>
            </a:r>
          </a:p>
          <a:p>
            <a:pPr lvl="1"/>
            <a:r>
              <a:rPr lang="en-US" dirty="0" smtClean="0"/>
              <a:t>If the number of users or total number of streams is increased in 11ax, apply to both MU-MIMO and OFDMA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Sigurd Schelstraete, Quantenna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414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Preamble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lang="en-US" dirty="0" smtClean="0"/>
              <a:t>Legacy preamble (incl. VHT-SIG-A) similar to 11ac</a:t>
            </a:r>
          </a:p>
          <a:p>
            <a:r>
              <a:rPr lang="en-US" dirty="0" smtClean="0"/>
              <a:t>VHT-STF and VHT-LTF duplicated across the band</a:t>
            </a:r>
          </a:p>
          <a:p>
            <a:r>
              <a:rPr lang="en-US" dirty="0" smtClean="0"/>
              <a:t>VHT-LTF</a:t>
            </a:r>
          </a:p>
          <a:p>
            <a:pPr lvl="1"/>
            <a:r>
              <a:rPr lang="en-US" dirty="0" smtClean="0"/>
              <a:t>Same number of VHT-LTF symbols for all users</a:t>
            </a:r>
          </a:p>
          <a:p>
            <a:pPr lvl="1"/>
            <a:r>
              <a:rPr lang="en-US" dirty="0" smtClean="0"/>
              <a:t>If not all users have the same number of streams, insert extra symbols</a:t>
            </a:r>
          </a:p>
          <a:p>
            <a:pPr lvl="2"/>
            <a:r>
              <a:rPr lang="en-US" dirty="0" smtClean="0"/>
              <a:t>Simple extension of current signal definition</a:t>
            </a:r>
          </a:p>
          <a:p>
            <a:pPr lvl="2"/>
            <a:r>
              <a:rPr lang="en-US" dirty="0" smtClean="0"/>
              <a:t>Actually improves channel estimation for users with lower # streams</a:t>
            </a:r>
          </a:p>
          <a:p>
            <a:r>
              <a:rPr lang="en-US" dirty="0" smtClean="0"/>
              <a:t>VHT-SIG-B</a:t>
            </a:r>
          </a:p>
          <a:p>
            <a:pPr lvl="1"/>
            <a:r>
              <a:rPr lang="en-US" dirty="0" smtClean="0"/>
              <a:t>Possibly different content per 20 MHz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Sigurd Schelstraete, Quantenna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46295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898</Words>
  <Application>Microsoft Office PowerPoint</Application>
  <PresentationFormat>On-screen Show (4:3)</PresentationFormat>
  <Paragraphs>169</Paragraphs>
  <Slides>12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802-11-Submission</vt:lpstr>
      <vt:lpstr>Microsoft Word 97 - 2003 Document</vt:lpstr>
      <vt:lpstr>Protocol and signaling framework for OFDMA</vt:lpstr>
      <vt:lpstr>Introduction</vt:lpstr>
      <vt:lpstr>Protocol and signaling framework for OFDMA</vt:lpstr>
      <vt:lpstr>Observation</vt:lpstr>
      <vt:lpstr>Grouping</vt:lpstr>
      <vt:lpstr>Per-user transmission parameters</vt:lpstr>
      <vt:lpstr>ACK mechanism</vt:lpstr>
      <vt:lpstr>Limitations</vt:lpstr>
      <vt:lpstr>Preamble considerations</vt:lpstr>
      <vt:lpstr>Receiver consideration</vt:lpstr>
      <vt:lpstr>Conclusion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2014-10-30T00:06:53Z</dcterms:created>
  <dcterms:modified xsi:type="dcterms:W3CDTF">2014-11-03T00:43:58Z</dcterms:modified>
</cp:coreProperties>
</file>