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89" r:id="rId4"/>
    <p:sldId id="290" r:id="rId5"/>
    <p:sldId id="291" r:id="rId6"/>
    <p:sldId id="292" r:id="rId7"/>
    <p:sldId id="273" r:id="rId8"/>
    <p:sldId id="287" r:id="rId9"/>
    <p:sldId id="286" r:id="rId10"/>
    <p:sldId id="288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963"/>
            <a:ext cx="936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802.11-14/1418r1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akunsun@marvel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Sun.bo1@zte.com.c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Further Study of Time Varying Interference and PHY Abstraction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3200400"/>
          <a:ext cx="7615933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hlinkClick r:id="rId3"/>
                        </a:rPr>
                        <a:t>yakunsun@marvell.com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Sun.bo1@zte.com.cn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5"/>
                        </a:rPr>
                        <a:t>yao.ke5@zte.com.cn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Leif Wilhelmsson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Ericsson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leif.r.wilhelmsson@ericsson.com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11-14-0571-03-00ax-evaluation-methodology</a:t>
            </a:r>
          </a:p>
          <a:p>
            <a:r>
              <a:rPr lang="en-US" dirty="0" smtClean="0"/>
              <a:t>[2] 11-14-1174-00-00ax-PHY-abstraction-for-time-varying-interference</a:t>
            </a:r>
          </a:p>
          <a:p>
            <a:r>
              <a:rPr lang="en-US" dirty="0" smtClean="0"/>
              <a:t>[3] 11-14-0980-04-00ax-simulation-scenarios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procedure of PHY abstraction in [1] is open to how to model time-varying interference.</a:t>
            </a:r>
          </a:p>
          <a:p>
            <a:endParaRPr lang="en-US" dirty="0" smtClean="0"/>
          </a:p>
          <a:p>
            <a:r>
              <a:rPr lang="en-US" dirty="0" smtClean="0"/>
              <a:t>Different models have been studied in [2], among which a block-wise PER model has been shown to be more accurate.</a:t>
            </a:r>
          </a:p>
          <a:p>
            <a:endParaRPr lang="en-US" dirty="0" smtClean="0"/>
          </a:p>
          <a:p>
            <a:r>
              <a:rPr lang="en-US" dirty="0" smtClean="0"/>
              <a:t>Some further studies on the time-varying interference are presented here.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Concerns on Time Varying Interference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There have been concerns regarding the necessity of modeling time-varying interference.</a:t>
            </a:r>
          </a:p>
          <a:p>
            <a:pPr lvl="1"/>
            <a:r>
              <a:rPr lang="en-US" dirty="0" smtClean="0"/>
              <a:t>How often a MPDU sees time-varying interference?</a:t>
            </a:r>
          </a:p>
          <a:p>
            <a:pPr lvl="1"/>
            <a:r>
              <a:rPr lang="en-US" dirty="0" smtClean="0"/>
              <a:t>How large the interference level changes?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collected the statistics of interference through integrated system level simulation.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Residential (Scenario 1)</a:t>
            </a:r>
          </a:p>
          <a:p>
            <a:pPr lvl="1"/>
            <a:r>
              <a:rPr lang="en-US" dirty="0" smtClean="0"/>
              <a:t>4 STAs per apartment</a:t>
            </a:r>
          </a:p>
          <a:p>
            <a:pPr lvl="1"/>
            <a:r>
              <a:rPr lang="en-US" dirty="0" smtClean="0"/>
              <a:t>2.4GHz, each AP in an apartment uses a randomly selected 20MHz channel (out of 3 non-overlapping 20MHz channels).</a:t>
            </a:r>
          </a:p>
          <a:p>
            <a:pPr lvl="1"/>
            <a:r>
              <a:rPr lang="en-US" dirty="0" smtClean="0"/>
              <a:t>UL only</a:t>
            </a:r>
          </a:p>
          <a:p>
            <a:pPr lvl="1"/>
            <a:r>
              <a:rPr lang="en-US" dirty="0" smtClean="0"/>
              <a:t>Fixed MCS7</a:t>
            </a:r>
          </a:p>
          <a:p>
            <a:pPr lvl="1"/>
            <a:r>
              <a:rPr lang="en-US" dirty="0" smtClean="0"/>
              <a:t>CCA at -82dBm for the associated AP, and -82/-72/-62dBm for OBSS.</a:t>
            </a:r>
          </a:p>
          <a:p>
            <a:pPr lvl="1"/>
            <a:r>
              <a:rPr lang="en-US" dirty="0" smtClean="0"/>
              <a:t>Other simulation assumptions are based on [3]</a:t>
            </a:r>
          </a:p>
          <a:p>
            <a:r>
              <a:rPr lang="en-US" smtClean="0"/>
              <a:t>Interference </a:t>
            </a:r>
            <a:r>
              <a:rPr lang="en-US" dirty="0" smtClean="0"/>
              <a:t>collection:</a:t>
            </a:r>
          </a:p>
          <a:p>
            <a:pPr lvl="1"/>
            <a:r>
              <a:rPr lang="en-US" dirty="0" smtClean="0"/>
              <a:t>A subframe sees many interference events (too many BSS’s around)</a:t>
            </a:r>
          </a:p>
          <a:p>
            <a:pPr lvl="1"/>
            <a:r>
              <a:rPr lang="en-US" dirty="0" smtClean="0"/>
              <a:t>Many of them do not matter (negligible interference levels change for far-away BSS)</a:t>
            </a:r>
          </a:p>
          <a:p>
            <a:pPr lvl="1"/>
            <a:r>
              <a:rPr lang="en-US" dirty="0" smtClean="0"/>
              <a:t>Only count interference change over 0.5dB.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If a subframe sees an interference change:</a:t>
            </a:r>
          </a:p>
          <a:p>
            <a:pPr lvl="1"/>
            <a:r>
              <a:rPr lang="en-US" dirty="0" smtClean="0"/>
              <a:t>More than 50% of subframes under a 5dB interference rise, and 20% or more under a 10dB interference rise</a:t>
            </a:r>
          </a:p>
          <a:p>
            <a:pPr lvl="1"/>
            <a:r>
              <a:rPr lang="en-US" dirty="0" smtClean="0"/>
              <a:t>More than 30% of </a:t>
            </a:r>
            <a:r>
              <a:rPr lang="en-US" dirty="0" smtClean="0"/>
              <a:t>interference </a:t>
            </a:r>
            <a:r>
              <a:rPr lang="en-US" dirty="0" smtClean="0"/>
              <a:t>are less than 1/3 of subframe length.</a:t>
            </a:r>
          </a:p>
          <a:p>
            <a:r>
              <a:rPr lang="en-US" dirty="0" smtClean="0"/>
              <a:t>As inter-BSS CCA threshold increases, stronger interference changes for a subframe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3716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Statistics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1600200"/>
          <a:ext cx="57912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6229"/>
                <a:gridCol w="1126171"/>
                <a:gridCol w="914400"/>
                <a:gridCol w="914400"/>
              </a:tblGrid>
              <a:tr h="4179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Inter-BSS CCA (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-82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-72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-62</a:t>
                      </a:r>
                      <a:endParaRPr lang="en-US" sz="1600" dirty="0"/>
                    </a:p>
                  </a:txBody>
                  <a:tcPr anchor="ctr"/>
                </a:tc>
              </a:tr>
              <a:tr h="68523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en-US" sz="1400" dirty="0" smtClean="0"/>
                        <a:t> interference levels in a subframe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8.4%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18.8%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43.9%</a:t>
                      </a:r>
                      <a:endParaRPr lang="en-US" sz="1400" dirty="0"/>
                    </a:p>
                  </a:txBody>
                  <a:tcPr anchor="ctr"/>
                </a:tc>
              </a:tr>
              <a:tr h="84859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en-US" sz="1400" baseline="0" dirty="0" smtClean="0">
                          <a:solidFill>
                            <a:srgbClr val="C00000"/>
                          </a:solidFill>
                        </a:rPr>
                        <a:t> or more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interference levels in a subframe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13.5%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27.8%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59.1%</a:t>
                      </a:r>
                      <a:endParaRPr lang="en-US" sz="1400" dirty="0"/>
                    </a:p>
                  </a:txBody>
                  <a:tcPr anchor="ctr"/>
                </a:tc>
              </a:tr>
              <a:tr h="84859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5dB</a:t>
                      </a:r>
                      <a:r>
                        <a:rPr lang="en-US" sz="1400" baseline="0" dirty="0" smtClean="0"/>
                        <a:t> interference rise for </a:t>
                      </a:r>
                      <a:r>
                        <a:rPr lang="en-US" sz="1400" baseline="0" dirty="0" smtClean="0">
                          <a:solidFill>
                            <a:srgbClr val="C00000"/>
                          </a:solidFill>
                        </a:rPr>
                        <a:t>less than 1/3 </a:t>
                      </a:r>
                      <a:r>
                        <a:rPr lang="en-US" sz="1400" baseline="0" dirty="0" smtClean="0"/>
                        <a:t>of subframe length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5.6%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10.2%</a:t>
                      </a:r>
                      <a:endParaRPr lang="en-US" sz="1400" dirty="0"/>
                    </a:p>
                  </a:txBody>
                  <a:tcPr anchor="ctr"/>
                </a:tc>
              </a:tr>
              <a:tr h="9334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10dB</a:t>
                      </a:r>
                      <a:r>
                        <a:rPr lang="en-US" sz="1400" baseline="0" dirty="0" smtClean="0"/>
                        <a:t> interference rise for </a:t>
                      </a:r>
                      <a:r>
                        <a:rPr lang="en-US" sz="1400" baseline="0" dirty="0" smtClean="0">
                          <a:solidFill>
                            <a:srgbClr val="C00000"/>
                          </a:solidFill>
                        </a:rPr>
                        <a:t>less than 1/3</a:t>
                      </a:r>
                      <a:r>
                        <a:rPr lang="en-US" sz="1400" baseline="0" dirty="0" smtClean="0"/>
                        <a:t> of subframe length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1.7%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2.9%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4.5%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5410200"/>
            <a:ext cx="7551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800" b="1" dirty="0" smtClean="0"/>
              <a:t>Time varying interference experienced by a subframe is </a:t>
            </a:r>
            <a:r>
              <a:rPr lang="en-US" sz="1800" b="1" dirty="0" smtClean="0">
                <a:solidFill>
                  <a:srgbClr val="C00000"/>
                </a:solidFill>
              </a:rPr>
              <a:t>not</a:t>
            </a:r>
            <a:r>
              <a:rPr lang="en-US" sz="1800" b="1" dirty="0" smtClean="0"/>
              <a:t> negligible.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800" b="1" dirty="0" smtClean="0"/>
              <a:t>The issue becomes more significant if </a:t>
            </a:r>
            <a:r>
              <a:rPr lang="en-US" sz="1800" b="1" dirty="0" smtClean="0">
                <a:solidFill>
                  <a:srgbClr val="C00000"/>
                </a:solidFill>
              </a:rPr>
              <a:t>spatial reuse </a:t>
            </a:r>
            <a:r>
              <a:rPr lang="en-US" sz="1800" b="1" dirty="0" smtClean="0"/>
              <a:t>is under consideration.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800" b="1" dirty="0" smtClean="0"/>
              <a:t>It is important to handle the time-varying interference accurately.</a:t>
            </a:r>
            <a:endParaRPr lang="en-US" sz="1800" dirty="0" smtClean="0"/>
          </a:p>
        </p:txBody>
      </p:sp>
      <p:sp>
        <p:nvSpPr>
          <p:cNvPr id="10" name="Right Brace 9"/>
          <p:cNvSpPr/>
          <p:nvPr/>
        </p:nvSpPr>
        <p:spPr bwMode="auto">
          <a:xfrm>
            <a:off x="6858000" y="3581400"/>
            <a:ext cx="228600" cy="1676400"/>
          </a:xfrm>
          <a:prstGeom prst="rightBrace">
            <a:avLst>
              <a:gd name="adj1" fmla="val 33112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2800" y="39624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[2] shows weakest link underestimate  PER for a short and strong interference rise.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Recap of 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Whole packet average</a:t>
            </a:r>
          </a:p>
          <a:p>
            <a:pPr lvl="1"/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i="1" dirty="0" smtClean="0"/>
              <a:t>=1, </a:t>
            </a:r>
            <a:r>
              <a:rPr lang="en-US" i="1" dirty="0" smtClean="0"/>
              <a:t>T=L</a:t>
            </a:r>
            <a:endParaRPr lang="en-US" i="1" dirty="0" smtClean="0"/>
          </a:p>
          <a:p>
            <a:pPr lvl="1"/>
            <a:r>
              <a:rPr lang="en-US" dirty="0" smtClean="0"/>
              <a:t>Simulation shows it severely underestimate the PER under time varying interference.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Weakest link</a:t>
            </a:r>
          </a:p>
          <a:p>
            <a:pPr lvl="1"/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i="1" dirty="0" smtClean="0"/>
              <a:t>=</a:t>
            </a:r>
            <a:r>
              <a:rPr lang="en-US" i="1" dirty="0" err="1" smtClean="0"/>
              <a:t>argmin_t</a:t>
            </a:r>
            <a:r>
              <a:rPr lang="en-US" i="1" dirty="0" smtClean="0"/>
              <a:t> SINR(t), </a:t>
            </a:r>
            <a:r>
              <a:rPr lang="en-US" i="1" dirty="0" smtClean="0"/>
              <a:t>T=1</a:t>
            </a:r>
            <a:endParaRPr lang="en-US" i="1" dirty="0" smtClean="0"/>
          </a:p>
          <a:p>
            <a:pPr lvl="1"/>
            <a:r>
              <a:rPr lang="en-US" dirty="0" smtClean="0"/>
              <a:t>PER estimation is improved but it still can overestimate PER for the short and strong interference rise.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Block-wise PHY abstraction</a:t>
            </a:r>
          </a:p>
          <a:p>
            <a:pPr lvl="1"/>
            <a:r>
              <a:rPr lang="en-US" dirty="0" smtClean="0"/>
              <a:t>For each event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i="1" dirty="0" smtClean="0"/>
              <a:t>=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i="1" dirty="0" smtClean="0"/>
              <a:t>, </a:t>
            </a:r>
            <a:r>
              <a:rPr lang="en-US" i="1" dirty="0" smtClean="0"/>
              <a:t>T=1 </a:t>
            </a:r>
            <a:r>
              <a:rPr lang="en-US" i="1" dirty="0" smtClean="0">
                <a:sym typeface="Wingdings" pitchFamily="2" charset="2"/>
              </a:rPr>
              <a:t> </a:t>
            </a:r>
            <a:r>
              <a:rPr lang="en-US" i="1" dirty="0" err="1" smtClean="0">
                <a:sym typeface="Wingdings" pitchFamily="2" charset="2"/>
              </a:rPr>
              <a:t>PER</a:t>
            </a:r>
            <a:r>
              <a:rPr lang="en-US" i="1" baseline="-25000" dirty="0" err="1" smtClean="0">
                <a:sym typeface="Wingdings" pitchFamily="2" charset="2"/>
              </a:rPr>
              <a:t>k</a:t>
            </a:r>
            <a:r>
              <a:rPr lang="en-US" i="1" baseline="-25000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, k=1…K</a:t>
            </a:r>
            <a:r>
              <a:rPr lang="en-US" dirty="0" smtClean="0">
                <a:sym typeface="Wingdings" pitchFamily="2" charset="2"/>
              </a:rPr>
              <a:t>, and</a:t>
            </a:r>
            <a:endParaRPr lang="en-US" i="1" dirty="0" smtClean="0">
              <a:sym typeface="Wingdings" pitchFamily="2" charset="2"/>
            </a:endParaRPr>
          </a:p>
          <a:p>
            <a:pPr lvl="1"/>
            <a:r>
              <a:rPr lang="en-US" dirty="0" smtClean="0"/>
              <a:t>Most accurate and robust to time varying interference [2].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simplified version of block-wise PHY abstraction to balance the performance and complexity.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145212" y="4267200"/>
          <a:ext cx="2312988" cy="609600"/>
        </p:xfrm>
        <a:graphic>
          <a:graphicData uri="http://schemas.openxmlformats.org/presentationml/2006/ole">
            <p:oleObj spid="_x0000_s2051" name="Equation" r:id="rId3" imgW="1638000" imgH="43164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520950" y="5740400"/>
          <a:ext cx="4111308" cy="584200"/>
        </p:xfrm>
        <a:graphic>
          <a:graphicData uri="http://schemas.openxmlformats.org/presentationml/2006/ole">
            <p:oleObj spid="_x0000_s2052" name="Equation" r:id="rId4" imgW="30351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Text Change in [1]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606550" y="1293813"/>
          <a:ext cx="6100763" cy="5067300"/>
        </p:xfrm>
        <a:graphic>
          <a:graphicData uri="http://schemas.openxmlformats.org/presentationml/2006/ole">
            <p:oleObj spid="_x0000_s10242" name="Document" r:id="rId3" imgW="6864757" imgH="568660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System level simulation shows interference change within a subframe is not negligible.</a:t>
            </a:r>
          </a:p>
          <a:p>
            <a:endParaRPr lang="en-US" dirty="0" smtClean="0"/>
          </a:p>
          <a:p>
            <a:r>
              <a:rPr lang="en-US" dirty="0" smtClean="0"/>
              <a:t>More significant interference change for spatial reuse.</a:t>
            </a:r>
          </a:p>
          <a:p>
            <a:endParaRPr lang="en-US" dirty="0" smtClean="0"/>
          </a:p>
          <a:p>
            <a:r>
              <a:rPr lang="en-US" dirty="0" smtClean="0"/>
              <a:t>An accurate PHY abstraction is needed to handle time-varying interference</a:t>
            </a:r>
          </a:p>
          <a:p>
            <a:pPr lvl="1"/>
            <a:r>
              <a:rPr lang="en-US" dirty="0" smtClean="0"/>
              <a:t>Block wise PHY abstraction or the simplified model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text change in [1] to complete the PHY abstraction procedure.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3981</TotalTime>
  <Words>723</Words>
  <Application>Microsoft Office PowerPoint</Application>
  <PresentationFormat>On-screen Show (4:3)</PresentationFormat>
  <Paragraphs>130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IEEE802.11 template</vt:lpstr>
      <vt:lpstr>Equation</vt:lpstr>
      <vt:lpstr>Microsoft Office Word Document</vt:lpstr>
      <vt:lpstr>Further Study of Time Varying Interference and PHY Abstraction</vt:lpstr>
      <vt:lpstr>Introduction</vt:lpstr>
      <vt:lpstr>Concerns on Time Varying Interference Modeling</vt:lpstr>
      <vt:lpstr>Simulation Assumptions</vt:lpstr>
      <vt:lpstr>Interference Statistics</vt:lpstr>
      <vt:lpstr>Interference Statistics (2)</vt:lpstr>
      <vt:lpstr>Recap of Potential Solutions</vt:lpstr>
      <vt:lpstr>Proposed Text Change in [1]</vt:lpstr>
      <vt:lpstr>Conclusion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132</cp:revision>
  <cp:lastPrinted>2010-12-20T20:45:24Z</cp:lastPrinted>
  <dcterms:created xsi:type="dcterms:W3CDTF">2014-01-14T02:35:55Z</dcterms:created>
  <dcterms:modified xsi:type="dcterms:W3CDTF">2014-11-03T20:39:38Z</dcterms:modified>
</cp:coreProperties>
</file>