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9" r:id="rId2"/>
    <p:sldId id="297" r:id="rId3"/>
    <p:sldId id="298" r:id="rId4"/>
    <p:sldId id="291" r:id="rId5"/>
    <p:sldId id="293" r:id="rId6"/>
    <p:sldId id="294" r:id="rId7"/>
    <p:sldId id="289" r:id="rId8"/>
    <p:sldId id="295" r:id="rId9"/>
    <p:sldId id="296" r:id="rId10"/>
    <p:sldId id="288" r:id="rId11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njing Jiang" initials="JJ" lastIdx="6" clrIdx="0"/>
  <p:cmAuthor id="1" name="Administrator" initials="A" lastIdx="1" clrIdx="1"/>
  <p:cmAuthor id="2" name="lky" initials="lky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33CC"/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4629" autoAdjust="0"/>
  </p:normalViewPr>
  <p:slideViewPr>
    <p:cSldViewPr>
      <p:cViewPr varScale="1">
        <p:scale>
          <a:sx n="76" d="100"/>
          <a:sy n="76" d="100"/>
        </p:scale>
        <p:origin x="-9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A47FB59-56EE-4F4D-A9FE-28B713D34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67E657C-8704-4B97-9528-C596D55B1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974276" y="84594"/>
            <a:ext cx="1437637" cy="215444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6750" y="84594"/>
            <a:ext cx="812723" cy="215444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130793" y="8670925"/>
            <a:ext cx="1281120" cy="184666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Bo Sun, ZTE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6411" y="8670925"/>
            <a:ext cx="415177" cy="184666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67E657C-8704-4B97-9528-C596D55B181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618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Nov.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75472" y="6475413"/>
            <a:ext cx="668453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dirty="0" smtClean="0"/>
              <a:t>ZTE Corp.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B5057C-5369-43F9-81A5-48016EC3B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618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Nov.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913944" y="6475413"/>
            <a:ext cx="62998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dirty="0" smtClean="0"/>
              <a:t>ZTE Corp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DDA9FB-F492-474A-A470-D2E51FE40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618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Nov.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99244" y="6475413"/>
            <a:ext cx="1644681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Bo Sun, et al. (ZTE Corp.)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223F9B-178A-44F0-B932-0C4B2167E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618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Nov.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75472" y="6475413"/>
            <a:ext cx="668453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dirty="0" smtClean="0"/>
              <a:t>ZTE Corp.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F1A853-5D18-4F5E-B11E-3FD02C25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618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Nov.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75472" y="6475413"/>
            <a:ext cx="668453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dirty="0" smtClean="0"/>
              <a:t>ZTE Corp.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84AA33-9D18-4CB9-8FB8-39E3A4ED2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618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Nov.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75472" y="6475413"/>
            <a:ext cx="668453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dirty="0" smtClean="0"/>
              <a:t>ZTE Corp.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17D151-A7DA-432E-91F4-AEFC14BF7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189"/>
            <a:ext cx="9618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Nov.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75472" y="6475413"/>
            <a:ext cx="668453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dirty="0" smtClean="0"/>
              <a:t>ZTE Corp.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EDCCB6-64B3-4CA4-A33C-939338ADC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189"/>
            <a:ext cx="9618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Nov.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75472" y="6475413"/>
            <a:ext cx="668453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dirty="0" smtClean="0"/>
              <a:t>ZTE Corp.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3EA3D2-06E9-4683-8223-D14EE749F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189"/>
            <a:ext cx="9618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75472" y="6475413"/>
            <a:ext cx="66845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dirty="0" smtClean="0"/>
              <a:t>ZTE Corp.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FC844-D97B-47AA-91AE-14DC93AD3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618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Nov.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75472" y="6475413"/>
            <a:ext cx="66845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dirty="0" smtClean="0"/>
              <a:t>ZTE Corp.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056D2B-FD4D-43F6-AE5B-236A21213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250" y="334189"/>
            <a:ext cx="9618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dirty="0" smtClean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Nov.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75472" y="6475413"/>
            <a:ext cx="66845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da-DK" dirty="0" smtClean="0"/>
              <a:t>ZTE Corp.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3ADD200-E9A5-4CE0-8216-31865E41E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802.11-14/1388r1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9" r:id="rId8"/>
    <p:sldLayoutId id="2147483680" r:id="rId9"/>
    <p:sldLayoutId id="2147483681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v.kaiying@zte.com.c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dirty="0" smtClean="0"/>
              <a:t>Nov. 2014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Consideration on PER Prediction for PHY Abstraction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2133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2014-11-03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37716" y="6475413"/>
            <a:ext cx="160620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Bo Sun et al. (ZTE Corp.)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0" name="Table 7"/>
          <p:cNvGraphicFramePr>
            <a:graphicFrameLocks noGrp="1"/>
          </p:cNvGraphicFramePr>
          <p:nvPr/>
        </p:nvGraphicFramePr>
        <p:xfrm>
          <a:off x="685800" y="3195320"/>
          <a:ext cx="7924800" cy="3023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589314"/>
                <a:gridCol w="1839686"/>
                <a:gridCol w="2514600"/>
              </a:tblGrid>
              <a:tr h="3820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20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Weimin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Xing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 Corp.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Xing.weimin@zte.com.cn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20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 Corp.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hlinkClick r:id="rId3"/>
                        </a:rPr>
                        <a:t>lv.kaiying@zte.com.cn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20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Ke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Yao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 Corp.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Yao.ke@zte.com.cn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20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 Corp.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Sun.bo1@zte.com.cn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20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Yonggang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Fang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TX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yfang@ztetx.com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20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Yakun Sun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Marvell Semiconductor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Ln, Santa Clara, CA 95054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1-408-222-3847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r>
              <a:rPr lang="en-US" altLang="zh-CN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[1] 11-14-0571-03-00ax-evaluation-methodology</a:t>
            </a:r>
          </a:p>
          <a:p>
            <a:r>
              <a:rPr lang="en-US" dirty="0" smtClean="0"/>
              <a:t>[2] 11-14-1174-00-00ax-phy-abstraction-with-time-varying-interference</a:t>
            </a:r>
          </a:p>
          <a:p>
            <a:r>
              <a:rPr lang="en-US" dirty="0" smtClean="0"/>
              <a:t>[3] 11-14-0810-00-00ax-rbir-based-phy-abstraction-with-channel-estimation-error</a:t>
            </a:r>
          </a:p>
          <a:p>
            <a:r>
              <a:rPr lang="en-US" dirty="0" smtClean="0"/>
              <a:t>[4] 11-14-1187-00-00ax-the-effect-of-preamble-error-model-on-mac-simulator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dirty="0" smtClean="0"/>
              <a:t>Nov. 2014</a:t>
            </a:r>
            <a:endParaRPr lang="en-US" sz="1800" dirty="0" smtClean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37716" y="6475413"/>
            <a:ext cx="160620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Bo Sun et al. (ZTE Corp.)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RBIR based PHY abstraction has been introduced in evaluation methodology document </a:t>
            </a:r>
            <a:r>
              <a:rPr lang="en-US" baseline="30000" dirty="0" smtClean="0"/>
              <a:t>[1]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altLang="zh-CN" dirty="0" smtClean="0"/>
              <a:t>I</a:t>
            </a:r>
            <a:r>
              <a:rPr lang="en-US" dirty="0" smtClean="0"/>
              <a:t>n [2],  interference event based PER prediction </a:t>
            </a:r>
            <a:r>
              <a:rPr lang="en-US" b="0" dirty="0" smtClean="0"/>
              <a:t>was proposed</a:t>
            </a:r>
            <a:r>
              <a:rPr lang="en-US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Block-wise PER prediction solution is introduced,  and it </a:t>
            </a:r>
            <a:r>
              <a:rPr lang="en-US" altLang="zh-CN" dirty="0" smtClean="0"/>
              <a:t>provides more accurate PER prediction than other methods</a:t>
            </a: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altLang="zh-CN" dirty="0" smtClean="0"/>
              <a:t>The channel estimation error introduced by using LTF and preamble</a:t>
            </a:r>
            <a:r>
              <a:rPr lang="zh-CN" altLang="en-US" dirty="0" smtClean="0"/>
              <a:t> </a:t>
            </a:r>
            <a:r>
              <a:rPr lang="en-US" altLang="zh-CN" dirty="0" smtClean="0"/>
              <a:t>error models are discussed in [3] and [4] respectively</a:t>
            </a:r>
          </a:p>
          <a:p>
            <a:pPr lvl="1"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There’re still some unclear points open for discussion for calibration-oriented PPDU PER prediction</a:t>
            </a:r>
          </a:p>
          <a:p>
            <a:pPr lvl="1">
              <a:lnSpc>
                <a:spcPct val="120000"/>
              </a:lnSpc>
            </a:pPr>
            <a:r>
              <a:rPr lang="en-US" altLang="zh-CN" dirty="0" smtClean="0"/>
              <a:t>Issue 1</a:t>
            </a:r>
            <a:r>
              <a:rPr lang="zh-CN" altLang="en-US" dirty="0" smtClean="0"/>
              <a:t>：</a:t>
            </a:r>
            <a:r>
              <a:rPr lang="en-US" altLang="zh-CN" dirty="0" smtClean="0"/>
              <a:t>For an A-MPDU with multiple </a:t>
            </a:r>
            <a:r>
              <a:rPr lang="en-US" altLang="zh-CN" dirty="0" err="1" smtClean="0"/>
              <a:t>subframes</a:t>
            </a:r>
            <a:r>
              <a:rPr lang="en-US" altLang="zh-CN" dirty="0" smtClean="0"/>
              <a:t> aggregated, the PER of each </a:t>
            </a:r>
            <a:r>
              <a:rPr lang="en-US" altLang="zh-CN" dirty="0" err="1" smtClean="0"/>
              <a:t>subframe</a:t>
            </a:r>
            <a:r>
              <a:rPr lang="en-US" altLang="zh-CN" dirty="0" smtClean="0"/>
              <a:t>, instead of the whole PPDU should be estimated. How to estimate the PER of each </a:t>
            </a:r>
            <a:r>
              <a:rPr lang="en-US" altLang="zh-CN" dirty="0" err="1" smtClean="0"/>
              <a:t>subframe</a:t>
            </a:r>
            <a:r>
              <a:rPr lang="en-US" altLang="zh-CN" dirty="0" smtClean="0"/>
              <a:t> is not defined. 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altLang="zh-CN" dirty="0" smtClean="0"/>
              <a:t>Issue 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How to reflect the impact of preamble detection error is not defined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dirty="0" smtClean="0"/>
              <a:t>Nov. 2014</a:t>
            </a:r>
            <a:endParaRPr lang="en-US" sz="1800" dirty="0" smtClean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37716" y="6475413"/>
            <a:ext cx="160620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Bo Sun et al. (ZTE Corp.)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Analysis - issue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7772400" cy="34290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60000"/>
              </a:lnSpc>
              <a:buNone/>
            </a:pPr>
            <a:endParaRPr lang="en-US" dirty="0" smtClean="0">
              <a:sym typeface="Wingdings" pitchFamily="2" charset="2"/>
            </a:endParaRPr>
          </a:p>
          <a:p>
            <a:pPr>
              <a:lnSpc>
                <a:spcPct val="160000"/>
              </a:lnSpc>
            </a:pPr>
            <a:r>
              <a:rPr lang="en-US" altLang="zh-CN" dirty="0" smtClean="0">
                <a:sym typeface="Wingdings" pitchFamily="2" charset="2"/>
              </a:rPr>
              <a:t>When an A-MPDU consists of multiple sub-frames, packet error rate for each sub-frame should be estimated separately to allow the block ACK for each sub-frame.</a:t>
            </a:r>
          </a:p>
          <a:p>
            <a:pPr lvl="1">
              <a:lnSpc>
                <a:spcPct val="160000"/>
              </a:lnSpc>
            </a:pPr>
            <a:r>
              <a:rPr lang="en-US" altLang="zh-CN" dirty="0" smtClean="0">
                <a:sym typeface="Wingdings" pitchFamily="2" charset="2"/>
              </a:rPr>
              <a:t>The successfully decoding of  any sub-frame in an A-MPDU will trigger the recipient to respond with a Block acknowledgement frame.</a:t>
            </a:r>
          </a:p>
          <a:p>
            <a:pPr marL="342900" lvl="1" indent="-342900">
              <a:lnSpc>
                <a:spcPct val="160000"/>
              </a:lnSpc>
              <a:buFontTx/>
              <a:buChar char="•"/>
            </a:pPr>
            <a:r>
              <a:rPr lang="en-US" altLang="zh-CN" sz="2400" b="1" dirty="0" smtClean="0">
                <a:ea typeface="+mn-ea"/>
                <a:cs typeface="+mn-cs"/>
                <a:sym typeface="Wingdings" pitchFamily="2" charset="2"/>
              </a:rPr>
              <a:t>How to estimate the PER of each sub-frame ?</a:t>
            </a:r>
          </a:p>
          <a:p>
            <a:pPr lvl="1">
              <a:lnSpc>
                <a:spcPct val="160000"/>
              </a:lnSpc>
            </a:pPr>
            <a:r>
              <a:rPr lang="en-US" altLang="zh-CN" dirty="0" smtClean="0">
                <a:sym typeface="Wingdings" pitchFamily="2" charset="2"/>
              </a:rPr>
              <a:t> </a:t>
            </a:r>
            <a:r>
              <a:rPr lang="en-US" altLang="zh-CN" dirty="0" smtClean="0"/>
              <a:t>Each sub-frame duration may overlap with one or more interference events duration</a:t>
            </a:r>
          </a:p>
          <a:p>
            <a:pPr lvl="1">
              <a:lnSpc>
                <a:spcPct val="160000"/>
              </a:lnSpc>
            </a:pPr>
            <a:r>
              <a:rPr lang="en-US" altLang="zh-CN" dirty="0" smtClean="0"/>
              <a:t>An interference event duration may overlap with one or more sub-frames transmission duration</a:t>
            </a:r>
          </a:p>
          <a:p>
            <a:pPr lvl="1">
              <a:lnSpc>
                <a:spcPct val="160000"/>
              </a:lnSpc>
            </a:pPr>
            <a:r>
              <a:rPr lang="en-US" altLang="zh-CN" dirty="0" smtClean="0">
                <a:sym typeface="Wingdings" pitchFamily="2" charset="2"/>
              </a:rPr>
              <a:t>The block-wised PHY abstraction can still be applied to generate the PER of each sub-frame with slight modifications</a:t>
            </a:r>
            <a:endParaRPr lang="en-US" dirty="0" smtClean="0">
              <a:sym typeface="Wingdings" pitchFamily="2" charset="2"/>
            </a:endParaRPr>
          </a:p>
          <a:p>
            <a:pPr>
              <a:lnSpc>
                <a:spcPct val="160000"/>
              </a:lnSpc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4572000"/>
            <a:ext cx="6035503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dirty="0" smtClean="0"/>
              <a:t>Nov. 2014</a:t>
            </a:r>
            <a:endParaRPr lang="en-US" sz="18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37716" y="6475413"/>
            <a:ext cx="160620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Bo Sun et al. (ZTE Corp.)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solution to issue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Step 1: Predict </a:t>
            </a:r>
            <a:r>
              <a:rPr lang="en-US" altLang="zh-CN" i="1" dirty="0" smtClean="0">
                <a:sym typeface="Wingdings" pitchFamily="2" charset="2"/>
              </a:rPr>
              <a:t>PER(</a:t>
            </a:r>
            <a:r>
              <a:rPr lang="en-US" altLang="zh-CN" i="1" dirty="0" err="1" smtClean="0">
                <a:sym typeface="Wingdings" pitchFamily="2" charset="2"/>
              </a:rPr>
              <a:t>i</a:t>
            </a:r>
            <a:r>
              <a:rPr lang="en-US" altLang="zh-CN" i="1" dirty="0" smtClean="0">
                <a:sym typeface="Wingdings" pitchFamily="2" charset="2"/>
              </a:rPr>
              <a:t>, *)</a:t>
            </a:r>
            <a:r>
              <a:rPr lang="en-US" altLang="zh-CN" dirty="0" smtClean="0">
                <a:sym typeface="Wingdings" pitchFamily="2" charset="2"/>
              </a:rPr>
              <a:t> with the interference event </a:t>
            </a:r>
            <a:r>
              <a:rPr lang="en-US" altLang="zh-CN" i="1" dirty="0" err="1" smtClean="0">
                <a:sym typeface="Wingdings" pitchFamily="2" charset="2"/>
              </a:rPr>
              <a:t>i</a:t>
            </a:r>
            <a:r>
              <a:rPr lang="en-US" altLang="zh-CN" dirty="0" smtClean="0">
                <a:sym typeface="Wingdings" pitchFamily="2" charset="2"/>
              </a:rPr>
              <a:t> based on the block-wised PHY abstraction as proposed in [2]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Step 2: Generate </a:t>
            </a:r>
            <a:r>
              <a:rPr lang="en-US" altLang="zh-CN" i="1" dirty="0" smtClean="0">
                <a:sym typeface="Wingdings" pitchFamily="2" charset="2"/>
              </a:rPr>
              <a:t>PER(*, j) </a:t>
            </a:r>
            <a:r>
              <a:rPr lang="en-US" dirty="0" smtClean="0"/>
              <a:t>of sub-frame j from the set of </a:t>
            </a:r>
            <a:r>
              <a:rPr lang="en-US" altLang="zh-CN" i="1" dirty="0" smtClean="0">
                <a:sym typeface="Wingdings" pitchFamily="2" charset="2"/>
              </a:rPr>
              <a:t>PER(</a:t>
            </a:r>
            <a:r>
              <a:rPr lang="en-US" altLang="zh-CN" i="1" dirty="0" err="1" smtClean="0">
                <a:sym typeface="Wingdings" pitchFamily="2" charset="2"/>
              </a:rPr>
              <a:t>i</a:t>
            </a:r>
            <a:r>
              <a:rPr lang="en-US" altLang="zh-CN" i="1" dirty="0" smtClean="0">
                <a:sym typeface="Wingdings" pitchFamily="2" charset="2"/>
              </a:rPr>
              <a:t>, *)</a:t>
            </a:r>
            <a:r>
              <a:rPr lang="en-US" altLang="zh-CN" i="1" baseline="-25000" dirty="0" smtClean="0">
                <a:sym typeface="Wingdings" pitchFamily="2" charset="2"/>
              </a:rPr>
              <a:t> </a:t>
            </a:r>
            <a:r>
              <a:rPr lang="en-US" altLang="zh-CN" dirty="0" smtClean="0">
                <a:sym typeface="Wingdings" pitchFamily="2" charset="2"/>
              </a:rPr>
              <a:t>with t</a:t>
            </a:r>
            <a:r>
              <a:rPr lang="en-US" dirty="0" smtClean="0"/>
              <a:t>he interference events happened within the duration of the sub-frame j. </a:t>
            </a:r>
          </a:p>
          <a:p>
            <a:pPr lvl="1">
              <a:lnSpc>
                <a:spcPct val="120000"/>
              </a:lnSpc>
            </a:pPr>
            <a:r>
              <a:rPr lang="en-US" altLang="zh-CN" dirty="0" smtClean="0"/>
              <a:t>Assume : </a:t>
            </a:r>
          </a:p>
          <a:p>
            <a:pPr lvl="2">
              <a:lnSpc>
                <a:spcPct val="120000"/>
              </a:lnSpc>
            </a:pPr>
            <a:r>
              <a:rPr lang="en-US" altLang="zh-CN" i="1" dirty="0" smtClean="0"/>
              <a:t>There’re I</a:t>
            </a:r>
            <a:r>
              <a:rPr lang="en-US" altLang="zh-CN" dirty="0" smtClean="0"/>
              <a:t> interference events overlapping with the target PSDU transmission. The </a:t>
            </a:r>
            <a:r>
              <a:rPr lang="en-US" altLang="zh-CN" i="1" dirty="0" err="1" smtClean="0"/>
              <a:t>i-th</a:t>
            </a:r>
            <a:r>
              <a:rPr lang="en-US" altLang="zh-CN" i="1" dirty="0" smtClean="0"/>
              <a:t> </a:t>
            </a:r>
            <a:r>
              <a:rPr lang="en-US" altLang="zh-CN" dirty="0" smtClean="0"/>
              <a:t>interference event starts from </a:t>
            </a:r>
            <a:r>
              <a:rPr lang="en-US" altLang="zh-CN" i="1" dirty="0" smtClean="0"/>
              <a:t>T</a:t>
            </a:r>
            <a:r>
              <a:rPr lang="en-US" altLang="zh-CN" i="1" baseline="-25000" dirty="0" smtClean="0"/>
              <a:t>i</a:t>
            </a:r>
            <a:r>
              <a:rPr lang="en-US" altLang="zh-CN" dirty="0" smtClean="0"/>
              <a:t> and lasts for </a:t>
            </a:r>
            <a:r>
              <a:rPr lang="en-US" altLang="zh-CN" i="1" dirty="0" smtClean="0"/>
              <a:t>L</a:t>
            </a:r>
            <a:r>
              <a:rPr lang="en-US" altLang="zh-CN" i="1" baseline="-25000" dirty="0" smtClean="0"/>
              <a:t>IF</a:t>
            </a:r>
            <a:r>
              <a:rPr lang="en-US" altLang="zh-CN" i="1" dirty="0" smtClean="0"/>
              <a:t> (</a:t>
            </a:r>
            <a:r>
              <a:rPr lang="en-US" altLang="zh-CN" i="1" dirty="0" err="1" smtClean="0"/>
              <a:t>i</a:t>
            </a:r>
            <a:r>
              <a:rPr lang="en-US" altLang="zh-CN" i="1" dirty="0" smtClean="0"/>
              <a:t>) </a:t>
            </a:r>
            <a:r>
              <a:rPr lang="en-US" altLang="zh-CN" dirty="0" smtClean="0"/>
              <a:t>OFDM symbols. </a:t>
            </a:r>
          </a:p>
          <a:p>
            <a:pPr lvl="2">
              <a:lnSpc>
                <a:spcPct val="120000"/>
              </a:lnSpc>
            </a:pPr>
            <a:r>
              <a:rPr lang="en-US" altLang="zh-CN" i="1" dirty="0" smtClean="0"/>
              <a:t>There’re J </a:t>
            </a:r>
            <a:r>
              <a:rPr lang="en-US" altLang="zh-CN" dirty="0" smtClean="0"/>
              <a:t>A-MPDU sub-frames included in the PSDU and the </a:t>
            </a:r>
            <a:r>
              <a:rPr lang="en-US" altLang="zh-CN" i="1" dirty="0" smtClean="0"/>
              <a:t>j-</a:t>
            </a:r>
            <a:r>
              <a:rPr lang="en-US" altLang="zh-CN" i="1" dirty="0" err="1" smtClean="0"/>
              <a:t>th</a:t>
            </a:r>
            <a:r>
              <a:rPr lang="en-US" altLang="zh-CN" dirty="0" smtClean="0"/>
              <a:t> sub-frame lasts for </a:t>
            </a:r>
            <a:r>
              <a:rPr lang="en-US" altLang="zh-CN" i="1" dirty="0" smtClean="0"/>
              <a:t>L</a:t>
            </a:r>
            <a:r>
              <a:rPr lang="en-US" altLang="zh-CN" i="1" baseline="-25000" dirty="0" smtClean="0"/>
              <a:t>SF</a:t>
            </a:r>
            <a:r>
              <a:rPr lang="en-US" altLang="zh-CN" i="1" dirty="0" smtClean="0"/>
              <a:t> (j) </a:t>
            </a:r>
            <a:r>
              <a:rPr lang="en-US" altLang="zh-CN" dirty="0" smtClean="0"/>
              <a:t>OFDM symbols. </a:t>
            </a:r>
          </a:p>
          <a:p>
            <a:pPr lvl="1">
              <a:lnSpc>
                <a:spcPct val="120000"/>
              </a:lnSpc>
            </a:pPr>
            <a:r>
              <a:rPr lang="en-US" altLang="zh-CN" dirty="0" smtClean="0"/>
              <a:t>Define:</a:t>
            </a:r>
          </a:p>
          <a:p>
            <a:pPr lvl="2">
              <a:lnSpc>
                <a:spcPct val="120000"/>
              </a:lnSpc>
            </a:pPr>
            <a:r>
              <a:rPr lang="en-US" altLang="zh-CN" i="1" dirty="0" smtClean="0"/>
              <a:t> L(</a:t>
            </a:r>
            <a:r>
              <a:rPr lang="en-US" altLang="zh-CN" i="1" dirty="0" err="1" smtClean="0"/>
              <a:t>i</a:t>
            </a:r>
            <a:r>
              <a:rPr lang="en-US" altLang="zh-CN" i="1" dirty="0" smtClean="0"/>
              <a:t>, j)</a:t>
            </a:r>
            <a:r>
              <a:rPr lang="en-US" altLang="zh-CN" dirty="0" smtClean="0"/>
              <a:t>  as the number of OFDM symbols in the </a:t>
            </a:r>
            <a:r>
              <a:rPr lang="en-US" altLang="zh-CN" i="1" dirty="0" smtClean="0"/>
              <a:t>j-</a:t>
            </a:r>
            <a:r>
              <a:rPr lang="en-US" altLang="zh-CN" i="1" dirty="0" err="1" smtClean="0"/>
              <a:t>th</a:t>
            </a:r>
            <a:r>
              <a:rPr lang="en-US" altLang="zh-CN" dirty="0" smtClean="0"/>
              <a:t> A-MPDU sub-frame that overlaps with the </a:t>
            </a:r>
            <a:r>
              <a:rPr lang="en-US" altLang="zh-CN" i="1" dirty="0" err="1" smtClean="0"/>
              <a:t>i-th</a:t>
            </a:r>
            <a:r>
              <a:rPr lang="en-US" altLang="zh-CN" dirty="0" smtClean="0"/>
              <a:t> interference event, then </a:t>
            </a:r>
            <a:endParaRPr lang="en-US" strike="sngStrike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trike="sngStrike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Step 3: Determine whether a sub-frame </a:t>
            </a:r>
            <a:r>
              <a:rPr lang="en-US" i="1" dirty="0" smtClean="0"/>
              <a:t>j</a:t>
            </a:r>
            <a:r>
              <a:rPr lang="en-US" dirty="0" smtClean="0"/>
              <a:t> is received correctly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Step 4: Determine whether the PPDU is valid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3048000" y="3810000"/>
          <a:ext cx="2581275" cy="657225"/>
        </p:xfrm>
        <a:graphic>
          <a:graphicData uri="http://schemas.openxmlformats.org/presentationml/2006/ole">
            <p:oleObj spid="_x0000_s5126" name="Equation" r:id="rId3" imgW="2578100" imgH="660400" progId="">
              <p:embed/>
            </p:oleObj>
          </a:graphicData>
        </a:graphic>
      </p:graphicFrame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2667000" y="4876800"/>
          <a:ext cx="3552825" cy="428625"/>
        </p:xfrm>
        <a:graphic>
          <a:graphicData uri="http://schemas.openxmlformats.org/presentationml/2006/ole">
            <p:oleObj spid="_x0000_s5128" name="Equation" r:id="rId4" imgW="3556000" imgH="431800" progId="">
              <p:embed/>
            </p:oleObj>
          </a:graphicData>
        </a:graphic>
      </p:graphicFrame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dirty="0" smtClean="0"/>
              <a:t>Nov. 2014</a:t>
            </a:r>
            <a:endParaRPr lang="en-US" sz="18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37716" y="6475413"/>
            <a:ext cx="160620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Bo Sun et al. (ZTE Corp.)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Proposed A-MPDU PER calculation (1/2)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dirty="0" smtClean="0"/>
              <a:t>Nov. 2014</a:t>
            </a:r>
            <a:endParaRPr lang="en-US" sz="1800" dirty="0" smtClean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37716" y="6475413"/>
            <a:ext cx="160620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Bo Sun et al. (ZTE Corp.)</a:t>
            </a:r>
            <a:endParaRPr lang="en-US" dirty="0"/>
          </a:p>
        </p:txBody>
      </p:sp>
      <p:graphicFrame>
        <p:nvGraphicFramePr>
          <p:cNvPr id="21537" name="Object 33"/>
          <p:cNvGraphicFramePr>
            <a:graphicFrameLocks noChangeAspect="1"/>
          </p:cNvGraphicFramePr>
          <p:nvPr/>
        </p:nvGraphicFramePr>
        <p:xfrm>
          <a:off x="990600" y="1447800"/>
          <a:ext cx="7286625" cy="5160962"/>
        </p:xfrm>
        <a:graphic>
          <a:graphicData uri="http://schemas.openxmlformats.org/presentationml/2006/ole">
            <p:oleObj spid="_x0000_s21537" name="文档" r:id="rId3" imgW="7291624" imgH="516150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Proposed A-MPDU PER calculation (2/2)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dirty="0" smtClean="0"/>
              <a:t>Nov. 2014</a:t>
            </a:r>
            <a:endParaRPr lang="en-US" sz="1800" dirty="0" smtClean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37716" y="6475413"/>
            <a:ext cx="160620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Bo Sun et al. (ZTE Corp.)</a:t>
            </a:r>
            <a:endParaRPr lang="en-US" dirty="0"/>
          </a:p>
        </p:txBody>
      </p:sp>
      <p:graphicFrame>
        <p:nvGraphicFramePr>
          <p:cNvPr id="22570" name="Object 42"/>
          <p:cNvGraphicFramePr>
            <a:graphicFrameLocks noChangeAspect="1"/>
          </p:cNvGraphicFramePr>
          <p:nvPr/>
        </p:nvGraphicFramePr>
        <p:xfrm>
          <a:off x="1149350" y="1301750"/>
          <a:ext cx="6997700" cy="4932363"/>
        </p:xfrm>
        <a:graphic>
          <a:graphicData uri="http://schemas.openxmlformats.org/presentationml/2006/ole">
            <p:oleObj spid="_x0000_s22570" name="文档" r:id="rId3" imgW="7291624" imgH="515178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Analysis - issue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70000"/>
              </a:lnSpc>
            </a:pPr>
            <a:r>
              <a:rPr lang="en-US" altLang="zh-CN" dirty="0" smtClean="0"/>
              <a:t>The preamble error model and mapping rules should be defined for PHY abstraction simulation calibration.</a:t>
            </a:r>
          </a:p>
          <a:p>
            <a:pPr lvl="1">
              <a:lnSpc>
                <a:spcPct val="170000"/>
              </a:lnSpc>
            </a:pPr>
            <a:r>
              <a:rPr lang="en-US" altLang="zh-CN" dirty="0" smtClean="0"/>
              <a:t>Preamble decoding error may cause the rising of PER of the whole PPDU. </a:t>
            </a:r>
          </a:p>
          <a:p>
            <a:pPr lvl="1">
              <a:lnSpc>
                <a:spcPct val="170000"/>
              </a:lnSpc>
            </a:pPr>
            <a:r>
              <a:rPr lang="en-US" altLang="zh-CN" dirty="0" smtClean="0"/>
              <a:t>While different preamble error models or mapping rules between preamble error and PER error will lead to different simulation result. </a:t>
            </a:r>
          </a:p>
          <a:p>
            <a:pPr lvl="2">
              <a:lnSpc>
                <a:spcPct val="170000"/>
              </a:lnSpc>
            </a:pPr>
            <a:r>
              <a:rPr lang="en-US" altLang="zh-CN" dirty="0" smtClean="0"/>
              <a:t>The preamble contains the</a:t>
            </a:r>
            <a:r>
              <a:rPr lang="en-US" altLang="zh-CN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/>
              <a:t>signaling fields and training fields. Signaling fields, training fields and PLCP payload field are all transmitted in different ways. </a:t>
            </a:r>
          </a:p>
          <a:p>
            <a:pPr lvl="3">
              <a:lnSpc>
                <a:spcPct val="170000"/>
              </a:lnSpc>
            </a:pPr>
            <a:r>
              <a:rPr lang="en-US" altLang="zh-CN" dirty="0" smtClean="0"/>
              <a:t>The Signaling fields are transmitted in the way similar to a short sub-frame with a special MCS and spatial multiplexing parameters.</a:t>
            </a:r>
          </a:p>
          <a:p>
            <a:pPr lvl="3">
              <a:lnSpc>
                <a:spcPct val="170000"/>
              </a:lnSpc>
            </a:pPr>
            <a:r>
              <a:rPr lang="en-US" altLang="zh-CN" dirty="0" smtClean="0"/>
              <a:t>Training fields are transmitted as special sequences that are</a:t>
            </a:r>
            <a:r>
              <a:rPr lang="en-US" altLang="zh-CN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/>
              <a:t>used for synchronization, AGC, channel estimation .etc.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dirty="0" smtClean="0"/>
              <a:t>Nov. 2014</a:t>
            </a:r>
            <a:endParaRPr lang="en-US" sz="18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37716" y="6475413"/>
            <a:ext cx="160620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Bo Sun et al. (ZTE Corp.)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Solution options for issue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r>
              <a:rPr lang="en-US" altLang="zh-CN" dirty="0" smtClean="0"/>
              <a:t>Option 1: Preamble decoding modeled as a sub-frame decoding</a:t>
            </a:r>
          </a:p>
          <a:p>
            <a:pPr lvl="1"/>
            <a:r>
              <a:rPr lang="en-US" altLang="zh-CN" dirty="0" smtClean="0"/>
              <a:t>Take the whole preamble as a standalone sub-frame with a special MCS</a:t>
            </a:r>
          </a:p>
          <a:p>
            <a:pPr lvl="1"/>
            <a:r>
              <a:rPr lang="en-US" altLang="zh-CN" dirty="0" smtClean="0"/>
              <a:t>The PHY abstraction in [1] can be used for preamble PER prediction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Option 2: The impact of preamble decoding error modeled as additional AWGN factor</a:t>
            </a:r>
          </a:p>
          <a:p>
            <a:pPr lvl="1">
              <a:buNone/>
            </a:pPr>
            <a:endParaRPr lang="en-US" altLang="zh-CN" dirty="0" smtClean="0"/>
          </a:p>
          <a:p>
            <a:r>
              <a:rPr lang="en-US" altLang="zh-CN" dirty="0" smtClean="0"/>
              <a:t>Option 3: Preamble decoding error modeled based on </a:t>
            </a:r>
            <a:r>
              <a:rPr lang="en-US" altLang="zh-CN" dirty="0" smtClean="0">
                <a:sym typeface="Wingdings" pitchFamily="2" charset="2"/>
              </a:rPr>
              <a:t>SINR t</a:t>
            </a:r>
            <a:r>
              <a:rPr lang="en-US" altLang="zh-CN" dirty="0" smtClean="0"/>
              <a:t>hreshold</a:t>
            </a:r>
          </a:p>
          <a:p>
            <a:pPr lvl="1"/>
            <a:r>
              <a:rPr lang="en-US" altLang="zh-CN" dirty="0" smtClean="0">
                <a:sym typeface="Wingdings" pitchFamily="2" charset="2"/>
              </a:rPr>
              <a:t>Set a preamble error SINR threshold T</a:t>
            </a:r>
            <a:endParaRPr lang="en-US" altLang="zh-CN" strike="sngStrike" dirty="0" smtClean="0">
              <a:sym typeface="Wingdings" pitchFamily="2" charset="2"/>
            </a:endParaRPr>
          </a:p>
          <a:p>
            <a:pPr lvl="1"/>
            <a:r>
              <a:rPr lang="en-US" altLang="zh-CN" dirty="0" smtClean="0">
                <a:sym typeface="Wingdings" pitchFamily="2" charset="2"/>
              </a:rPr>
              <a:t>If SINR &lt; T, preamble decoding fails and the PPDU receiving fails; otherwise, the PPDU receiving error is calculated as defined in current PHY abstraction </a:t>
            </a:r>
          </a:p>
          <a:p>
            <a:pPr lvl="1">
              <a:buNone/>
            </a:pPr>
            <a:endParaRPr lang="en-US" altLang="zh-CN" strike="sngStrike" dirty="0" smtClean="0">
              <a:sym typeface="Wingdings" pitchFamily="2" charset="2"/>
            </a:endParaRPr>
          </a:p>
          <a:p>
            <a:r>
              <a:rPr lang="en-US" altLang="zh-CN" dirty="0" smtClean="0"/>
              <a:t>Option 4: </a:t>
            </a:r>
            <a:r>
              <a:rPr lang="en-US" altLang="zh-CN" dirty="0" smtClean="0">
                <a:sym typeface="Wingdings" pitchFamily="2" charset="2"/>
              </a:rPr>
              <a:t>Mixed error model</a:t>
            </a:r>
          </a:p>
          <a:p>
            <a:pPr lvl="1"/>
            <a:r>
              <a:rPr lang="en-US" altLang="zh-CN" dirty="0" smtClean="0">
                <a:sym typeface="Wingdings" pitchFamily="2" charset="2"/>
              </a:rPr>
              <a:t>Directly use RBIR PHY abstraction for signaling field PER prediction with specific MCS and symbol length.</a:t>
            </a:r>
          </a:p>
          <a:p>
            <a:pPr lvl="1"/>
            <a:r>
              <a:rPr lang="en-US" altLang="zh-CN" dirty="0" smtClean="0">
                <a:sym typeface="Wingdings" pitchFamily="2" charset="2"/>
              </a:rPr>
              <a:t>The channel estimation error by LTFs is </a:t>
            </a:r>
            <a:r>
              <a:rPr lang="en-US" altLang="zh-CN" dirty="0" smtClean="0"/>
              <a:t>modeled as additional AWGN factor</a:t>
            </a:r>
          </a:p>
          <a:p>
            <a:pPr lvl="1"/>
            <a:r>
              <a:rPr lang="en-US" altLang="zh-CN" dirty="0" smtClean="0"/>
              <a:t>The impact of STF receiving process is ignored.</a:t>
            </a:r>
            <a:endParaRPr lang="en-US" altLang="zh-CN" strike="sngStrike" dirty="0" smtClean="0">
              <a:sym typeface="Wingdings" pitchFamily="2" charset="2"/>
            </a:endParaRPr>
          </a:p>
          <a:p>
            <a:pPr lvl="1"/>
            <a:endParaRPr lang="en-US" altLang="zh-CN" dirty="0" smtClean="0"/>
          </a:p>
          <a:p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dirty="0" smtClean="0"/>
              <a:t>Nov. 2014</a:t>
            </a:r>
            <a:endParaRPr lang="en-US" sz="18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37716" y="6475413"/>
            <a:ext cx="160620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Bo Sun et al. (ZTE Corp.)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Proposed the A-MPDU PER prediction process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Several options for preamble decoding error modeling are discussed</a:t>
            </a:r>
            <a:endParaRPr lang="zh-CN" alt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dirty="0" smtClean="0"/>
              <a:t>Nov. 2014</a:t>
            </a:r>
            <a:endParaRPr lang="en-US" sz="18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37716" y="6475413"/>
            <a:ext cx="160620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Bo Sun et al. (ZTE Corp.)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EEE802.11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 template</Template>
  <TotalTime>5704</TotalTime>
  <Words>935</Words>
  <Application>Microsoft Office PowerPoint</Application>
  <PresentationFormat>全屏显示(4:3)</PresentationFormat>
  <Paragraphs>135</Paragraphs>
  <Slides>10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3" baseType="lpstr">
      <vt:lpstr>IEEE802.11 template</vt:lpstr>
      <vt:lpstr>Equation</vt:lpstr>
      <vt:lpstr>文档</vt:lpstr>
      <vt:lpstr>Consideration on PER Prediction for PHY Abstraction</vt:lpstr>
      <vt:lpstr>Background</vt:lpstr>
      <vt:lpstr>Analysis - issue 1</vt:lpstr>
      <vt:lpstr>Proposed solution to issue 1</vt:lpstr>
      <vt:lpstr>Proposed A-MPDU PER calculation (1/2)</vt:lpstr>
      <vt:lpstr>Proposed A-MPDU PER calculation (2/2)</vt:lpstr>
      <vt:lpstr>Analysis - issue 2</vt:lpstr>
      <vt:lpstr>Solution options for issue 2</vt:lpstr>
      <vt:lpstr>Conclusion</vt:lpstr>
      <vt:lpstr>References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 Abstraction</dc:title>
  <dc:creator>Weimin Xing</dc:creator>
  <cp:lastModifiedBy>ZTE</cp:lastModifiedBy>
  <cp:revision>310</cp:revision>
  <cp:lastPrinted>2010-12-20T20:45:24Z</cp:lastPrinted>
  <dcterms:created xsi:type="dcterms:W3CDTF">2014-01-14T02:35:55Z</dcterms:created>
  <dcterms:modified xsi:type="dcterms:W3CDTF">2014-11-03T20:43:55Z</dcterms:modified>
</cp:coreProperties>
</file>