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6" r:id="rId14"/>
    <p:sldId id="340" r:id="rId15"/>
    <p:sldId id="326" r:id="rId16"/>
    <p:sldId id="325" r:id="rId17"/>
    <p:sldId id="305" r:id="rId18"/>
    <p:sldId id="289" r:id="rId19"/>
    <p:sldId id="297" r:id="rId20"/>
    <p:sldId id="339" r:id="rId21"/>
    <p:sldId id="303" r:id="rId22"/>
    <p:sldId id="328"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366"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802.11-14/1331r0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802.11-14/1331r0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November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802.11-14/1331r0</a:t>
            </a:r>
            <a:endParaRPr lang="en-US"/>
          </a:p>
        </p:txBody>
      </p:sp>
      <p:sp>
        <p:nvSpPr>
          <p:cNvPr id="11267" name="Rectangle 3"/>
          <p:cNvSpPr>
            <a:spLocks noGrp="1" noChangeArrowheads="1"/>
          </p:cNvSpPr>
          <p:nvPr>
            <p:ph type="dt" sz="quarter" idx="1"/>
          </p:nvPr>
        </p:nvSpPr>
        <p:spPr>
          <a:noFill/>
        </p:spPr>
        <p:txBody>
          <a:bodyPr/>
          <a:lstStyle/>
          <a:p>
            <a:r>
              <a:rPr lang="en-US" smtClean="0"/>
              <a:t>November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802.11-14/1331r0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November 2014</a:t>
            </a:r>
            <a:endParaRPr lang="en-US" altLang="en-US" sz="1400" smtClean="0"/>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802.11-14/1331r0</a:t>
            </a:r>
            <a:endParaRPr lang="en-US"/>
          </a:p>
        </p:txBody>
      </p:sp>
      <p:sp>
        <p:nvSpPr>
          <p:cNvPr id="12291" name="Rectangle 3"/>
          <p:cNvSpPr>
            <a:spLocks noGrp="1" noChangeArrowheads="1"/>
          </p:cNvSpPr>
          <p:nvPr>
            <p:ph type="dt" sz="quarter" idx="1"/>
          </p:nvPr>
        </p:nvSpPr>
        <p:spPr>
          <a:noFill/>
        </p:spPr>
        <p:txBody>
          <a:bodyPr/>
          <a:lstStyle/>
          <a:p>
            <a:r>
              <a:rPr lang="en-US" smtClean="0"/>
              <a:t>November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802.11-14/1331r0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November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802.11-14/1331r0</a:t>
            </a:r>
            <a:endParaRPr lang="en-US"/>
          </a:p>
        </p:txBody>
      </p:sp>
      <p:sp>
        <p:nvSpPr>
          <p:cNvPr id="13315" name="Rectangle 3"/>
          <p:cNvSpPr>
            <a:spLocks noGrp="1" noChangeArrowheads="1"/>
          </p:cNvSpPr>
          <p:nvPr>
            <p:ph type="dt" sz="quarter" idx="1"/>
          </p:nvPr>
        </p:nvSpPr>
        <p:spPr>
          <a:noFill/>
        </p:spPr>
        <p:txBody>
          <a:bodyPr/>
          <a:lstStyle/>
          <a:p>
            <a:r>
              <a:rPr lang="en-US" smtClean="0"/>
              <a:t>November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802.11-14/1331r0</a:t>
            </a:r>
            <a:endParaRPr lang="en-US"/>
          </a:p>
        </p:txBody>
      </p:sp>
      <p:sp>
        <p:nvSpPr>
          <p:cNvPr id="5" name="Date Placeholder 4"/>
          <p:cNvSpPr>
            <a:spLocks noGrp="1"/>
          </p:cNvSpPr>
          <p:nvPr>
            <p:ph type="dt" idx="11"/>
          </p:nvPr>
        </p:nvSpPr>
        <p:spPr/>
        <p:txBody>
          <a:bodyPr/>
          <a:lstStyle/>
          <a:p>
            <a:pPr>
              <a:defRPr/>
            </a:pPr>
            <a:r>
              <a:rPr lang="en-US" smtClean="0"/>
              <a:t>November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November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November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802.11-14/1331r0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8.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5.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14/11-14-0629-04-0000-802-11-operations-manual.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02-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0629-04-0000-802-11-operations-manual.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November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a:t>
            </a:r>
            <a:r>
              <a:rPr lang="en-US" dirty="0" smtClean="0"/>
              <a:t>Nov</a:t>
            </a:r>
            <a:r>
              <a:rPr lang="en-US" dirty="0" smtClean="0"/>
              <a:t>ember </a:t>
            </a:r>
            <a:r>
              <a:rPr lang="en-US" dirty="0" smtClean="0"/>
              <a:t>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2014-11-03</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93"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November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(18 July 2014)</a:t>
            </a:r>
          </a:p>
          <a:p>
            <a:pPr lvl="1">
              <a:lnSpc>
                <a:spcPct val="80000"/>
              </a:lnSpc>
              <a:defRPr/>
            </a:pPr>
            <a:r>
              <a:rPr lang="en-US" altLang="en-US" sz="1600" dirty="0">
                <a:hlinkClick r:id="rId4"/>
              </a:rPr>
              <a:t>http://</a:t>
            </a:r>
            <a:r>
              <a:rPr lang="en-US" altLang="en-US" sz="1600" dirty="0" smtClean="0">
                <a:hlinkClick r:id="rId4"/>
              </a:rPr>
              <a:t>www.ieee802.org/PNP/approved/IEEE_802_OM_v15.pdf</a:t>
            </a:r>
            <a:r>
              <a:rPr lang="en-US" altLang="en-US" sz="1600" dirty="0" smtClean="0"/>
              <a:t>   </a:t>
            </a:r>
          </a:p>
          <a:p>
            <a:pPr>
              <a:lnSpc>
                <a:spcPct val="80000"/>
              </a:lnSpc>
              <a:defRPr/>
            </a:pPr>
            <a:r>
              <a:rPr lang="en-US" sz="2000" dirty="0" smtClean="0"/>
              <a:t>IEEE 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(18 July 2014)</a:t>
            </a:r>
            <a:endParaRPr lang="en-US" sz="2000" dirty="0" smtClean="0">
              <a:hlinkClick r:id="rId6"/>
            </a:endParaRPr>
          </a:p>
          <a:p>
            <a:pPr lvl="1"/>
            <a:r>
              <a:rPr lang="en-US" sz="1600" dirty="0" smtClean="0">
                <a:hlinkClick r:id="rId7"/>
              </a:rPr>
              <a:t>http://www.ieee802.org/PNP/approved/IEEE_802_Chairs_guidelines_v18.pdf</a:t>
            </a:r>
            <a:r>
              <a:rPr lang="en-US" sz="1600" dirty="0" smtClean="0"/>
              <a:t> </a:t>
            </a:r>
          </a:p>
          <a:p>
            <a:r>
              <a:rPr lang="en-US" sz="2000" dirty="0" smtClean="0"/>
              <a:t>IEEE 802.11 WG OM: (18 July 2014)</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mentor.ieee.org/802.11/dcn/14/11-14-0629-02-0000-802-11-operations-manual.docx</a:t>
            </a:r>
            <a:r>
              <a:rPr lang="en-US" altLang="en-US" sz="1600" dirty="0" smtClean="0"/>
              <a:t> </a:t>
            </a:r>
          </a:p>
          <a:p>
            <a:r>
              <a:rPr lang="en-US" sz="2400" dirty="0" smtClean="0"/>
              <a:t>Policies 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a:t>
            </a:r>
            <a:r>
              <a:rPr lang="en-US" sz="2800" dirty="0" smtClean="0"/>
              <a:t>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a:t>
            </a:r>
            <a:r>
              <a:rPr lang="en-US" dirty="0" smtClean="0"/>
              <a:t>OM</a:t>
            </a:r>
          </a:p>
          <a:p>
            <a:pPr lvl="1"/>
            <a:r>
              <a:rPr lang="en-US" dirty="0" smtClean="0"/>
              <a:t>Section 4.3 change to clarify SG rules (source: 802.11)</a:t>
            </a:r>
            <a:endParaRPr lang="en-US" dirty="0" smtClean="0"/>
          </a:p>
          <a:p>
            <a:pPr marL="342900" lvl="1" indent="-342900">
              <a:buFontTx/>
              <a:buChar char="•"/>
            </a:pPr>
            <a:r>
              <a:rPr lang="en-US" sz="2400" b="1" dirty="0"/>
              <a:t>WG P&amp;P - Expect EC approval of changes in March </a:t>
            </a:r>
            <a:r>
              <a:rPr lang="en-US" sz="2400" b="1" dirty="0" smtClean="0"/>
              <a:t>2015</a:t>
            </a:r>
            <a:endParaRPr lang="en-US" sz="2400" b="1" dirty="0" smtClean="0"/>
          </a:p>
          <a:p>
            <a:pPr lvl="1"/>
            <a:r>
              <a:rPr lang="en-US" dirty="0" smtClean="0"/>
              <a:t>EC changes </a:t>
            </a:r>
            <a:r>
              <a:rPr lang="en-US" dirty="0" smtClean="0"/>
              <a:t>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being sent to </a:t>
            </a:r>
            <a:r>
              <a:rPr lang="en-US" dirty="0" err="1" smtClean="0"/>
              <a:t>Audcom</a:t>
            </a:r>
            <a:endParaRPr lang="en-US" dirty="0" smtClean="0"/>
          </a:p>
          <a:p>
            <a:r>
              <a:rPr lang="en-US" dirty="0" smtClean="0"/>
              <a:t>Chair’s Guidelines – no changes proposed</a:t>
            </a:r>
            <a:endParaRPr lang="en-US"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 </a:t>
            </a:r>
            <a:r>
              <a:rPr lang="en-US" sz="2000" b="0" i="1" dirty="0"/>
              <a:t>and will follow the general operating </a:t>
            </a:r>
            <a:r>
              <a:rPr lang="en-US" sz="2000" b="0" i="1" dirty="0" smtClean="0"/>
              <a:t>procedures for </a:t>
            </a:r>
            <a:r>
              <a:rPr lang="en-US" sz="2000" b="0" i="1" dirty="0"/>
              <a:t>WGs specified in the IEEE 802 LMSC WG P&amp;P.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a:t>
            </a:r>
            <a:r>
              <a:rPr lang="en-US" sz="2800" dirty="0" smtClean="0"/>
              <a:t>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endParaRPr lang="en-US" dirty="0" smtClean="0"/>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a:t>
            </a:r>
            <a:r>
              <a:rPr lang="en-US" dirty="0" smtClean="0"/>
              <a:t>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11-14-0629-02 </a:t>
            </a:r>
            <a:r>
              <a:rPr lang="en-US" dirty="0"/>
              <a:t>contains the current IEEE 902.11 Operations Manual (approved July 2014)</a:t>
            </a:r>
          </a:p>
          <a:p>
            <a:r>
              <a:rPr lang="en-US" b="0" dirty="0" smtClean="0"/>
              <a:t>Changes </a:t>
            </a:r>
            <a:r>
              <a:rPr lang="en-US" b="0" dirty="0"/>
              <a:t>proposed in </a:t>
            </a:r>
            <a:r>
              <a:rPr lang="en-US" b="0" dirty="0">
                <a:hlinkClick r:id="rId4"/>
              </a:rPr>
              <a:t>https://</a:t>
            </a:r>
            <a:r>
              <a:rPr lang="en-US" b="0" dirty="0" smtClean="0">
                <a:hlinkClick r:id="rId4"/>
              </a:rPr>
              <a:t>mentor.ieee.org/802.11/dcn/14/11-14-0629-04-0000-802-11-operations-manual.docx</a:t>
            </a:r>
            <a:r>
              <a:rPr lang="en-US" b="0" dirty="0" smtClean="0"/>
              <a:t> </a:t>
            </a:r>
            <a:endParaRPr lang="en-US" b="0" dirty="0"/>
          </a:p>
          <a:p>
            <a:pPr lvl="1"/>
            <a:r>
              <a:rPr lang="en-US" dirty="0" smtClean="0"/>
              <a:t>fix </a:t>
            </a:r>
            <a:r>
              <a:rPr lang="en-US" dirty="0"/>
              <a:t>the IEEE standards companion reference </a:t>
            </a:r>
            <a:r>
              <a:rPr lang="en-US" dirty="0" smtClean="0"/>
              <a:t>and</a:t>
            </a:r>
            <a:endParaRPr lang="en-US" dirty="0"/>
          </a:p>
          <a:p>
            <a:pPr lvl="1"/>
            <a:r>
              <a:rPr lang="en-US" dirty="0" smtClean="0"/>
              <a:t>make </a:t>
            </a:r>
            <a:r>
              <a:rPr lang="en-US" dirty="0"/>
              <a:t>former-voter rights consistent, together with </a:t>
            </a:r>
            <a:r>
              <a:rPr lang="en-US" dirty="0" smtClean="0"/>
              <a:t>an</a:t>
            </a:r>
            <a:endParaRPr lang="en-US" dirty="0"/>
          </a:p>
          <a:p>
            <a:pPr lvl="1"/>
            <a:r>
              <a:rPr lang="en-US" dirty="0" smtClean="0"/>
              <a:t>e-mail </a:t>
            </a:r>
            <a:r>
              <a:rPr lang="en-US" dirty="0"/>
              <a:t>address correction</a:t>
            </a:r>
            <a:r>
              <a:rPr lang="en-US" dirty="0" smtClean="0"/>
              <a:t>.</a:t>
            </a:r>
          </a:p>
          <a:p>
            <a:r>
              <a:rPr lang="en-US" b="0" dirty="0" smtClean="0"/>
              <a:t>Consider approval of updated document in 802.11 Friday closing plenary</a:t>
            </a:r>
            <a:endParaRPr lang="en-US" b="0"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November 2014</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16</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November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a:t>
            </a:r>
            <a:r>
              <a:rPr lang="en-US" dirty="0" smtClean="0"/>
              <a:t>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11-14-0629-02 </a:t>
            </a:r>
            <a:r>
              <a:rPr lang="en-US" dirty="0"/>
              <a:t>contains the current IEEE 902.11 Operations Manual (approved July 2014)</a:t>
            </a:r>
          </a:p>
          <a:p>
            <a:r>
              <a:rPr lang="en-US" b="0" dirty="0" smtClean="0"/>
              <a:t>Changes </a:t>
            </a:r>
            <a:r>
              <a:rPr lang="en-US" b="0" dirty="0"/>
              <a:t>proposed in </a:t>
            </a:r>
            <a:r>
              <a:rPr lang="en-US" b="0" dirty="0">
                <a:hlinkClick r:id="rId4"/>
              </a:rPr>
              <a:t>https://</a:t>
            </a:r>
            <a:r>
              <a:rPr lang="en-US" b="0" dirty="0" smtClean="0">
                <a:hlinkClick r:id="rId4"/>
              </a:rPr>
              <a:t>mentor.ieee.org/802.11/dcn/14/11-14-0629-04-0000-802-11-operations-manual.docx</a:t>
            </a:r>
            <a:r>
              <a:rPr lang="en-US" b="0" dirty="0" smtClean="0"/>
              <a:t> </a:t>
            </a:r>
            <a:endParaRPr lang="en-US" b="0" dirty="0"/>
          </a:p>
          <a:p>
            <a:pPr lvl="1"/>
            <a:r>
              <a:rPr lang="en-US" dirty="0" smtClean="0"/>
              <a:t>fix </a:t>
            </a:r>
            <a:r>
              <a:rPr lang="en-US" dirty="0"/>
              <a:t>the IEEE standards companion reference </a:t>
            </a:r>
            <a:r>
              <a:rPr lang="en-US" dirty="0" smtClean="0"/>
              <a:t>and</a:t>
            </a:r>
            <a:endParaRPr lang="en-US" dirty="0"/>
          </a:p>
          <a:p>
            <a:pPr lvl="1"/>
            <a:r>
              <a:rPr lang="en-US" dirty="0" smtClean="0"/>
              <a:t>make </a:t>
            </a:r>
            <a:r>
              <a:rPr lang="en-US" dirty="0"/>
              <a:t>former-voter rights consistent, together with </a:t>
            </a:r>
            <a:r>
              <a:rPr lang="en-US" dirty="0" smtClean="0"/>
              <a:t>an</a:t>
            </a:r>
            <a:endParaRPr lang="en-US" dirty="0"/>
          </a:p>
          <a:p>
            <a:pPr lvl="1"/>
            <a:r>
              <a:rPr lang="en-US" dirty="0" smtClean="0"/>
              <a:t>e-mail </a:t>
            </a:r>
            <a:r>
              <a:rPr lang="en-US" dirty="0"/>
              <a:t>address correction</a:t>
            </a:r>
            <a:r>
              <a:rPr lang="en-US" dirty="0" smtClean="0"/>
              <a:t>.</a:t>
            </a:r>
          </a:p>
          <a:p>
            <a:r>
              <a:rPr lang="en-US" b="0" dirty="0" smtClean="0"/>
              <a:t>Consider approval of updated document in 802.11 Friday closing plenary</a:t>
            </a:r>
            <a:endParaRPr lang="en-US" b="0" dirty="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13497408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November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Discussion on any proposed </a:t>
            </a:r>
            <a:r>
              <a:rPr lang="en-US" dirty="0" smtClean="0"/>
              <a:t>changes, and motion 11-14-0629 latest </a:t>
            </a:r>
            <a:r>
              <a:rPr lang="en-US" dirty="0" err="1" smtClean="0"/>
              <a:t>verison</a:t>
            </a:r>
            <a:endParaRPr lang="en-US"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November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November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November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November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November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November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24054</TotalTime>
  <Words>1930</Words>
  <Application>Microsoft Office PowerPoint</Application>
  <PresentationFormat>On-screen Show (4:3)</PresentationFormat>
  <Paragraphs>328</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2nd  Vice Chair Report November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124</cp:revision>
  <cp:lastPrinted>2014-04-08T14:44:21Z</cp:lastPrinted>
  <dcterms:created xsi:type="dcterms:W3CDTF">2012-03-12T21:29:33Z</dcterms:created>
  <dcterms:modified xsi:type="dcterms:W3CDTF">2014-11-03T15:10:53Z</dcterms:modified>
</cp:coreProperties>
</file>