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274" r:id="rId4"/>
    <p:sldId id="323" r:id="rId5"/>
    <p:sldId id="275" r:id="rId6"/>
    <p:sldId id="301" r:id="rId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7842" autoAdjust="0"/>
  </p:normalViewPr>
  <p:slideViewPr>
    <p:cSldViewPr>
      <p:cViewPr>
        <p:scale>
          <a:sx n="85" d="100"/>
          <a:sy n="85" d="100"/>
        </p:scale>
        <p:origin x="-1122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802.11-14/1329r0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802.11-14/1329r0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802.11-14/1329r0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(Aruba Networks)</a:t>
            </a:r>
            <a:endParaRPr lang="en-US" sz="1200" b="0" smtClean="0"/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802.11-14/1329r0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(Aruba Networks)</a:t>
            </a:r>
            <a:endParaRPr lang="en-US" sz="1200" b="0" smtClean="0"/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386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802.11-14/1329r0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smtClean="0"/>
              <a:t>Nov</a:t>
            </a:r>
            <a:r>
              <a:rPr lang="en-US" dirty="0" smtClean="0"/>
              <a:t>ember </a:t>
            </a:r>
            <a:r>
              <a:rPr lang="en-US" dirty="0" smtClean="0"/>
              <a:t>2014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2014-11-05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963869"/>
              </p:ext>
            </p:extLst>
          </p:nvPr>
        </p:nvGraphicFramePr>
        <p:xfrm>
          <a:off x="534988" y="2319338"/>
          <a:ext cx="7883525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" name="Document" r:id="rId4" imgW="8540406" imgH="2807669" progId="Word.Document.8">
                  <p:embed/>
                </p:oleObj>
              </mc:Choice>
              <mc:Fallback>
                <p:oleObj name="Document" r:id="rId4" imgW="8540406" imgH="280766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9338"/>
                        <a:ext cx="7883525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</a:t>
            </a:r>
            <a:r>
              <a:rPr lang="en-US" b="0" dirty="0" smtClean="0"/>
              <a:t>Nov</a:t>
            </a:r>
            <a:r>
              <a:rPr lang="en-US" b="0" dirty="0" smtClean="0"/>
              <a:t>ember </a:t>
            </a:r>
            <a:r>
              <a:rPr lang="en-US" b="0" dirty="0" smtClean="0"/>
              <a:t>2014 802.11 WG plenary meetings.</a:t>
            </a:r>
          </a:p>
          <a:p>
            <a:endParaRPr lang="en-US" b="0" dirty="0" smtClean="0"/>
          </a:p>
          <a:p>
            <a:r>
              <a:rPr lang="en-US" b="0" dirty="0" smtClean="0"/>
              <a:t>R0: motions for Wednesday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Wednesday plenary</a:t>
            </a:r>
          </a:p>
          <a:p>
            <a:pPr lvl="1"/>
            <a:r>
              <a:rPr lang="en-US" b="0" dirty="0" smtClean="0"/>
              <a:t>R2: containing motions for Friday plenary</a:t>
            </a:r>
          </a:p>
          <a:p>
            <a:pPr lvl="1"/>
            <a:r>
              <a:rPr lang="en-US" b="0" dirty="0" smtClean="0"/>
              <a:t>R3: at conclusion of Friday plenary</a:t>
            </a:r>
            <a:endParaRPr lang="en-US" b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Generation Positioning Study </a:t>
            </a:r>
            <a:r>
              <a:rPr lang="en-GB" dirty="0" smtClean="0"/>
              <a:t>Group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Request approval by IEEE 802 LMSC to form an 802.11 Study Group </a:t>
            </a:r>
            <a:r>
              <a:rPr lang="en-GB" dirty="0" smtClean="0"/>
              <a:t>to</a:t>
            </a:r>
            <a:r>
              <a:rPr lang="en-GB" dirty="0" smtClean="0"/>
              <a:t> </a:t>
            </a:r>
            <a:r>
              <a:rPr lang="en-GB" dirty="0"/>
              <a:t>investigate the requirements and feasibility of improved 802.11 based positioning </a:t>
            </a:r>
            <a:r>
              <a:rPr lang="en-GB" dirty="0" smtClean="0"/>
              <a:t>[as </a:t>
            </a:r>
            <a:r>
              <a:rPr lang="en-GB" dirty="0"/>
              <a:t>described in </a:t>
            </a:r>
            <a:r>
              <a:rPr lang="en-GB" dirty="0" smtClean="0"/>
              <a:t>11-14-1193-01-0wng-beyond-indoor-navigation.pptx] </a:t>
            </a:r>
            <a:r>
              <a:rPr lang="en-GB" dirty="0" smtClean="0"/>
              <a:t>with </a:t>
            </a:r>
            <a:r>
              <a:rPr lang="en-GB" dirty="0"/>
              <a:t>the intent of creating a PAR </a:t>
            </a:r>
            <a:r>
              <a:rPr lang="en-GB" dirty="0" smtClean="0"/>
              <a:t>and CSD (including </a:t>
            </a:r>
            <a:r>
              <a:rPr lang="en-GB" dirty="0"/>
              <a:t>five </a:t>
            </a:r>
            <a:r>
              <a:rPr lang="en-GB" dirty="0" smtClean="0"/>
              <a:t>criteria</a:t>
            </a:r>
            <a:r>
              <a:rPr lang="en-GB" dirty="0" smtClean="0"/>
              <a:t>).</a:t>
            </a:r>
          </a:p>
          <a:p>
            <a:endParaRPr lang="en-GB" dirty="0"/>
          </a:p>
          <a:p>
            <a:r>
              <a:rPr lang="en-GB" dirty="0" smtClean="0"/>
              <a:t>Moved:  </a:t>
            </a:r>
            <a:r>
              <a:rPr lang="en-GB" dirty="0" smtClean="0"/>
              <a:t>Jonathan Segev</a:t>
            </a:r>
            <a:endParaRPr lang="en-GB" dirty="0" smtClean="0"/>
          </a:p>
          <a:p>
            <a:r>
              <a:rPr lang="en-GB" dirty="0" smtClean="0"/>
              <a:t>Seconded: </a:t>
            </a:r>
            <a:r>
              <a:rPr lang="en-GB" dirty="0" smtClean="0"/>
              <a:t>Carlos Aldana</a:t>
            </a:r>
            <a:endParaRPr lang="en-GB" dirty="0" smtClean="0"/>
          </a:p>
          <a:p>
            <a:r>
              <a:rPr lang="en-GB" dirty="0" smtClean="0"/>
              <a:t>Result: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98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85260</TotalTime>
  <Words>296</Words>
  <Application>Microsoft Office PowerPoint</Application>
  <PresentationFormat>On-screen Show (4:3)</PresentationFormat>
  <Paragraphs>62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Document</vt:lpstr>
      <vt:lpstr>802.11 November 2014 WG Motions</vt:lpstr>
      <vt:lpstr>Abstract</vt:lpstr>
      <vt:lpstr>Wednesday</vt:lpstr>
      <vt:lpstr>Next Generation Positioning Study Group</vt:lpstr>
      <vt:lpstr>Friday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September 2014</cp:keywords>
  <cp:lastModifiedBy>Dorothy Stanley</cp:lastModifiedBy>
  <cp:revision>1547</cp:revision>
  <cp:lastPrinted>1998-02-10T13:28:06Z</cp:lastPrinted>
  <dcterms:created xsi:type="dcterms:W3CDTF">1998-02-10T13:07:52Z</dcterms:created>
  <dcterms:modified xsi:type="dcterms:W3CDTF">2014-11-05T15:57:37Z</dcterms:modified>
</cp:coreProperties>
</file>