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3" r:id="rId11"/>
    <p:sldId id="567" r:id="rId12"/>
    <p:sldId id="569" r:id="rId13"/>
    <p:sldId id="571" r:id="rId14"/>
    <p:sldId id="568" r:id="rId15"/>
    <p:sldId id="562" r:id="rId16"/>
    <p:sldId id="573" r:id="rId17"/>
    <p:sldId id="572" r:id="rId18"/>
    <p:sldId id="575" r:id="rId19"/>
    <p:sldId id="574" r:id="rId20"/>
    <p:sldId id="565" r:id="rId21"/>
    <p:sldId id="564" r:id="rId22"/>
    <p:sldId id="576" r:id="rId23"/>
    <p:sldId id="570" r:id="rId24"/>
    <p:sldId id="577" r:id="rId25"/>
    <p:sldId id="578" r:id="rId26"/>
    <p:sldId id="298" r:id="rId27"/>
    <p:sldId id="516" r:id="rId2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8993" autoAdjust="0"/>
  </p:normalViewPr>
  <p:slideViewPr>
    <p:cSldViewPr>
      <p:cViewPr varScale="1">
        <p:scale>
          <a:sx n="75" d="100"/>
          <a:sy n="75" d="100"/>
        </p:scale>
        <p:origin x="-126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802.11-11/1321r7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802.11-14/1321r7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2-00-000m-correction-to-23-3-18-4-4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3-03-000m-proposal-to-extend-element-id-space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6-01-000m-issues-discovered-while-resolving-tgah-comments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mentor.ieee.org/802.11/dcn/13/11-13-0123-07-000m-iso-jtc1-sc6-8802-11-2012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421-00-000m-reference-change-to-ts-24-234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520-00-0000-liaison-response-3gpp-document-reference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4-000m-revmc-mac-comments.xl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494-01-000m-pmk-caching-with-sae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15-02-000m-some-clarifications-to-the-specification-related-to-location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014-01-000m-resolution-for-cid-3060.doc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52-04-000m-resolution-to-location-comments.doc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413-02-000m-resolution-to-11ad-cids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1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08-00-000m-revmc-minutes-for-sept-2014-athens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336-03-000m-tgmc-telecon-minutes-oc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2014-11-06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80  </a:t>
            </a:r>
            <a:r>
              <a:rPr lang="en-US" altLang="en-US" dirty="0" smtClean="0"/>
              <a:t>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mentor.ieee.org/802.11/dcn/14/11-14-1352-00-000m-correction-to-23-3-18-4-4.docx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81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Monday &amp; Tuesday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Motion MAC-AG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smtClean="0"/>
              <a:t>SAT - A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r>
              <a:rPr lang="en-US" altLang="en-US" dirty="0" smtClean="0"/>
              <a:t>  </a:t>
            </a:r>
            <a:r>
              <a:rPr lang="en-US" altLang="en-US" dirty="0"/>
              <a:t>[</a:t>
            </a:r>
            <a:r>
              <a:rPr lang="en-US" altLang="en-US" dirty="0" smtClean="0"/>
              <a:t>Includes </a:t>
            </a:r>
            <a:r>
              <a:rPr lang="en-US" altLang="en-US" dirty="0" smtClean="0"/>
              <a:t>CID 3517 as </a:t>
            </a:r>
            <a:r>
              <a:rPr lang="en-US" dirty="0" smtClean="0"/>
              <a:t>agreed on 2014-09-05 </a:t>
            </a:r>
            <a:r>
              <a:rPr lang="en-US" dirty="0" err="1" smtClean="0"/>
              <a:t>telecon</a:t>
            </a:r>
            <a:r>
              <a:rPr lang="en-US" dirty="0" smtClean="0"/>
              <a:t>, typo of 3317 vs 3517 in 11-14-1004r5 notes]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And CID 3200 in the “PHY VHT”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4"/>
              </a:rPr>
              <a:t>https://mentor.ieee.org/802.11/dcn/14/11-14-0975-10-000m-lb202-gen-adhoc-comments.xlsx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40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– WDS CIDs 3281, 3282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The resolution to CIDs 3281 and 3282 should </a:t>
            </a:r>
            <a:endParaRPr lang="en-US" alt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en-US" b="0" dirty="0" smtClean="0"/>
              <a:t>Delete the WDS term in the draft  - 10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b="0" dirty="0" smtClean="0"/>
              <a:t>Keep WDS term in the draft - 2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en-US" dirty="0"/>
          </a:p>
          <a:p>
            <a:pPr marL="457200" lvl="1" indent="0">
              <a:buNone/>
            </a:pPr>
            <a:r>
              <a:rPr lang="en-US" altLang="en-US" dirty="0" smtClean="0"/>
              <a:t>Result: prepare resolutions for deleting the term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26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82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Extended Element ID space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mentor.ieee.org/802.11/dcn/14/11-14-1353-03-000m-proposal-to-extend-element-id-space.doc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And request 3 Element ID codes for extension purposes from the ANA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20-0-0 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6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83 </a:t>
            </a:r>
            <a:r>
              <a:rPr lang="en-US" altLang="en-US" dirty="0" smtClean="0"/>
              <a:t>– Text changes </a:t>
            </a:r>
            <a:r>
              <a:rPr lang="en-US" altLang="en-US" dirty="0" smtClean="0"/>
              <a:t>– Timing Measurement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https://mentor.ieee.org/802.11/dcn/14/11-14-1276-01-000m-issues-discovered-while-resolving-tgah-comments.doc</a:t>
            </a:r>
            <a:r>
              <a:rPr lang="en-US" altLang="en-US" dirty="0" smtClean="0"/>
              <a:t> (Ganesh </a:t>
            </a:r>
            <a:r>
              <a:rPr lang="en-US" altLang="en-US" dirty="0" err="1" smtClean="0"/>
              <a:t>Venkatesan</a:t>
            </a:r>
            <a:r>
              <a:rPr lang="en-US" altLang="en-US" dirty="0" smtClean="0"/>
              <a:t>)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88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84  </a:t>
            </a:r>
            <a:r>
              <a:rPr lang="en-US" altLang="en-US" dirty="0" smtClean="0"/>
              <a:t>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N16035-11ac” and “N16036-11af</a:t>
            </a:r>
            <a:r>
              <a:rPr lang="en-US" altLang="en-US" dirty="0"/>
              <a:t>” </a:t>
            </a:r>
            <a:r>
              <a:rPr lang="en-US" altLang="en-US" dirty="0" smtClean="0"/>
              <a:t>tabs in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15-0-2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57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85– </a:t>
            </a:r>
            <a:r>
              <a:rPr lang="en-US" altLang="en-US" dirty="0" smtClean="0"/>
              <a:t>Text changes </a:t>
            </a:r>
            <a:r>
              <a:rPr lang="en-US" altLang="en-US" dirty="0" smtClean="0"/>
              <a:t>– 3GPP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https://mentor.ieee.org/802.11/dcn/14/11-14-1421-00-000m-reference-change-to-ts-24-234.docx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And approve </a:t>
            </a:r>
            <a:r>
              <a:rPr lang="en-US" altLang="en-US" dirty="0"/>
              <a:t>the liaison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mentor.ieee.org/802.11/dcn/14/11-14-1520-00-0000-liaison-response-3gpp-document-reference.docx</a:t>
            </a:r>
            <a:r>
              <a:rPr lang="en-US" altLang="en-US" dirty="0" smtClean="0"/>
              <a:t> with editorial license to the WG chair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Filip </a:t>
            </a:r>
            <a:r>
              <a:rPr lang="en-US" altLang="en-US" dirty="0" err="1"/>
              <a:t>M</a:t>
            </a:r>
            <a:r>
              <a:rPr lang="en-US" altLang="en-US" dirty="0" err="1" smtClean="0"/>
              <a:t>estanov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19-0-0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222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86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Wednesday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Motion </a:t>
            </a:r>
            <a:r>
              <a:rPr lang="en-US" dirty="0" smtClean="0"/>
              <a:t>MAC-AH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mentor.ieee.org/802.11/dcn/13/11-13-0361-44-000m-revmc-mac-comments.xls</a:t>
            </a:r>
            <a:r>
              <a:rPr lang="en-US" dirty="0" smtClean="0"/>
              <a:t> </a:t>
            </a:r>
            <a:endParaRPr 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Mark </a:t>
            </a:r>
            <a:r>
              <a:rPr lang="en-US" altLang="en-US" dirty="0"/>
              <a:t>H</a:t>
            </a:r>
            <a:r>
              <a:rPr lang="en-US" altLang="en-US" dirty="0" smtClean="0"/>
              <a:t>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David Hunter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14-0-3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02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87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 PM1 CIDs + WDS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the indicated CIDs as follows: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CIDs 3427 and 3429 as “revised” with a resolution of “</a:t>
            </a:r>
            <a:r>
              <a:rPr lang="en-GB" dirty="0"/>
              <a:t>incorporate the text changes in </a:t>
            </a:r>
            <a:r>
              <a:rPr lang="en-GB" dirty="0" smtClean="0"/>
              <a:t>11-14/1357r2”</a:t>
            </a:r>
          </a:p>
          <a:p>
            <a:pPr marL="685800" lvl="2" indent="-342900"/>
            <a:r>
              <a:rPr lang="en-GB" altLang="en-US" dirty="0" smtClean="0"/>
              <a:t>CID 3426 as “Rejected” with a resolution of “</a:t>
            </a:r>
            <a:r>
              <a:rPr lang="en-US" dirty="0"/>
              <a:t>256 is the output length. And there is no confusion as the convention is</a:t>
            </a:r>
            <a:r>
              <a:rPr lang="en-US" dirty="0" smtClean="0"/>
              <a:t>:[</a:t>
            </a:r>
            <a:r>
              <a:rPr lang="en-US" dirty="0"/>
              <a:t>HMAC-]SHA-&lt;name&gt;[-n</a:t>
            </a:r>
            <a:r>
              <a:rPr lang="en-US" dirty="0" smtClean="0"/>
              <a:t>]”</a:t>
            </a:r>
          </a:p>
          <a:p>
            <a:pPr marL="685800" lvl="2" indent="-342900"/>
            <a:r>
              <a:rPr lang="en-US" altLang="en-US" dirty="0" smtClean="0"/>
              <a:t>CID 3721 as “Revised” with a resolution of “Incorporate the text changes in 11-14-1517r0”</a:t>
            </a:r>
          </a:p>
          <a:p>
            <a:pPr marL="685800" lvl="2" indent="-342900"/>
            <a:r>
              <a:rPr lang="en-US" altLang="en-US" dirty="0" smtClean="0"/>
              <a:t>CID 3396 as “Revised” with a resolution of “</a:t>
            </a:r>
            <a:r>
              <a:rPr lang="en-US" altLang="en-US" dirty="0"/>
              <a:t>Incorporate the text changes in </a:t>
            </a:r>
            <a:r>
              <a:rPr lang="en-US" altLang="en-US" dirty="0" smtClean="0"/>
              <a:t>11-14-1003r4 for CID 3396”</a:t>
            </a:r>
          </a:p>
          <a:p>
            <a:pPr marL="685800" lvl="2" indent="-342900"/>
            <a:r>
              <a:rPr lang="en-US" altLang="en-US" dirty="0" smtClean="0"/>
              <a:t>CIDs 3281 and 3282 as “Revised” with a resolution of “Incorporate the text changes in 11-14-1375r0”</a:t>
            </a:r>
            <a:endParaRPr lang="en-US" altLang="en-US" dirty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Jon </a:t>
            </a:r>
            <a:r>
              <a:rPr lang="en-US" altLang="en-US" dirty="0"/>
              <a:t>R</a:t>
            </a:r>
            <a:r>
              <a:rPr lang="en-US" altLang="en-US" dirty="0" smtClean="0"/>
              <a:t>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13-1-5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656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88 </a:t>
            </a:r>
            <a:r>
              <a:rPr lang="en-US" altLang="en-US" dirty="0" smtClean="0"/>
              <a:t>– Text changes </a:t>
            </a:r>
            <a:r>
              <a:rPr lang="en-US" altLang="en-US" dirty="0" smtClean="0"/>
              <a:t>– PMKs &amp; SAE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mentor.ieee.org/802.11/dcn/14/11-14-1494-01-000m-pmk-caching-with-sae.docx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Guido </a:t>
            </a:r>
            <a:r>
              <a:rPr lang="en-US" altLang="en-US" dirty="0"/>
              <a:t>H</a:t>
            </a:r>
            <a:r>
              <a:rPr lang="en-US" altLang="en-US" dirty="0" smtClean="0"/>
              <a:t>iertz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Adrian </a:t>
            </a:r>
            <a:r>
              <a:rPr lang="en-US" altLang="en-US" dirty="0"/>
              <a:t>S</a:t>
            </a:r>
            <a:r>
              <a:rPr lang="en-US" altLang="en-US" dirty="0" smtClean="0"/>
              <a:t>tephens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879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89  –  CID 3052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3052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protocol capability and reference cell values at 2762.45 to: “Transmitter of Fine Timing Measurement Range request and receiver of Fine Timing Measurement Range report” and “10.11.9.11”.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Change </a:t>
            </a:r>
            <a:r>
              <a:rPr lang="en-US" dirty="0"/>
              <a:t>the protocol capability and reference cell values at 2762.53 to: “Receiver of Fine Timing Measurement Range request and transmitter of Fine Timing Measurement Range report” and “10.11.9.11</a:t>
            </a:r>
            <a:r>
              <a:rPr lang="en-US" dirty="0" smtClean="0"/>
              <a:t>”.”</a:t>
            </a:r>
            <a:endParaRPr lang="en-US" dirty="0"/>
          </a:p>
          <a:p>
            <a:r>
              <a:rPr lang="en-US" altLang="en-US" dirty="0" smtClean="0"/>
              <a:t>Moved: Jon Rosdahl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Mike Montemurro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30503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90  </a:t>
            </a:r>
            <a:r>
              <a:rPr lang="en-US" altLang="en-US" dirty="0" smtClean="0"/>
              <a:t>–CIDs 3432, 3433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3432 and 3433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GB" sz="1400" dirty="0" smtClean="0"/>
              <a:t>Change “destroy” to “delete” at 102.56, 103.7, 103.13, 1671.12, 1695.5, 1695.40, 1863.33, 1870.5, 1870.14, 1870.20, 1911.1, 1938.43, 2062.45.</a:t>
            </a:r>
            <a:endParaRPr lang="en-US" sz="1400" dirty="0" smtClean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“destroyed” to “deleted” at 102.55, 238.62, 1862.12, 1867.52, 1870.25, 1922.49, 1922.50, 2010.18.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“destruction” to “deletion” at 1173.24. </a:t>
            </a:r>
            <a:endParaRPr lang="en-GB" sz="1400" dirty="0" smtClean="0"/>
          </a:p>
          <a:p>
            <a:pPr lvl="1"/>
            <a:r>
              <a:rPr lang="en-GB" sz="1400" dirty="0"/>
              <a:t>Change 1867.53 as follows: “Protocol instances that transition into </a:t>
            </a:r>
            <a:r>
              <a:rPr lang="en-GB" sz="1400" i="1" dirty="0"/>
              <a:t>Nothing</a:t>
            </a:r>
            <a:r>
              <a:rPr lang="en-GB" sz="1400" dirty="0"/>
              <a:t> state</a:t>
            </a:r>
            <a:r>
              <a:rPr lang="en-GB" sz="1400" strike="sngStrike" dirty="0"/>
              <a:t> will</a:t>
            </a:r>
            <a:r>
              <a:rPr lang="en-GB" sz="1400" u="sng" dirty="0"/>
              <a:t> shall</a:t>
            </a:r>
            <a:r>
              <a:rPr lang="en-GB" sz="1400" dirty="0"/>
              <a:t> immediately be</a:t>
            </a:r>
            <a:r>
              <a:rPr lang="en-GB" sz="1400" strike="sngStrike" dirty="0"/>
              <a:t> destroyed with their state zeroed and returned to the memory pool</a:t>
            </a:r>
            <a:r>
              <a:rPr lang="en-GB" sz="1400" u="sng" dirty="0"/>
              <a:t> irretrievably deleted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1870.5 as follows: “The parent process</a:t>
            </a:r>
            <a:r>
              <a:rPr lang="en-GB" sz="1400" strike="sngStrike" dirty="0"/>
              <a:t> also destroys</a:t>
            </a:r>
            <a:r>
              <a:rPr lang="en-GB" sz="1400" u="sng" dirty="0"/>
              <a:t> shall delete</a:t>
            </a:r>
            <a:r>
              <a:rPr lang="en-GB" sz="1400" dirty="0"/>
              <a:t> protocol instances</a:t>
            </a:r>
            <a:r>
              <a:rPr lang="en-GB" sz="1400" strike="sngStrike" dirty="0"/>
              <a:t> by zeroing out the state of the protocol instance and returning it to the memory pool</a:t>
            </a:r>
            <a:r>
              <a:rPr lang="en-GB" sz="1400" u="sng" dirty="0"/>
              <a:t> irretrievably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Change 1937.44 as follows: “</a:t>
            </a:r>
            <a:r>
              <a:rPr lang="en-GB" sz="1400" strike="sngStrike" dirty="0" smtClean="0"/>
              <a:t>securely </a:t>
            </a:r>
            <a:r>
              <a:rPr lang="en-GB" sz="1400" u="sng" dirty="0" smtClean="0"/>
              <a:t>irretrievably</a:t>
            </a:r>
            <a:r>
              <a:rPr lang="en-GB" sz="1400" dirty="0" smtClean="0"/>
              <a:t> </a:t>
            </a:r>
            <a:r>
              <a:rPr lang="en-GB" sz="1400" dirty="0"/>
              <a:t>delete </a:t>
            </a:r>
            <a:r>
              <a:rPr lang="en-GB" sz="1400" strike="sngStrike" dirty="0"/>
              <a:t>all </a:t>
            </a:r>
            <a:r>
              <a:rPr lang="en-GB" sz="1400" strike="sngStrike" dirty="0" smtClean="0"/>
              <a:t>unused </a:t>
            </a:r>
            <a:r>
              <a:rPr lang="en-GB" sz="1400" u="sng" dirty="0" smtClean="0"/>
              <a:t>the </a:t>
            </a:r>
            <a:r>
              <a:rPr lang="en-GB" sz="1400" u="sng" dirty="0"/>
              <a:t>other</a:t>
            </a:r>
            <a:r>
              <a:rPr lang="en-GB" sz="1400" dirty="0"/>
              <a:t> bits”.</a:t>
            </a:r>
            <a:endParaRPr lang="en-US" sz="1400" dirty="0"/>
          </a:p>
          <a:p>
            <a:pPr lvl="1"/>
            <a:r>
              <a:rPr lang="en-GB" sz="1400" dirty="0"/>
              <a:t>at 1938.43 (“— Truncate-128(-) returns the first 128 bits of its argument </a:t>
            </a:r>
            <a:r>
              <a:rPr lang="en-GB" sz="1400" dirty="0" smtClean="0"/>
              <a:t>and </a:t>
            </a:r>
            <a:r>
              <a:rPr lang="en-GB" sz="1400" u="sng" dirty="0" smtClean="0"/>
              <a:t>irretrievably deletes</a:t>
            </a:r>
            <a:r>
              <a:rPr lang="en-GB" sz="1400" dirty="0" smtClean="0"/>
              <a:t> </a:t>
            </a:r>
            <a:r>
              <a:rPr lang="en-GB" sz="1400" strike="sngStrike" dirty="0"/>
              <a:t>securely destroys</a:t>
            </a:r>
            <a:r>
              <a:rPr lang="en-GB" sz="1400" dirty="0"/>
              <a:t> the remainder</a:t>
            </a:r>
            <a:r>
              <a:rPr lang="en-GB" sz="1400" dirty="0" smtClean="0"/>
              <a:t>.”).”</a:t>
            </a:r>
          </a:p>
          <a:p>
            <a:pPr lvl="1"/>
            <a:r>
              <a:rPr lang="en-GB" sz="1400" dirty="0" smtClean="0"/>
              <a:t>Also </a:t>
            </a:r>
            <a:r>
              <a:rPr lang="en-US" sz="1400" dirty="0"/>
              <a:t>– Delete the extra space at 1952.24</a:t>
            </a:r>
            <a:r>
              <a:rPr lang="en-US" sz="1400" dirty="0" smtClean="0"/>
              <a:t>. and – </a:t>
            </a:r>
            <a:r>
              <a:rPr lang="en-US" sz="1400" dirty="0"/>
              <a:t>Change “from the </a:t>
            </a:r>
            <a:r>
              <a:rPr lang="en-US" sz="1400" dirty="0" err="1"/>
              <a:t>keyseed</a:t>
            </a:r>
            <a:r>
              <a:rPr lang="en-US" sz="1400" dirty="0"/>
              <a:t>” to “from </a:t>
            </a:r>
            <a:r>
              <a:rPr lang="en-US" sz="1400" i="1" dirty="0" err="1"/>
              <a:t>keyseed</a:t>
            </a:r>
            <a:r>
              <a:rPr lang="en-US" sz="1400" dirty="0"/>
              <a:t>” at 2009.50 and change “</a:t>
            </a:r>
            <a:r>
              <a:rPr lang="en-US" sz="1400" dirty="0" err="1"/>
              <a:t>Keyseed</a:t>
            </a:r>
            <a:r>
              <a:rPr lang="en-US" sz="1400" dirty="0"/>
              <a:t>” to “</a:t>
            </a:r>
            <a:r>
              <a:rPr lang="en-US" sz="1400" i="1" dirty="0" err="1"/>
              <a:t>keyseed</a:t>
            </a:r>
            <a:r>
              <a:rPr lang="en-US" sz="1400" dirty="0"/>
              <a:t>” at 2010.18</a:t>
            </a:r>
          </a:p>
          <a:p>
            <a:r>
              <a:rPr lang="en-US" altLang="en-US" dirty="0" smtClean="0"/>
              <a:t>Moved: Mike Montemurro Seconded: Adrian Stephens  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11-0-3</a:t>
            </a:r>
          </a:p>
          <a:p>
            <a:r>
              <a:rPr lang="en-US" altLang="en-US" sz="1400" dirty="0" smtClean="0"/>
              <a:t>Note: resolution from 11-14-1104r4 with only changes applicable to these comments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Do you support a change in 5.9GHz (OCB – 11p) non-VHT from LPD to EPD?</a:t>
            </a:r>
          </a:p>
          <a:p>
            <a:pPr marL="342900" lvl="1" indent="-342900">
              <a:buFontTx/>
              <a:buChar char="•"/>
            </a:pPr>
            <a:endParaRPr lang="en-US" altLang="en-US" sz="2800" dirty="0" smtClean="0"/>
          </a:p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Yes - 15</a:t>
            </a:r>
          </a:p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No - 0</a:t>
            </a:r>
          </a:p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More information needed -7</a:t>
            </a:r>
          </a:p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Abstain - 1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1617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91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Fine Timing Measurement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mentor.ieee.org/802.11/dcn/14/11-14-1015-02-000m-some-clarifications-to-the-specification-related-to-location.doc</a:t>
            </a:r>
            <a:r>
              <a:rPr lang="en-US" altLang="en-US" dirty="0" smtClean="0"/>
              <a:t>  and</a:t>
            </a:r>
          </a:p>
          <a:p>
            <a:pPr marL="685800" lvl="2" indent="-342900"/>
            <a:r>
              <a:rPr lang="en-US" altLang="en-US" dirty="0" smtClean="0"/>
              <a:t>Resolve CID 3060 as “Revised” with a resolution of “ incorporate the text changes in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mentor.ieee.org/802.11/dcn/14/11-14-1014-01-000m-resolution-for-cid-3060.doc</a:t>
            </a:r>
            <a:r>
              <a:rPr lang="en-US" altLang="en-US" dirty="0" smtClean="0"/>
              <a:t> “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Gabor Bajko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38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92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3105 as “Revised” with a resolution of “Incorporate the </a:t>
            </a:r>
            <a:r>
              <a:rPr lang="en-US" altLang="en-US" dirty="0"/>
              <a:t>text 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mentor.ieee.org/802.11/dcn/14/11-14-0952-04-000m-resolution-to-location-comments.docx</a:t>
            </a:r>
            <a:r>
              <a:rPr lang="en-US" altLang="en-US" dirty="0" smtClean="0"/>
              <a:t> for CID 3105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/>
              <a:t>Gabor Bajko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Jonathan Segev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16-0-0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76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93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DMG CID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3234 as “Revised” with a resolution of “Incorporate the </a:t>
            </a:r>
            <a:r>
              <a:rPr lang="en-US" altLang="en-US" dirty="0"/>
              <a:t>text 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mentor.ieee.org/802.11/dcn/14/11-14-1413-02-000m-resolution-to-11ad-cids.docx</a:t>
            </a:r>
            <a:r>
              <a:rPr lang="en-US" altLang="en-US" dirty="0" smtClean="0"/>
              <a:t> for CID 3234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Carlos Cordeiro</a:t>
            </a:r>
            <a:endParaRPr lang="en-US" altLang="en-US" dirty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45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</a:t>
            </a:r>
            <a:r>
              <a:rPr lang="en-US" altLang="en-US" dirty="0" smtClean="0"/>
              <a:t>Comment </a:t>
            </a:r>
            <a:r>
              <a:rPr lang="en-US" altLang="en-US" dirty="0" smtClean="0"/>
              <a:t>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Nov 21, Dec 5, 12, </a:t>
            </a:r>
            <a:r>
              <a:rPr lang="en-US" altLang="en-US" dirty="0" smtClean="0"/>
              <a:t>19 Jan </a:t>
            </a:r>
            <a:r>
              <a:rPr lang="en-US" altLang="en-US" dirty="0" smtClean="0"/>
              <a:t>9</a:t>
            </a:r>
          </a:p>
          <a:p>
            <a:r>
              <a:rPr lang="en-US" altLang="en-US" dirty="0" smtClean="0"/>
              <a:t>Ad-Hoc meeting – Planning 2015 July </a:t>
            </a:r>
            <a:r>
              <a:rPr lang="en-US" altLang="en-US" dirty="0" smtClean="0"/>
              <a:t>7-8-9-10 (</a:t>
            </a:r>
            <a:r>
              <a:rPr lang="en-US" altLang="en-US" dirty="0" smtClean="0"/>
              <a:t>Tues</a:t>
            </a:r>
            <a:r>
              <a:rPr lang="en-US" altLang="en-US" dirty="0"/>
              <a:t>-</a:t>
            </a:r>
            <a:r>
              <a:rPr lang="en-US" altLang="en-US" dirty="0" smtClean="0"/>
              <a:t>Fri, </a:t>
            </a:r>
            <a:r>
              <a:rPr lang="en-US" altLang="en-US" dirty="0" smtClean="0"/>
              <a:t>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mentor.ieee.org/802.11/dcn/13/11-13-0233-41-000m-revmc-wg-ballot-comments.xls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11-14-1358 Mark </a:t>
            </a:r>
            <a:r>
              <a:rPr lang="en-US" altLang="en-US" sz="1600" dirty="0" smtClean="0"/>
              <a:t>Hamilton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038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resolution</a:t>
            </a:r>
            <a:r>
              <a:rPr lang="en-US" altLang="en-US" sz="1600" dirty="0" smtClean="0"/>
              <a:t>: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en-US" altLang="en-US" sz="1600" dirty="0" smtClean="0"/>
              <a:t>Carlos Cordeiro: 1274, 1275, </a:t>
            </a:r>
            <a:r>
              <a:rPr lang="en-US" altLang="en-US" sz="1600" dirty="0" smtClean="0"/>
              <a:t>1413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2766148"/>
            <a:ext cx="4419600" cy="176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 11-14-1003, CID 3721 Eldad 11-14-1517, 11-14-793 Matt F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ANQP addition 11-14-1519 McCann</a:t>
            </a:r>
          </a:p>
          <a:p>
            <a:pPr lvl="1"/>
            <a:r>
              <a:rPr lang="en-US" altLang="en-US" sz="1600" dirty="0" smtClean="0"/>
              <a:t>CIDs 3426, 3247, 3429 – 11-14-1357r1, 11-14-1104; 11-14-1494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1493 </a:t>
            </a:r>
            <a:r>
              <a:rPr lang="en-US" altLang="en-US" sz="1600" dirty="0"/>
              <a:t>– Dan H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11-14-1352 – Lisa Ward, 11-14-1052 PHY comments – Edward Au, </a:t>
            </a:r>
            <a:r>
              <a:rPr lang="en-US" altLang="en-US" sz="1600" dirty="0" err="1" smtClean="0"/>
              <a:t>Mingguan</a:t>
            </a:r>
            <a:r>
              <a:rPr lang="en-US" altLang="en-US" sz="1600" dirty="0" smtClean="0"/>
              <a:t> Xu, </a:t>
            </a:r>
            <a:r>
              <a:rPr lang="en-US" altLang="en-US" sz="1600" dirty="0" smtClean="0"/>
              <a:t>CID 3014 – </a:t>
            </a:r>
            <a:r>
              <a:rPr lang="en-US" altLang="en-US" sz="1600" dirty="0" err="1" smtClean="0"/>
              <a:t>Yongho</a:t>
            </a:r>
            <a:r>
              <a:rPr lang="en-US" altLang="en-US" sz="1600" dirty="0" smtClean="0"/>
              <a:t>, 1358 - Mark H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8768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Motions, 11-14-1375 </a:t>
            </a:r>
            <a:r>
              <a:rPr lang="en-US" altLang="en-US" sz="1600" dirty="0"/>
              <a:t>– Guido </a:t>
            </a:r>
            <a:r>
              <a:rPr lang="en-US" altLang="en-US" sz="1600" dirty="0" smtClean="0"/>
              <a:t>Hiertz</a:t>
            </a:r>
          </a:p>
          <a:p>
            <a:pPr lvl="1"/>
            <a:r>
              <a:rPr lang="en-US" altLang="en-US" sz="1600" dirty="0" smtClean="0"/>
              <a:t>Location CIDs</a:t>
            </a:r>
            <a:r>
              <a:rPr lang="en-US" altLang="en-US" sz="1600" dirty="0" smtClean="0"/>
              <a:t>: 11-14-1014, 11-14-1015, 11-14-1276 </a:t>
            </a:r>
            <a:r>
              <a:rPr lang="en-US" altLang="en-US" sz="1600" dirty="0" smtClean="0"/>
              <a:t>– Ganesh, 1413 – Carlos C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419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11-14-1421 3GPP </a:t>
            </a:r>
            <a:r>
              <a:rPr lang="en-US" altLang="en-US" sz="1600" dirty="0"/>
              <a:t>reference </a:t>
            </a:r>
            <a:r>
              <a:rPr lang="en-US" altLang="en-US" sz="1600" dirty="0" smtClean="0"/>
              <a:t>changes,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11-14-1353 </a:t>
            </a:r>
            <a:r>
              <a:rPr lang="en-US" altLang="en-US" sz="1600" dirty="0" smtClean="0"/>
              <a:t>extend element ID </a:t>
            </a:r>
            <a:r>
              <a:rPr lang="en-US" altLang="en-US" sz="1600" dirty="0" smtClean="0"/>
              <a:t>space, 11-14-1518 Graham Smith, </a:t>
            </a:r>
            <a:r>
              <a:rPr lang="en-US" altLang="en-US" sz="1600" dirty="0" smtClean="0"/>
              <a:t>1358 – Mark H, </a:t>
            </a:r>
            <a:r>
              <a:rPr lang="en-US" altLang="en-US" sz="1600" dirty="0"/>
              <a:t>ISO comments </a:t>
            </a:r>
            <a:r>
              <a:rPr lang="en-US" altLang="en-US" sz="1600" dirty="0" smtClean="0"/>
              <a:t>11-13-0123, editor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533408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11-14-1015 – Ganesh, 1413 – Carlos C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11-14- 952 – Gabor, 11-14-1521 </a:t>
            </a:r>
            <a:r>
              <a:rPr lang="en-US" altLang="en-US" sz="1600" dirty="0" err="1" smtClean="0"/>
              <a:t>R.Roy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January, 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Athens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mentor.ieee.org/802.11/dcn/14/11-14-1008-00-000m-revmc-minutes-for-sept-2014-athens.docx</a:t>
            </a:r>
            <a:r>
              <a:rPr lang="en-US" altLang="en-US" dirty="0" smtClean="0"/>
              <a:t>  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mentor.ieee.org/802.11/dcn/14/11-14-1336-03-000m-tgmc-telecon-minutes-oct-2014.docx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</a:t>
            </a:r>
            <a:r>
              <a:rPr lang="en-US" altLang="en-US"/>
              <a:t>: </a:t>
            </a:r>
            <a:r>
              <a:rPr lang="en-US" altLang="en-US">
                <a:hlinkClick r:id="rId5"/>
              </a:rPr>
              <a:t>https://</a:t>
            </a:r>
            <a:r>
              <a:rPr lang="en-US" altLang="en-US" smtClean="0">
                <a:hlinkClick r:id="rId5"/>
              </a:rPr>
              <a:t>mentor.ieee.org/802.11/dcn/13/11-13-0095-14-000m-editor-reports.ppt</a:t>
            </a:r>
            <a:r>
              <a:rPr lang="en-US" altLang="en-US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79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MAC-AF” 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, except for CID 3355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 Oct” 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r>
              <a:rPr lang="en-US" altLang="en-US" dirty="0" smtClean="0"/>
              <a:t> , except for CIDs 3281 and 3282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10-0-1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372751</TotalTime>
  <Words>2077</Words>
  <Application>Microsoft Office PowerPoint</Application>
  <PresentationFormat>On-screen Show (4:3)</PresentationFormat>
  <Paragraphs>429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802-11-Submission</vt:lpstr>
      <vt:lpstr>Document</vt:lpstr>
      <vt:lpstr>IEEE 802.11 TGmc November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79  – Teleconference CIDs </vt:lpstr>
      <vt:lpstr>Motion 80  – Text changes not associated with CIDs</vt:lpstr>
      <vt:lpstr>Motion 81  – Monday &amp; Tuesday CIDs </vt:lpstr>
      <vt:lpstr>Straw poll – WDS CIDs 3281, 3282</vt:lpstr>
      <vt:lpstr>Motion 82  – Extended Element ID space</vt:lpstr>
      <vt:lpstr>Motion 83 – Text changes – Timing Measurement</vt:lpstr>
      <vt:lpstr>Motion 84  – ISO comments </vt:lpstr>
      <vt:lpstr>Motion  85– Text changes – 3GPP Liaison</vt:lpstr>
      <vt:lpstr>Motion 86  – Wednesday CIDs </vt:lpstr>
      <vt:lpstr>Motion 87  – Thurs PM1 CIDs + WDS</vt:lpstr>
      <vt:lpstr>Motion 88 – Text changes – PMKs &amp; SAE</vt:lpstr>
      <vt:lpstr>Motion 89  –  CID 3052</vt:lpstr>
      <vt:lpstr>Motion 90  –CIDs 3432, 3433</vt:lpstr>
      <vt:lpstr>Straw Poll</vt:lpstr>
      <vt:lpstr>Motion 91 – Fine Timing Measurement</vt:lpstr>
      <vt:lpstr>Motion 92 – Location</vt:lpstr>
      <vt:lpstr>Motion 93 – DMG CID</vt:lpstr>
      <vt:lpstr>January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1934</cp:revision>
  <cp:lastPrinted>1998-02-10T13:28:06Z</cp:lastPrinted>
  <dcterms:created xsi:type="dcterms:W3CDTF">2005-01-04T21:26:55Z</dcterms:created>
  <dcterms:modified xsi:type="dcterms:W3CDTF">2014-11-07T00:43:52Z</dcterms:modified>
</cp:coreProperties>
</file>