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7" r:id="rId12"/>
    <p:sldId id="569" r:id="rId13"/>
    <p:sldId id="565" r:id="rId14"/>
    <p:sldId id="564" r:id="rId15"/>
    <p:sldId id="566" r:id="rId16"/>
    <p:sldId id="568" r:id="rId17"/>
    <p:sldId id="570" r:id="rId18"/>
    <p:sldId id="562" r:id="rId19"/>
    <p:sldId id="298" r:id="rId20"/>
    <p:sldId id="516" r:id="rId2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77" d="100"/>
          <a:sy n="77" d="100"/>
        </p:scale>
        <p:origin x="-124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2-00-000m-correction-to-23-3-18-4-4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21-00-000m-reference-change-to-ts-24-234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276-01-000m-issues-discovered-while-resolving-tgah-comments.doc" TargetMode="External"/><Relationship Id="rId4" Type="http://schemas.openxmlformats.org/officeDocument/2006/relationships/hyperlink" Target="https://mentor.ieee.org/802.11/dcn/14/11-14-1353-01-000m-proposal-to-extend-element-id-space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15-01-000m-some-clarifications-to-the-specification-related-to-location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275-00-000m-11ad-beamforming-fixes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80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81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MAC-AG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smtClean="0"/>
              <a:t>SAT - A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 </a:t>
            </a:r>
            <a:r>
              <a:rPr lang="en-US" altLang="en-US" dirty="0"/>
              <a:t>[</a:t>
            </a:r>
            <a:r>
              <a:rPr lang="en-US" altLang="en-US" dirty="0" smtClean="0"/>
              <a:t>Includes </a:t>
            </a:r>
            <a:r>
              <a:rPr lang="en-US" altLang="en-US" dirty="0" smtClean="0"/>
              <a:t>CID 3517 as </a:t>
            </a:r>
            <a:r>
              <a:rPr lang="en-US" dirty="0" smtClean="0"/>
              <a:t>agreed on 2014-09-05 </a:t>
            </a:r>
            <a:r>
              <a:rPr lang="en-US" dirty="0" err="1" smtClean="0"/>
              <a:t>telecon</a:t>
            </a:r>
            <a:r>
              <a:rPr lang="en-US" dirty="0" smtClean="0"/>
              <a:t>, typo of 3317 vs 3517 in 11-14-1004r5 notes]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And CID 3200 in the “PHY VHT”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4"/>
              </a:rPr>
              <a:t>https://mentor.ieee.org/802.11/dcn/14/11-14-0975-10-000m-lb202-gen-adhoc-comments.xlsx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4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– WDS CIDs 3281, 3282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The resolution to CIDs 3281 and 3282 should </a:t>
            </a:r>
            <a:endParaRPr lang="en-US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Delete the WDS term in the draft  - 10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Keep WDS term in the draft - 2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 smtClean="0"/>
              <a:t>Result: prepare resolutions for deleting the term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6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3432 and 3433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</a:p>
          <a:p>
            <a:pPr lvl="1"/>
            <a:r>
              <a:rPr lang="en-GB" sz="1400" dirty="0" smtClean="0"/>
              <a:t>Also </a:t>
            </a:r>
            <a:r>
              <a:rPr lang="en-US" sz="1400" dirty="0"/>
              <a:t>– Delete the extra space at 1952.24</a:t>
            </a:r>
            <a:r>
              <a:rPr lang="en-US" sz="1400" dirty="0" smtClean="0"/>
              <a:t>. and – </a:t>
            </a:r>
            <a:r>
              <a:rPr lang="en-US" sz="1400" dirty="0"/>
              <a:t>Change “from the </a:t>
            </a:r>
            <a:r>
              <a:rPr lang="en-US" sz="1400" dirty="0" err="1"/>
              <a:t>keyseed</a:t>
            </a:r>
            <a:r>
              <a:rPr lang="en-US" sz="1400" dirty="0"/>
              <a:t>” to “from </a:t>
            </a:r>
            <a:r>
              <a:rPr lang="en-US" sz="1400" i="1" dirty="0" err="1"/>
              <a:t>keyseed</a:t>
            </a:r>
            <a:r>
              <a:rPr lang="en-US" sz="1400" dirty="0"/>
              <a:t>” at 2009.50 and change “</a:t>
            </a:r>
            <a:r>
              <a:rPr lang="en-US" sz="1400" dirty="0" err="1"/>
              <a:t>Keyseed</a:t>
            </a:r>
            <a:r>
              <a:rPr lang="en-US" sz="1400" dirty="0"/>
              <a:t>” to “</a:t>
            </a:r>
            <a:r>
              <a:rPr lang="en-US" sz="1400" i="1" dirty="0" err="1"/>
              <a:t>keyseed</a:t>
            </a:r>
            <a:r>
              <a:rPr lang="en-US" sz="1400" dirty="0"/>
              <a:t>” at 2010.18</a:t>
            </a:r>
          </a:p>
          <a:p>
            <a:r>
              <a:rPr lang="en-US" altLang="en-US" dirty="0" smtClean="0"/>
              <a:t>Moved: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following CIDs </a:t>
            </a:r>
            <a:r>
              <a:rPr lang="en-US" altLang="en-US" dirty="0"/>
              <a:t>a</a:t>
            </a:r>
            <a:r>
              <a:rPr lang="en-US" altLang="en-US" dirty="0" smtClean="0"/>
              <a:t>s “Rejected” with a resolution </a:t>
            </a:r>
            <a:r>
              <a:rPr lang="en-US" altLang="en-US" dirty="0"/>
              <a:t>of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 </a:t>
            </a:r>
            <a:r>
              <a:rPr lang="en-US" altLang="en-US" dirty="0"/>
              <a:t>“The comment fails to identify changes in sufficient detail so that the specific wording of the changes that will satisfy the commenter can be </a:t>
            </a:r>
            <a:r>
              <a:rPr lang="en-US" altLang="en-US" dirty="0" smtClean="0"/>
              <a:t>determined.”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</a:t>
            </a:r>
            <a:r>
              <a:rPr lang="en-US" altLang="en-US" dirty="0"/>
              <a:t>3386, 3364</a:t>
            </a:r>
          </a:p>
          <a:p>
            <a:pPr marL="685800" lvl="2" indent="-342900"/>
            <a:endParaRPr lang="en-US" altLang="en-US" dirty="0" smtClean="0"/>
          </a:p>
          <a:p>
            <a:pPr marL="342900" lvl="1" indent="-342900">
              <a:buFontTx/>
              <a:buChar char="•"/>
            </a:pPr>
            <a:endParaRPr lang="en-US" altLang="en-US" dirty="0"/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https://mentor.ieee.org/802.11/dcn/14/11-14-1421-00-000m-reference-change-to-ts-24-234.docx</a:t>
            </a:r>
            <a:r>
              <a:rPr lang="en-US" altLang="en-US" dirty="0" smtClean="0"/>
              <a:t> (Stephen McCann)</a:t>
            </a:r>
          </a:p>
          <a:p>
            <a:pPr marL="685800" lvl="2" indent="-342900"/>
            <a:r>
              <a:rPr lang="en-US" altLang="en-US" dirty="0" smtClean="0">
                <a:hlinkClick r:id="rId4"/>
              </a:rPr>
              <a:t>https://mentor.ieee.org/802.11/dcn/14/11-14-1353-01-000m-proposal-to-extend-element-id-space.doc</a:t>
            </a:r>
            <a:r>
              <a:rPr lang="en-US" altLang="en-US" dirty="0" smtClean="0"/>
              <a:t> (Adrian Stephens)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>
                <a:hlinkClick r:id="rId5"/>
              </a:rPr>
              <a:t>https://mentor.ieee.org/802.11/dcn/14/11-14-1276-01-000m-issues-discovered-while-resolving-tgah-comments.doc</a:t>
            </a:r>
            <a:r>
              <a:rPr lang="en-US" altLang="en-US" dirty="0" smtClean="0"/>
              <a:t> (Ganesh </a:t>
            </a:r>
            <a:r>
              <a:rPr lang="en-US" altLang="en-US" dirty="0" err="1" smtClean="0"/>
              <a:t>Venkatesan</a:t>
            </a:r>
            <a:r>
              <a:rPr lang="en-US" altLang="en-US" dirty="0" smtClean="0"/>
              <a:t>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658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</a:t>
            </a:r>
            <a:r>
              <a:rPr lang="en-US" altLang="en-US" dirty="0" smtClean="0"/>
              <a:t>CIDs – still need discussion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mentor.ieee.org/802.11/dcn/14/11-14-1015-01-000m-some-clarifications-to-the-specification-related-to-location.doc</a:t>
            </a:r>
            <a:r>
              <a:rPr lang="en-US" altLang="en-US" dirty="0" smtClean="0"/>
              <a:t>  </a:t>
            </a:r>
          </a:p>
          <a:p>
            <a:pPr marL="685800" lvl="2" indent="-342900"/>
            <a:r>
              <a:rPr lang="en-US" altLang="en-US" dirty="0" smtClean="0">
                <a:hlinkClick r:id="rId4"/>
              </a:rPr>
              <a:t>https://mentor.ieee.org/802.11/dcn/14/11-14-1275-00-000m-11ad-beamforming-fixes.docx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</a:t>
            </a:r>
            <a:r>
              <a:rPr lang="en-US" altLang="en-US" dirty="0" smtClean="0"/>
              <a:t>element </a:t>
            </a:r>
            <a:r>
              <a:rPr lang="en-US" altLang="en-US" dirty="0" smtClean="0"/>
              <a:t>submission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6738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Jan 9</a:t>
            </a:r>
          </a:p>
          <a:p>
            <a:r>
              <a:rPr lang="en-US" altLang="en-US" dirty="0" smtClean="0"/>
              <a:t>Ad-Hoc meeting – Planning 2015 July 7-8-9 (Tues-Thurs,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</a:t>
            </a:r>
            <a:r>
              <a:rPr lang="en-US" altLang="en-US" sz="1600" dirty="0" smtClean="0"/>
              <a:t>: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</a:t>
            </a:r>
            <a:r>
              <a:rPr lang="en-US" altLang="en-US" sz="1600" dirty="0" smtClean="0"/>
              <a:t>1413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2766148"/>
            <a:ext cx="4419600" cy="176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 11-14-1003, CID 3721 Eldad 11-14-1517, 11-14-973r3 Matt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ANQP additions</a:t>
            </a:r>
          </a:p>
          <a:p>
            <a:pPr lvl="1"/>
            <a:r>
              <a:rPr lang="en-US" altLang="en-US" sz="1600" dirty="0" smtClean="0"/>
              <a:t>CIDs 3426, 3247, 3429 – 11-14-1357r1, 11-14-1104; 11-14-1494</a:t>
            </a:r>
            <a:r>
              <a:rPr lang="en-US" altLang="en-US" sz="1600" dirty="0"/>
              <a:t>, 1495 – Dan H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CID 3014 – </a:t>
            </a:r>
            <a:r>
              <a:rPr lang="en-US" altLang="en-US" sz="1600" dirty="0" err="1" smtClean="0"/>
              <a:t>Yongho</a:t>
            </a:r>
            <a:r>
              <a:rPr lang="en-US" altLang="en-US" sz="1600" dirty="0" smtClean="0"/>
              <a:t>, 1358 - Mark H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Motions, 11-14-1375 </a:t>
            </a:r>
            <a:r>
              <a:rPr lang="en-US" altLang="en-US" sz="1600" dirty="0"/>
              <a:t>– Guido </a:t>
            </a:r>
            <a:r>
              <a:rPr lang="en-US" altLang="en-US" sz="1600" dirty="0" smtClean="0"/>
              <a:t>Hiertz</a:t>
            </a:r>
          </a:p>
          <a:p>
            <a:pPr lvl="1"/>
            <a:r>
              <a:rPr lang="en-US" altLang="en-US" sz="1600" dirty="0" smtClean="0"/>
              <a:t>Location CIDs</a:t>
            </a:r>
            <a:r>
              <a:rPr lang="en-US" altLang="en-US" sz="1600" dirty="0" smtClean="0"/>
              <a:t>: 11-14-1014, 11-14-1015, 11-14-1276 </a:t>
            </a:r>
            <a:r>
              <a:rPr lang="en-US" altLang="en-US" sz="1600" dirty="0" smtClean="0"/>
              <a:t>– Ganesh, 1413 – Carlos C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11-14-1353 </a:t>
            </a:r>
            <a:r>
              <a:rPr lang="en-US" altLang="en-US" sz="1600" dirty="0" smtClean="0"/>
              <a:t>extend element ID </a:t>
            </a:r>
            <a:r>
              <a:rPr lang="en-US" altLang="en-US" sz="1600" dirty="0" smtClean="0"/>
              <a:t>space, </a:t>
            </a:r>
            <a:r>
              <a:rPr lang="en-US" altLang="en-US" sz="1600" dirty="0" smtClean="0"/>
              <a:t>1358 – Mark H, </a:t>
            </a:r>
            <a:r>
              <a:rPr lang="en-US" altLang="en-US" sz="1600" dirty="0"/>
              <a:t>ISO comments </a:t>
            </a:r>
            <a:r>
              <a:rPr lang="en-US" altLang="en-US" sz="1600" dirty="0" smtClean="0"/>
              <a:t>11-13-0123, editor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11-14-1015 – Ganesh, 1413 – Carlos C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11-14- 952 – Gabor</a:t>
            </a:r>
          </a:p>
          <a:p>
            <a:pPr lvl="1"/>
            <a:r>
              <a:rPr lang="en-US" altLang="en-US" sz="1600" dirty="0" smtClean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79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, except for CID 3355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, except for CIDs 3281 and 3282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371272</TotalTime>
  <Words>1527</Words>
  <Application>Microsoft Office PowerPoint</Application>
  <PresentationFormat>On-screen Show (4:3)</PresentationFormat>
  <Paragraphs>334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79  – Teleconference CIDs </vt:lpstr>
      <vt:lpstr>Motion 80  – Text changes not associated with CIDs</vt:lpstr>
      <vt:lpstr>Motion 81  – Monday &amp; Tuesday CIDs </vt:lpstr>
      <vt:lpstr>Straw poll – WDS CIDs 3281, 3282</vt:lpstr>
      <vt:lpstr>Motion  –  CID 3052</vt:lpstr>
      <vt:lpstr>Motion  –CIDs 3432, 3433</vt:lpstr>
      <vt:lpstr>Motion  –  </vt:lpstr>
      <vt:lpstr>Motion  – Text changes not associated with CIDs</vt:lpstr>
      <vt:lpstr>Motion  – Text changes not associated with CIDs – still need discussion</vt:lpstr>
      <vt:lpstr>Motion  – ISO comments 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1898</cp:revision>
  <cp:lastPrinted>1998-02-10T13:28:06Z</cp:lastPrinted>
  <dcterms:created xsi:type="dcterms:W3CDTF">2005-01-04T21:26:55Z</dcterms:created>
  <dcterms:modified xsi:type="dcterms:W3CDTF">2014-11-06T00:05:27Z</dcterms:modified>
</cp:coreProperties>
</file>