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567" r:id="rId12"/>
    <p:sldId id="565" r:id="rId13"/>
    <p:sldId id="564" r:id="rId14"/>
    <p:sldId id="566" r:id="rId15"/>
    <p:sldId id="568" r:id="rId16"/>
    <p:sldId id="562" r:id="rId17"/>
    <p:sldId id="298" r:id="rId18"/>
    <p:sldId id="516" r:id="rId1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29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802.11-11/1321r3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802.11-11/1321r3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802.11-14/1321r3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352-00-000m-correction-to-23-3-18-4-4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9-000m-lb202-gen-adhoc-comments.xls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275-00-000m-11ad-beamforming-fixes.doc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https/mentor.ieee.org/802.11/dcn/13/11-13-0123-07-000m-iso-jtc1-sc6-8802-11-2012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1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2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008-00-000m-revmc-minutes-for-sept-2014-athens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336-03-000m-tgmc-telecon-minutes-oct-2014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09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November 2014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2014-11-04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mentor.ieee.org/802.11/dcn/14/11-14-1352-00-000m-correction-to-23-3-18-4-4.docx</a:t>
            </a:r>
            <a:r>
              <a:rPr lang="en-US" altLang="en-US" dirty="0" smtClean="0"/>
              <a:t> 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</a:t>
            </a:r>
            <a:r>
              <a:rPr lang="en-US" altLang="en-US" dirty="0" smtClean="0"/>
              <a:t>Monday &amp; Tuesday </a:t>
            </a:r>
            <a:r>
              <a:rPr lang="en-US" altLang="en-US" dirty="0" smtClean="0"/>
              <a:t>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 smtClean="0"/>
              <a:t>“</a:t>
            </a:r>
            <a:r>
              <a:rPr lang="en-US" dirty="0"/>
              <a:t>Motion MAC-AG</a:t>
            </a:r>
            <a:r>
              <a:rPr lang="en-US" altLang="en-US" dirty="0" smtClean="0"/>
              <a:t>” </a:t>
            </a:r>
            <a:r>
              <a:rPr lang="en-US" altLang="en-US" dirty="0" smtClean="0"/>
              <a:t>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</a:t>
            </a:r>
            <a:r>
              <a:rPr lang="en-US" altLang="en-US" dirty="0" smtClean="0"/>
              <a:t>??</a:t>
            </a:r>
            <a:r>
              <a:rPr lang="en-US" altLang="en-US" dirty="0" smtClean="0"/>
              <a:t>”  </a:t>
            </a:r>
            <a:r>
              <a:rPr lang="en-US" altLang="en-US" dirty="0" smtClean="0"/>
              <a:t>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mentor.ieee.org/802.11/dcn/14/11-14-0975-09-000m-lb202-gen-adhoc-comments.xlsx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95406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CID 3052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3052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US" dirty="0" smtClean="0"/>
              <a:t>Change </a:t>
            </a:r>
            <a:r>
              <a:rPr lang="en-US" dirty="0"/>
              <a:t>the protocol capability and reference cell values at 2762.45 to: “Transmitter of Fine Timing Measurement Range request and receiver of Fine Timing Measurement Range report” and “10.11.9.11”.</a:t>
            </a:r>
          </a:p>
          <a:p>
            <a:pPr lvl="1"/>
            <a:r>
              <a:rPr lang="en-US" dirty="0"/>
              <a:t> </a:t>
            </a:r>
            <a:r>
              <a:rPr lang="en-US" dirty="0" smtClean="0"/>
              <a:t>Change </a:t>
            </a:r>
            <a:r>
              <a:rPr lang="en-US" dirty="0"/>
              <a:t>the protocol capability and reference cell values at 2762.53 to: “Receiver of Fine Timing Measurement Range request and transmitter of Fine Timing Measurement Range report” and “10.11.9.11</a:t>
            </a:r>
            <a:r>
              <a:rPr lang="en-US" dirty="0" smtClean="0"/>
              <a:t>”.”</a:t>
            </a:r>
            <a:endParaRPr lang="en-US" dirty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030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–CIDs 3432, 3433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CIDs </a:t>
            </a:r>
            <a:r>
              <a:rPr lang="en-US" altLang="en-US" dirty="0" smtClean="0"/>
              <a:t>3432 and 3433 </a:t>
            </a:r>
            <a:r>
              <a:rPr lang="en-US" altLang="en-US" dirty="0" smtClean="0"/>
              <a:t>as </a:t>
            </a:r>
            <a:r>
              <a:rPr lang="en-US" altLang="en-US" dirty="0" smtClean="0"/>
              <a:t>“revised” with a resolution of  “Incorporate the text changes listed below:</a:t>
            </a:r>
            <a:endParaRPr lang="en-US" altLang="en-US" dirty="0" smtClean="0"/>
          </a:p>
          <a:p>
            <a:pPr lvl="1"/>
            <a:r>
              <a:rPr lang="en-GB" sz="1400" dirty="0" smtClean="0"/>
              <a:t>Change “destroy” to “delete” at 102.56, 103.7, 103.13, 1671.12, 1695.5, 1695.40, 1863.33, 1870.5, 1870.14, 1870.20, 1911.1, 1938.43, 2062.45.</a:t>
            </a:r>
            <a:endParaRPr lang="en-US" sz="1400" dirty="0" smtClean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“destroyed” to “deleted” at 102.55, 238.62, 1862.12, 1867.52, 1870.25, 1922.49, 1922.50, 2010.18.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“destruction” to “deletion” at 1173.24. </a:t>
            </a:r>
            <a:endParaRPr lang="en-GB" sz="1400" dirty="0" smtClean="0"/>
          </a:p>
          <a:p>
            <a:pPr lvl="1"/>
            <a:r>
              <a:rPr lang="en-GB" sz="1400" dirty="0"/>
              <a:t>Change 1867.53 as follows: “Protocol instances that transition into </a:t>
            </a:r>
            <a:r>
              <a:rPr lang="en-GB" sz="1400" i="1" dirty="0"/>
              <a:t>Nothing</a:t>
            </a:r>
            <a:r>
              <a:rPr lang="en-GB" sz="1400" dirty="0"/>
              <a:t> state</a:t>
            </a:r>
            <a:r>
              <a:rPr lang="en-GB" sz="1400" strike="sngStrike" dirty="0"/>
              <a:t> will</a:t>
            </a:r>
            <a:r>
              <a:rPr lang="en-GB" sz="1400" u="sng" dirty="0"/>
              <a:t> shall</a:t>
            </a:r>
            <a:r>
              <a:rPr lang="en-GB" sz="1400" dirty="0"/>
              <a:t> immediately be</a:t>
            </a:r>
            <a:r>
              <a:rPr lang="en-GB" sz="1400" strike="sngStrike" dirty="0"/>
              <a:t> destroyed with their state zeroed and returned to the memory pool</a:t>
            </a:r>
            <a:r>
              <a:rPr lang="en-GB" sz="1400" u="sng" dirty="0"/>
              <a:t> irretrievably deleted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 </a:t>
            </a:r>
            <a:r>
              <a:rPr lang="en-GB" sz="1400" dirty="0" smtClean="0"/>
              <a:t>Change </a:t>
            </a:r>
            <a:r>
              <a:rPr lang="en-GB" sz="1400" dirty="0"/>
              <a:t>1870.5 as follows: “The parent process</a:t>
            </a:r>
            <a:r>
              <a:rPr lang="en-GB" sz="1400" strike="sngStrike" dirty="0"/>
              <a:t> also destroys</a:t>
            </a:r>
            <a:r>
              <a:rPr lang="en-GB" sz="1400" u="sng" dirty="0"/>
              <a:t> shall delete</a:t>
            </a:r>
            <a:r>
              <a:rPr lang="en-GB" sz="1400" dirty="0"/>
              <a:t> protocol instances</a:t>
            </a:r>
            <a:r>
              <a:rPr lang="en-GB" sz="1400" strike="sngStrike" dirty="0"/>
              <a:t> by zeroing out the state of the protocol instance and returning it to the memory pool</a:t>
            </a:r>
            <a:r>
              <a:rPr lang="en-GB" sz="1400" u="sng" dirty="0"/>
              <a:t> irretrievably</a:t>
            </a:r>
            <a:r>
              <a:rPr lang="en-GB" sz="1400" dirty="0"/>
              <a:t>.”</a:t>
            </a:r>
            <a:endParaRPr lang="en-US" sz="1400" dirty="0"/>
          </a:p>
          <a:p>
            <a:pPr lvl="1"/>
            <a:r>
              <a:rPr lang="en-GB" sz="1400" dirty="0"/>
              <a:t>Change 1937.44 as follows: “</a:t>
            </a:r>
            <a:r>
              <a:rPr lang="en-GB" sz="1400" strike="sngStrike" dirty="0" smtClean="0"/>
              <a:t>securely </a:t>
            </a:r>
            <a:r>
              <a:rPr lang="en-GB" sz="1400" u="sng" dirty="0" smtClean="0"/>
              <a:t>irretrievably</a:t>
            </a:r>
            <a:r>
              <a:rPr lang="en-GB" sz="1400" dirty="0" smtClean="0"/>
              <a:t> </a:t>
            </a:r>
            <a:r>
              <a:rPr lang="en-GB" sz="1400" dirty="0"/>
              <a:t>delete </a:t>
            </a:r>
            <a:r>
              <a:rPr lang="en-GB" sz="1400" strike="sngStrike" dirty="0"/>
              <a:t>all </a:t>
            </a:r>
            <a:r>
              <a:rPr lang="en-GB" sz="1400" strike="sngStrike" dirty="0" smtClean="0"/>
              <a:t>unused </a:t>
            </a:r>
            <a:r>
              <a:rPr lang="en-GB" sz="1400" u="sng" dirty="0" smtClean="0"/>
              <a:t>the </a:t>
            </a:r>
            <a:r>
              <a:rPr lang="en-GB" sz="1400" u="sng" dirty="0"/>
              <a:t>other</a:t>
            </a:r>
            <a:r>
              <a:rPr lang="en-GB" sz="1400" dirty="0"/>
              <a:t> bits”.</a:t>
            </a:r>
            <a:endParaRPr lang="en-US" sz="1400" dirty="0"/>
          </a:p>
          <a:p>
            <a:pPr lvl="1"/>
            <a:r>
              <a:rPr lang="en-GB" sz="1400" dirty="0"/>
              <a:t>at 1938.43 (“— Truncate-128(-) returns the first 128 bits of its argument </a:t>
            </a:r>
            <a:r>
              <a:rPr lang="en-GB" sz="1400" dirty="0" smtClean="0"/>
              <a:t>and </a:t>
            </a:r>
            <a:r>
              <a:rPr lang="en-GB" sz="1400" u="sng" dirty="0" smtClean="0"/>
              <a:t>irretrievably deletes</a:t>
            </a:r>
            <a:r>
              <a:rPr lang="en-GB" sz="1400" dirty="0" smtClean="0"/>
              <a:t> </a:t>
            </a:r>
            <a:r>
              <a:rPr lang="en-GB" sz="1400" strike="sngStrike" dirty="0"/>
              <a:t>securely destroys</a:t>
            </a:r>
            <a:r>
              <a:rPr lang="en-GB" sz="1400" dirty="0"/>
              <a:t> the remainder</a:t>
            </a:r>
            <a:r>
              <a:rPr lang="en-GB" sz="1400" dirty="0" smtClean="0"/>
              <a:t>.”).”</a:t>
            </a:r>
          </a:p>
          <a:p>
            <a:pPr lvl="1"/>
            <a:r>
              <a:rPr lang="en-GB" sz="1400" dirty="0" smtClean="0"/>
              <a:t>Also </a:t>
            </a:r>
            <a:r>
              <a:rPr lang="en-US" sz="1400" dirty="0"/>
              <a:t>– Delete the extra space at 1952.24</a:t>
            </a:r>
            <a:r>
              <a:rPr lang="en-US" sz="1400" dirty="0" smtClean="0"/>
              <a:t>. and – </a:t>
            </a:r>
            <a:r>
              <a:rPr lang="en-US" sz="1400" dirty="0"/>
              <a:t>Change “from the </a:t>
            </a:r>
            <a:r>
              <a:rPr lang="en-US" sz="1400" dirty="0" err="1"/>
              <a:t>keyseed</a:t>
            </a:r>
            <a:r>
              <a:rPr lang="en-US" sz="1400" dirty="0"/>
              <a:t>” to “from </a:t>
            </a:r>
            <a:r>
              <a:rPr lang="en-US" sz="1400" i="1" dirty="0" err="1"/>
              <a:t>keyseed</a:t>
            </a:r>
            <a:r>
              <a:rPr lang="en-US" sz="1400" dirty="0"/>
              <a:t>” at 2009.50 and change “</a:t>
            </a:r>
            <a:r>
              <a:rPr lang="en-US" sz="1400" dirty="0" err="1"/>
              <a:t>Keyseed</a:t>
            </a:r>
            <a:r>
              <a:rPr lang="en-US" sz="1400" dirty="0"/>
              <a:t>” to “</a:t>
            </a:r>
            <a:r>
              <a:rPr lang="en-US" sz="1400" i="1" dirty="0" err="1"/>
              <a:t>keyseed</a:t>
            </a:r>
            <a:r>
              <a:rPr lang="en-US" sz="1400" dirty="0"/>
              <a:t>” at 2010.18</a:t>
            </a:r>
          </a:p>
          <a:p>
            <a:r>
              <a:rPr lang="en-US" altLang="en-US" dirty="0" smtClean="0"/>
              <a:t>Moved: 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Result</a:t>
            </a:r>
            <a:r>
              <a:rPr lang="en-US" altLang="en-US" dirty="0" smtClean="0"/>
              <a:t>: </a:t>
            </a:r>
            <a:endParaRPr lang="en-US" altLang="en-US" dirty="0" smtClean="0"/>
          </a:p>
          <a:p>
            <a:r>
              <a:rPr lang="en-US" altLang="en-US" sz="1400" dirty="0" smtClean="0"/>
              <a:t>Note: resolution from 11-14-1104r4 with only changes applicable to these comments</a:t>
            </a:r>
            <a:endParaRPr lang="en-US" alt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5112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 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Resolve the following CIDs </a:t>
            </a:r>
            <a:r>
              <a:rPr lang="en-US" altLang="en-US" dirty="0"/>
              <a:t>a</a:t>
            </a:r>
            <a:r>
              <a:rPr lang="en-US" altLang="en-US" dirty="0" smtClean="0"/>
              <a:t>s “Rejected” with a resolution </a:t>
            </a:r>
            <a:r>
              <a:rPr lang="en-US" altLang="en-US" dirty="0"/>
              <a:t>of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 </a:t>
            </a:r>
            <a:r>
              <a:rPr lang="en-US" altLang="en-US" dirty="0"/>
              <a:t>“The comment fails to identify changes in sufficient detail so that the specific wording of the changes that will satisfy the commenter can be </a:t>
            </a:r>
            <a:r>
              <a:rPr lang="en-US" altLang="en-US" dirty="0" smtClean="0"/>
              <a:t>determined.”</a:t>
            </a:r>
            <a:r>
              <a:rPr lang="en-US" altLang="en-US" dirty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CIDs </a:t>
            </a:r>
            <a:r>
              <a:rPr lang="en-US" altLang="en-US" dirty="0"/>
              <a:t>3386, 3364</a:t>
            </a:r>
          </a:p>
          <a:p>
            <a:pPr marL="685800" lvl="2" indent="-342900"/>
            <a:endParaRPr lang="en-US" altLang="en-US" dirty="0" smtClean="0"/>
          </a:p>
          <a:p>
            <a:pPr marL="342900" lvl="1" indent="-342900">
              <a:buFontTx/>
              <a:buChar char="•"/>
            </a:pPr>
            <a:endParaRPr lang="en-US" altLang="en-US" dirty="0"/>
          </a:p>
          <a:p>
            <a:pPr marL="342900" lvl="1" indent="-342900">
              <a:buFontTx/>
              <a:buChar char="•"/>
            </a:pPr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9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documents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mentor.ieee.org/802.11/dcn/14/11-14-1275-00-000m-11ad-beamforming-fixes.docx</a:t>
            </a:r>
            <a:r>
              <a:rPr lang="en-US" alt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ANQP </a:t>
            </a:r>
            <a:r>
              <a:rPr lang="en-US" altLang="en-US" dirty="0" smtClean="0"/>
              <a:t>element </a:t>
            </a:r>
            <a:r>
              <a:rPr lang="en-US" altLang="en-US" dirty="0" smtClean="0"/>
              <a:t>submission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65886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</a:t>
            </a:r>
            <a:r>
              <a:rPr lang="en-US" altLang="en-US" dirty="0"/>
              <a:t>“</a:t>
            </a:r>
            <a:r>
              <a:rPr lang="en-US" altLang="en-US" dirty="0" smtClean="0"/>
              <a:t>N16035-11ac” and “N16036-11af</a:t>
            </a:r>
            <a:r>
              <a:rPr lang="en-US" altLang="en-US" dirty="0"/>
              <a:t>” </a:t>
            </a:r>
            <a:r>
              <a:rPr lang="en-US" altLang="en-US" dirty="0" smtClean="0"/>
              <a:t>tabs in </a:t>
            </a:r>
            <a:r>
              <a:rPr lang="en-US" dirty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mentor.ieee.org/802.11/dcn/13/11-13-0123-07-000m-iso-jtc1-sc6-8802-11-2012-comments.xls</a:t>
            </a:r>
            <a:r>
              <a:rPr lang="en-US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13057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January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Nov 21, Dec 5, 12, Jan 9</a:t>
            </a:r>
          </a:p>
          <a:p>
            <a:r>
              <a:rPr lang="en-US" altLang="en-US" dirty="0" smtClean="0"/>
              <a:t>Ad-Hoc meeting – Planning 2015 July 7-8-9 (Tues-Thurs,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mentor.ieee.org/802.11/dcn/13/11-13-0233-41-000m-revmc-wg-ballot-comments.xls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November 2014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 – 11-14-1358 Mark </a:t>
            </a:r>
            <a:r>
              <a:rPr lang="en-US" altLang="en-US" sz="1600" dirty="0" smtClean="0"/>
              <a:t>Hamilton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resolution</a:t>
            </a:r>
            <a:r>
              <a:rPr lang="en-US" altLang="en-US" sz="1600" dirty="0" smtClean="0"/>
              <a:t>: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r>
              <a:rPr lang="en-US" altLang="en-US" sz="1600" dirty="0" smtClean="0"/>
              <a:t>Carlos Cordeiro: 1274, 1275, </a:t>
            </a:r>
            <a:r>
              <a:rPr lang="en-US" altLang="en-US" sz="1600" dirty="0" smtClean="0"/>
              <a:t>1413</a:t>
            </a: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3223661"/>
            <a:ext cx="4419600" cy="8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CID 3396 – </a:t>
            </a:r>
            <a:r>
              <a:rPr lang="en-US" altLang="en-US" sz="1600" dirty="0" err="1" smtClean="0"/>
              <a:t>Wookbong</a:t>
            </a:r>
            <a:r>
              <a:rPr lang="en-US" altLang="en-US" sz="1600" dirty="0" smtClean="0"/>
              <a:t>, 11-14-973r2 Matt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Comment resolution, ANQP additions</a:t>
            </a:r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PM1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11-14-1352 – Lisa Ward, 11-14-1052 PHY comments – Edward Au, </a:t>
            </a:r>
            <a:r>
              <a:rPr lang="en-US" altLang="en-US" sz="1600" dirty="0" err="1" smtClean="0"/>
              <a:t>Mingguan</a:t>
            </a:r>
            <a:r>
              <a:rPr lang="en-US" altLang="en-US" sz="1600" dirty="0" smtClean="0"/>
              <a:t> Xu, </a:t>
            </a:r>
            <a:r>
              <a:rPr lang="en-US" altLang="en-US" sz="1600" dirty="0" smtClean="0"/>
              <a:t>CID 3014 – </a:t>
            </a:r>
            <a:r>
              <a:rPr lang="en-US" altLang="en-US" sz="1600" dirty="0" err="1" smtClean="0"/>
              <a:t>Yongho</a:t>
            </a:r>
            <a:r>
              <a:rPr lang="en-US" altLang="en-US" sz="1600" dirty="0" smtClean="0"/>
              <a:t>, 1358 - Mark H</a:t>
            </a:r>
            <a:endParaRPr lang="en-US" altLang="en-US" sz="1600" dirty="0" smtClean="0"/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PM1</a:t>
            </a:r>
          </a:p>
          <a:p>
            <a:pPr lvl="1"/>
            <a:r>
              <a:rPr lang="en-US" altLang="en-US" sz="1600" dirty="0"/>
              <a:t>11-14-1375 – Guido </a:t>
            </a:r>
            <a:r>
              <a:rPr lang="en-US" altLang="en-US" sz="1600" dirty="0" smtClean="0"/>
              <a:t>Hiertz</a:t>
            </a:r>
          </a:p>
          <a:p>
            <a:pPr lvl="1"/>
            <a:r>
              <a:rPr lang="en-US" altLang="en-US" sz="1600" dirty="0" smtClean="0"/>
              <a:t>Motions, Location CIDs</a:t>
            </a:r>
            <a:r>
              <a:rPr lang="en-US" altLang="en-US" sz="1600" dirty="0" smtClean="0"/>
              <a:t>: 11-14-1014, 11-14-1015, 11-14-1276 </a:t>
            </a:r>
            <a:r>
              <a:rPr lang="en-US" altLang="en-US" sz="1600" dirty="0" smtClean="0"/>
              <a:t>– Ganesh, 1413 – Carlos C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11-14-1421 3GPP </a:t>
            </a:r>
            <a:r>
              <a:rPr lang="en-US" altLang="en-US" sz="1600" dirty="0"/>
              <a:t>reference </a:t>
            </a:r>
            <a:r>
              <a:rPr lang="en-US" altLang="en-US" sz="1600" dirty="0" smtClean="0"/>
              <a:t>changes,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11-14-1353 </a:t>
            </a:r>
            <a:r>
              <a:rPr lang="en-US" altLang="en-US" sz="1600" dirty="0" smtClean="0"/>
              <a:t>extend element ID </a:t>
            </a:r>
            <a:r>
              <a:rPr lang="en-US" altLang="en-US" sz="1600" dirty="0" smtClean="0"/>
              <a:t>space, </a:t>
            </a:r>
            <a:r>
              <a:rPr lang="en-US" altLang="en-US" sz="1600" dirty="0" smtClean="0"/>
              <a:t>CIDs </a:t>
            </a:r>
            <a:r>
              <a:rPr lang="en-US" altLang="en-US" sz="1600" dirty="0"/>
              <a:t>3426, 3247, 3429 – 11-14-1357r1, 11-14-1104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1358, ISO comments 11-13-0123, editor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3656591" cy="151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  <a:p>
            <a:pPr lvl="1"/>
            <a:r>
              <a:rPr lang="en-US" altLang="en-US" sz="1600" dirty="0"/>
              <a:t>Motions </a:t>
            </a:r>
            <a:endParaRPr lang="en-US" altLang="en-US" sz="1600" dirty="0" smtClean="0"/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January, 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mentor.ieee.org/802.11/dcn/14/11-14-0629-02-0000-802-11-operations-manual.docx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Athens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mentor.ieee.org/802.11/dcn/14/11-14-1008-00-000m-revmc-minutes-for-sept-2014-athens.docx</a:t>
            </a:r>
            <a:r>
              <a:rPr lang="en-US" altLang="en-US" dirty="0" smtClean="0"/>
              <a:t>  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mentor.ieee.org/802.11/dcn/14/11-14-1336-03-000m-tgmc-telecon-minutes-oct-2014.docx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</a:t>
            </a:r>
            <a:r>
              <a:rPr lang="en-US" altLang="en-US"/>
              <a:t>: </a:t>
            </a:r>
            <a:r>
              <a:rPr lang="en-US" altLang="en-US">
                <a:hlinkClick r:id="rId5"/>
              </a:rPr>
              <a:t>https://</a:t>
            </a:r>
            <a:r>
              <a:rPr lang="en-US" altLang="en-US" smtClean="0">
                <a:hlinkClick r:id="rId5"/>
              </a:rPr>
              <a:t>mentor.ieee.org/802.11/dcn/13/11-13-0095-14-000m-editor-reports.ppt</a:t>
            </a:r>
            <a:r>
              <a:rPr lang="en-US" altLang="en-US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MAC-AF”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</a:t>
            </a:r>
            <a:endParaRPr lang="en-US" dirty="0" smtClean="0"/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 Oct”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mentor.ieee.org/802.11/dcn/14/11-14-0975-09-000m-lb202-gen-adhoc-comments.xlsx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marL="685800" lvl="2" indent="-342900"/>
            <a:r>
              <a:rPr lang="en-US" altLang="en-US" dirty="0" smtClean="0"/>
              <a:t>And resolve CID 3517 as “</a:t>
            </a:r>
            <a:r>
              <a:rPr lang="en-US" dirty="0" smtClean="0"/>
              <a:t>Revised” with a resolution of  “make </a:t>
            </a:r>
            <a:r>
              <a:rPr lang="en-US" dirty="0"/>
              <a:t>the changes as shown in </a:t>
            </a:r>
            <a:r>
              <a:rPr lang="en-US" dirty="0" smtClean="0"/>
              <a:t>11-14-1041r7. “ [Note: agreed on 2014-09-05 </a:t>
            </a:r>
            <a:r>
              <a:rPr lang="en-US" dirty="0" err="1" smtClean="0"/>
              <a:t>telecon</a:t>
            </a:r>
            <a:r>
              <a:rPr lang="en-US" dirty="0" smtClean="0"/>
              <a:t>, typo of 3317 vs 3517 in 11-14-1004r5 notes]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369851</TotalTime>
  <Words>1337</Words>
  <Application>Microsoft Office PowerPoint</Application>
  <PresentationFormat>On-screen Show (4:3)</PresentationFormat>
  <Paragraphs>303</Paragraphs>
  <Slides>18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802-11-Submission</vt:lpstr>
      <vt:lpstr>Document</vt:lpstr>
      <vt:lpstr>IEEE 802.11 TGmc November 2014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– Teleconference CIDs </vt:lpstr>
      <vt:lpstr>Motion  – Text changes not associated with CIDs</vt:lpstr>
      <vt:lpstr>Motion  – Monday &amp; Tuesday CIDs </vt:lpstr>
      <vt:lpstr>Motion  –  CID 3052</vt:lpstr>
      <vt:lpstr>Motion  –CIDs 3432, 3433</vt:lpstr>
      <vt:lpstr>Motion  –  </vt:lpstr>
      <vt:lpstr>Motion  – Text changes not associated with CIDs</vt:lpstr>
      <vt:lpstr>Motion  – ISO comments </vt:lpstr>
      <vt:lpstr>January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1877</cp:revision>
  <cp:lastPrinted>1998-02-10T13:28:06Z</cp:lastPrinted>
  <dcterms:created xsi:type="dcterms:W3CDTF">2005-01-04T21:26:55Z</dcterms:created>
  <dcterms:modified xsi:type="dcterms:W3CDTF">2014-11-05T00:23:48Z</dcterms:modified>
</cp:coreProperties>
</file>