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4" r:id="rId11"/>
    <p:sldId id="565" r:id="rId12"/>
    <p:sldId id="563" r:id="rId13"/>
    <p:sldId id="562" r:id="rId14"/>
    <p:sldId id="298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802.11-14/1321r2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5-00-000m-11ad-beamforming-fixe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352-00-000m-correction-to-23-3-18-4-4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1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9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2014-11-03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–CIDs 3432, 3433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3432 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GB" sz="1400" dirty="0" smtClean="0"/>
              <a:t>Change “destroy” to “delete” at 102.56, 103.7, 103.13, 1671.12, 1695.5, 1695.40, 1863.33, 1870.5, 1870.14, 1870.20, 1911.1, 1938.43, 2062.45.</a:t>
            </a:r>
            <a:endParaRPr lang="en-US" sz="1400" dirty="0" smtClean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“destroyed” to “deleted” at 102.55, 238.62, 1862.12, 1867.52, 1870.25, 1922.49, 1922.50, 2010.18.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“destruction” to “deletion” at 1173.24. </a:t>
            </a:r>
            <a:endParaRPr lang="en-GB" sz="1400" dirty="0" smtClean="0"/>
          </a:p>
          <a:p>
            <a:pPr lvl="1"/>
            <a:r>
              <a:rPr lang="en-GB" sz="1400" dirty="0"/>
              <a:t>Change 1867.53 as follows: “Protocol instances that transition into </a:t>
            </a:r>
            <a:r>
              <a:rPr lang="en-GB" sz="1400" i="1" dirty="0"/>
              <a:t>Nothing</a:t>
            </a:r>
            <a:r>
              <a:rPr lang="en-GB" sz="1400" dirty="0"/>
              <a:t> state</a:t>
            </a:r>
            <a:r>
              <a:rPr lang="en-GB" sz="1400" strike="sngStrike" dirty="0"/>
              <a:t> will</a:t>
            </a:r>
            <a:r>
              <a:rPr lang="en-GB" sz="1400" u="sng" dirty="0"/>
              <a:t> shall</a:t>
            </a:r>
            <a:r>
              <a:rPr lang="en-GB" sz="1400" dirty="0"/>
              <a:t> immediately be</a:t>
            </a:r>
            <a:r>
              <a:rPr lang="en-GB" sz="1400" strike="sngStrike" dirty="0"/>
              <a:t> destroyed with their state zeroed and returned to the memory pool</a:t>
            </a:r>
            <a:r>
              <a:rPr lang="en-GB" sz="1400" u="sng" dirty="0"/>
              <a:t> irretrievably deleted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1870.5 as follows: “The parent process</a:t>
            </a:r>
            <a:r>
              <a:rPr lang="en-GB" sz="1400" strike="sngStrike" dirty="0"/>
              <a:t> also destroys</a:t>
            </a:r>
            <a:r>
              <a:rPr lang="en-GB" sz="1400" u="sng" dirty="0"/>
              <a:t> shall delete</a:t>
            </a:r>
            <a:r>
              <a:rPr lang="en-GB" sz="1400" dirty="0"/>
              <a:t> protocol instances</a:t>
            </a:r>
            <a:r>
              <a:rPr lang="en-GB" sz="1400" strike="sngStrike" dirty="0"/>
              <a:t> by zeroing out the state of the protocol instance and returning it to the memory pool</a:t>
            </a:r>
            <a:r>
              <a:rPr lang="en-GB" sz="1400" u="sng" dirty="0"/>
              <a:t> irretrievably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Change 1937.44 as follows: “</a:t>
            </a:r>
            <a:r>
              <a:rPr lang="en-GB" sz="1400" strike="sngStrike" dirty="0" smtClean="0"/>
              <a:t>securely </a:t>
            </a:r>
            <a:r>
              <a:rPr lang="en-GB" sz="1400" u="sng" dirty="0" smtClean="0"/>
              <a:t>irretrievably</a:t>
            </a:r>
            <a:r>
              <a:rPr lang="en-GB" sz="1400" dirty="0" smtClean="0"/>
              <a:t> </a:t>
            </a:r>
            <a:r>
              <a:rPr lang="en-GB" sz="1400" dirty="0"/>
              <a:t>delete </a:t>
            </a:r>
            <a:r>
              <a:rPr lang="en-GB" sz="1400" strike="sngStrike" dirty="0"/>
              <a:t>all </a:t>
            </a:r>
            <a:r>
              <a:rPr lang="en-GB" sz="1400" strike="sngStrike" dirty="0" smtClean="0"/>
              <a:t>unused </a:t>
            </a:r>
            <a:r>
              <a:rPr lang="en-GB" sz="1400" u="sng" dirty="0" smtClean="0"/>
              <a:t>the </a:t>
            </a:r>
            <a:r>
              <a:rPr lang="en-GB" sz="1400" u="sng" dirty="0"/>
              <a:t>other</a:t>
            </a:r>
            <a:r>
              <a:rPr lang="en-GB" sz="1400" dirty="0"/>
              <a:t> bits”.</a:t>
            </a:r>
            <a:endParaRPr lang="en-US" sz="1400" dirty="0"/>
          </a:p>
          <a:p>
            <a:pPr lvl="1"/>
            <a:r>
              <a:rPr lang="en-GB" sz="1400" dirty="0"/>
              <a:t>at 1938.43 (“— Truncate-128(-) returns the first 128 bits of its argument </a:t>
            </a:r>
            <a:r>
              <a:rPr lang="en-GB" sz="1400" dirty="0" smtClean="0"/>
              <a:t>and </a:t>
            </a:r>
            <a:r>
              <a:rPr lang="en-GB" sz="1400" u="sng" dirty="0" smtClean="0"/>
              <a:t>irretrievably deletes</a:t>
            </a:r>
            <a:r>
              <a:rPr lang="en-GB" sz="1400" dirty="0" smtClean="0"/>
              <a:t> </a:t>
            </a:r>
            <a:r>
              <a:rPr lang="en-GB" sz="1400" strike="sngStrike" dirty="0"/>
              <a:t>securely destroys</a:t>
            </a:r>
            <a:r>
              <a:rPr lang="en-GB" sz="1400" dirty="0"/>
              <a:t> the remainder</a:t>
            </a:r>
            <a:r>
              <a:rPr lang="en-GB" sz="1400" dirty="0" smtClean="0"/>
              <a:t>.”).”</a:t>
            </a:r>
            <a:endParaRPr lang="en-US" sz="1400" dirty="0"/>
          </a:p>
          <a:p>
            <a:r>
              <a:rPr lang="en-US" altLang="en-US" dirty="0" smtClean="0"/>
              <a:t>Moved: 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sz="1400" dirty="0" smtClean="0"/>
              <a:t>Note: resolution from 11-14-1104r4 with only changes applicable to these comments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CID 3052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3052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protocol capability and reference cell values at 2762.45 to: “Transmitter of Fine Timing Measurement Range request and receiver of Fine Timing Measurement Range report” and “10.11.9.11”.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Change </a:t>
            </a:r>
            <a:r>
              <a:rPr lang="en-US" dirty="0"/>
              <a:t>the protocol capability and reference cell values at 2762.53 to: “Receiver of Fine Timing Measurement Range request and transmitter of Fine Timing Measurement Range report” and “10.11.9.11</a:t>
            </a:r>
            <a:r>
              <a:rPr lang="en-US" dirty="0" smtClean="0"/>
              <a:t>”.”</a:t>
            </a:r>
            <a:endParaRPr lang="en-US" dirty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mentor.ieee.org/802.11/dcn/14/11-14-1275-00-000m-11ad-beamforming-fixes.docx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ANQP element </a:t>
            </a:r>
            <a:r>
              <a:rPr lang="en-US" altLang="en-US" dirty="0" smtClean="0"/>
              <a:t>submission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Nov 21, Dec 5, 12, Jan 9</a:t>
            </a:r>
          </a:p>
          <a:p>
            <a:r>
              <a:rPr lang="en-US" altLang="en-US" dirty="0" smtClean="0"/>
              <a:t>Ad-Hoc meeting – Planning 2015 July 7-8-9 (Tues-Thurs,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72085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11-14-1358 Mark </a:t>
            </a:r>
            <a:r>
              <a:rPr lang="en-US" altLang="en-US" sz="1600" dirty="0" smtClean="0"/>
              <a:t>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724400"/>
            <a:ext cx="45529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resolution: Carlos A, </a:t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1413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CIDs 3426, 3247, 3429 – 11-14-1357r1, 11-14-1104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ISO comments 11-13-0123</a:t>
            </a:r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3396 – </a:t>
            </a:r>
            <a:r>
              <a:rPr lang="en-US" altLang="en-US" sz="1600" dirty="0" err="1" smtClean="0"/>
              <a:t>Wookbong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Comment resolution, ANQP additions</a:t>
            </a:r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581400"/>
            <a:ext cx="4238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Xu, </a:t>
            </a:r>
            <a:r>
              <a:rPr lang="en-US" altLang="en-US" sz="1600" dirty="0" smtClean="0"/>
              <a:t>1358, editor </a:t>
            </a:r>
            <a:r>
              <a:rPr lang="en-US" altLang="en-US" sz="1600" dirty="0" smtClean="0"/>
              <a:t>comments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6764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11-14-1375 – Guido Hiertz </a:t>
            </a:r>
            <a:endParaRPr lang="en-US" altLang="en-US" sz="1600" dirty="0" smtClean="0"/>
          </a:p>
          <a:p>
            <a:pPr lvl="1"/>
            <a:r>
              <a:rPr lang="en-US" altLang="en-US" sz="1600" dirty="0" err="1" smtClean="0"/>
              <a:t>Telecon</a:t>
            </a:r>
            <a:r>
              <a:rPr lang="en-US" altLang="en-US" sz="1600" dirty="0" smtClean="0"/>
              <a:t> motions </a:t>
            </a:r>
          </a:p>
          <a:p>
            <a:pPr lvl="1"/>
            <a:r>
              <a:rPr lang="en-US" altLang="en-US" sz="1600" dirty="0" smtClean="0"/>
              <a:t>Location &amp; more CIDs: 11-14-1014, 11-14-1015, 11-14-1276 </a:t>
            </a:r>
            <a:r>
              <a:rPr lang="en-US" altLang="en-US" sz="1600" dirty="0" smtClean="0"/>
              <a:t>– Ganesh, editor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32766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11-14-1421 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11-14-1353 extend element ID </a:t>
            </a:r>
            <a:r>
              <a:rPr lang="en-US" altLang="en-US" sz="1600" dirty="0" smtClean="0"/>
              <a:t>space, editor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033963"/>
            <a:ext cx="3656591" cy="15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</a:t>
            </a:r>
            <a:r>
              <a:rPr lang="en-US" altLang="en-US"/>
              <a:t>: </a:t>
            </a:r>
            <a:r>
              <a:rPr lang="en-US" altLang="en-US">
                <a:hlinkClick r:id="rId5"/>
              </a:rPr>
              <a:t>https://</a:t>
            </a:r>
            <a:r>
              <a:rPr lang="en-US" altLang="en-US" smtClean="0">
                <a:hlinkClick r:id="rId5"/>
              </a:rPr>
              <a:t>mentor.ieee.org/802.11/dcn/13/11-13-0095-14-000m-editor-reports.ppt</a:t>
            </a:r>
            <a:r>
              <a:rPr lang="en-US" altLang="en-US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MAC-AF”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mentor.ieee.org/802.11/dcn/13/11-13-0361-41-000m-revmc-mac-comments.xls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mentor.ieee.org/802.11/dcn/14/11-14-0975-09-000m-lb202-gen-adhoc-comments.xlsx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368518</TotalTime>
  <Words>1091</Words>
  <Application>Microsoft Office PowerPoint</Application>
  <PresentationFormat>On-screen Show (4:3)</PresentationFormat>
  <Paragraphs>256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– Teleconference CIDs </vt:lpstr>
      <vt:lpstr>Motion  –CIDs 3432, 3433</vt:lpstr>
      <vt:lpstr>Motion  –  CID 3052</vt:lpstr>
      <vt:lpstr>Motion  – Text changes not associated with CIDs</vt:lpstr>
      <vt:lpstr>Motion  – ISO comments 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1860</cp:revision>
  <cp:lastPrinted>1998-02-10T13:28:06Z</cp:lastPrinted>
  <dcterms:created xsi:type="dcterms:W3CDTF">2005-01-04T21:26:55Z</dcterms:created>
  <dcterms:modified xsi:type="dcterms:W3CDTF">2014-11-04T02:10:57Z</dcterms:modified>
</cp:coreProperties>
</file>