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563" r:id="rId11"/>
    <p:sldId id="562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802.11-14/1321r1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75-00-000m-11ad-beamforming-fixes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352-00-000m-correction-to-23-3-18-4-4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ttps/mentor.ieee.org/802.11/dcn/13/11-13-0123-07-000m-iso-jtc1-sc6-8802-11-2012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1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08-00-000m-revmc-minutes-for-sept-2014-athens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336-03-000m-tgmc-telecon-minutes-oc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1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09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2014-11-03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Text changes not associated with CIDs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  <a:endParaRPr lang="en-US" altLang="en-US" dirty="0" smtClean="0"/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mentor.ieee.org/802.11/dcn/14/11-14-1275-00-000m-11ad-beamforming-fixes.docx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mentor.ieee.org/802.11/dcn/14/11-14-1352-00-000m-correction-to-23-3-18-4-4.docx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ANQP element submission</a:t>
            </a:r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ISO comments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N16035-11ac” and “N16036-11af</a:t>
            </a:r>
            <a:r>
              <a:rPr lang="en-US" altLang="en-US" dirty="0"/>
              <a:t>” </a:t>
            </a:r>
            <a:r>
              <a:rPr lang="en-US" altLang="en-US" dirty="0" smtClean="0"/>
              <a:t>tabs </a:t>
            </a:r>
            <a:r>
              <a:rPr lang="en-US" altLang="en-US" dirty="0" smtClean="0"/>
              <a:t>in </a:t>
            </a:r>
            <a:r>
              <a:rPr lang="en-US" dirty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mentor.ieee.org/802.11/dcn/13/11-13-0123-07-000m-iso-jtc1-sc6-8802-11-2012-comments.xls</a:t>
            </a:r>
            <a:r>
              <a:rPr lang="en-US" dirty="0" smtClean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13057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</a:t>
            </a:r>
            <a:r>
              <a:rPr lang="en-US" altLang="en-US" dirty="0" smtClean="0"/>
              <a:t>hour</a:t>
            </a:r>
          </a:p>
          <a:p>
            <a:pPr lvl="1"/>
            <a:r>
              <a:rPr lang="en-US" altLang="en-US" dirty="0" smtClean="0"/>
              <a:t>Nov 21, Dec 5, 12, Jan 9</a:t>
            </a:r>
            <a:endParaRPr lang="en-US" altLang="en-US" dirty="0" smtClean="0"/>
          </a:p>
          <a:p>
            <a:r>
              <a:rPr lang="en-US" altLang="en-US" dirty="0" smtClean="0"/>
              <a:t>Ad-Hoc meeting – </a:t>
            </a:r>
            <a:r>
              <a:rPr lang="en-US" altLang="en-US" dirty="0" smtClean="0"/>
              <a:t>Planning 2015 July 7-8-9 (Tues-Thurs, HI location) to process SB comments</a:t>
            </a:r>
            <a:endParaRPr lang="en-US" altLang="en-US" dirty="0" smtClean="0"/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</a:t>
            </a:r>
            <a:r>
              <a:rPr lang="en-US" altLang="en-US" dirty="0" smtClean="0"/>
              <a:t>after successful </a:t>
            </a:r>
            <a:r>
              <a:rPr lang="en-US" altLang="en-US" dirty="0" smtClean="0"/>
              <a:t>ballot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mentor.ieee.org/802.11/dcn/13/11-13-0233-41-000m-revmc-wg-ballot-comments.xls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72085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</a:t>
            </a:r>
            <a:r>
              <a:rPr lang="en-US" altLang="en-US" sz="1600" dirty="0" smtClean="0"/>
              <a:t>11-14-1358 Mark Hamilton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819650"/>
            <a:ext cx="45529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Comment resolution: Carlos A, </a:t>
            </a:r>
            <a:br>
              <a:rPr lang="en-US" altLang="en-US" sz="1600" dirty="0" smtClean="0"/>
            </a:br>
            <a:r>
              <a:rPr lang="en-US" altLang="en-US" sz="1600" dirty="0" smtClean="0"/>
              <a:t>Carlos Cordeiro: 1274, 1275, 1413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ISO comments 11-13-0123</a:t>
            </a: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4289387"/>
            <a:ext cx="4419600" cy="8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resolution, ANQP additions</a:t>
            </a:r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581400"/>
            <a:ext cx="42386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11-14-1352 – Lisa Ward, 11-14-1052 PHY comments – Edward Au, </a:t>
            </a:r>
            <a:r>
              <a:rPr lang="en-US" altLang="en-US" sz="1600" dirty="0" err="1" smtClean="0"/>
              <a:t>Mingguan</a:t>
            </a:r>
            <a:r>
              <a:rPr lang="en-US" altLang="en-US" sz="1600" dirty="0" smtClean="0"/>
              <a:t> Xu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676400"/>
            <a:ext cx="42005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/>
              <a:t>11-14-1375 – Guido Hiertz </a:t>
            </a:r>
            <a:endParaRPr lang="en-US" altLang="en-US" sz="1600" dirty="0" smtClean="0"/>
          </a:p>
          <a:p>
            <a:pPr lvl="1"/>
            <a:r>
              <a:rPr lang="en-US" altLang="en-US" sz="1600" dirty="0" err="1" smtClean="0"/>
              <a:t>Telecon</a:t>
            </a:r>
            <a:r>
              <a:rPr lang="en-US" altLang="en-US" sz="1600" dirty="0" smtClean="0"/>
              <a:t> motions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Location &amp; more CIDs: 11-14-1014</a:t>
            </a:r>
            <a:r>
              <a:rPr lang="en-US" altLang="en-US" sz="1600" dirty="0" smtClean="0"/>
              <a:t>, 11-14-1015, 11-14-1276 - Ganesh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3276600"/>
            <a:ext cx="441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3GPP </a:t>
            </a:r>
            <a:r>
              <a:rPr lang="en-US" altLang="en-US" sz="1600" dirty="0"/>
              <a:t>reference </a:t>
            </a:r>
            <a:r>
              <a:rPr lang="en-US" altLang="en-US" sz="1600" dirty="0" smtClean="0"/>
              <a:t>changes, 11-14-1353 extend element ID space</a:t>
            </a: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4957763"/>
            <a:ext cx="3656591" cy="151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r>
              <a:rPr lang="en-US" altLang="en-US" sz="1600" dirty="0"/>
              <a:t>Motions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January, 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smtClean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Athens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mentor.ieee.org/802.11/dcn/14/11-14-1008-00-000m-revmc-minutes-for-sept-2014-athens.docx</a:t>
            </a:r>
            <a:r>
              <a:rPr lang="en-US" altLang="en-US" dirty="0" smtClean="0"/>
              <a:t>  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</a:t>
            </a:r>
            <a:r>
              <a:rPr lang="en-US" altLang="en-US" dirty="0" smtClean="0"/>
              <a:t>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mentor.ieee.org/802.11/dcn/14/11-14-1336-03-000m-tgmc-telecon-minutes-oct-2014.docx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mentor.ieee.org/802.11/dcn/13/11-13-0095-14-000m-editor-reports.ppt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</a:t>
            </a:r>
            <a:r>
              <a:rPr lang="en-US" altLang="en-US" dirty="0" smtClean="0"/>
              <a:t>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</a:t>
            </a:r>
            <a:r>
              <a:rPr lang="en-US" altLang="en-US" sz="2000" dirty="0" smtClean="0">
                <a:solidFill>
                  <a:srgbClr val="006600"/>
                </a:solidFill>
              </a:rPr>
              <a:t>process CC input, 11aa</a:t>
            </a:r>
            <a:r>
              <a:rPr lang="en-US" altLang="en-US" sz="2000" dirty="0" smtClean="0">
                <a:solidFill>
                  <a:srgbClr val="006600"/>
                </a:solidFill>
              </a:rPr>
              <a:t>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</a:t>
            </a:r>
            <a:r>
              <a:rPr lang="en-US" altLang="en-US" sz="2000" dirty="0" smtClean="0">
                <a:solidFill>
                  <a:srgbClr val="006600"/>
                </a:solidFill>
              </a:rPr>
              <a:t>– First WG Letter ballot  - without </a:t>
            </a:r>
            <a:r>
              <a:rPr lang="en-US" altLang="en-US" sz="2000" dirty="0" smtClean="0">
                <a:solidFill>
                  <a:srgbClr val="006600"/>
                </a:solidFill>
              </a:rPr>
              <a:t>11ad – on D1.0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</a:t>
            </a:r>
            <a:r>
              <a:rPr lang="en-US" altLang="en-US" sz="2000" dirty="0" smtClean="0">
                <a:solidFill>
                  <a:srgbClr val="006600"/>
                </a:solidFill>
              </a:rPr>
              <a:t>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</a:t>
            </a:r>
            <a:r>
              <a:rPr lang="en-US" altLang="en-US" dirty="0" smtClean="0"/>
              <a:t>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“Motion MAC-AF”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mentor.ieee.org/802.11/dcn/13/11-13-0361-41-000m-revmc-mac-comments.xls</a:t>
            </a:r>
            <a:r>
              <a:rPr lang="en-US" dirty="0" smtClean="0"/>
              <a:t>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- Oct”  tab </a:t>
            </a:r>
            <a:r>
              <a:rPr lang="en-US" altLang="en-US" dirty="0" smtClean="0"/>
              <a:t>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mentor.ieee.org/802.11/dcn/14/11-14-0975-09-000m-lb202-gen-adhoc-comments.xlsx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368238</TotalTime>
  <Words>917</Words>
  <Application>Microsoft Office PowerPoint</Application>
  <PresentationFormat>On-screen Show (4:3)</PresentationFormat>
  <Paragraphs>221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November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 – Teleconference CIDs </vt:lpstr>
      <vt:lpstr>Motion  – Text changes not associated with CIDs</vt:lpstr>
      <vt:lpstr>Motion  – ISO comments </vt:lpstr>
      <vt:lpstr>January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1849</cp:revision>
  <cp:lastPrinted>1998-02-10T13:28:06Z</cp:lastPrinted>
  <dcterms:created xsi:type="dcterms:W3CDTF">2005-01-04T21:26:55Z</dcterms:created>
  <dcterms:modified xsi:type="dcterms:W3CDTF">2014-11-03T14:36:04Z</dcterms:modified>
</cp:coreProperties>
</file>