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8" r:id="rId3"/>
    <p:sldId id="417" r:id="rId4"/>
    <p:sldId id="544" r:id="rId5"/>
    <p:sldId id="506" r:id="rId6"/>
    <p:sldId id="545" r:id="rId7"/>
    <p:sldId id="517" r:id="rId8"/>
    <p:sldId id="557" r:id="rId9"/>
    <p:sldId id="561" r:id="rId10"/>
    <p:sldId id="563" r:id="rId11"/>
    <p:sldId id="562" r:id="rId12"/>
    <p:sldId id="298" r:id="rId13"/>
    <p:sldId id="516" r:id="rId1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8993" autoAdjust="0"/>
  </p:normalViewPr>
  <p:slideViewPr>
    <p:cSldViewPr>
      <p:cViewPr varScale="1">
        <p:scale>
          <a:sx n="91" d="100"/>
          <a:sy n="91" d="100"/>
        </p:scale>
        <p:origin x="-129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802.11-11/1321r1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802.11-11/1321r1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802.11-11/1321r1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  <a:endParaRPr lang="en-US" sz="140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802.11-11/1321r1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802.11-11/1321r1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802.11-11/1321r1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802.11-11/1321r1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  <a:endParaRPr lang="en-US" sz="1400" smtClean="0"/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802.11-11/1321r1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  <a:endParaRPr lang="en-US" sz="140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802.11-11/1321r1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  <a:endParaRPr lang="en-US" sz="1400" smtClean="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802.11-11/1321r1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  <a:endParaRPr lang="en-US" sz="1400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802.11-11/1321r1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  <a:endParaRPr lang="en-US" sz="1400" smtClean="0"/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802.11-11/1321r1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  <a:endParaRPr lang="en-US" sz="1400" smtClean="0"/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802.11-11/1321r1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  <a:endParaRPr lang="en-US" sz="1400" smtClean="0"/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802.11-11/1321r1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  <a:endParaRPr lang="en-US" sz="1400" smtClean="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802.11-11/1321r1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802.11-14/1321r1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275-00-000m-11ad-beamforming-fixes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4/11-14-1352-00-000m-correction-to-23-3-18-4-4.doc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https/mentor.ieee.org/802.11/dcn/13/11-13-0123-07-000m-iso-jtc1-sc6-8802-11-2012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41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urphy.events.ieee.org/ima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entor.ieee.org/802.11/document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02-0000-802-11-operations-manual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grouper.ieee.org/groups/802/PNP/approved/IEEE_802_WG_PandP_v15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4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008-00-000m-revmc-minutes-for-sept-2014-athens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3/11-13-0095-14-000m-editor-reports.ppt" TargetMode="External"/><Relationship Id="rId4" Type="http://schemas.openxmlformats.org/officeDocument/2006/relationships/hyperlink" Target="https://mentor.ieee.org/802.11/dcn/14/11-14-1336-03-000m-tgmc-telecon-minutes-oct-2014.doc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361-41-000m-revmc-mac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4/11-14-0975-09-000m-lb202-gen-adhoc-comments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November 2014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2014-11-03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925020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5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Text changes not associated with CIDs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text changes in the following documents into 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draft:</a:t>
            </a:r>
            <a:endParaRPr lang="en-US" altLang="en-US" dirty="0" smtClean="0"/>
          </a:p>
          <a:p>
            <a:pPr marL="685800" lvl="2" indent="-342900"/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mentor.ieee.org/802.11/dcn/14/11-14-1275-00-000m-11ad-beamforming-fixes.docx</a:t>
            </a:r>
            <a:r>
              <a:rPr lang="en-US" altLang="en-US" dirty="0" smtClean="0"/>
              <a:t> </a:t>
            </a:r>
          </a:p>
          <a:p>
            <a:pPr marL="685800" lvl="2" indent="-342900"/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mentor.ieee.org/802.11/dcn/14/11-14-1352-00-000m-correction-to-23-3-18-4-4.docx</a:t>
            </a:r>
            <a:r>
              <a:rPr lang="en-US" altLang="en-US" dirty="0" smtClean="0"/>
              <a:t> </a:t>
            </a:r>
          </a:p>
          <a:p>
            <a:pPr marL="685800" lvl="2" indent="-342900"/>
            <a:r>
              <a:rPr lang="en-US" altLang="en-US" dirty="0" smtClean="0"/>
              <a:t>ANQP element submission</a:t>
            </a:r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351915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ISO comments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</a:t>
            </a:r>
            <a:r>
              <a:rPr lang="en-US" altLang="en-US" dirty="0"/>
              <a:t>“</a:t>
            </a:r>
            <a:r>
              <a:rPr lang="en-US" altLang="en-US" dirty="0" smtClean="0"/>
              <a:t>N16035-11ac” and “N16036-11af</a:t>
            </a:r>
            <a:r>
              <a:rPr lang="en-US" altLang="en-US" dirty="0"/>
              <a:t>” </a:t>
            </a:r>
            <a:r>
              <a:rPr lang="en-US" altLang="en-US" dirty="0" smtClean="0"/>
              <a:t>tabs </a:t>
            </a:r>
            <a:r>
              <a:rPr lang="en-US" altLang="en-US" dirty="0" smtClean="0"/>
              <a:t>in </a:t>
            </a:r>
            <a:r>
              <a:rPr lang="en-US" dirty="0">
                <a:hlinkClick r:id="rId3"/>
              </a:rPr>
              <a:t>https</a:t>
            </a:r>
            <a:r>
              <a:rPr lang="en-US" dirty="0" smtClean="0">
                <a:hlinkClick r:id="rId3"/>
              </a:rPr>
              <a:t>://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mentor.ieee.org/802.11/dcn/13/11-13-0123-07-000m-iso-jtc1-sc6-8802-11-2012-comments.xls</a:t>
            </a:r>
            <a:r>
              <a:rPr lang="en-US" dirty="0" smtClean="0"/>
              <a:t> </a:t>
            </a:r>
          </a:p>
          <a:p>
            <a:pPr marL="342900" lvl="2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Moved:</a:t>
            </a:r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130577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January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Complete comment Resolution</a:t>
            </a:r>
          </a:p>
          <a:p>
            <a:r>
              <a:rPr lang="en-US" altLang="en-US" dirty="0" smtClean="0"/>
              <a:t>Conference Calls 10am Eastern  2 </a:t>
            </a:r>
            <a:r>
              <a:rPr lang="en-US" altLang="en-US" dirty="0" smtClean="0"/>
              <a:t>hour</a:t>
            </a:r>
          </a:p>
          <a:p>
            <a:pPr lvl="1"/>
            <a:r>
              <a:rPr lang="en-US" altLang="en-US" dirty="0" smtClean="0"/>
              <a:t>Nov 21, Dec 5, 12, Jan 9</a:t>
            </a:r>
            <a:endParaRPr lang="en-US" altLang="en-US" dirty="0" smtClean="0"/>
          </a:p>
          <a:p>
            <a:r>
              <a:rPr lang="en-US" altLang="en-US" dirty="0" smtClean="0"/>
              <a:t>Ad-Hoc meeting – </a:t>
            </a:r>
            <a:r>
              <a:rPr lang="en-US" altLang="en-US" dirty="0" smtClean="0"/>
              <a:t>Planning 2015 July 7-8-9 (Tues-Thurs, HI location) to process SB comments</a:t>
            </a:r>
            <a:endParaRPr lang="en-US" altLang="en-US" dirty="0" smtClean="0"/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D3.0 is available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</a:t>
            </a:r>
            <a:r>
              <a:rPr lang="en-US" altLang="en-US" dirty="0" smtClean="0"/>
              <a:t>after successful </a:t>
            </a:r>
            <a:r>
              <a:rPr lang="en-US" altLang="en-US" dirty="0" smtClean="0"/>
              <a:t>ballot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  <a:endParaRPr lang="en-US" sz="1800" smtClean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mentor.ieee.org/802.11/dcn/13/11-13-0233-41-000m-revmc-wg-ballot-comments.xls</a:t>
            </a:r>
            <a:r>
              <a:rPr lang="en-US" altLang="en-US" sz="2000" dirty="0" smtClean="0"/>
              <a:t> </a:t>
            </a:r>
            <a:endParaRPr lang="en-US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  <a:endParaRPr lang="en-US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November 2014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  <a:endParaRPr lang="en-US" sz="1800" smtClean="0"/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81000" y="6091237"/>
            <a:ext cx="8305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Attendance reminder: </a:t>
            </a:r>
            <a:r>
              <a:rPr lang="en-US" altLang="en-US" sz="1200" dirty="0">
                <a:hlinkClick r:id="rId3"/>
              </a:rPr>
              <a:t>https://murphy.events.ieee.org/imat/</a:t>
            </a:r>
            <a:endParaRPr lang="en-US" altLang="en-US" sz="12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Documents: </a:t>
            </a:r>
            <a:r>
              <a:rPr lang="en-US" altLang="en-US" sz="1200" dirty="0">
                <a:hlinkClick r:id="rId4"/>
              </a:rPr>
              <a:t>https://mentor.ieee.org/802.11/documents</a:t>
            </a:r>
            <a:r>
              <a:rPr lang="en-US" altLang="en-US" sz="1200" dirty="0"/>
              <a:t> 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720850"/>
            <a:ext cx="4543425" cy="201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</a:t>
            </a:r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 – </a:t>
            </a:r>
            <a:r>
              <a:rPr lang="en-US" altLang="en-US" sz="1600" dirty="0" smtClean="0"/>
              <a:t>11-14-1358 Mark Hamilton</a:t>
            </a:r>
            <a:endParaRPr lang="en-US" altLang="en-US" sz="1600" dirty="0"/>
          </a:p>
        </p:txBody>
      </p:sp>
      <p:sp>
        <p:nvSpPr>
          <p:cNvPr id="4104" name="Rectangle 35"/>
          <p:cNvSpPr>
            <a:spLocks noChangeArrowheads="1"/>
          </p:cNvSpPr>
          <p:nvPr/>
        </p:nvSpPr>
        <p:spPr bwMode="auto">
          <a:xfrm>
            <a:off x="323850" y="4819650"/>
            <a:ext cx="4552950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11ad Comment resolution: Carlos A, </a:t>
            </a:r>
            <a:br>
              <a:rPr lang="en-US" altLang="en-US" sz="1600" dirty="0" smtClean="0"/>
            </a:br>
            <a:r>
              <a:rPr lang="en-US" altLang="en-US" sz="1600" dirty="0" smtClean="0"/>
              <a:t>Carlos Cordeiro: 1274, 1275, 1413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ISO comments 11-13-0123</a:t>
            </a:r>
            <a:endParaRPr lang="en-US" altLang="en-US" sz="1600" dirty="0" smtClean="0"/>
          </a:p>
        </p:txBody>
      </p:sp>
      <p:sp>
        <p:nvSpPr>
          <p:cNvPr id="4105" name="Rectangle 36"/>
          <p:cNvSpPr>
            <a:spLocks noChangeArrowheads="1"/>
          </p:cNvSpPr>
          <p:nvPr/>
        </p:nvSpPr>
        <p:spPr bwMode="auto">
          <a:xfrm>
            <a:off x="4687186" y="4289387"/>
            <a:ext cx="4419600" cy="89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Thursday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resolution, ANQP additions</a:t>
            </a:r>
            <a:endParaRPr lang="en-US" altLang="en-US" sz="1600" dirty="0" smtClean="0"/>
          </a:p>
        </p:txBody>
      </p:sp>
      <p:sp>
        <p:nvSpPr>
          <p:cNvPr id="4107" name="Rectangle 1"/>
          <p:cNvSpPr>
            <a:spLocks noChangeArrowheads="1"/>
          </p:cNvSpPr>
          <p:nvPr/>
        </p:nvSpPr>
        <p:spPr bwMode="auto">
          <a:xfrm>
            <a:off x="333375" y="3581400"/>
            <a:ext cx="42386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PM1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11-14-1352 – Lisa Ward, 11-14-1052 PHY comments – Edward Au, </a:t>
            </a:r>
            <a:r>
              <a:rPr lang="en-US" altLang="en-US" sz="1600" dirty="0" err="1" smtClean="0"/>
              <a:t>Mingguan</a:t>
            </a:r>
            <a:r>
              <a:rPr lang="en-US" altLang="en-US" sz="1600" dirty="0" smtClean="0"/>
              <a:t> Xu</a:t>
            </a:r>
            <a:endParaRPr lang="en-US" altLang="en-US" sz="1600" dirty="0" smtClean="0"/>
          </a:p>
          <a:p>
            <a:pPr lvl="1">
              <a:lnSpc>
                <a:spcPct val="80000"/>
              </a:lnSpc>
            </a:pPr>
            <a:endParaRPr lang="en-US" altLang="en-US" sz="1600" dirty="0"/>
          </a:p>
        </p:txBody>
      </p:sp>
      <p:sp>
        <p:nvSpPr>
          <p:cNvPr id="4108" name="Rectangle 35"/>
          <p:cNvSpPr>
            <a:spLocks noChangeArrowheads="1"/>
          </p:cNvSpPr>
          <p:nvPr/>
        </p:nvSpPr>
        <p:spPr bwMode="auto">
          <a:xfrm>
            <a:off x="4667250" y="1676400"/>
            <a:ext cx="420052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PM1</a:t>
            </a:r>
          </a:p>
          <a:p>
            <a:pPr lvl="1"/>
            <a:r>
              <a:rPr lang="en-US" altLang="en-US" sz="1600" dirty="0"/>
              <a:t>11-14-1375 – Guido Hiertz </a:t>
            </a:r>
            <a:endParaRPr lang="en-US" altLang="en-US" sz="1600" dirty="0" smtClean="0"/>
          </a:p>
          <a:p>
            <a:pPr lvl="1"/>
            <a:r>
              <a:rPr lang="en-US" altLang="en-US" sz="1600" dirty="0" err="1" smtClean="0"/>
              <a:t>Telecon</a:t>
            </a:r>
            <a:r>
              <a:rPr lang="en-US" altLang="en-US" sz="1600" dirty="0" smtClean="0"/>
              <a:t> motions 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Location &amp; more CIDs: 11-14-1014</a:t>
            </a:r>
            <a:r>
              <a:rPr lang="en-US" altLang="en-US" sz="1600" dirty="0" smtClean="0"/>
              <a:t>, 11-14-1015, 11-14-1276 - Ganesh</a:t>
            </a:r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24400" y="3276600"/>
            <a:ext cx="4419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3GPP </a:t>
            </a:r>
            <a:r>
              <a:rPr lang="en-US" altLang="en-US" sz="1600" dirty="0"/>
              <a:t>reference </a:t>
            </a:r>
            <a:r>
              <a:rPr lang="en-US" altLang="en-US" sz="1600" dirty="0" smtClean="0"/>
              <a:t>changes, 11-14-1353 extend element ID space</a:t>
            </a: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4724400" y="4957763"/>
            <a:ext cx="3656591" cy="151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</a:t>
            </a:r>
          </a:p>
          <a:p>
            <a:pPr lvl="1"/>
            <a:r>
              <a:rPr lang="en-US" altLang="en-US" sz="1600" dirty="0"/>
              <a:t>Motions 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Plans </a:t>
            </a:r>
            <a:r>
              <a:rPr lang="en-US" altLang="en-US" sz="1600" dirty="0"/>
              <a:t>for January, Schedule</a:t>
            </a:r>
          </a:p>
          <a:p>
            <a:pPr lvl="1"/>
            <a:r>
              <a:rPr lang="en-US" altLang="en-US" sz="1600" dirty="0"/>
              <a:t>AOB, Adjourn</a:t>
            </a:r>
            <a:endParaRPr lang="en-US" altLang="en-US" sz="1400" dirty="0"/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  <a:endParaRPr lang="en-US" sz="1800" smtClean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  <a:endParaRPr lang="en-US" sz="1800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www.ieee802.org/PNP/approved/IEEE_802_OM_v14.pdf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 smtClean="0">
                <a:hlinkClick r:id="rId11"/>
              </a:rPr>
              <a:t>http://grouper.ieee.org/groups/802/PNP/approved/IEEE_802_WG_PandP_v15.pdf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mentor.ieee.org/802.11/dcn/14/11-14-0629-02-0000-802-11-operations-manual.docx</a:t>
            </a:r>
            <a:r>
              <a:rPr lang="en-US" altLang="en-US" sz="1600" dirty="0" smtClean="0"/>
              <a:t> 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  <a:endParaRPr lang="en-US" sz="1800" smtClean="0"/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smtClean="0"/>
              <a:t>Attendance recording procedures</a:t>
            </a:r>
          </a:p>
          <a:p>
            <a:pPr lvl="1"/>
            <a:r>
              <a:rPr lang="en-US" altLang="en-US" smtClean="0">
                <a:hlinkClick r:id="rId3"/>
              </a:rPr>
              <a:t>https://imat.ieee.org</a:t>
            </a:r>
            <a:r>
              <a:rPr lang="en-US" altLang="en-US" smtClean="0"/>
              <a:t> </a:t>
            </a:r>
            <a:endParaRPr lang="en-US" altLang="en-US" sz="1800" smtClean="0"/>
          </a:p>
          <a:p>
            <a:pPr lvl="1"/>
            <a:r>
              <a:rPr lang="en-US" altLang="en-US" smtClean="0"/>
              <a:t>Must register before logging attendance</a:t>
            </a:r>
          </a:p>
          <a:p>
            <a:pPr lvl="1"/>
            <a:r>
              <a:rPr lang="en-US" altLang="en-US" smtClean="0"/>
              <a:t>Must log attendance during each 2 hour session</a:t>
            </a:r>
          </a:p>
          <a:p>
            <a:r>
              <a:rPr lang="en-US" altLang="en-US" smtClean="0"/>
              <a:t>Documentation</a:t>
            </a:r>
          </a:p>
          <a:p>
            <a:pPr lvl="1"/>
            <a:r>
              <a:rPr lang="en-US" altLang="en-US" smtClean="0">
                <a:hlinkClick r:id="rId4"/>
              </a:rPr>
              <a:t>http://mentor.ieee.org</a:t>
            </a:r>
            <a:endParaRPr lang="en-US" altLang="en-US" smtClean="0"/>
          </a:p>
          <a:p>
            <a:pPr lvl="1"/>
            <a:r>
              <a:rPr lang="en-US" altLang="en-US" smtClean="0"/>
              <a:t>Use “TGm”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  <a:endParaRPr lang="en-US" sz="1800" smtClean="0"/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Comment resolution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Athens minutes: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mentor.ieee.org/802.11/dcn/14/11-14-1008-00-000m-revmc-minutes-for-sept-2014-athens.docx</a:t>
            </a:r>
            <a:r>
              <a:rPr lang="en-US" altLang="en-US" dirty="0" smtClean="0"/>
              <a:t>  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Teleconference </a:t>
            </a:r>
            <a:r>
              <a:rPr lang="en-US" altLang="en-US" dirty="0" smtClean="0"/>
              <a:t>minutes</a:t>
            </a:r>
            <a:r>
              <a:rPr lang="en-US" altLang="en-US" dirty="0"/>
              <a:t>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mentor.ieee.org/802.11/dcn/14/11-14-1336-03-000m-tgmc-telecon-minutes-oct-2014.docx</a:t>
            </a:r>
            <a:r>
              <a:rPr lang="en-US" altLang="en-US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</a:t>
            </a:r>
            <a:r>
              <a:rPr lang="en-US" altLang="en-US" dirty="0" smtClean="0"/>
              <a:t>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mentor.ieee.org/802.11/dcn/13/11-13-0095-14-000m-editor-reports.ppt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</a:t>
            </a:r>
            <a:r>
              <a:rPr lang="en-US" altLang="en-US" dirty="0" smtClean="0"/>
              <a:t>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 smtClean="0">
                <a:solidFill>
                  <a:srgbClr val="006600"/>
                </a:solidFill>
              </a:rPr>
              <a:t>NesCom</a:t>
            </a:r>
            <a:r>
              <a:rPr lang="en-US" altLang="en-US" sz="2000" dirty="0" smtClean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Sept 2012 – Begin to </a:t>
            </a:r>
            <a:r>
              <a:rPr lang="en-US" altLang="en-US" sz="2000" dirty="0" smtClean="0">
                <a:solidFill>
                  <a:srgbClr val="006600"/>
                </a:solidFill>
              </a:rPr>
              <a:t>process CC input, 11aa</a:t>
            </a:r>
            <a:r>
              <a:rPr lang="en-US" altLang="en-US" sz="2000" dirty="0" smtClean="0">
                <a:solidFill>
                  <a:srgbClr val="006600"/>
                </a:solidFill>
              </a:rPr>
              <a:t>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Jan 2013 </a:t>
            </a:r>
            <a:r>
              <a:rPr lang="en-US" altLang="en-US" sz="2000" dirty="0" smtClean="0">
                <a:solidFill>
                  <a:srgbClr val="006600"/>
                </a:solidFill>
              </a:rPr>
              <a:t>– First WG Letter ballot  - without </a:t>
            </a:r>
            <a:r>
              <a:rPr lang="en-US" altLang="en-US" sz="2000" dirty="0" smtClean="0">
                <a:solidFill>
                  <a:srgbClr val="006600"/>
                </a:solidFill>
              </a:rPr>
              <a:t>11ad – on D1.0</a:t>
            </a:r>
            <a:endParaRPr lang="en-US" altLang="en-US" sz="20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Sept </a:t>
            </a:r>
            <a:r>
              <a:rPr lang="en-US" altLang="en-US" sz="2000" dirty="0" smtClean="0">
                <a:solidFill>
                  <a:srgbClr val="006600"/>
                </a:solidFill>
              </a:rPr>
              <a:t>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Jan 2015 </a:t>
            </a:r>
            <a:r>
              <a:rPr lang="en-US" altLang="en-US" sz="2000" dirty="0">
                <a:solidFill>
                  <a:schemeClr val="accent2"/>
                </a:solidFill>
              </a:rPr>
              <a:t>– D4.0 Recirculation, </a:t>
            </a:r>
            <a:r>
              <a:rPr lang="en-US" altLang="en-US" sz="2000" dirty="0" smtClean="0">
                <a:solidFill>
                  <a:schemeClr val="accent2"/>
                </a:solidFill>
              </a:rPr>
              <a:t>goal to follow </a:t>
            </a:r>
            <a:r>
              <a:rPr lang="en-US" altLang="en-US" sz="2000" dirty="0">
                <a:solidFill>
                  <a:schemeClr val="accent2"/>
                </a:solidFill>
              </a:rPr>
              <a:t>with </a:t>
            </a:r>
            <a:r>
              <a:rPr lang="en-US" altLang="en-US" sz="2000" dirty="0" smtClean="0">
                <a:solidFill>
                  <a:schemeClr val="accent2"/>
                </a:solidFill>
              </a:rPr>
              <a:t>D5.0 unchanged </a:t>
            </a:r>
            <a:r>
              <a:rPr lang="en-US" altLang="en-US" sz="2000" dirty="0" smtClean="0"/>
              <a:t>(was Nov 2014) – if no </a:t>
            </a:r>
            <a:r>
              <a:rPr lang="en-US" altLang="en-US" sz="2000" dirty="0" err="1" smtClean="0"/>
              <a:t>recirc</a:t>
            </a:r>
            <a:r>
              <a:rPr lang="en-US" altLang="en-US" sz="2000" dirty="0" smtClean="0"/>
              <a:t> this week</a:t>
            </a:r>
            <a:endParaRPr lang="en-US" altLang="en-US" sz="2000" dirty="0"/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Form Sponsor Pool:  Open Dec 15</a:t>
            </a:r>
            <a:r>
              <a:rPr lang="en-US" altLang="en-US" sz="2000" baseline="30000" dirty="0" smtClean="0">
                <a:solidFill>
                  <a:schemeClr val="accent2"/>
                </a:solidFill>
              </a:rPr>
              <a:t>th</a:t>
            </a:r>
            <a:r>
              <a:rPr lang="en-US" altLang="en-US" sz="2000" dirty="0" smtClean="0">
                <a:solidFill>
                  <a:schemeClr val="accent2"/>
                </a:solidFill>
              </a:rPr>
              <a:t> or so, close Feb 2015 – (min 45 days); good for 6 months (end of July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EC conditional </a:t>
            </a:r>
            <a:r>
              <a:rPr lang="en-US" altLang="en-US" sz="2000" dirty="0"/>
              <a:t>SB approval March </a:t>
            </a:r>
            <a:r>
              <a:rPr lang="en-US" altLang="en-US" sz="2000" dirty="0" smtClean="0"/>
              <a:t>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*new* - plan ad-hoc comment resolution meeting July 2015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</a:t>
            </a:r>
            <a:r>
              <a:rPr lang="en-US" altLang="en-US" sz="2000" dirty="0"/>
              <a:t>2015/March 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March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 </a:t>
            </a:r>
            <a:r>
              <a:rPr lang="en-US" altLang="en-US" dirty="0" smtClean="0"/>
              <a:t>– Teleconference 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</a:t>
            </a:r>
            <a:r>
              <a:rPr lang="en-US" altLang="en-US" dirty="0" smtClean="0"/>
              <a:t>“Motion MAC-AF” </a:t>
            </a:r>
            <a:r>
              <a:rPr lang="en-US" altLang="en-US" dirty="0" smtClean="0"/>
              <a:t>tab in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mentor.ieee.org/802.11/dcn/13/11-13-0361-41-000m-revmc-mac-comments.xls</a:t>
            </a:r>
            <a:r>
              <a:rPr lang="en-US" dirty="0" smtClean="0"/>
              <a:t> </a:t>
            </a:r>
            <a:endParaRPr lang="en-US" dirty="0" smtClean="0"/>
          </a:p>
          <a:p>
            <a:pPr marL="685800" lvl="2" indent="-342900"/>
            <a:r>
              <a:rPr lang="en-US" altLang="en-US" dirty="0" smtClean="0"/>
              <a:t>The  </a:t>
            </a:r>
            <a:r>
              <a:rPr lang="en-US" altLang="en-US" dirty="0" smtClean="0"/>
              <a:t>“Gen </a:t>
            </a:r>
            <a:r>
              <a:rPr lang="en-US" altLang="en-US" dirty="0" err="1" smtClean="0"/>
              <a:t>Telecon</a:t>
            </a:r>
            <a:r>
              <a:rPr lang="en-US" altLang="en-US" dirty="0" smtClean="0"/>
              <a:t> - Oct”  tab </a:t>
            </a:r>
            <a:r>
              <a:rPr lang="en-US" altLang="en-US" dirty="0" smtClean="0"/>
              <a:t>in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mentor.ieee.org/802.11/dcn/14/11-14-0975-09-000m-lb202-gen-adhoc-comments.xlsx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Moved:</a:t>
            </a:r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46151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368238</TotalTime>
  <Words>917</Words>
  <Application>Microsoft Office PowerPoint</Application>
  <PresentationFormat>On-screen Show (4:3)</PresentationFormat>
  <Paragraphs>221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802-11-Submission</vt:lpstr>
      <vt:lpstr>Document</vt:lpstr>
      <vt:lpstr>IEEE 802.11 TGmc November 2014 Agenda</vt:lpstr>
      <vt:lpstr>Abstract</vt:lpstr>
      <vt:lpstr>TGmc Agenda</vt:lpstr>
      <vt:lpstr>TGmc – Monday PM1 </vt:lpstr>
      <vt:lpstr>PowerPoint Presentation</vt:lpstr>
      <vt:lpstr>Logistics </vt:lpstr>
      <vt:lpstr>Monday PM1 (continued) </vt:lpstr>
      <vt:lpstr>TGmc Plan of Record - modified</vt:lpstr>
      <vt:lpstr>Motion  – Teleconference CIDs </vt:lpstr>
      <vt:lpstr>Motion  – Text changes not associated with CIDs</vt:lpstr>
      <vt:lpstr>Motion  – ISO comments </vt:lpstr>
      <vt:lpstr>January Meeting Planning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1849</cp:revision>
  <cp:lastPrinted>1998-02-10T13:28:06Z</cp:lastPrinted>
  <dcterms:created xsi:type="dcterms:W3CDTF">2005-01-04T21:26:55Z</dcterms:created>
  <dcterms:modified xsi:type="dcterms:W3CDTF">2014-11-03T14:36:04Z</dcterms:modified>
</cp:coreProperties>
</file>