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298" r:id="rId11"/>
    <p:sldId id="516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12-000m-editor-reports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 smtClean="0"/>
              <a:t>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2014-09-28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r>
              <a:rPr lang="en-US" altLang="en-US" dirty="0" smtClean="0"/>
              <a:t>Ad-Hoc </a:t>
            </a:r>
            <a:r>
              <a:rPr lang="en-US" altLang="en-US" dirty="0" smtClean="0"/>
              <a:t>meeting –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 smtClean="0"/>
              <a:t>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72085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572000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3451187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581400"/>
            <a:ext cx="42386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6764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7432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343400"/>
            <a:ext cx="3656591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</a:t>
            </a:r>
            <a:r>
              <a:rPr lang="en-US" altLang="en-US" dirty="0" smtClean="0"/>
              <a:t> </a:t>
            </a:r>
            <a:r>
              <a:rPr lang="en-US" altLang="en-US" dirty="0" smtClean="0"/>
              <a:t>minutes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“” 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altLang="en-US" dirty="0" smtClean="0"/>
              <a:t>”</a:t>
            </a:r>
            <a:r>
              <a:rPr lang="en-US" altLang="en-US" dirty="0" smtClean="0"/>
              <a:t>  </a:t>
            </a:r>
            <a:r>
              <a:rPr lang="en-US" altLang="en-US" dirty="0" smtClean="0"/>
              <a:t>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359646</TotalTime>
  <Words>706</Words>
  <Application>Microsoft Office PowerPoint</Application>
  <PresentationFormat>On-screen Show (4:3)</PresentationFormat>
  <Paragraphs>190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   – Teleconference CIDs 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1828</cp:revision>
  <cp:lastPrinted>1998-02-10T13:28:06Z</cp:lastPrinted>
  <dcterms:created xsi:type="dcterms:W3CDTF">2005-01-04T21:26:55Z</dcterms:created>
  <dcterms:modified xsi:type="dcterms:W3CDTF">2014-09-29T00:41:22Z</dcterms:modified>
</cp:coreProperties>
</file>