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51" r:id="rId17"/>
    <p:sldId id="430" r:id="rId18"/>
    <p:sldId id="426" r:id="rId19"/>
    <p:sldId id="452"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34" autoAdjust="0"/>
    <p:restoredTop sz="98109" autoAdjust="0"/>
  </p:normalViewPr>
  <p:slideViewPr>
    <p:cSldViewPr>
      <p:cViewPr varScale="1">
        <p:scale>
          <a:sx n="87" d="100"/>
          <a:sy n="87" d="100"/>
        </p:scale>
        <p:origin x="-31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P802.11-14/1320r4</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19</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P802.11-14/1320r4</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P802.11-14/1320r4</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P802.11-14/1320r4</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-14/1320r4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Approved by unanimous consent.</a:t>
            </a:r>
            <a:endParaRPr lang="en-US" dirty="0"/>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Moved, to Reject CID 4 with resolution given in 11-14/559r14.</a:t>
            </a:r>
          </a:p>
          <a:p>
            <a:pPr lvl="2">
              <a:lnSpc>
                <a:spcPct val="80000"/>
              </a:lnSpc>
            </a:pPr>
            <a:r>
              <a:rPr lang="en-US" altLang="ja-JP" b="0" dirty="0" smtClean="0">
                <a:cs typeface="ＭＳ Ｐゴシック" charset="0"/>
              </a:rPr>
              <a:t>Approved by unanimous consent.</a:t>
            </a:r>
          </a:p>
          <a:p>
            <a:pPr lvl="1">
              <a:lnSpc>
                <a:spcPct val="80000"/>
              </a:lnSpc>
            </a:pPr>
            <a:r>
              <a:rPr lang="en-US" altLang="ja-JP" b="0" dirty="0" smtClean="0">
                <a:cs typeface="ＭＳ Ｐゴシック" charset="0"/>
              </a:rPr>
              <a:t>11-14/1423r1 </a:t>
            </a:r>
            <a:r>
              <a:rPr lang="en-US" altLang="ja-JP" b="0" dirty="0" smtClean="0">
                <a:cs typeface="ＭＳ Ｐゴシック" charset="0"/>
              </a:rPr>
              <a:t>“</a:t>
            </a:r>
            <a:r>
              <a:rPr lang="en-GB" dirty="0"/>
              <a:t>CC17 MAH assigned comments</a:t>
            </a:r>
            <a:r>
              <a:rPr lang="en-US" altLang="ja-JP" b="0" dirty="0" smtClean="0">
                <a:cs typeface="ＭＳ Ｐゴシック" charset="0"/>
              </a:rPr>
              <a:t>”</a:t>
            </a:r>
            <a:endParaRPr lang="en-US" altLang="ja-JP" b="0" dirty="0">
              <a:cs typeface="ＭＳ Ｐゴシック" charset="0"/>
            </a:endParaRP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Approval of the Minutes of the November 3</a:t>
            </a:r>
            <a:r>
              <a:rPr lang="en-US" b="0" baseline="30000" dirty="0"/>
              <a:t>rd</a:t>
            </a:r>
            <a:r>
              <a:rPr lang="en-US" b="0" dirty="0"/>
              <a:t> ad hoc meeting, </a:t>
            </a:r>
            <a:r>
              <a:rPr lang="en-US" b="0" dirty="0" smtClean="0"/>
              <a:t>11-14</a:t>
            </a:r>
            <a:r>
              <a:rPr lang="en-US" b="0" dirty="0"/>
              <a:t>/1478r0.</a:t>
            </a:r>
          </a:p>
          <a:p>
            <a:pPr lvl="1">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11-14/1438r1 “Initial PICS”</a:t>
            </a:r>
          </a:p>
          <a:p>
            <a:pPr>
              <a:lnSpc>
                <a:spcPct val="80000"/>
              </a:lnSpc>
            </a:pPr>
            <a:r>
              <a:rPr lang="en-US" altLang="ja-JP" b="0" dirty="0" smtClean="0">
                <a:cs typeface="ＭＳ Ｐゴシック" charset="0"/>
              </a:rPr>
              <a:t>11-14/1482r0 “Link Costs”</a:t>
            </a:r>
            <a:endParaRPr lang="en-US" altLang="ja-JP" b="0" dirty="0" smtClean="0">
              <a:cs typeface="ＭＳ Ｐゴシック" charset="0"/>
            </a:endParaRP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a:cs typeface="ＭＳ Ｐゴシック" charset="0"/>
              </a:rPr>
              <a:t>Preparation for joint meeting Thursday morning.</a:t>
            </a:r>
          </a:p>
          <a:p>
            <a:pPr lvl="1">
              <a:lnSpc>
                <a:spcPct val="80000"/>
              </a:lnSpc>
            </a:pPr>
            <a:r>
              <a:rPr lang="en-US" dirty="0"/>
              <a:t>Cost communication and computation</a:t>
            </a:r>
          </a:p>
          <a:p>
            <a:pPr lvl="1">
              <a:lnSpc>
                <a:spcPct val="80000"/>
              </a:lnSpc>
            </a:pPr>
            <a:r>
              <a:rPr lang="en-US" dirty="0"/>
              <a:t>Power save</a:t>
            </a:r>
          </a:p>
          <a:p>
            <a:pPr lvl="1">
              <a:lnSpc>
                <a:spcPct val="80000"/>
              </a:lnSpc>
            </a:pPr>
            <a:r>
              <a:rPr lang="en-US" dirty="0"/>
              <a:t>11-14/0562r3 - architecture</a:t>
            </a:r>
          </a:p>
          <a:p>
            <a:pPr lvl="1">
              <a:lnSpc>
                <a:spcPct val="80000"/>
              </a:lnSpc>
            </a:pPr>
            <a:endParaRPr lang="en-US" dirty="0"/>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a:p>
            <a:pPr>
              <a:lnSpc>
                <a:spcPct val="80000"/>
              </a:lnSpc>
            </a:pPr>
            <a:endParaRPr lang="en-US" b="0" dirty="0" smtClean="0"/>
          </a:p>
        </p:txBody>
      </p:sp>
    </p:spTree>
    <p:extLst>
      <p:ext uri="{BB962C8B-B14F-4D97-AF65-F5344CB8AC3E}">
        <p14:creationId xmlns:p14="http://schemas.microsoft.com/office/powerpoint/2010/main" val="2345962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smtClean="0"/>
              <a:t>24 November and </a:t>
            </a:r>
            <a:r>
              <a:rPr lang="en-US" smtClean="0"/>
              <a:t>15 December,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Suggested revision:</a:t>
            </a:r>
          </a:p>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19</a:t>
            </a:fld>
            <a:endParaRPr lang="en-US"/>
          </a:p>
        </p:txBody>
      </p:sp>
    </p:spTree>
    <p:extLst>
      <p:ext uri="{BB962C8B-B14F-4D97-AF65-F5344CB8AC3E}">
        <p14:creationId xmlns:p14="http://schemas.microsoft.com/office/powerpoint/2010/main" val="12195303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6502717"/>
              </p:ext>
            </p:extLst>
          </p:nvPr>
        </p:nvGraphicFramePr>
        <p:xfrm>
          <a:off x="990600" y="2057400"/>
          <a:ext cx="7010400" cy="3108960"/>
        </p:xfrm>
        <a:graphic>
          <a:graphicData uri="http://schemas.openxmlformats.org/drawingml/2006/table">
            <a:tbl>
              <a:tblPr firstRow="1" bandRow="1">
                <a:tableStyleId>{5C22544A-7EE6-4342-B048-85BDC9FD1C3A}</a:tableStyleId>
              </a:tblPr>
              <a:tblGrid>
                <a:gridCol w="1371600"/>
                <a:gridCol w="3810000"/>
                <a:gridCol w="1828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48489</TotalTime>
  <Words>1870</Words>
  <Application>Microsoft Macintosh PowerPoint</Application>
  <PresentationFormat>On-screen Show (4:3)</PresentationFormat>
  <Paragraphs>317</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Tuesday, 4 November 2014 19:30 – 21:30, Republic A Room</vt:lpstr>
      <vt:lpstr>Thursday, 6 November, 2014 08:00 – 10:00, Texas F Room</vt:lpstr>
      <vt:lpstr>Thursday, 6 November, 2014 10:30 – 12:30, Texas F Room</vt:lpstr>
      <vt:lpstr>TGak Timeline</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649</cp:revision>
  <cp:lastPrinted>1998-02-10T13:28:06Z</cp:lastPrinted>
  <dcterms:created xsi:type="dcterms:W3CDTF">2006-12-04T03:46:13Z</dcterms:created>
  <dcterms:modified xsi:type="dcterms:W3CDTF">2014-11-05T05:41:07Z</dcterms:modified>
  <cp:category/>
</cp:coreProperties>
</file>