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30" r:id="rId17"/>
    <p:sldId id="42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53" autoAdjust="0"/>
    <p:restoredTop sz="98109" autoAdjust="0"/>
  </p:normalViewPr>
  <p:slideViewPr>
    <p:cSldViewPr>
      <p:cViewPr varScale="1">
        <p:scale>
          <a:sx n="97" d="100"/>
          <a:sy n="97" d="100"/>
        </p:scale>
        <p:origin x="-112" y="-2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P802.11-14/1320r2</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Approval of the Minutes of the September 802.11ak Meeting in Athens, Greece:</a:t>
            </a:r>
          </a:p>
          <a:p>
            <a:pPr lvl="1">
              <a:lnSpc>
                <a:spcPct val="80000"/>
              </a:lnSpc>
            </a:pPr>
            <a:r>
              <a:rPr lang="en-US" b="1" dirty="0"/>
              <a:t>Moved, </a:t>
            </a:r>
            <a:r>
              <a:rPr lang="en-US" dirty="0"/>
              <a:t>to approve 14/0989r0, “</a:t>
            </a:r>
            <a:r>
              <a:rPr lang="en-GB" dirty="0"/>
              <a:t>802.11ak July 2014 Minutes</a:t>
            </a:r>
            <a:r>
              <a:rPr lang="en-US" dirty="0"/>
              <a:t>”</a:t>
            </a:r>
          </a:p>
          <a:p>
            <a:pPr lvl="2">
              <a:lnSpc>
                <a:spcPct val="80000"/>
              </a:lnSpc>
            </a:pPr>
            <a:r>
              <a:rPr lang="en-US" dirty="0"/>
              <a:t>Yes:    No:    Abstain</a:t>
            </a:r>
            <a:r>
              <a:rPr lang="en-US" dirty="0" smtClean="0"/>
              <a: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 since San Diego</a:t>
            </a:r>
          </a:p>
          <a:p>
            <a:pPr lvl="1">
              <a:lnSpc>
                <a:spcPct val="80000"/>
              </a:lnSpc>
            </a:pPr>
            <a:r>
              <a:rPr lang="en-US" dirty="0"/>
              <a:t>14/1350r0, “11ak </a:t>
            </a:r>
            <a:r>
              <a:rPr lang="en-US" dirty="0" err="1"/>
              <a:t>Telecon</a:t>
            </a:r>
            <a:r>
              <a:rPr lang="en-US" dirty="0"/>
              <a:t> Minutes 20141006”</a:t>
            </a:r>
          </a:p>
          <a:p>
            <a:pPr lvl="2">
              <a:lnSpc>
                <a:spcPct val="80000"/>
              </a:lnSpc>
            </a:pPr>
            <a:r>
              <a:rPr lang="en-US" dirty="0"/>
              <a:t>Yes:    No:    Abstain:</a:t>
            </a:r>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Approval of the Minutes of the November 3</a:t>
            </a:r>
            <a:r>
              <a:rPr lang="en-US" b="0" baseline="30000" dirty="0" smtClean="0"/>
              <a:t>rd</a:t>
            </a:r>
            <a:r>
              <a:rPr lang="en-US" b="0" dirty="0" smtClean="0"/>
              <a:t> ad hoc meeting, 14/</a:t>
            </a:r>
            <a:r>
              <a:rPr lang="en-US" b="0" dirty="0" err="1" smtClean="0"/>
              <a:t>xxxx</a:t>
            </a:r>
            <a:r>
              <a:rPr lang="en-US" b="0" dirty="0" smtClean="0"/>
              <a:t>.</a:t>
            </a:r>
          </a:p>
          <a:p>
            <a:pPr lvl="1">
              <a:lnSpc>
                <a:spcPct val="80000"/>
              </a:lnSpc>
            </a:pPr>
            <a:r>
              <a:rPr lang="en-US" dirty="0" smtClean="0"/>
              <a:t>Mover</a:t>
            </a:r>
            <a:r>
              <a:rPr lang="en-US" dirty="0"/>
              <a:t>:    Seconder:</a:t>
            </a:r>
          </a:p>
          <a:p>
            <a:pPr lvl="2">
              <a:lnSpc>
                <a:spcPct val="80000"/>
              </a:lnSpc>
            </a:pPr>
            <a:r>
              <a:rPr lang="en-US" dirty="0"/>
              <a:t>Yes:    No:    </a:t>
            </a:r>
            <a:r>
              <a:rPr lang="en-US" dirty="0" smtClean="0"/>
              <a:t>Abstain:</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Preparation for joint meeting Thursday morning.</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err="1" smtClean="0"/>
              <a:t>tbd</a:t>
            </a:r>
            <a:r>
              <a:rPr lang="en-US" dirty="0" smtClean="0"/>
              <a:t>,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9671871"/>
              </p:ext>
            </p:extLst>
          </p:nvPr>
        </p:nvGraphicFramePr>
        <p:xfrm>
          <a:off x="1219200" y="2057400"/>
          <a:ext cx="6520180" cy="3108960"/>
        </p:xfrm>
        <a:graphic>
          <a:graphicData uri="http://schemas.openxmlformats.org/drawingml/2006/table">
            <a:tbl>
              <a:tblPr firstRow="1" bandRow="1">
                <a:tableStyleId>{5C22544A-7EE6-4342-B048-85BDC9FD1C3A}</a:tableStyleId>
              </a:tblPr>
              <a:tblGrid>
                <a:gridCol w="1600200"/>
                <a:gridCol w="3048000"/>
                <a:gridCol w="187198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endParaRPr lang="en-US" sz="2400" dirty="0" smtClean="0"/>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47392</TotalTime>
  <Words>1673</Words>
  <Application>Microsoft Macintosh PowerPoint</Application>
  <PresentationFormat>On-screen Show (4:3)</PresentationFormat>
  <Paragraphs>283</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Thursday, 6 November, 2014 08:00 – 10:00, Texas F Room</vt:lpstr>
      <vt:lpstr>Thursday, 6 November, 2014 10:30 – 12:30, Texas F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640</cp:revision>
  <cp:lastPrinted>1998-02-10T13:28:06Z</cp:lastPrinted>
  <dcterms:created xsi:type="dcterms:W3CDTF">2006-12-04T03:46:13Z</dcterms:created>
  <dcterms:modified xsi:type="dcterms:W3CDTF">2014-11-03T05:55:40Z</dcterms:modified>
  <cp:category/>
</cp:coreProperties>
</file>