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5" r:id="rId4"/>
    <p:sldId id="456" r:id="rId5"/>
    <p:sldId id="431" r:id="rId6"/>
    <p:sldId id="432" r:id="rId7"/>
    <p:sldId id="453" r:id="rId8"/>
    <p:sldId id="454" r:id="rId9"/>
    <p:sldId id="434" r:id="rId10"/>
    <p:sldId id="436" r:id="rId11"/>
    <p:sldId id="457"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52" r:id="rId25"/>
    <p:sldId id="451" r:id="rId26"/>
    <p:sldId id="458" r:id="rId27"/>
    <p:sldId id="459" r:id="rId28"/>
    <p:sldId id="460" r:id="rId29"/>
    <p:sldId id="46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0" autoAdjust="0"/>
    <p:restoredTop sz="94671" autoAdjust="0"/>
  </p:normalViewPr>
  <p:slideViewPr>
    <p:cSldViewPr>
      <p:cViewPr>
        <p:scale>
          <a:sx n="100" d="100"/>
          <a:sy n="100" d="100"/>
        </p:scale>
        <p:origin x="-1540"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1372-03-00ah-tgah-lb205-comments-on-d3-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2014-11-06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86"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 CID resolutions for 24.3.8 (11-14/1465r0, Eugene</a:t>
            </a:r>
            <a:r>
              <a:rPr lang="en-US" altLang="ko-KR" dirty="0" smtClean="0">
                <a:solidFill>
                  <a:schemeClr val="bg2"/>
                </a:solidFill>
              </a:rPr>
              <a:t>)</a:t>
            </a:r>
          </a:p>
          <a:p>
            <a:pPr lvl="1"/>
            <a:endParaRPr lang="en-US" altLang="ko-KR" dirty="0">
              <a:solidFill>
                <a:schemeClr val="bg2"/>
              </a:solidFill>
            </a:endParaRPr>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a:t>
            </a:r>
            <a:r>
              <a:rPr lang="en-US" altLang="ko-KR" dirty="0" smtClean="0"/>
              <a:t>PM2</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Link Margin Comments on LB </a:t>
            </a:r>
            <a:r>
              <a:rPr lang="en-US" altLang="ko-KR" dirty="0" smtClean="0">
                <a:solidFill>
                  <a:schemeClr val="bg2"/>
                </a:solidFill>
              </a:rPr>
              <a:t>203 (11-14/1508r0, Edward)</a:t>
            </a:r>
            <a:r>
              <a:rPr lang="en-US" altLang="ko-KR" dirty="0" smtClean="0"/>
              <a:t> </a:t>
            </a:r>
          </a:p>
          <a:p>
            <a:pPr lvl="1"/>
            <a:r>
              <a:rPr lang="en-US" altLang="ko-KR" dirty="0" smtClean="0">
                <a:solidFill>
                  <a:schemeClr val="bg2"/>
                </a:solidFill>
              </a:rPr>
              <a:t>LB205-MAC-Resolution-Miscellaneous_part_2 (11-14/1516r0, Alfred) </a:t>
            </a:r>
          </a:p>
          <a:p>
            <a:pPr lvl="1"/>
            <a:r>
              <a:rPr lang="en-US" altLang="ko-KR" dirty="0" smtClean="0">
                <a:solidFill>
                  <a:schemeClr val="bg2"/>
                </a:solidFill>
              </a:rPr>
              <a:t>LB205-MAC-Resolution-9.12_9.13 (11-14/1470r0, Alfred) </a:t>
            </a:r>
          </a:p>
          <a:p>
            <a:pPr lvl="1"/>
            <a:r>
              <a:rPr lang="en-US" altLang="ko-KR" dirty="0" smtClean="0">
                <a:solidFill>
                  <a:schemeClr val="bg2"/>
                </a:solidFill>
              </a:rPr>
              <a:t>LB205-MAC-Resolution-9.3.2.3_9.3.2.6_9.3.2.9_9.3.2.10_9.3.2.15_9.3.7_9.42h.5.2 </a:t>
            </a:r>
            <a:r>
              <a:rPr lang="en-US" altLang="ko-KR" dirty="0">
                <a:solidFill>
                  <a:schemeClr val="bg2"/>
                </a:solidFill>
              </a:rPr>
              <a:t>(</a:t>
            </a:r>
            <a:r>
              <a:rPr lang="en-US" altLang="ko-KR" dirty="0" smtClean="0">
                <a:solidFill>
                  <a:schemeClr val="bg2"/>
                </a:solidFill>
              </a:rPr>
              <a:t>11-14/1468r2, </a:t>
            </a:r>
            <a:r>
              <a:rPr lang="en-US" altLang="ko-KR" dirty="0">
                <a:solidFill>
                  <a:schemeClr val="bg2"/>
                </a:solidFill>
              </a:rPr>
              <a:t>Alfred)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735345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lb205-november-2014-motion1 (11-14/1526r0, Yongho)</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8PM </a:t>
            </a:r>
            <a:r>
              <a:rPr lang="en-US" altLang="ko-KR" dirty="0"/>
              <a:t>ET for 2 </a:t>
            </a:r>
            <a:r>
              <a:rPr lang="en-US" altLang="ko-KR" dirty="0" smtClean="0"/>
              <a:t>hour</a:t>
            </a:r>
          </a:p>
          <a:p>
            <a:pPr marL="609600" indent="-609600"/>
            <a:r>
              <a:rPr lang="en-US" altLang="ko-KR" strike="sngStrike" dirty="0"/>
              <a:t>November </a:t>
            </a:r>
            <a:r>
              <a:rPr lang="en-US" altLang="ko-KR" strike="sngStrike" dirty="0" smtClean="0"/>
              <a:t>25, </a:t>
            </a:r>
            <a:r>
              <a:rPr lang="en-US" altLang="ko-KR" strike="sngStrike"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dirty="0"/>
              <a:t>December </a:t>
            </a:r>
            <a:r>
              <a:rPr lang="en-US" altLang="ko-KR" dirty="0" smtClean="0"/>
              <a:t>30, </a:t>
            </a:r>
            <a:r>
              <a:rPr lang="en-US" altLang="ko-KR" dirty="0"/>
              <a:t>8PM ET for 2 hour</a:t>
            </a:r>
          </a:p>
          <a:p>
            <a:pPr marL="609600" indent="-609600"/>
            <a:r>
              <a:rPr lang="en-US" altLang="ko-KR" dirty="0" smtClean="0"/>
              <a:t>January 6</a:t>
            </a:r>
            <a:r>
              <a:rPr lang="en-US" altLang="ko-KR" dirty="0"/>
              <a:t>, 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(11-14/1314r0) </a:t>
            </a:r>
            <a:r>
              <a:rPr lang="en-GB" altLang="ko-KR" dirty="0"/>
              <a:t>and conf call minutes </a:t>
            </a:r>
            <a:r>
              <a:rPr lang="en-GB" altLang="ko-KR" dirty="0" smtClean="0"/>
              <a:t>(11-14/1410r0)</a:t>
            </a:r>
            <a:endParaRPr lang="ko-KR" altLang="ko-KR" dirty="0"/>
          </a:p>
          <a:p>
            <a:pPr lvl="1"/>
            <a:r>
              <a:rPr lang="en-US" altLang="ko-KR" dirty="0" smtClean="0"/>
              <a:t>Move: Eugene </a:t>
            </a:r>
            <a:r>
              <a:rPr lang="en-US" altLang="ko-KR" dirty="0" err="1" smtClean="0"/>
              <a:t>Baik</a:t>
            </a:r>
            <a:r>
              <a:rPr lang="en-US" altLang="ko-KR" dirty="0"/>
              <a:t>	Second: Jim Lansford </a:t>
            </a:r>
            <a:endParaRPr lang="en-US" altLang="ko-KR" dirty="0" smtClean="0"/>
          </a:p>
          <a:p>
            <a:pPr lvl="1"/>
            <a:r>
              <a:rPr lang="en-US" altLang="ko-KR" dirty="0" smtClean="0"/>
              <a:t>Discussions: None</a:t>
            </a:r>
            <a:endParaRPr lang="ko-KR" altLang="ko-KR" dirty="0"/>
          </a:p>
          <a:p>
            <a:pPr lvl="1"/>
            <a:r>
              <a:rPr lang="en-US" altLang="ko-KR" dirty="0" smtClean="0"/>
              <a:t>Motion : Passed </a:t>
            </a:r>
            <a:r>
              <a:rPr lang="en-US" altLang="ko-KR" dirty="0"/>
              <a:t>by unanimously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11-14/1526r0 </a:t>
            </a:r>
            <a:r>
              <a:rPr lang="en-US" altLang="ko-KR" dirty="0"/>
              <a:t>with the following </a:t>
            </a:r>
            <a:r>
              <a:rPr lang="en-US" altLang="ko-KR" dirty="0" smtClean="0"/>
              <a:t>tabs:</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5074, 5099, 5100, 5101, 5198, 5266, 5267, 5268, 5270, 5299, 5308, 5399, 5403, 5404, 5405, 5445, 5446, </a:t>
            </a:r>
            <a:r>
              <a:rPr lang="en-GB" altLang="ko-KR" dirty="0" smtClean="0"/>
              <a:t>5474 as shown in 11-14/1471r0?</a:t>
            </a:r>
          </a:p>
          <a:p>
            <a:pPr lvl="1"/>
            <a:r>
              <a:rPr lang="en-GB" altLang="ko-KR" dirty="0" smtClean="0"/>
              <a:t> </a:t>
            </a:r>
            <a:r>
              <a:rPr lang="en-US" altLang="ko-KR" dirty="0" smtClean="0"/>
              <a:t>Passed by unanimously </a:t>
            </a:r>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5145, 5149, 5150, 5154, 5158, 5499, </a:t>
            </a:r>
            <a:r>
              <a:rPr lang="en-GB" altLang="ko-KR" dirty="0" smtClean="0"/>
              <a:t>5500, 5136</a:t>
            </a:r>
            <a:r>
              <a:rPr lang="en-GB" altLang="ko-KR" dirty="0"/>
              <a:t>, 5137, 5353, </a:t>
            </a:r>
            <a:r>
              <a:rPr lang="en-GB" altLang="ko-KR" dirty="0" smtClean="0"/>
              <a:t>5421, 5503</a:t>
            </a:r>
            <a:r>
              <a:rPr lang="en-GB" altLang="ko-KR" dirty="0"/>
              <a:t>, 5504, 5505, 5506, </a:t>
            </a:r>
            <a:r>
              <a:rPr lang="en-GB" altLang="ko-KR" dirty="0" smtClean="0"/>
              <a:t>5143</a:t>
            </a:r>
            <a:r>
              <a:rPr lang="en-GB" altLang="ko-KR" dirty="0"/>
              <a:t>, 5422, 5493, 5494, 5495, 5496, 5497, </a:t>
            </a:r>
            <a:r>
              <a:rPr lang="en-GB" altLang="ko-KR" dirty="0" smtClean="0"/>
              <a:t>5498 as shown in 11-14/1465r1?</a:t>
            </a:r>
          </a:p>
          <a:p>
            <a:pPr lvl="1"/>
            <a:r>
              <a:rPr lang="en-GB" altLang="ko-KR" dirty="0"/>
              <a:t> </a:t>
            </a:r>
            <a:r>
              <a:rPr lang="en-US" altLang="ko-KR" dirty="0"/>
              <a:t>Passed by unanimously </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96680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5007, 5012, 5032, 5033, 5048, 5049, 5062, 5063, 5080, 5081, 5082, 5278, 5094, 5252, 5294, 5301, </a:t>
            </a:r>
            <a:r>
              <a:rPr lang="en-GB" altLang="ko-KR" dirty="0" smtClean="0"/>
              <a:t>5339</a:t>
            </a:r>
            <a:r>
              <a:rPr lang="en-US" altLang="ko-KR" dirty="0"/>
              <a:t> </a:t>
            </a:r>
            <a:r>
              <a:rPr lang="en-GB" altLang="ko-KR" dirty="0" smtClean="0"/>
              <a:t>as shown in 11-14/1516r0?</a:t>
            </a:r>
          </a:p>
          <a:p>
            <a:pPr lvl="1"/>
            <a:r>
              <a:rPr lang="en-GB" altLang="ko-KR" dirty="0"/>
              <a:t> </a:t>
            </a:r>
            <a:r>
              <a:rPr lang="en-US" altLang="ko-KR" dirty="0"/>
              <a:t>Passed by unanimously </a:t>
            </a:r>
            <a:r>
              <a:rPr lang="en-GB" altLang="ko-KR" dirty="0" smtClean="0"/>
              <a:t> </a:t>
            </a:r>
            <a:r>
              <a:rPr lang="en-US" altLang="ko-KR" dirty="0" smtClean="0"/>
              <a:t> </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6188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5224, 5295, </a:t>
            </a:r>
            <a:r>
              <a:rPr lang="en-GB" altLang="ko-KR" dirty="0" smtClean="0"/>
              <a:t>5296</a:t>
            </a:r>
            <a:r>
              <a:rPr lang="en-US" altLang="ko-KR" dirty="0"/>
              <a:t> </a:t>
            </a:r>
            <a:r>
              <a:rPr lang="en-GB" altLang="ko-KR" dirty="0" smtClean="0"/>
              <a:t>as shown in 11-14/1470r0?</a:t>
            </a:r>
          </a:p>
          <a:p>
            <a:pPr lvl="1"/>
            <a:r>
              <a:rPr lang="en-GB" altLang="ko-KR" dirty="0"/>
              <a:t> </a:t>
            </a:r>
            <a:r>
              <a:rPr lang="en-US" altLang="ko-KR" dirty="0"/>
              <a:t>Passed by unanimously</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771931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5219</a:t>
            </a:r>
            <a:r>
              <a:rPr lang="en-US" altLang="ko-KR" dirty="0" smtClean="0"/>
              <a:t> </a:t>
            </a:r>
            <a:r>
              <a:rPr lang="en-GB" altLang="ko-KR" dirty="0" smtClean="0"/>
              <a:t>as shown in 11-14/1468r2?</a:t>
            </a:r>
          </a:p>
          <a:p>
            <a:pPr lvl="1"/>
            <a:r>
              <a:rPr lang="en-GB" altLang="ko-KR" dirty="0"/>
              <a:t> </a:t>
            </a:r>
            <a:r>
              <a:rPr lang="en-US" altLang="ko-KR" dirty="0"/>
              <a:t>Passed by unanimously</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379416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2014</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LB205 comment resolution spreadsheet </a:t>
            </a:r>
          </a:p>
          <a:p>
            <a:pPr lvl="1"/>
            <a:r>
              <a:rPr lang="en-US" dirty="0" smtClean="0">
                <a:hlinkClick r:id="rId2"/>
              </a:rPr>
              <a:t>https://mentor.ieee.org/802.11/dcn/14/11-14-1372-03-00ah-tgah-lb205-comments-on-d3-0.xlsx</a:t>
            </a:r>
            <a:endParaRPr lang="en-US" dirty="0" smtClean="0"/>
          </a:p>
          <a:p>
            <a:pPr lvl="1"/>
            <a:endParaRPr lang="en-US" dirty="0" smtClean="0"/>
          </a:p>
          <a:p>
            <a:r>
              <a:rPr lang="en-US" dirty="0" smtClean="0"/>
              <a:t>Total 506 comments</a:t>
            </a:r>
          </a:p>
          <a:p>
            <a:pPr lvl="1"/>
            <a:r>
              <a:rPr lang="en-US" dirty="0" smtClean="0"/>
              <a:t>PHY: 61 comments</a:t>
            </a:r>
          </a:p>
          <a:p>
            <a:pPr lvl="1"/>
            <a:r>
              <a:rPr lang="en-US" dirty="0" smtClean="0"/>
              <a:t>MAC: 445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62961" y="6475413"/>
            <a:ext cx="1880964"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graphicFrame>
        <p:nvGraphicFramePr>
          <p:cNvPr id="5" name="표 4"/>
          <p:cNvGraphicFramePr>
            <a:graphicFrameLocks noGrp="1"/>
          </p:cNvGraphicFramePr>
          <p:nvPr>
            <p:extLst>
              <p:ext uri="{D42A27DB-BD31-4B8C-83A1-F6EECF244321}">
                <p14:modId xmlns:p14="http://schemas.microsoft.com/office/powerpoint/2010/main" val="3866115660"/>
              </p:ext>
            </p:extLst>
          </p:nvPr>
        </p:nvGraphicFramePr>
        <p:xfrm>
          <a:off x="5029200" y="1981200"/>
          <a:ext cx="3436089" cy="4184974"/>
        </p:xfrm>
        <a:graphic>
          <a:graphicData uri="http://schemas.openxmlformats.org/drawingml/2006/table">
            <a:tbl>
              <a:tblPr/>
              <a:tblGrid>
                <a:gridCol w="616689"/>
                <a:gridCol w="1524000"/>
                <a:gridCol w="1295400"/>
              </a:tblGrid>
              <a:tr h="191386">
                <a:tc>
                  <a:txBody>
                    <a:bodyPr/>
                    <a:lstStyle/>
                    <a:p>
                      <a:pPr marL="0" marR="0" algn="ctr">
                        <a:spcBef>
                          <a:spcPts val="0"/>
                        </a:spcBef>
                        <a:spcAft>
                          <a:spcPts val="0"/>
                        </a:spcAft>
                      </a:pPr>
                      <a:r>
                        <a:rPr lang="en-US" sz="1200" dirty="0">
                          <a:effectLst/>
                          <a:latin typeface="맑은 고딕"/>
                        </a:rPr>
                        <a:t>　</a:t>
                      </a:r>
                      <a:r>
                        <a:rPr lang="en-US" sz="1200" dirty="0">
                          <a:effectLst/>
                          <a:latin typeface="verdana,sans-serif"/>
                        </a:rPr>
                        <a:t>LB205</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Assignee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Number of CIDs</a:t>
                      </a:r>
                      <a:endParaRPr 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1386">
                <a:tc rowSpan="16">
                  <a:txBody>
                    <a:bodyPr/>
                    <a:lstStyle/>
                    <a:p>
                      <a:pPr marL="0" marR="0" algn="ctr">
                        <a:spcBef>
                          <a:spcPts val="0"/>
                        </a:spcBef>
                        <a:spcAft>
                          <a:spcPts val="0"/>
                        </a:spcAft>
                      </a:pPr>
                      <a:r>
                        <a:rPr lang="en-US" sz="1200" dirty="0">
                          <a:effectLst/>
                          <a:latin typeface="verdana,sans-serif"/>
                        </a:rPr>
                        <a:t>MAC</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Alfred </a:t>
                      </a:r>
                      <a:r>
                        <a:rPr lang="en-US" sz="1200" dirty="0" err="1">
                          <a:effectLst/>
                          <a:latin typeface="verdana,sans-serif"/>
                        </a:rPr>
                        <a:t>Asterjadhi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135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Liwen</a:t>
                      </a:r>
                      <a:r>
                        <a:rPr lang="en-US" sz="1200" dirty="0">
                          <a:effectLst/>
                          <a:latin typeface="verdana,sans-serif"/>
                        </a:rPr>
                        <a:t> Chu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61</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Yongho </a:t>
                      </a:r>
                      <a:r>
                        <a:rPr lang="en-US" sz="1200" dirty="0" err="1">
                          <a:effectLst/>
                          <a:latin typeface="verdana,sans-serif"/>
                        </a:rPr>
                        <a:t>Seok</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50</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Matthew Fischer</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45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Zander Lei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37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Jason Lee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Sayantan</a:t>
                      </a:r>
                      <a:r>
                        <a:rPr lang="en-US" sz="1200" dirty="0">
                          <a:effectLst/>
                          <a:latin typeface="verdana,sans-serif"/>
                        </a:rPr>
                        <a:t> Choudhury</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James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Shoukang</a:t>
                      </a:r>
                      <a:r>
                        <a:rPr lang="en-US" sz="1200" dirty="0">
                          <a:effectLst/>
                          <a:latin typeface="verdana,sans-serif"/>
                        </a:rPr>
                        <a:t> Zheng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Kaiying</a:t>
                      </a:r>
                      <a:r>
                        <a:rPr lang="en-US" sz="1200" dirty="0">
                          <a:effectLst/>
                          <a:latin typeface="verdana,sans-serif"/>
                        </a:rPr>
                        <a:t> </a:t>
                      </a:r>
                      <a:r>
                        <a:rPr lang="en-US" sz="1200" dirty="0" err="1">
                          <a:effectLst/>
                          <a:latin typeface="verdana,sans-serif"/>
                        </a:rPr>
                        <a:t>Lv</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Yuan Zhou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9</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Chao-Chun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7</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Betty Zhao</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Jianhan</a:t>
                      </a:r>
                      <a:r>
                        <a:rPr lang="en-US" sz="1200" dirty="0">
                          <a:effectLst/>
                          <a:latin typeface="verdana,sans-serif"/>
                        </a:rPr>
                        <a:t> Liu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Po-Kai Huang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Unassigned CIDs</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91386">
                <a:tc rowSpan="3">
                  <a:txBody>
                    <a:bodyPr/>
                    <a:lstStyle/>
                    <a:p>
                      <a:pPr marL="0" marR="0" algn="ctr">
                        <a:spcBef>
                          <a:spcPts val="0"/>
                        </a:spcBef>
                        <a:spcAft>
                          <a:spcPts val="0"/>
                        </a:spcAft>
                      </a:pPr>
                      <a:r>
                        <a:rPr lang="en-US" sz="1200">
                          <a:effectLst/>
                          <a:latin typeface="verdana,sans-serif"/>
                        </a:rPr>
                        <a:t>PHY</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a:effectLst/>
                          <a:latin typeface="verdana,sans-serif"/>
                        </a:rPr>
                        <a:t>Eugene Baik</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42</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Mingguang Xu</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20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Unassigned CIDs</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95693">
                <a:tc gridSpan="2">
                  <a:txBody>
                    <a:bodyPr/>
                    <a:lstStyle/>
                    <a:p>
                      <a:pPr marL="0" marR="0" algn="ctr">
                        <a:spcBef>
                          <a:spcPts val="0"/>
                        </a:spcBef>
                        <a:spcAft>
                          <a:spcPts val="0"/>
                        </a:spcAft>
                      </a:pPr>
                      <a:r>
                        <a:rPr lang="en-US" sz="1200">
                          <a:effectLst/>
                          <a:latin typeface="verdana,sans-serif"/>
                        </a:rPr>
                        <a:t>Total</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latinLnBrk="1"/>
                      <a:endParaRPr lang="ko-KR" altLang="en-US"/>
                    </a:p>
                  </a:txBody>
                  <a:tcPr/>
                </a:tc>
                <a:tc>
                  <a:txBody>
                    <a:bodyPr/>
                    <a:lstStyle/>
                    <a:p>
                      <a:pPr marL="0" marR="0" algn="ctr" rtl="0" fontAlgn="t">
                        <a:spcBef>
                          <a:spcPts val="0"/>
                        </a:spcBef>
                        <a:spcAft>
                          <a:spcPts val="0"/>
                        </a:spcAft>
                      </a:pPr>
                      <a:r>
                        <a:rPr lang="en-US" altLang="ko-KR" sz="1200" dirty="0">
                          <a:effectLst/>
                          <a:latin typeface="verdana,sans-serif"/>
                        </a:rPr>
                        <a:t>506</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Rectangle 1"/>
          <p:cNvSpPr>
            <a:spLocks noChangeArrowheads="1"/>
          </p:cNvSpPr>
          <p:nvPr/>
        </p:nvSpPr>
        <p:spPr bwMode="auto">
          <a:xfrm>
            <a:off x="4032250" y="1981200"/>
            <a:ext cx="528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935" rIns="0" bIns="-7935"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t/>
            </a:r>
            <a:b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b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064978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strike="sngStrike" dirty="0" smtClean="0">
                <a:solidFill>
                  <a:schemeClr val="bg2"/>
                </a:solidFill>
              </a:rPr>
              <a:t>No PHY Ad-hoc (Room #1)</a:t>
            </a:r>
            <a:endParaRPr lang="en-US" dirty="0" smtClean="0"/>
          </a:p>
          <a:p>
            <a:pPr lvl="1"/>
            <a:r>
              <a:rPr lang="en-US" dirty="0" smtClean="0"/>
              <a:t>MAC Ad-hoc (Republic B)</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LB205-MAC-Resolution-8.2.5 </a:t>
            </a:r>
            <a:r>
              <a:rPr lang="en-US" altLang="ko-KR" dirty="0" smtClean="0">
                <a:solidFill>
                  <a:schemeClr val="bg2"/>
                </a:solidFill>
              </a:rPr>
              <a:t>(11-14/1466r0, Alfred)</a:t>
            </a:r>
          </a:p>
          <a:p>
            <a:pPr lvl="1"/>
            <a:r>
              <a:rPr lang="en-US" altLang="ko-KR" dirty="0">
                <a:solidFill>
                  <a:schemeClr val="bg2"/>
                </a:solidFill>
              </a:rPr>
              <a:t>LB205-MAC-Resolution-8.9.1.3_8.9.1.4_8.9.1.8 (11-14/1467r0, Alfred)</a:t>
            </a:r>
          </a:p>
          <a:p>
            <a:pPr lvl="1"/>
            <a:r>
              <a:rPr lang="en-US" altLang="ko-KR" dirty="0">
                <a:solidFill>
                  <a:schemeClr val="bg2"/>
                </a:solidFill>
              </a:rPr>
              <a:t>LB205-MAC-Resolution 9.3.2.3_9.3.2.6_9.3.2.9_9.3.2.10_9.3.2.15_9.3.7_9.42h.5.2 (11-14/1468r0, Alfred)</a:t>
            </a:r>
          </a:p>
          <a:p>
            <a:pPr lvl="1"/>
            <a:r>
              <a:rPr lang="en-US" altLang="ko-KR" dirty="0">
                <a:solidFill>
                  <a:schemeClr val="bg2"/>
                </a:solidFill>
              </a:rPr>
              <a:t>LB205-MAC-Resolution-9.3.2.4a (11-14/1469r0, Alfred)</a:t>
            </a:r>
          </a:p>
          <a:p>
            <a:pPr lvl="1"/>
            <a:r>
              <a:rPr lang="en-US" altLang="ko-KR" dirty="0" smtClean="0">
                <a:solidFill>
                  <a:schemeClr val="bg2"/>
                </a:solidFill>
              </a:rPr>
              <a:t>LB205-MAC-Resolution-Miscellaneous_part </a:t>
            </a:r>
            <a:r>
              <a:rPr lang="en-US" altLang="ko-KR" dirty="0">
                <a:solidFill>
                  <a:schemeClr val="bg2"/>
                </a:solidFill>
              </a:rPr>
              <a:t>1 </a:t>
            </a:r>
            <a:r>
              <a:rPr lang="en-US" altLang="ko-KR" dirty="0" smtClean="0">
                <a:solidFill>
                  <a:schemeClr val="bg2"/>
                </a:solidFill>
              </a:rPr>
              <a:t>(11-14/1471r0</a:t>
            </a:r>
            <a:r>
              <a:rPr lang="en-US" altLang="ko-KR" dirty="0">
                <a:solidFill>
                  <a:schemeClr val="bg2"/>
                </a:solidFill>
              </a:rPr>
              <a:t>, </a:t>
            </a:r>
            <a:r>
              <a:rPr lang="en-US" altLang="ko-KR" dirty="0" smtClean="0">
                <a:solidFill>
                  <a:schemeClr val="bg2"/>
                </a:solidFill>
              </a:rPr>
              <a:t>Alfred</a:t>
            </a:r>
            <a:r>
              <a:rPr lang="en-US" altLang="ko-KR" dirty="0">
                <a:solidFill>
                  <a:schemeClr val="bg2"/>
                </a:solidFill>
              </a:rPr>
              <a:t>)</a:t>
            </a:r>
            <a:r>
              <a:rPr lang="en-US" altLang="ko-KR" dirty="0"/>
              <a:t> </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solidFill>
                  <a:schemeClr val="bg2"/>
                </a:solidFill>
              </a:rPr>
              <a:t>Canceled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solidFill>
                  <a:schemeClr val="bg2"/>
                </a:solidFill>
              </a:rPr>
              <a:t>No submission discussed during conference calls</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10098</TotalTime>
  <Words>1405</Words>
  <Application>Microsoft Office PowerPoint</Application>
  <PresentationFormat>화면 슬라이드 쇼(4:3)</PresentationFormat>
  <Paragraphs>401</Paragraphs>
  <Slides>29</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November 2014</vt:lpstr>
      <vt:lpstr>IEEE 802.11ah Agenda</vt:lpstr>
      <vt:lpstr>Submissions (Monday PM1)</vt:lpstr>
      <vt:lpstr>Submissions (Monday PM1)</vt:lpstr>
      <vt:lpstr>Submissions (Tuesday AM1)</vt:lpstr>
      <vt:lpstr>Submissions (Tuesday AM2)</vt:lpstr>
      <vt:lpstr>Submissions (Tuesday PM2)</vt:lpstr>
      <vt:lpstr>Submissions (Tuesday EVE)</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4</vt:lpstr>
      <vt:lpstr>Pre-motion 1</vt:lpstr>
      <vt:lpstr>Pre-motion 2</vt:lpstr>
      <vt:lpstr>Pre-motion 3</vt:lpstr>
      <vt:lpstr>Pre-motion 4</vt:lpstr>
      <vt:lpstr>Pre-motion 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926</cp:revision>
  <cp:lastPrinted>1998-02-10T13:28:06Z</cp:lastPrinted>
  <dcterms:created xsi:type="dcterms:W3CDTF">2009-11-09T00:32:22Z</dcterms:created>
  <dcterms:modified xsi:type="dcterms:W3CDTF">2014-11-06T10:14:03Z</dcterms:modified>
</cp:coreProperties>
</file>