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429" r:id="rId3"/>
    <p:sldId id="455" r:id="rId4"/>
    <p:sldId id="456" r:id="rId5"/>
    <p:sldId id="431" r:id="rId6"/>
    <p:sldId id="432" r:id="rId7"/>
    <p:sldId id="453" r:id="rId8"/>
    <p:sldId id="454" r:id="rId9"/>
    <p:sldId id="434" r:id="rId10"/>
    <p:sldId id="436" r:id="rId11"/>
    <p:sldId id="437" r:id="rId12"/>
    <p:sldId id="438" r:id="rId13"/>
    <p:sldId id="439" r:id="rId14"/>
    <p:sldId id="440" r:id="rId15"/>
    <p:sldId id="441" r:id="rId16"/>
    <p:sldId id="442" r:id="rId17"/>
    <p:sldId id="443" r:id="rId18"/>
    <p:sldId id="444" r:id="rId19"/>
    <p:sldId id="445" r:id="rId20"/>
    <p:sldId id="446" r:id="rId21"/>
    <p:sldId id="447" r:id="rId22"/>
    <p:sldId id="448" r:id="rId23"/>
    <p:sldId id="449" r:id="rId24"/>
    <p:sldId id="452" r:id="rId25"/>
    <p:sldId id="451"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0" autoAdjust="0"/>
    <p:restoredTop sz="94671" autoAdjust="0"/>
  </p:normalViewPr>
  <p:slideViewPr>
    <p:cSldViewPr>
      <p:cViewPr>
        <p:scale>
          <a:sx n="100" d="100"/>
          <a:sy n="100" d="100"/>
        </p:scale>
        <p:origin x="-1540"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802.11-14/1317r2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4/11-14-1372-03-00ah-tgah-lb205-comments-on-d3-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41128" cy="276999"/>
          </a:xfrm>
          <a:noFill/>
        </p:spPr>
        <p:txBody>
          <a:bodyPr/>
          <a:lstStyle/>
          <a:p>
            <a:r>
              <a:rPr lang="en-US" altLang="ko-KR" dirty="0" smtClean="0"/>
              <a:t>November </a:t>
            </a:r>
            <a:r>
              <a:rPr lang="en-US" dirty="0" smtClean="0"/>
              <a:t>2014</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2014-11-04</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1939"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t>LB205 CID resolutions for 24.3.8 (11-14/1465r0, Eugene</a:t>
            </a:r>
            <a:r>
              <a:rPr lang="en-US" altLang="ko-KR" dirty="0" smtClean="0"/>
              <a:t>)</a:t>
            </a:r>
          </a:p>
          <a:p>
            <a:pPr lvl="1"/>
            <a:endParaRPr lang="en-US" altLang="ko-KR" dirty="0">
              <a:solidFill>
                <a:schemeClr val="bg2"/>
              </a:solidFill>
            </a:endParaRPr>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July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November 18, 8PM </a:t>
            </a:r>
            <a:r>
              <a:rPr lang="en-US" altLang="ko-KR" dirty="0"/>
              <a:t>ET for 2 </a:t>
            </a:r>
            <a:r>
              <a:rPr lang="en-US" altLang="ko-KR" dirty="0" smtClean="0"/>
              <a:t>hour</a:t>
            </a:r>
          </a:p>
          <a:p>
            <a:pPr marL="609600" indent="-609600"/>
            <a:r>
              <a:rPr lang="en-US" altLang="ko-KR" dirty="0"/>
              <a:t>November </a:t>
            </a:r>
            <a:r>
              <a:rPr lang="en-US" altLang="ko-KR" dirty="0" smtClean="0"/>
              <a:t>25, </a:t>
            </a:r>
            <a:r>
              <a:rPr lang="en-US" altLang="ko-KR" dirty="0"/>
              <a:t>8PM ET for 2 hour</a:t>
            </a:r>
          </a:p>
          <a:p>
            <a:pPr marL="609600" indent="-609600"/>
            <a:r>
              <a:rPr lang="en-US" altLang="ko-KR" dirty="0" smtClean="0"/>
              <a:t>December 2</a:t>
            </a:r>
            <a:r>
              <a:rPr lang="en-US" altLang="ko-KR" dirty="0"/>
              <a:t>, 8PM ET for 2 </a:t>
            </a:r>
            <a:r>
              <a:rPr lang="en-US" altLang="ko-KR" dirty="0" smtClean="0"/>
              <a:t>hour</a:t>
            </a:r>
          </a:p>
          <a:p>
            <a:pPr marL="609600" indent="-609600"/>
            <a:r>
              <a:rPr lang="en-US" altLang="ko-KR" dirty="0"/>
              <a:t>December </a:t>
            </a:r>
            <a:r>
              <a:rPr lang="en-US" altLang="ko-KR" dirty="0" smtClean="0"/>
              <a:t>9, </a:t>
            </a:r>
            <a:r>
              <a:rPr lang="en-US" altLang="ko-KR" dirty="0"/>
              <a:t>8PM ET for 2 </a:t>
            </a:r>
            <a:r>
              <a:rPr lang="en-US" altLang="ko-KR" dirty="0" smtClean="0"/>
              <a:t>hour</a:t>
            </a:r>
          </a:p>
          <a:p>
            <a:pPr marL="609600" indent="-609600"/>
            <a:r>
              <a:rPr lang="en-US" altLang="ko-KR" dirty="0"/>
              <a:t>December </a:t>
            </a:r>
            <a:r>
              <a:rPr lang="en-US" altLang="ko-KR" dirty="0" smtClean="0"/>
              <a:t>16, </a:t>
            </a:r>
            <a:r>
              <a:rPr lang="en-US" altLang="ko-KR" dirty="0"/>
              <a:t>8PM ET for 2 </a:t>
            </a:r>
            <a:r>
              <a:rPr lang="en-US" altLang="ko-KR" dirty="0" smtClean="0"/>
              <a:t>hour</a:t>
            </a:r>
          </a:p>
          <a:p>
            <a:pPr marL="609600" indent="-609600"/>
            <a:r>
              <a:rPr lang="en-US" altLang="ko-KR" dirty="0"/>
              <a:t>December </a:t>
            </a:r>
            <a:r>
              <a:rPr lang="en-US" altLang="ko-KR" dirty="0" smtClean="0"/>
              <a:t>23, </a:t>
            </a:r>
            <a:r>
              <a:rPr lang="en-US" altLang="ko-KR" dirty="0"/>
              <a:t>8PM ET for 2 </a:t>
            </a:r>
            <a:r>
              <a:rPr lang="en-US" altLang="ko-KR" dirty="0" smtClean="0"/>
              <a:t>hour</a:t>
            </a:r>
          </a:p>
          <a:p>
            <a:pPr marL="609600" indent="-609600"/>
            <a:r>
              <a:rPr lang="en-US" altLang="ko-KR" dirty="0"/>
              <a:t>December </a:t>
            </a:r>
            <a:r>
              <a:rPr lang="en-US" altLang="ko-KR" dirty="0" smtClean="0"/>
              <a:t>30, </a:t>
            </a:r>
            <a:r>
              <a:rPr lang="en-US" altLang="ko-KR" dirty="0"/>
              <a:t>8PM ET for 2 hour</a:t>
            </a:r>
          </a:p>
          <a:p>
            <a:pPr marL="609600" indent="-609600"/>
            <a:r>
              <a:rPr lang="en-US" altLang="ko-KR" dirty="0" smtClean="0"/>
              <a:t>January 6</a:t>
            </a:r>
            <a:r>
              <a:rPr lang="en-US" altLang="ko-KR" dirty="0"/>
              <a:t>, 8PM ET for 2 </a:t>
            </a:r>
            <a:r>
              <a:rPr lang="en-US" altLang="ko-KR" dirty="0" smtClean="0"/>
              <a:t>hour</a:t>
            </a:r>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September meeting minutes</a:t>
            </a:r>
          </a:p>
          <a:p>
            <a:pPr marL="1009650" lvl="1" indent="-609600"/>
            <a:r>
              <a:rPr lang="en-US" dirty="0" smtClean="0"/>
              <a:t>Conference call minutes</a:t>
            </a:r>
          </a:p>
          <a:p>
            <a:pPr marL="609600" indent="-609600"/>
            <a:r>
              <a:rPr lang="en-US" altLang="ko-KR" dirty="0"/>
              <a:t>Address Letter Ballot </a:t>
            </a:r>
            <a:r>
              <a:rPr lang="en-US" altLang="ko-KR" dirty="0" smtClean="0"/>
              <a:t>comments for Draft 3.0 </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September meeting (11-14/1314r0) </a:t>
            </a:r>
            <a:r>
              <a:rPr lang="en-GB" altLang="ko-KR" dirty="0"/>
              <a:t>and conf call minutes </a:t>
            </a:r>
            <a:r>
              <a:rPr lang="en-GB" altLang="ko-KR" dirty="0" smtClean="0"/>
              <a:t>(11-14/1410r0)</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September 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September 2014 MAC motion x</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9302464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D3.1 </a:t>
            </a:r>
            <a:r>
              <a:rPr lang="en-US" altLang="ko-KR" dirty="0"/>
              <a:t>of the draft based on motions passed in </a:t>
            </a:r>
            <a:r>
              <a:rPr lang="en-US" altLang="ko-KR" dirty="0" err="1"/>
              <a:t>TGah</a:t>
            </a:r>
            <a:r>
              <a:rPr lang="en-US" altLang="ko-KR" dirty="0"/>
              <a:t> at the </a:t>
            </a:r>
            <a:r>
              <a:rPr lang="en-US" altLang="ko-KR" dirty="0" smtClean="0"/>
              <a:t>November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Date Placeholder 3"/>
          <p:cNvSpPr>
            <a:spLocks noGrp="1"/>
          </p:cNvSpPr>
          <p:nvPr>
            <p:ph type="dt" sz="half" idx="10"/>
          </p:nvPr>
        </p:nvSpPr>
        <p:spPr>
          <a:xfrm>
            <a:off x="696913" y="332601"/>
            <a:ext cx="1541128" cy="276999"/>
          </a:xfrm>
        </p:spPr>
        <p:txBody>
          <a:bodyPr/>
          <a:lstStyle/>
          <a:p>
            <a:r>
              <a:rPr lang="en-US" altLang="ko-KR" dirty="0"/>
              <a:t>November 2014</a:t>
            </a:r>
          </a:p>
        </p:txBody>
      </p:sp>
    </p:spTree>
    <p:extLst>
      <p:ext uri="{BB962C8B-B14F-4D97-AF65-F5344CB8AC3E}">
        <p14:creationId xmlns:p14="http://schemas.microsoft.com/office/powerpoint/2010/main" val="10329758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xx</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GB" altLang="ko-KR" dirty="0" smtClean="0"/>
              <a:t> as shown in 11-14/xxxxr0?</a:t>
            </a:r>
          </a:p>
          <a:p>
            <a:pPr lvl="1"/>
            <a:r>
              <a:rPr lang="en-GB" altLang="ko-KR" dirty="0" smtClean="0"/>
              <a:t>Unanimously passed </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596823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and 3.0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a:t>
            </a:r>
            <a:r>
              <a:rPr lang="en-US" altLang="ko-KR" sz="1800" dirty="0"/>
              <a:t>store </a:t>
            </a:r>
            <a:r>
              <a:rPr lang="en-US" altLang="ko-KR" sz="1800" dirty="0" smtClean="0"/>
              <a:t>soon</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1541128" cy="276999"/>
          </a:xfrm>
        </p:spPr>
        <p:txBody>
          <a:bodyPr/>
          <a:lstStyle/>
          <a:p>
            <a:r>
              <a:rPr lang="en-US" altLang="ko-KR" dirty="0"/>
              <a:t>November 2014</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593487793"/>
              </p:ext>
            </p:extLst>
          </p:nvPr>
        </p:nvGraphicFramePr>
        <p:xfrm>
          <a:off x="457202" y="2590800"/>
          <a:ext cx="8305798" cy="2514600"/>
        </p:xfrm>
        <a:graphic>
          <a:graphicData uri="http://schemas.openxmlformats.org/drawingml/2006/table">
            <a:tbl>
              <a:tblPr/>
              <a:tblGrid>
                <a:gridCol w="533400"/>
                <a:gridCol w="533400"/>
                <a:gridCol w="533398"/>
                <a:gridCol w="762000"/>
                <a:gridCol w="762000"/>
                <a:gridCol w="47584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1.0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2.0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 First 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a:xfrm>
            <a:off x="685800" y="1981200"/>
            <a:ext cx="4038600" cy="4114800"/>
          </a:xfrm>
        </p:spPr>
        <p:txBody>
          <a:bodyPr/>
          <a:lstStyle/>
          <a:p>
            <a:r>
              <a:rPr lang="en-US" dirty="0" err="1" smtClean="0"/>
              <a:t>TGah</a:t>
            </a:r>
            <a:r>
              <a:rPr lang="en-US" dirty="0" smtClean="0"/>
              <a:t> LB205 comment resolution spreadsheet </a:t>
            </a:r>
          </a:p>
          <a:p>
            <a:pPr lvl="1"/>
            <a:r>
              <a:rPr lang="en-US" dirty="0" smtClean="0">
                <a:hlinkClick r:id="rId2"/>
              </a:rPr>
              <a:t>https://mentor.ieee.org/802.11/dcn/14/11-14-1372-03-00ah-tgah-lb205-comments-on-d3-0.xlsx</a:t>
            </a:r>
            <a:endParaRPr lang="en-US" dirty="0" smtClean="0"/>
          </a:p>
          <a:p>
            <a:pPr lvl="1"/>
            <a:endParaRPr lang="en-US" dirty="0" smtClean="0"/>
          </a:p>
          <a:p>
            <a:r>
              <a:rPr lang="en-US" dirty="0" smtClean="0"/>
              <a:t>Total 506 comments</a:t>
            </a:r>
          </a:p>
          <a:p>
            <a:pPr lvl="1"/>
            <a:r>
              <a:rPr lang="en-US" dirty="0" smtClean="0"/>
              <a:t>PHY: 61 comments</a:t>
            </a:r>
          </a:p>
          <a:p>
            <a:pPr lvl="1"/>
            <a:r>
              <a:rPr lang="en-US" dirty="0" smtClean="0"/>
              <a:t>MAC: 445 comments</a:t>
            </a:r>
          </a:p>
          <a:p>
            <a:pPr lvl="1"/>
            <a:endParaRPr lang="en-US" dirty="0" smtClean="0"/>
          </a:p>
          <a:p>
            <a:endParaRPr lang="en-US" dirty="0" smtClean="0"/>
          </a:p>
          <a:p>
            <a:endParaRPr lang="en-US" dirty="0" smtClean="0"/>
          </a:p>
          <a:p>
            <a:endParaRPr lang="en-US" dirty="0"/>
          </a:p>
          <a:p>
            <a:endParaRPr lang="en-US" dirty="0" smtClean="0"/>
          </a:p>
          <a:p>
            <a:endParaRPr lang="en-US" dirty="0"/>
          </a:p>
          <a:p>
            <a:pPr lvl="1"/>
            <a:endParaRPr lang="en-US" dirty="0" smtClean="0"/>
          </a:p>
          <a:p>
            <a:pPr lvl="1"/>
            <a:endParaRPr lang="en-US" dirty="0" smtClean="0"/>
          </a:p>
          <a:p>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62961" y="6475413"/>
            <a:ext cx="1880964"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graphicFrame>
        <p:nvGraphicFramePr>
          <p:cNvPr id="5" name="표 4"/>
          <p:cNvGraphicFramePr>
            <a:graphicFrameLocks noGrp="1"/>
          </p:cNvGraphicFramePr>
          <p:nvPr>
            <p:extLst>
              <p:ext uri="{D42A27DB-BD31-4B8C-83A1-F6EECF244321}">
                <p14:modId xmlns:p14="http://schemas.microsoft.com/office/powerpoint/2010/main" val="3866115660"/>
              </p:ext>
            </p:extLst>
          </p:nvPr>
        </p:nvGraphicFramePr>
        <p:xfrm>
          <a:off x="5029200" y="1981200"/>
          <a:ext cx="3436089" cy="4184974"/>
        </p:xfrm>
        <a:graphic>
          <a:graphicData uri="http://schemas.openxmlformats.org/drawingml/2006/table">
            <a:tbl>
              <a:tblPr/>
              <a:tblGrid>
                <a:gridCol w="616689"/>
                <a:gridCol w="1524000"/>
                <a:gridCol w="1295400"/>
              </a:tblGrid>
              <a:tr h="191386">
                <a:tc>
                  <a:txBody>
                    <a:bodyPr/>
                    <a:lstStyle/>
                    <a:p>
                      <a:pPr marL="0" marR="0" algn="ctr">
                        <a:spcBef>
                          <a:spcPts val="0"/>
                        </a:spcBef>
                        <a:spcAft>
                          <a:spcPts val="0"/>
                        </a:spcAft>
                      </a:pPr>
                      <a:r>
                        <a:rPr lang="en-US" sz="1200" dirty="0">
                          <a:effectLst/>
                          <a:latin typeface="맑은 고딕"/>
                        </a:rPr>
                        <a:t>　</a:t>
                      </a:r>
                      <a:r>
                        <a:rPr lang="en-US" sz="1200" dirty="0">
                          <a:effectLst/>
                          <a:latin typeface="verdana,sans-serif"/>
                        </a:rPr>
                        <a:t>LB205</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dirty="0">
                          <a:effectLst/>
                          <a:latin typeface="verdana,sans-serif"/>
                        </a:rPr>
                        <a:t>Assignee</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dirty="0">
                          <a:effectLst/>
                          <a:latin typeface="verdana,sans-serif"/>
                        </a:rPr>
                        <a:t>Number of CIDs</a:t>
                      </a:r>
                      <a:endParaRPr 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1386">
                <a:tc rowSpan="16">
                  <a:txBody>
                    <a:bodyPr/>
                    <a:lstStyle/>
                    <a:p>
                      <a:pPr marL="0" marR="0" algn="ctr">
                        <a:spcBef>
                          <a:spcPts val="0"/>
                        </a:spcBef>
                        <a:spcAft>
                          <a:spcPts val="0"/>
                        </a:spcAft>
                      </a:pPr>
                      <a:r>
                        <a:rPr lang="en-US" sz="1200" dirty="0">
                          <a:effectLst/>
                          <a:latin typeface="verdana,sans-serif"/>
                        </a:rPr>
                        <a:t>MAC</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dirty="0">
                          <a:effectLst/>
                          <a:latin typeface="verdana,sans-serif"/>
                        </a:rPr>
                        <a:t>Alfred </a:t>
                      </a:r>
                      <a:r>
                        <a:rPr lang="en-US" sz="1200" dirty="0" err="1">
                          <a:effectLst/>
                          <a:latin typeface="verdana,sans-serif"/>
                        </a:rPr>
                        <a:t>Asterjadhi</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135</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err="1">
                          <a:effectLst/>
                          <a:latin typeface="verdana,sans-serif"/>
                        </a:rPr>
                        <a:t>Liwen</a:t>
                      </a:r>
                      <a:r>
                        <a:rPr lang="en-US" sz="1200" dirty="0">
                          <a:effectLst/>
                          <a:latin typeface="verdana,sans-serif"/>
                        </a:rPr>
                        <a:t> Chu</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61</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Yongho </a:t>
                      </a:r>
                      <a:r>
                        <a:rPr lang="en-US" sz="1200" dirty="0" err="1">
                          <a:effectLst/>
                          <a:latin typeface="verdana,sans-serif"/>
                        </a:rPr>
                        <a:t>Seok</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50</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Matthew Fischer</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45</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Zander Lei</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37</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95693">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Jason Lee</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27</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87079">
                <a:tc vMerge="1">
                  <a:txBody>
                    <a:bodyPr/>
                    <a:lstStyle/>
                    <a:p>
                      <a:pPr latinLnBrk="1"/>
                      <a:endParaRPr lang="ko-KR" altLang="en-US"/>
                    </a:p>
                  </a:txBody>
                  <a:tcPr/>
                </a:tc>
                <a:tc>
                  <a:txBody>
                    <a:bodyPr/>
                    <a:lstStyle/>
                    <a:p>
                      <a:pPr marL="0" marR="0" algn="ctr">
                        <a:spcBef>
                          <a:spcPts val="0"/>
                        </a:spcBef>
                        <a:spcAft>
                          <a:spcPts val="0"/>
                        </a:spcAft>
                      </a:pPr>
                      <a:r>
                        <a:rPr lang="en-US" sz="1200" dirty="0" err="1">
                          <a:effectLst/>
                          <a:latin typeface="verdana,sans-serif"/>
                        </a:rPr>
                        <a:t>Sayantan</a:t>
                      </a:r>
                      <a:r>
                        <a:rPr lang="en-US" sz="1200" dirty="0">
                          <a:effectLst/>
                          <a:latin typeface="verdana,sans-serif"/>
                        </a:rPr>
                        <a:t> Choudhury</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26</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James Wang</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14</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err="1">
                          <a:effectLst/>
                          <a:latin typeface="verdana,sans-serif"/>
                        </a:rPr>
                        <a:t>Shoukang</a:t>
                      </a:r>
                      <a:r>
                        <a:rPr lang="en-US" sz="1200" dirty="0">
                          <a:effectLst/>
                          <a:latin typeface="verdana,sans-serif"/>
                        </a:rPr>
                        <a:t> Zheng</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11</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95693">
                <a:tc vMerge="1">
                  <a:txBody>
                    <a:bodyPr/>
                    <a:lstStyle/>
                    <a:p>
                      <a:pPr latinLnBrk="1"/>
                      <a:endParaRPr lang="ko-KR" altLang="en-US"/>
                    </a:p>
                  </a:txBody>
                  <a:tcPr/>
                </a:tc>
                <a:tc>
                  <a:txBody>
                    <a:bodyPr/>
                    <a:lstStyle/>
                    <a:p>
                      <a:pPr marL="0" marR="0" algn="ctr">
                        <a:spcBef>
                          <a:spcPts val="0"/>
                        </a:spcBef>
                        <a:spcAft>
                          <a:spcPts val="0"/>
                        </a:spcAft>
                      </a:pPr>
                      <a:r>
                        <a:rPr lang="en-US" sz="1200" dirty="0" err="1">
                          <a:effectLst/>
                          <a:latin typeface="verdana,sans-serif"/>
                        </a:rPr>
                        <a:t>Kaiying</a:t>
                      </a:r>
                      <a:r>
                        <a:rPr lang="en-US" sz="1200" dirty="0">
                          <a:effectLst/>
                          <a:latin typeface="verdana,sans-serif"/>
                        </a:rPr>
                        <a:t> </a:t>
                      </a:r>
                      <a:r>
                        <a:rPr lang="en-US" sz="1200" dirty="0" err="1">
                          <a:effectLst/>
                          <a:latin typeface="verdana,sans-serif"/>
                        </a:rPr>
                        <a:t>Lv</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11</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Yuan Zhou</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9</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87079">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Chao-Chun Wang</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7</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Betty Zhao</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6</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err="1">
                          <a:effectLst/>
                          <a:latin typeface="verdana,sans-serif"/>
                        </a:rPr>
                        <a:t>Jianhan</a:t>
                      </a:r>
                      <a:r>
                        <a:rPr lang="en-US" sz="1200" dirty="0">
                          <a:effectLst/>
                          <a:latin typeface="verdana,sans-serif"/>
                        </a:rPr>
                        <a:t> Liu</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4</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Po-Kai Huang</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1</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Unassigned CIDs</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altLang="ko-KR" sz="1200" dirty="0">
                          <a:effectLst/>
                          <a:latin typeface="verdana,sans-serif"/>
                        </a:rPr>
                        <a:t>0</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191386">
                <a:tc rowSpan="3">
                  <a:txBody>
                    <a:bodyPr/>
                    <a:lstStyle/>
                    <a:p>
                      <a:pPr marL="0" marR="0" algn="ctr">
                        <a:spcBef>
                          <a:spcPts val="0"/>
                        </a:spcBef>
                        <a:spcAft>
                          <a:spcPts val="0"/>
                        </a:spcAft>
                      </a:pPr>
                      <a:r>
                        <a:rPr lang="en-US" sz="1200">
                          <a:effectLst/>
                          <a:latin typeface="verdana,sans-serif"/>
                        </a:rPr>
                        <a:t>PHY</a:t>
                      </a:r>
                      <a:endParaRPr lang="en-US" sz="1200">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a:effectLst/>
                          <a:latin typeface="verdana,sans-serif"/>
                        </a:rPr>
                        <a:t>Eugene Baik</a:t>
                      </a:r>
                      <a:endParaRPr lang="en-US" sz="120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42</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a:effectLst/>
                          <a:latin typeface="verdana,sans-serif"/>
                        </a:rPr>
                        <a:t>Mingguang Xu</a:t>
                      </a:r>
                      <a:endParaRPr lang="en-US" sz="120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20</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a:effectLst/>
                          <a:latin typeface="verdana,sans-serif"/>
                        </a:rPr>
                        <a:t>Unassigned CIDs</a:t>
                      </a:r>
                      <a:endParaRPr lang="en-US" sz="120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altLang="ko-KR" sz="1200" dirty="0">
                          <a:effectLst/>
                          <a:latin typeface="verdana,sans-serif"/>
                        </a:rPr>
                        <a:t>0</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95693">
                <a:tc gridSpan="2">
                  <a:txBody>
                    <a:bodyPr/>
                    <a:lstStyle/>
                    <a:p>
                      <a:pPr marL="0" marR="0" algn="ctr">
                        <a:spcBef>
                          <a:spcPts val="0"/>
                        </a:spcBef>
                        <a:spcAft>
                          <a:spcPts val="0"/>
                        </a:spcAft>
                      </a:pPr>
                      <a:r>
                        <a:rPr lang="en-US" sz="1200">
                          <a:effectLst/>
                          <a:latin typeface="verdana,sans-serif"/>
                        </a:rPr>
                        <a:t>Total</a:t>
                      </a:r>
                      <a:endParaRPr lang="en-US" sz="120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latinLnBrk="1"/>
                      <a:endParaRPr lang="ko-KR" altLang="en-US"/>
                    </a:p>
                  </a:txBody>
                  <a:tcPr/>
                </a:tc>
                <a:tc>
                  <a:txBody>
                    <a:bodyPr/>
                    <a:lstStyle/>
                    <a:p>
                      <a:pPr marL="0" marR="0" algn="ctr" rtl="0" fontAlgn="t">
                        <a:spcBef>
                          <a:spcPts val="0"/>
                        </a:spcBef>
                        <a:spcAft>
                          <a:spcPts val="0"/>
                        </a:spcAft>
                      </a:pPr>
                      <a:r>
                        <a:rPr lang="en-US" altLang="ko-KR" sz="1200" dirty="0">
                          <a:effectLst/>
                          <a:latin typeface="verdana,sans-serif"/>
                        </a:rPr>
                        <a:t>506</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9" name="Rectangle 1"/>
          <p:cNvSpPr>
            <a:spLocks noChangeArrowheads="1"/>
          </p:cNvSpPr>
          <p:nvPr/>
        </p:nvSpPr>
        <p:spPr bwMode="auto">
          <a:xfrm>
            <a:off x="4032250" y="1981200"/>
            <a:ext cx="52863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7935" rIns="0" bIns="-7935"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rPr>
              <a:t/>
            </a:r>
            <a:br>
              <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rPr>
            </a:b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Tree>
    <p:extLst>
      <p:ext uri="{BB962C8B-B14F-4D97-AF65-F5344CB8AC3E}">
        <p14:creationId xmlns:p14="http://schemas.microsoft.com/office/powerpoint/2010/main" val="1064978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dirty="0" smtClean="0"/>
              <a:t>Ad-hoc Session </a:t>
            </a:r>
          </a:p>
          <a:p>
            <a:pPr lvl="1"/>
            <a:r>
              <a:rPr lang="en-US" strike="sngStrike" dirty="0" smtClean="0">
                <a:solidFill>
                  <a:schemeClr val="bg2"/>
                </a:solidFill>
              </a:rPr>
              <a:t>No PHY </a:t>
            </a:r>
            <a:r>
              <a:rPr lang="en-US" strike="sngStrike" dirty="0" smtClean="0">
                <a:solidFill>
                  <a:schemeClr val="bg2"/>
                </a:solidFill>
              </a:rPr>
              <a:t>Ad-hoc (Room #1</a:t>
            </a:r>
            <a:r>
              <a:rPr lang="en-US" strike="sngStrike" dirty="0" smtClean="0">
                <a:solidFill>
                  <a:schemeClr val="bg2"/>
                </a:solidFill>
              </a:rPr>
              <a:t>)</a:t>
            </a:r>
            <a:endParaRPr lang="en-US" dirty="0" smtClean="0"/>
          </a:p>
          <a:p>
            <a:pPr lvl="1"/>
            <a:r>
              <a:rPr lang="en-US" dirty="0" smtClean="0"/>
              <a:t>MAC Ad-hoc </a:t>
            </a:r>
            <a:r>
              <a:rPr lang="en-US" dirty="0" smtClean="0"/>
              <a:t>(Republic B</a:t>
            </a:r>
            <a:r>
              <a:rPr lang="en-US" dirty="0" smtClean="0"/>
              <a:t>)</a:t>
            </a:r>
            <a:endParaRPr lang="en-US" dirty="0" smtClean="0"/>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t>LB205-MAC-Resolution-8.2.5 </a:t>
            </a:r>
            <a:r>
              <a:rPr lang="en-US" altLang="ko-KR" dirty="0" smtClean="0"/>
              <a:t>(11-14/1466r0, Alfred)</a:t>
            </a:r>
          </a:p>
          <a:p>
            <a:pPr lvl="1"/>
            <a:r>
              <a:rPr lang="en-US" altLang="ko-KR" dirty="0"/>
              <a:t>LB205-MAC-Resolution-8.9.1.3_8.9.1.4_8.9.1.8 (11-14/1467r0, Alfred)</a:t>
            </a:r>
          </a:p>
          <a:p>
            <a:pPr lvl="1"/>
            <a:r>
              <a:rPr lang="en-US" altLang="ko-KR" dirty="0"/>
              <a:t>LB205-MAC-Resolution 9.3.2.3_9.3.2.6_9.3.2.9_9.3.2.10_9.3.2.15_9.3.7_9.42h.5.2 (11-14/1468r0, Alfred)</a:t>
            </a:r>
          </a:p>
          <a:p>
            <a:pPr lvl="1"/>
            <a:r>
              <a:rPr lang="en-US" altLang="ko-KR" dirty="0"/>
              <a:t>LB205-MAC-Resolution-9.3.2.4a (11-14/1469r0, Alfred)</a:t>
            </a:r>
          </a:p>
          <a:p>
            <a:pPr lvl="1"/>
            <a:r>
              <a:rPr lang="en-US" altLang="ko-KR" dirty="0"/>
              <a:t>LB205-MAC-Resolution-9.12_9.13 (11-14/1470r0, Alfred</a:t>
            </a:r>
            <a:r>
              <a:rPr lang="en-US" altLang="ko-KR" dirty="0" smtClean="0"/>
              <a:t>)</a:t>
            </a:r>
            <a:endParaRPr lang="en-US" altLang="ko-KR" dirty="0"/>
          </a:p>
          <a:p>
            <a:pPr lvl="1"/>
            <a:r>
              <a:rPr lang="en-US" altLang="ko-KR" dirty="0"/>
              <a:t>LB205-MAC-Resolution-Miscellaneous_part 1 </a:t>
            </a:r>
            <a:r>
              <a:rPr lang="en-US" altLang="ko-KR" dirty="0" smtClean="0"/>
              <a:t>(11-14/1471r0</a:t>
            </a:r>
            <a:r>
              <a:rPr lang="en-US" altLang="ko-KR" dirty="0"/>
              <a:t>, </a:t>
            </a:r>
            <a:r>
              <a:rPr lang="en-US" altLang="ko-KR" dirty="0" smtClean="0"/>
              <a:t>Alfred</a:t>
            </a:r>
            <a:r>
              <a:rPr lang="en-US" altLang="ko-KR" dirty="0"/>
              <a:t>) </a:t>
            </a: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071344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EVE)</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071344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dirty="0" smtClean="0"/>
              <a:t>TBD</a:t>
            </a:r>
            <a:r>
              <a:rPr lang="en-US" dirty="0" smtClean="0">
                <a:solidFill>
                  <a:schemeClr val="bg2"/>
                </a:solidFill>
              </a:rPr>
              <a:t/>
            </a:r>
            <a:br>
              <a:rPr lang="en-US" dirty="0" smtClean="0">
                <a:solidFill>
                  <a:schemeClr val="bg2"/>
                </a:solidFill>
              </a:rPr>
            </a:br>
            <a:endParaRPr lang="ko-KR" altLang="en-US" dirty="0"/>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9244</TotalTime>
  <Words>1157</Words>
  <Application>Microsoft Office PowerPoint</Application>
  <PresentationFormat>화면 슬라이드 쇼(4:3)</PresentationFormat>
  <Paragraphs>381</Paragraphs>
  <Slides>25</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25</vt:i4>
      </vt:variant>
    </vt:vector>
  </HeadingPairs>
  <TitlesOfParts>
    <vt:vector size="27" baseType="lpstr">
      <vt:lpstr>802-11-PathProtection</vt:lpstr>
      <vt:lpstr>Document</vt:lpstr>
      <vt:lpstr>IEEE 802.11ah Sub 1 GHz license-exempt operation Agenda for November 2014</vt:lpstr>
      <vt:lpstr>IEEE 802.11ah Agenda</vt:lpstr>
      <vt:lpstr>Submissions (Monday PM1)</vt:lpstr>
      <vt:lpstr>Submissions (Monday PM1)</vt:lpstr>
      <vt:lpstr>Submissions (Tuesday AM1)</vt:lpstr>
      <vt:lpstr>Submissions (Tuesday AM2)</vt:lpstr>
      <vt:lpstr>Submissions (Tuesday PM2)</vt:lpstr>
      <vt:lpstr>Submissions (Tuesday EVE)</vt:lpstr>
      <vt:lpstr>Submissions (Wednesday AM1)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Pre-motion xx</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898</cp:revision>
  <cp:lastPrinted>1998-02-10T13:28:06Z</cp:lastPrinted>
  <dcterms:created xsi:type="dcterms:W3CDTF">2009-11-09T00:32:22Z</dcterms:created>
  <dcterms:modified xsi:type="dcterms:W3CDTF">2014-11-04T12:31:59Z</dcterms:modified>
</cp:coreProperties>
</file>