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429" r:id="rId3"/>
    <p:sldId id="455" r:id="rId4"/>
    <p:sldId id="456" r:id="rId5"/>
    <p:sldId id="430" r:id="rId6"/>
    <p:sldId id="431" r:id="rId7"/>
    <p:sldId id="432" r:id="rId8"/>
    <p:sldId id="453" r:id="rId9"/>
    <p:sldId id="454" r:id="rId10"/>
    <p:sldId id="434" r:id="rId11"/>
    <p:sldId id="436"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52" r:id="rId26"/>
    <p:sldId id="45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100" d="100"/>
          <a:sy n="100" d="100"/>
        </p:scale>
        <p:origin x="-1556"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802.11-14/1317r1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1372-01-00ah-tgah-lb205-comments-on-d3-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2014</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2014-11-03</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1933"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TBD</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November 18, 8PM </a:t>
            </a:r>
            <a:r>
              <a:rPr lang="en-US" altLang="ko-KR" dirty="0"/>
              <a:t>ET for 2 </a:t>
            </a:r>
            <a:r>
              <a:rPr lang="en-US" altLang="ko-KR" dirty="0" smtClean="0"/>
              <a:t>hour</a:t>
            </a:r>
          </a:p>
          <a:p>
            <a:pPr marL="609600" indent="-609600"/>
            <a:r>
              <a:rPr lang="en-US" altLang="ko-KR" dirty="0"/>
              <a:t>November </a:t>
            </a:r>
            <a:r>
              <a:rPr lang="en-US" altLang="ko-KR" dirty="0" smtClean="0"/>
              <a:t>25, </a:t>
            </a:r>
            <a:r>
              <a:rPr lang="en-US" altLang="ko-KR" dirty="0"/>
              <a:t>8PM ET for 2 hour</a:t>
            </a:r>
          </a:p>
          <a:p>
            <a:pPr marL="609600" indent="-609600"/>
            <a:r>
              <a:rPr lang="en-US" altLang="ko-KR" dirty="0" smtClean="0"/>
              <a:t>December 2</a:t>
            </a:r>
            <a:r>
              <a:rPr lang="en-US" altLang="ko-KR" dirty="0"/>
              <a:t>, 8PM ET for 2 </a:t>
            </a:r>
            <a:r>
              <a:rPr lang="en-US" altLang="ko-KR" dirty="0" smtClean="0"/>
              <a:t>hour</a:t>
            </a:r>
          </a:p>
          <a:p>
            <a:pPr marL="609600" indent="-609600"/>
            <a:r>
              <a:rPr lang="en-US" altLang="ko-KR" dirty="0"/>
              <a:t>December </a:t>
            </a:r>
            <a:r>
              <a:rPr lang="en-US" altLang="ko-KR" dirty="0" smtClean="0"/>
              <a:t>9, </a:t>
            </a:r>
            <a:r>
              <a:rPr lang="en-US" altLang="ko-KR" dirty="0"/>
              <a:t>8PM ET for 2 </a:t>
            </a:r>
            <a:r>
              <a:rPr lang="en-US" altLang="ko-KR" dirty="0" smtClean="0"/>
              <a:t>hour</a:t>
            </a:r>
          </a:p>
          <a:p>
            <a:pPr marL="609600" indent="-609600"/>
            <a:r>
              <a:rPr lang="en-US" altLang="ko-KR" dirty="0"/>
              <a:t>December </a:t>
            </a:r>
            <a:r>
              <a:rPr lang="en-US" altLang="ko-KR" dirty="0" smtClean="0"/>
              <a:t>16, </a:t>
            </a:r>
            <a:r>
              <a:rPr lang="en-US" altLang="ko-KR" dirty="0"/>
              <a:t>8PM ET for 2 </a:t>
            </a:r>
            <a:r>
              <a:rPr lang="en-US" altLang="ko-KR" dirty="0" smtClean="0"/>
              <a:t>hour</a:t>
            </a:r>
          </a:p>
          <a:p>
            <a:pPr marL="609600" indent="-609600"/>
            <a:r>
              <a:rPr lang="en-US" altLang="ko-KR" dirty="0"/>
              <a:t>December </a:t>
            </a:r>
            <a:r>
              <a:rPr lang="en-US" altLang="ko-KR" dirty="0" smtClean="0"/>
              <a:t>23, </a:t>
            </a:r>
            <a:r>
              <a:rPr lang="en-US" altLang="ko-KR" dirty="0"/>
              <a:t>8PM ET for 2 </a:t>
            </a:r>
            <a:r>
              <a:rPr lang="en-US" altLang="ko-KR" dirty="0" smtClean="0"/>
              <a:t>hour</a:t>
            </a:r>
          </a:p>
          <a:p>
            <a:pPr marL="609600" indent="-609600"/>
            <a:r>
              <a:rPr lang="en-US" altLang="ko-KR" dirty="0"/>
              <a:t>December </a:t>
            </a:r>
            <a:r>
              <a:rPr lang="en-US" altLang="ko-KR" dirty="0" smtClean="0"/>
              <a:t>30, </a:t>
            </a:r>
            <a:r>
              <a:rPr lang="en-US" altLang="ko-KR" dirty="0"/>
              <a:t>8PM ET for 2 hour</a:t>
            </a:r>
          </a:p>
          <a:p>
            <a:pPr marL="609600" indent="-609600"/>
            <a:r>
              <a:rPr lang="en-US" altLang="ko-KR" dirty="0" smtClean="0"/>
              <a:t>January 6</a:t>
            </a:r>
            <a:r>
              <a:rPr lang="en-US" altLang="ko-KR" dirty="0"/>
              <a:t>, 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September meeting minutes</a:t>
            </a:r>
          </a:p>
          <a:p>
            <a:pPr marL="1009650" lvl="1" indent="-609600"/>
            <a:r>
              <a:rPr lang="en-US" dirty="0" smtClean="0"/>
              <a:t>Conference call minutes</a:t>
            </a:r>
          </a:p>
          <a:p>
            <a:pPr marL="609600" indent="-609600"/>
            <a:r>
              <a:rPr lang="en-US" altLang="ko-KR" dirty="0"/>
              <a:t>Address Letter Ballot </a:t>
            </a:r>
            <a:r>
              <a:rPr lang="en-US" altLang="ko-KR" dirty="0" smtClean="0"/>
              <a:t>comments for Draft 3.0 </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(11-14/1314r0) </a:t>
            </a:r>
            <a:r>
              <a:rPr lang="en-GB" altLang="ko-KR" dirty="0"/>
              <a:t>and conf call minutes </a:t>
            </a:r>
            <a:r>
              <a:rPr lang="en-GB" altLang="ko-KR" dirty="0" smtClean="0"/>
              <a:t>(</a:t>
            </a:r>
            <a:r>
              <a:rPr lang="en-GB" altLang="ko-KR" dirty="0" smtClean="0"/>
              <a:t>11-14/1410r0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048968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September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346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September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930246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D3.1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2014</a:t>
            </a:r>
          </a:p>
        </p:txBody>
      </p:sp>
    </p:spTree>
    <p:extLst>
      <p:ext uri="{BB962C8B-B14F-4D97-AF65-F5344CB8AC3E}">
        <p14:creationId xmlns:p14="http://schemas.microsoft.com/office/powerpoint/2010/main" val="1032975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a:t>
            </a:r>
            <a:r>
              <a:rPr lang="en-US" altLang="ko-KR" sz="1800" dirty="0" smtClean="0"/>
              <a:t>2.0 and 3.0  </a:t>
            </a:r>
            <a:r>
              <a:rPr lang="en-US" altLang="ko-KR" sz="1800" dirty="0" smtClean="0"/>
              <a:t>passed the WG </a:t>
            </a:r>
            <a:r>
              <a:rPr lang="en-US" altLang="ko-KR" sz="1800" dirty="0" smtClean="0"/>
              <a:t>motion</a:t>
            </a:r>
          </a:p>
          <a:p>
            <a:pPr lvl="2"/>
            <a:r>
              <a:rPr lang="en-US" altLang="ko-KR" sz="1800" dirty="0" smtClean="0"/>
              <a:t>Can </a:t>
            </a:r>
            <a:r>
              <a:rPr lang="en-US" altLang="ko-KR" sz="1800" dirty="0" smtClean="0"/>
              <a:t>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2014</a:t>
            </a:r>
            <a:endParaRPr lang="en-US" altLang="ko-KR" dirty="0"/>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59348779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a:t>
            </a:r>
            <a:r>
              <a:rPr lang="en-US" dirty="0" smtClean="0"/>
              <a:t>LB205 </a:t>
            </a:r>
            <a:r>
              <a:rPr lang="en-US" dirty="0" smtClean="0"/>
              <a:t>comment resolution spreadsheet </a:t>
            </a:r>
          </a:p>
          <a:p>
            <a:pPr lvl="1"/>
            <a:r>
              <a:rPr lang="en-US" dirty="0">
                <a:hlinkClick r:id="rId2"/>
              </a:rPr>
              <a:t>https://</a:t>
            </a:r>
            <a:r>
              <a:rPr lang="en-US" dirty="0" smtClean="0">
                <a:hlinkClick r:id="rId2"/>
              </a:rPr>
              <a:t>mentor.ieee.org/802.11/dcn/14/11-14-1372-01-00ah-tgah-lb205-comments-on-d3-0.xlsx</a:t>
            </a:r>
            <a:endParaRPr lang="en-US" dirty="0" smtClean="0"/>
          </a:p>
          <a:p>
            <a:pPr lvl="1"/>
            <a:endParaRPr lang="en-US" dirty="0" smtClean="0"/>
          </a:p>
          <a:p>
            <a:r>
              <a:rPr lang="en-US" dirty="0" smtClean="0"/>
              <a:t>Total </a:t>
            </a:r>
            <a:r>
              <a:rPr lang="en-US" dirty="0" smtClean="0"/>
              <a:t>506 comments</a:t>
            </a:r>
            <a:endParaRPr lang="en-US" dirty="0" smtClean="0"/>
          </a:p>
          <a:p>
            <a:pPr lvl="1"/>
            <a:r>
              <a:rPr lang="en-US" dirty="0" smtClean="0"/>
              <a:t>PHY: </a:t>
            </a:r>
            <a:r>
              <a:rPr lang="en-US" dirty="0" smtClean="0"/>
              <a:t>61 </a:t>
            </a:r>
            <a:r>
              <a:rPr lang="en-US" dirty="0" smtClean="0"/>
              <a:t>comments</a:t>
            </a:r>
          </a:p>
          <a:p>
            <a:pPr lvl="1"/>
            <a:r>
              <a:rPr lang="en-US" dirty="0" smtClean="0"/>
              <a:t>MAC: </a:t>
            </a:r>
            <a:r>
              <a:rPr lang="en-US" dirty="0" smtClean="0"/>
              <a:t>445 </a:t>
            </a:r>
            <a:r>
              <a:rPr lang="en-US" dirty="0" smtClean="0"/>
              <a:t>comments</a:t>
            </a:r>
          </a:p>
          <a:p>
            <a:pPr lvl="1"/>
            <a:endParaRPr lang="en-US" dirty="0" smtClean="0"/>
          </a:p>
          <a:p>
            <a:endParaRPr lang="en-US" dirty="0" smtClean="0"/>
          </a:p>
          <a:p>
            <a:endParaRPr lang="en-US" dirty="0" smtClean="0"/>
          </a:p>
          <a:p>
            <a:endParaRPr lang="en-US" dirty="0"/>
          </a:p>
          <a:p>
            <a:endParaRPr lang="en-US" dirty="0" smtClean="0"/>
          </a:p>
          <a:p>
            <a:endParaRPr lang="en-US" dirty="0"/>
          </a:p>
          <a:p>
            <a:pPr lvl="1"/>
            <a:endParaRPr lang="en-US" dirty="0" smtClean="0"/>
          </a:p>
          <a:p>
            <a:pPr lvl="1"/>
            <a:endParaRPr lang="en-US" dirty="0" smtClean="0"/>
          </a:p>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62961" y="6475413"/>
            <a:ext cx="1880964"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endParaRPr lang="en-US" altLang="ko-KR" dirty="0"/>
          </a:p>
        </p:txBody>
      </p:sp>
      <p:graphicFrame>
        <p:nvGraphicFramePr>
          <p:cNvPr id="4" name="표 3"/>
          <p:cNvGraphicFramePr>
            <a:graphicFrameLocks noGrp="1"/>
          </p:cNvGraphicFramePr>
          <p:nvPr>
            <p:extLst>
              <p:ext uri="{D42A27DB-BD31-4B8C-83A1-F6EECF244321}">
                <p14:modId xmlns:p14="http://schemas.microsoft.com/office/powerpoint/2010/main" val="1418375180"/>
              </p:ext>
            </p:extLst>
          </p:nvPr>
        </p:nvGraphicFramePr>
        <p:xfrm>
          <a:off x="4953000" y="2133608"/>
          <a:ext cx="3588609" cy="2146848"/>
        </p:xfrm>
        <a:graphic>
          <a:graphicData uri="http://schemas.openxmlformats.org/drawingml/2006/table">
            <a:tbl>
              <a:tblPr/>
              <a:tblGrid>
                <a:gridCol w="1062902"/>
                <a:gridCol w="1070698"/>
                <a:gridCol w="1034058"/>
                <a:gridCol w="420951"/>
              </a:tblGrid>
              <a:tr h="178904">
                <a:tc>
                  <a:txBody>
                    <a:bodyPr/>
                    <a:lstStyle/>
                    <a:p>
                      <a:pPr algn="l" fontAlgn="ctr"/>
                      <a:r>
                        <a:rPr lang="en-US" sz="900" b="0" i="0" u="none" strike="noStrike" dirty="0">
                          <a:solidFill>
                            <a:srgbClr val="000000"/>
                          </a:solidFill>
                          <a:effectLst/>
                          <a:latin typeface="맑은 고딕"/>
                        </a:rPr>
                        <a:t>Count of CID</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Owning Ad-hoc</a:t>
                      </a:r>
                    </a:p>
                  </a:txBody>
                  <a:tcPr marL="5262" marR="5262" marT="52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맑은 고딕"/>
                        </a:rPr>
                        <a:t>CID</a:t>
                      </a:r>
                    </a:p>
                  </a:txBody>
                  <a:tcPr marL="5262" marR="5262" marT="526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904">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맑은 고딕"/>
                        </a:rPr>
                        <a:t>MAC</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PHY</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8904">
                <a:tc>
                  <a:txBody>
                    <a:bodyPr/>
                    <a:lstStyle/>
                    <a:p>
                      <a:pPr algn="l" fontAlgn="ctr"/>
                      <a:r>
                        <a:rPr lang="en-US" sz="900" b="0" i="0" u="none" strike="noStrike">
                          <a:solidFill>
                            <a:srgbClr val="000000"/>
                          </a:solidFill>
                          <a:effectLst/>
                          <a:latin typeface="맑은 고딕"/>
                        </a:rPr>
                        <a:t>Assignee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(Unassigned)</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smtClean="0">
                          <a:solidFill>
                            <a:srgbClr val="000000"/>
                          </a:solidFill>
                          <a:effectLst/>
                          <a:latin typeface="맑은 고딕"/>
                        </a:rPr>
                        <a:t>261</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smtClean="0">
                          <a:solidFill>
                            <a:srgbClr val="000000"/>
                          </a:solidFill>
                          <a:effectLst/>
                          <a:latin typeface="맑은 고딕"/>
                        </a:rPr>
                        <a:t>36</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smtClean="0">
                          <a:solidFill>
                            <a:srgbClr val="000000"/>
                          </a:solidFill>
                          <a:effectLst/>
                          <a:latin typeface="맑은 고딕"/>
                        </a:rPr>
                        <a:t>297</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r>
              <a:tr h="178904">
                <a:tc>
                  <a:txBody>
                    <a:bodyPr/>
                    <a:lstStyle/>
                    <a:p>
                      <a:pPr algn="l" fontAlgn="ctr"/>
                      <a:r>
                        <a:rPr lang="en-US" sz="900" b="0" i="0" u="none" strike="noStrike">
                          <a:solidFill>
                            <a:srgbClr val="000000"/>
                          </a:solidFill>
                          <a:effectLst/>
                          <a:latin typeface="맑은 고딕"/>
                        </a:rPr>
                        <a:t>Alfred Asterjadhi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107</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107</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dirty="0">
                          <a:solidFill>
                            <a:srgbClr val="000000"/>
                          </a:solidFill>
                          <a:effectLst/>
                          <a:latin typeface="맑은 고딕"/>
                        </a:rPr>
                        <a:t>Zander Lei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35</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35</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dirty="0">
                          <a:solidFill>
                            <a:srgbClr val="000000"/>
                          </a:solidFill>
                          <a:effectLst/>
                          <a:latin typeface="맑은 고딕"/>
                        </a:rPr>
                        <a:t>Eugene </a:t>
                      </a:r>
                      <a:r>
                        <a:rPr lang="en-US" sz="900" b="0" i="0" u="none" strike="noStrike" dirty="0" err="1">
                          <a:solidFill>
                            <a:srgbClr val="000000"/>
                          </a:solidFill>
                          <a:effectLst/>
                          <a:latin typeface="맑은 고딕"/>
                        </a:rPr>
                        <a:t>Baik</a:t>
                      </a:r>
                      <a:endParaRPr 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dirty="0">
                          <a:solidFill>
                            <a:srgbClr val="000000"/>
                          </a:solidFill>
                          <a:effectLst/>
                          <a:latin typeface="맑은 고딕"/>
                        </a:rPr>
                        <a:t>Jason Lee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12</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12</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dirty="0">
                          <a:solidFill>
                            <a:srgbClr val="000000"/>
                          </a:solidFill>
                          <a:effectLst/>
                          <a:latin typeface="맑은 고딕"/>
                        </a:rPr>
                        <a:t>Yuan Zhou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8</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8</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altLang="ko-KR" sz="900" b="0" i="0" u="none" strike="noStrike" dirty="0" err="1" smtClean="0">
                          <a:solidFill>
                            <a:srgbClr val="000000"/>
                          </a:solidFill>
                          <a:effectLst/>
                          <a:latin typeface="맑은 고딕"/>
                        </a:rPr>
                        <a:t>Shoukang</a:t>
                      </a:r>
                      <a:r>
                        <a:rPr lang="en-US" altLang="ko-KR" sz="900" b="0" i="0" u="none" strike="noStrike" dirty="0" smtClean="0">
                          <a:solidFill>
                            <a:srgbClr val="000000"/>
                          </a:solidFill>
                          <a:effectLst/>
                          <a:latin typeface="맑은 고딕"/>
                        </a:rPr>
                        <a:t> Zheng</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6</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6</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dirty="0" smtClean="0">
                          <a:solidFill>
                            <a:srgbClr val="000000"/>
                          </a:solidFill>
                          <a:effectLst/>
                          <a:latin typeface="맑은 고딕"/>
                        </a:rPr>
                        <a:t>James Wang</a:t>
                      </a:r>
                      <a:endParaRPr 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3</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smtClean="0">
                          <a:solidFill>
                            <a:srgbClr val="000000"/>
                          </a:solidFill>
                          <a:effectLst/>
                          <a:latin typeface="맑은 고딕"/>
                        </a:rPr>
                        <a:t>3</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altLang="ko-KR" sz="900" b="0" i="0" u="none" strike="noStrike" dirty="0" smtClean="0">
                          <a:solidFill>
                            <a:srgbClr val="000000"/>
                          </a:solidFill>
                          <a:effectLst/>
                          <a:latin typeface="맑은 고딕"/>
                        </a:rPr>
                        <a:t>Total</a:t>
                      </a: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smtClean="0">
                          <a:solidFill>
                            <a:srgbClr val="000000"/>
                          </a:solidFill>
                          <a:effectLst/>
                          <a:latin typeface="맑은 고딕"/>
                        </a:rPr>
                        <a:t>445</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smtClean="0">
                          <a:solidFill>
                            <a:srgbClr val="000000"/>
                          </a:solidFill>
                          <a:effectLst/>
                          <a:latin typeface="맑은 고딕"/>
                        </a:rPr>
                        <a:t>61</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smtClean="0">
                          <a:solidFill>
                            <a:srgbClr val="000000"/>
                          </a:solidFill>
                          <a:effectLst/>
                          <a:latin typeface="맑은 고딕"/>
                        </a:rPr>
                        <a:t>506</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4978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Ad-hoc Session </a:t>
            </a:r>
          </a:p>
          <a:p>
            <a:pPr lvl="1"/>
            <a:r>
              <a:rPr lang="en-US" dirty="0" smtClean="0"/>
              <a:t>PHY Ad-hoc (Room #1) </a:t>
            </a:r>
          </a:p>
          <a:p>
            <a:pPr lvl="1"/>
            <a:r>
              <a:rPr lang="en-US" dirty="0" smtClean="0"/>
              <a:t>MAC Ad-hoc (Room #2)</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9138</TotalTime>
  <Words>1115</Words>
  <Application>Microsoft Office PowerPoint</Application>
  <PresentationFormat>화면 슬라이드 쇼(4:3)</PresentationFormat>
  <Paragraphs>385</Paragraphs>
  <Slides>26</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26</vt:i4>
      </vt:variant>
    </vt:vector>
  </HeadingPairs>
  <TitlesOfParts>
    <vt:vector size="28" baseType="lpstr">
      <vt:lpstr>802-11-PathProtection</vt:lpstr>
      <vt:lpstr>Document</vt:lpstr>
      <vt:lpstr>IEEE 802.11ah Sub 1 GHz license-exempt operation Agenda for November 2014</vt:lpstr>
      <vt:lpstr>IEEE 802.11ah Agenda</vt:lpstr>
      <vt:lpstr>Submissions (Monday PM1)</vt:lpstr>
      <vt:lpstr>Submissions (Monday PM1)</vt:lpstr>
      <vt:lpstr>Submissions (Monday PM1)</vt:lpstr>
      <vt:lpstr>Submissions (Tuesday AM1)</vt:lpstr>
      <vt:lpstr>Submissions (Tuesday AM2)</vt:lpstr>
      <vt:lpstr>Submissions (Tuesday PM2)</vt:lpstr>
      <vt:lpstr>Submissions (Tuesday EVE)</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893</cp:revision>
  <cp:lastPrinted>1998-02-10T13:28:06Z</cp:lastPrinted>
  <dcterms:created xsi:type="dcterms:W3CDTF">2009-11-09T00:32:22Z</dcterms:created>
  <dcterms:modified xsi:type="dcterms:W3CDTF">2014-11-03T19:24:41Z</dcterms:modified>
</cp:coreProperties>
</file>