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30" r:id="rId4"/>
    <p:sldId id="431" r:id="rId5"/>
    <p:sldId id="432" r:id="rId6"/>
    <p:sldId id="453" r:id="rId7"/>
    <p:sldId id="454" r:id="rId8"/>
    <p:sldId id="434" r:id="rId9"/>
    <p:sldId id="436" r:id="rId10"/>
    <p:sldId id="437" r:id="rId11"/>
    <p:sldId id="438" r:id="rId12"/>
    <p:sldId id="439" r:id="rId13"/>
    <p:sldId id="440" r:id="rId14"/>
    <p:sldId id="441" r:id="rId15"/>
    <p:sldId id="442" r:id="rId16"/>
    <p:sldId id="443" r:id="rId17"/>
    <p:sldId id="444" r:id="rId18"/>
    <p:sldId id="445" r:id="rId19"/>
    <p:sldId id="446" r:id="rId20"/>
    <p:sldId id="447" r:id="rId21"/>
    <p:sldId id="448" r:id="rId22"/>
    <p:sldId id="449" r:id="rId23"/>
    <p:sldId id="452" r:id="rId24"/>
    <p:sldId id="4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116" d="100"/>
          <a:sy n="116" d="100"/>
        </p:scale>
        <p:origin x="-1096"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802.11-14/1317r0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2014</a:t>
            </a:r>
            <a:endParaRPr lang="en-US" dirty="0" smtClean="0"/>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a:t>
            </a:r>
            <a:r>
              <a:rPr lang="en-US" dirty="0" smtClean="0"/>
              <a:t>(NEWRACOM)</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November 2014</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2014-09-27</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20"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November 18, </a:t>
            </a:r>
            <a:r>
              <a:rPr lang="en-US" altLang="ko-KR" dirty="0" smtClean="0"/>
              <a:t>8PM </a:t>
            </a:r>
            <a:r>
              <a:rPr lang="en-US" altLang="ko-KR" dirty="0"/>
              <a:t>ET for 2 </a:t>
            </a:r>
            <a:r>
              <a:rPr lang="en-US" altLang="ko-KR" dirty="0" smtClean="0"/>
              <a:t>hour</a:t>
            </a:r>
          </a:p>
          <a:p>
            <a:pPr marL="609600" indent="-609600"/>
            <a:r>
              <a:rPr lang="en-US" altLang="ko-KR" dirty="0"/>
              <a:t>November </a:t>
            </a:r>
            <a:r>
              <a:rPr lang="en-US" altLang="ko-KR" dirty="0" smtClean="0"/>
              <a:t>25, </a:t>
            </a:r>
            <a:r>
              <a:rPr lang="en-US" altLang="ko-KR" dirty="0"/>
              <a:t>8PM ET for 2 hour</a:t>
            </a:r>
          </a:p>
          <a:p>
            <a:pPr marL="609600" indent="-609600"/>
            <a:r>
              <a:rPr lang="en-US" altLang="ko-KR" dirty="0" smtClean="0"/>
              <a:t>December 2</a:t>
            </a:r>
            <a:r>
              <a:rPr lang="en-US" altLang="ko-KR" dirty="0"/>
              <a:t>, 8PM ET for 2 </a:t>
            </a:r>
            <a:r>
              <a:rPr lang="en-US" altLang="ko-KR" dirty="0" smtClean="0"/>
              <a:t>hour</a:t>
            </a:r>
          </a:p>
          <a:p>
            <a:pPr marL="609600" indent="-609600"/>
            <a:r>
              <a:rPr lang="en-US" altLang="ko-KR" dirty="0"/>
              <a:t>December </a:t>
            </a:r>
            <a:r>
              <a:rPr lang="en-US" altLang="ko-KR" dirty="0" smtClean="0"/>
              <a:t>9, </a:t>
            </a:r>
            <a:r>
              <a:rPr lang="en-US" altLang="ko-KR" dirty="0"/>
              <a:t>8PM ET for 2 </a:t>
            </a:r>
            <a:r>
              <a:rPr lang="en-US" altLang="ko-KR" dirty="0" smtClean="0"/>
              <a:t>hour</a:t>
            </a:r>
          </a:p>
          <a:p>
            <a:pPr marL="609600" indent="-609600"/>
            <a:r>
              <a:rPr lang="en-US" altLang="ko-KR" dirty="0"/>
              <a:t>December </a:t>
            </a:r>
            <a:r>
              <a:rPr lang="en-US" altLang="ko-KR" dirty="0" smtClean="0"/>
              <a:t>16, </a:t>
            </a:r>
            <a:r>
              <a:rPr lang="en-US" altLang="ko-KR" dirty="0"/>
              <a:t>8PM ET for 2 </a:t>
            </a:r>
            <a:r>
              <a:rPr lang="en-US" altLang="ko-KR" dirty="0" smtClean="0"/>
              <a:t>hour</a:t>
            </a:r>
          </a:p>
          <a:p>
            <a:pPr marL="609600" indent="-609600"/>
            <a:r>
              <a:rPr lang="en-US" altLang="ko-KR" dirty="0"/>
              <a:t>December </a:t>
            </a:r>
            <a:r>
              <a:rPr lang="en-US" altLang="ko-KR" dirty="0" smtClean="0"/>
              <a:t>23, </a:t>
            </a:r>
            <a:r>
              <a:rPr lang="en-US" altLang="ko-KR" dirty="0"/>
              <a:t>8PM ET for 2 </a:t>
            </a:r>
            <a:r>
              <a:rPr lang="en-US" altLang="ko-KR" dirty="0" smtClean="0"/>
              <a:t>hour</a:t>
            </a:r>
          </a:p>
          <a:p>
            <a:pPr marL="609600" indent="-609600"/>
            <a:r>
              <a:rPr lang="en-US" altLang="ko-KR" dirty="0"/>
              <a:t>December </a:t>
            </a:r>
            <a:r>
              <a:rPr lang="en-US" altLang="ko-KR" dirty="0" smtClean="0"/>
              <a:t>30, </a:t>
            </a:r>
            <a:r>
              <a:rPr lang="en-US" altLang="ko-KR" dirty="0"/>
              <a:t>8PM ET for 2 hour</a:t>
            </a:r>
          </a:p>
          <a:p>
            <a:pPr marL="609600" indent="-609600"/>
            <a:r>
              <a:rPr lang="en-US" altLang="ko-KR" dirty="0" smtClean="0"/>
              <a:t>January 6</a:t>
            </a:r>
            <a:r>
              <a:rPr lang="en-US" altLang="ko-KR" dirty="0"/>
              <a:t>, 8PM ET for 2 </a:t>
            </a:r>
            <a:r>
              <a:rPr lang="en-US" altLang="ko-KR" dirty="0" smtClean="0"/>
              <a:t>hour</a:t>
            </a:r>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meeting </a:t>
            </a:r>
            <a:r>
              <a:rPr lang="en-US" dirty="0" smtClean="0"/>
              <a:t>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a:t>
            </a:r>
            <a:r>
              <a:rPr lang="en-US" altLang="ko-KR" dirty="0" smtClean="0"/>
              <a:t>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a:t>
            </a:r>
            <a:r>
              <a:rPr lang="en-GB" altLang="ko-KR" dirty="0" smtClean="0"/>
              <a:t>(</a:t>
            </a:r>
            <a:r>
              <a:rPr lang="en-GB" altLang="ko-KR" dirty="0" smtClean="0"/>
              <a:t>11-14/1314r0</a:t>
            </a:r>
            <a:r>
              <a:rPr lang="en-GB" altLang="ko-KR" dirty="0" smtClean="0"/>
              <a:t>) </a:t>
            </a:r>
            <a:r>
              <a:rPr lang="en-GB" altLang="ko-KR" dirty="0"/>
              <a:t>and conf call minutes </a:t>
            </a:r>
            <a:r>
              <a:rPr lang="en-GB" altLang="ko-KR" dirty="0" smtClean="0"/>
              <a:t>(11-14/xxxxr0)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4048968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September 2014 </a:t>
            </a:r>
            <a:r>
              <a:rPr lang="en-US" altLang="ko-KR" dirty="0" smtClean="0"/>
              <a:t>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346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September 2014 </a:t>
            </a:r>
            <a:r>
              <a:rPr lang="en-US" altLang="ko-KR" dirty="0" smtClean="0"/>
              <a:t>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930246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D3.1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2014</a:t>
            </a:r>
          </a:p>
        </p:txBody>
      </p:sp>
    </p:spTree>
    <p:extLst>
      <p:ext uri="{BB962C8B-B14F-4D97-AF65-F5344CB8AC3E}">
        <p14:creationId xmlns:p14="http://schemas.microsoft.com/office/powerpoint/2010/main" val="103297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dirty="0" smtClean="0"/>
              <a:t>PHY Ad-hoc (Room #1) </a:t>
            </a:r>
          </a:p>
          <a:p>
            <a:pPr lvl="1"/>
            <a:r>
              <a:rPr lang="en-US" dirty="0" smtClean="0"/>
              <a:t>MAC Ad-hoc (Room #2)</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A</a:t>
            </a:r>
            <a:r>
              <a:rPr lang="en-US" dirty="0" smtClean="0"/>
              <a:t>M2</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EVE)</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307134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9015</TotalTime>
  <Words>902</Words>
  <Application>Microsoft Office PowerPoint</Application>
  <PresentationFormat>화면 슬라이드 쇼(4:3)</PresentationFormat>
  <Paragraphs>242</Paragraphs>
  <Slides>24</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Microsoft Word 97 - 2003 Document</vt:lpstr>
      <vt:lpstr>IEEE 802.11ah Sub 1 GHz license-exempt operation Agenda for November 2014</vt:lpstr>
      <vt:lpstr>IEEE 802.11ah Agenda</vt:lpstr>
      <vt:lpstr>Submissions (Monday PM1)</vt:lpstr>
      <vt:lpstr>Submissions (Tuesday AM1)</vt:lpstr>
      <vt:lpstr>Submissions (Tuesday AM2)</vt:lpstr>
      <vt:lpstr>Submissions (Tuesday PM2)</vt:lpstr>
      <vt:lpstr>Submissions (Tuesday EVE)</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886</cp:revision>
  <cp:lastPrinted>1998-02-10T13:28:06Z</cp:lastPrinted>
  <dcterms:created xsi:type="dcterms:W3CDTF">2009-11-09T00:32:22Z</dcterms:created>
  <dcterms:modified xsi:type="dcterms:W3CDTF">2014-09-27T18:39:37Z</dcterms:modified>
</cp:coreProperties>
</file>