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 varScale="1">
        <p:scale>
          <a:sx n="108" d="100"/>
          <a:sy n="108" d="100"/>
        </p:scale>
        <p:origin x="-448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802.11-14/1310r0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802.11-14/1310r0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802.11-14/1310r0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802.11-14/1310r0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802.11-14/1310r0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802.11-14/1310r0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802.11-14/1310r0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/1310r0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</a:t>
            </a:r>
            <a:r>
              <a:rPr lang="en-GB" sz="3600" dirty="0" smtClean="0"/>
              <a:t>September Closing </a:t>
            </a:r>
            <a:r>
              <a:rPr lang="en-GB" sz="3600" dirty="0" smtClean="0"/>
              <a:t>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</a:t>
            </a:r>
            <a:r>
              <a:rPr lang="en-GB" sz="2000" b="0" dirty="0" smtClean="0"/>
              <a:t>09-18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IEEE 802.11 Meeting, </a:t>
            </a:r>
            <a:r>
              <a:rPr lang="en-GB" dirty="0" smtClean="0"/>
              <a:t>September2014</a:t>
            </a:r>
            <a:r>
              <a:rPr lang="en-GB" dirty="0" smtClean="0"/>
              <a:t>, held in </a:t>
            </a:r>
            <a:r>
              <a:rPr lang="en-GB" dirty="0" smtClean="0"/>
              <a:t>Athens, Greece.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265955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1200"/>
            <a:ext cx="7918648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/>
              <a:t>Resolved 14% more of the comments from </a:t>
            </a:r>
            <a:r>
              <a:rPr lang="en-US" sz="2400" dirty="0" smtClean="0"/>
              <a:t>CC17.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2400" dirty="0" smtClean="0"/>
              <a:t>12</a:t>
            </a:r>
            <a:r>
              <a:rPr lang="en-US" sz="2400" dirty="0"/>
              <a:t>% remain to be resolved.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</a:t>
            </a:r>
            <a:r>
              <a:rPr lang="en-GB" sz="2400" dirty="0"/>
              <a:t>jointly with </a:t>
            </a:r>
            <a:r>
              <a:rPr lang="en-GB" sz="2400" dirty="0" smtClean="0"/>
              <a:t>ARC </a:t>
            </a:r>
            <a:r>
              <a:rPr lang="en-GB" sz="2400" dirty="0"/>
              <a:t>SC Thursday </a:t>
            </a:r>
            <a:r>
              <a:rPr lang="en-GB" sz="2400" dirty="0" smtClean="0"/>
              <a:t>AM1.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A D0.04 </a:t>
            </a:r>
            <a:r>
              <a:rPr lang="en-US" sz="2400" dirty="0" smtClean="0"/>
              <a:t>will be produced and posted.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Received and discussed the </a:t>
            </a:r>
            <a:r>
              <a:rPr lang="en-GB" sz="2400" dirty="0"/>
              <a:t>submissions </a:t>
            </a:r>
            <a:r>
              <a:rPr lang="en-GB" sz="2400" dirty="0" smtClean="0"/>
              <a:t>listed </a:t>
            </a:r>
            <a:r>
              <a:rPr lang="en-GB" sz="2400" dirty="0" smtClean="0"/>
              <a:t>next </a:t>
            </a:r>
            <a:r>
              <a:rPr lang="en-GB" sz="2400" dirty="0" smtClean="0"/>
              <a:t>page.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The </a:t>
            </a:r>
            <a:r>
              <a:rPr lang="en-GB" sz="2400" dirty="0"/>
              <a:t>minutes of this </a:t>
            </a:r>
            <a:r>
              <a:rPr lang="en-GB" sz="2400" dirty="0" err="1"/>
              <a:t>TGak</a:t>
            </a:r>
            <a:r>
              <a:rPr lang="en-GB" sz="2400" dirty="0"/>
              <a:t> meeting will be in 11-</a:t>
            </a:r>
            <a:r>
              <a:rPr lang="en-GB" sz="2400" dirty="0" smtClean="0"/>
              <a:t>14</a:t>
            </a:r>
            <a:r>
              <a:rPr lang="en-GB" sz="2400" dirty="0" smtClean="0"/>
              <a:t>/1311 </a:t>
            </a:r>
            <a:r>
              <a:rPr lang="en-GB" sz="2400" dirty="0"/>
              <a:t>and an annotated agenda is in 11-</a:t>
            </a:r>
            <a:r>
              <a:rPr lang="en-GB" sz="2400" dirty="0" smtClean="0"/>
              <a:t>14</a:t>
            </a:r>
            <a:r>
              <a:rPr lang="en-GB" sz="2400" dirty="0" smtClean="0"/>
              <a:t>/1310r9</a:t>
            </a:r>
            <a:r>
              <a:rPr lang="en-GB" sz="2400" dirty="0" smtClean="0"/>
              <a:t>.</a:t>
            </a:r>
            <a:endParaRPr lang="en-GB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Submissions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 smtClean="0"/>
              <a:t>11-14/0539r1</a:t>
            </a:r>
            <a:r>
              <a:rPr lang="en-US" sz="2400" dirty="0"/>
              <a:t>, “Some Proposed Changes to 11ak D0.01 (CC17)”</a:t>
            </a:r>
            <a:endParaRPr lang="en-US" sz="2400" dirty="0" smtClean="0"/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 smtClean="0"/>
              <a:t>11</a:t>
            </a:r>
            <a:r>
              <a:rPr lang="en-US" sz="2400" dirty="0"/>
              <a:t>-14/</a:t>
            </a:r>
            <a:r>
              <a:rPr lang="en-US" sz="2400" dirty="0" smtClean="0"/>
              <a:t>0826r5, </a:t>
            </a:r>
            <a:r>
              <a:rPr lang="en-US" sz="2400" dirty="0"/>
              <a:t>“A </a:t>
            </a:r>
            <a:r>
              <a:rPr lang="en-US" sz="2400" dirty="0" err="1"/>
              <a:t>Subsetting</a:t>
            </a:r>
            <a:r>
              <a:rPr lang="en-US" sz="2400" dirty="0"/>
              <a:t> and EPD Approach</a:t>
            </a:r>
            <a:r>
              <a:rPr lang="en-US" sz="2400" dirty="0" smtClean="0"/>
              <a:t>”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altLang="ja-JP" sz="2400" dirty="0" smtClean="0">
                <a:cs typeface="ＭＳ Ｐゴシック" charset="0"/>
              </a:rPr>
              <a:t>11</a:t>
            </a:r>
            <a:r>
              <a:rPr lang="en-US" altLang="ja-JP" sz="2400" dirty="0">
                <a:cs typeface="ＭＳ Ｐゴシック" charset="0"/>
              </a:rPr>
              <a:t>-14/0767r2, “</a:t>
            </a:r>
            <a:r>
              <a:rPr lang="en-GB" sz="2400" dirty="0"/>
              <a:t>Priority Code Point to UP to AC Comments Resolution</a:t>
            </a:r>
            <a:r>
              <a:rPr lang="en-US" altLang="ja-JP" sz="2400" dirty="0" smtClean="0">
                <a:cs typeface="ＭＳ Ｐゴシック" charset="0"/>
              </a:rPr>
              <a:t>”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altLang="ja-JP" sz="2400" dirty="0" smtClean="0">
                <a:cs typeface="ＭＳ Ｐゴシック" charset="0"/>
              </a:rPr>
              <a:t>11</a:t>
            </a:r>
            <a:r>
              <a:rPr lang="en-US" altLang="ja-JP" sz="2400" dirty="0">
                <a:cs typeface="ＭＳ Ｐゴシック" charset="0"/>
              </a:rPr>
              <a:t>-14/0977r5, “</a:t>
            </a:r>
            <a:r>
              <a:rPr lang="en-GB" sz="2400" dirty="0">
                <a:cs typeface="Arial"/>
              </a:rPr>
              <a:t>EPD, Mixed </a:t>
            </a:r>
            <a:r>
              <a:rPr lang="en-GB" sz="2400" dirty="0" err="1">
                <a:cs typeface="Arial"/>
              </a:rPr>
              <a:t>BSSes</a:t>
            </a:r>
            <a:r>
              <a:rPr lang="en-GB" sz="2400" dirty="0">
                <a:cs typeface="Arial"/>
              </a:rPr>
              <a:t>, and Group RAs</a:t>
            </a:r>
            <a:r>
              <a:rPr lang="en-US" altLang="ja-JP" sz="2400" dirty="0">
                <a:cs typeface="ＭＳ Ｐゴシック" charset="0"/>
              </a:rPr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193947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Decided to hold </a:t>
            </a:r>
            <a:r>
              <a:rPr lang="en-GB" sz="2200" dirty="0" smtClean="0"/>
              <a:t>1 ½ </a:t>
            </a:r>
            <a:r>
              <a:rPr lang="en-GB" sz="2200" dirty="0"/>
              <a:t>hour teleconferences, to be joint with </a:t>
            </a:r>
            <a:r>
              <a:rPr lang="en-GB" sz="2200" dirty="0" smtClean="0"/>
              <a:t>802.1Qbz if mutually convenient, </a:t>
            </a:r>
            <a:r>
              <a:rPr lang="en-GB" sz="2200" dirty="0"/>
              <a:t>on </a:t>
            </a:r>
            <a:r>
              <a:rPr lang="en-US" sz="2200" dirty="0"/>
              <a:t>Monday, </a:t>
            </a:r>
            <a:r>
              <a:rPr lang="en-US" sz="2200" dirty="0" smtClean="0"/>
              <a:t>October 6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, </a:t>
            </a:r>
            <a:r>
              <a:rPr lang="en-US" sz="2400" dirty="0" smtClean="0"/>
              <a:t>October 20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</a:t>
            </a:r>
            <a:r>
              <a:rPr lang="en-US" sz="2400" dirty="0" smtClean="0"/>
              <a:t>and </a:t>
            </a:r>
            <a:r>
              <a:rPr lang="en-US" sz="2400" dirty="0" smtClean="0"/>
              <a:t>October 26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</a:t>
            </a:r>
            <a:r>
              <a:rPr lang="en-US" sz="2400" dirty="0" smtClean="0"/>
              <a:t>all </a:t>
            </a:r>
            <a:r>
              <a:rPr lang="en-US" sz="2200" dirty="0" smtClean="0"/>
              <a:t>at </a:t>
            </a:r>
            <a:r>
              <a:rPr lang="en-US" sz="2200" dirty="0"/>
              <a:t>5pm Eastern US time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November2014 </a:t>
            </a:r>
            <a:r>
              <a:rPr lang="en-GB" sz="2800" dirty="0" smtClean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Complete comment resolution on CC17.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Produce a D1.0 and go to Letter Ballot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</a:t>
            </a:r>
            <a:r>
              <a:rPr lang="en-GB" sz="2400" dirty="0" smtClean="0"/>
              <a:t>802.1Qbz and 802.11 </a:t>
            </a:r>
            <a:r>
              <a:rPr lang="en-GB" sz="2400" dirty="0" smtClean="0"/>
              <a:t>ARC.</a:t>
            </a:r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1965</TotalTime>
  <Words>407</Words>
  <Application>Microsoft Macintosh PowerPoint</Application>
  <PresentationFormat>On-screen Show (4:3)</PresentationFormat>
  <Paragraphs>72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September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81</cp:revision>
  <cp:lastPrinted>1601-01-01T00:00:00Z</cp:lastPrinted>
  <dcterms:created xsi:type="dcterms:W3CDTF">2010-02-15T12:38:41Z</dcterms:created>
  <dcterms:modified xsi:type="dcterms:W3CDTF">2014-09-18T16:59:21Z</dcterms:modified>
  <cp:category/>
</cp:coreProperties>
</file>