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79" r:id="rId5"/>
    <p:sldId id="280" r:id="rId6"/>
    <p:sldId id="281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64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802.11-14/1308r0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796-09-00ah-tgah-lb203-comments-on-d2-0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September </a:t>
            </a:r>
            <a:r>
              <a:rPr lang="en-US" dirty="0" smtClean="0"/>
              <a:t>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2014-09-18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5959"/>
              </p:ext>
            </p:extLst>
          </p:nvPr>
        </p:nvGraphicFramePr>
        <p:xfrm>
          <a:off x="533400" y="2660650"/>
          <a:ext cx="80772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Document" r:id="rId4" imgW="8702097" imgH="4142221" progId="Word.Document.8">
                  <p:embed/>
                </p:oleObj>
              </mc:Choice>
              <mc:Fallback>
                <p:oleObj name="Document" r:id="rId4" imgW="8702097" imgH="414222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0650"/>
                        <a:ext cx="8077200" cy="38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Athens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2014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Letter Ballot 203 for Draft 2.0 closed July 7</a:t>
            </a:r>
            <a:r>
              <a:rPr lang="en-US" altLang="ko-KR" baseline="30000" dirty="0"/>
              <a:t>th</a:t>
            </a:r>
          </a:p>
          <a:p>
            <a:pPr lvl="1"/>
            <a:r>
              <a:rPr lang="en-US" altLang="ko-KR" dirty="0"/>
              <a:t>1214 comments received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</a:t>
            </a:r>
            <a:r>
              <a:rPr lang="en-US" altLang="ko-KR" dirty="0"/>
              <a:t>has completed all comment resolution of the Letter Ballot </a:t>
            </a:r>
            <a:r>
              <a:rPr lang="en-US" altLang="ko-KR" dirty="0" smtClean="0"/>
              <a:t>203 for </a:t>
            </a:r>
            <a:r>
              <a:rPr lang="en-US" altLang="ko-KR" dirty="0"/>
              <a:t>Draft </a:t>
            </a:r>
            <a:r>
              <a:rPr lang="en-US" altLang="ko-KR" dirty="0" smtClean="0"/>
              <a:t>2.0</a:t>
            </a:r>
            <a:endParaRPr lang="en-US" altLang="ko-KR" dirty="0"/>
          </a:p>
          <a:p>
            <a:pPr lvl="1"/>
            <a:r>
              <a:rPr lang="en-US" altLang="ko-KR" dirty="0" smtClean="0">
                <a:hlinkClick r:id="rId2"/>
              </a:rPr>
              <a:t>14/796 LB203 Comment Spreadsheet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Instructed the editor to generate Draft </a:t>
            </a:r>
            <a:r>
              <a:rPr lang="en-US" altLang="ko-KR" dirty="0" smtClean="0"/>
              <a:t>3.0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Start </a:t>
            </a:r>
            <a:r>
              <a:rPr lang="en-US" altLang="ko-KR" dirty="0" smtClean="0"/>
              <a:t>first Recirculation WG </a:t>
            </a:r>
            <a:r>
              <a:rPr lang="en-US" altLang="ko-KR" dirty="0" smtClean="0"/>
              <a:t>Letter </a:t>
            </a:r>
            <a:r>
              <a:rPr lang="en-US" altLang="ko-KR" dirty="0"/>
              <a:t>Ballot and </a:t>
            </a:r>
            <a:r>
              <a:rPr lang="en-US" altLang="ko-KR" dirty="0" smtClean="0"/>
              <a:t>address comments </a:t>
            </a:r>
            <a:r>
              <a:rPr lang="en-US" altLang="ko-KR" dirty="0"/>
              <a:t>in </a:t>
            </a:r>
            <a:r>
              <a:rPr lang="en-US" altLang="ko-KR" dirty="0" smtClean="0"/>
              <a:t>November</a:t>
            </a:r>
            <a:endParaRPr lang="en-US" altLang="ko-KR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/>
              <a:t>October 21 (Tuesday), 8PM ET for 2 hour</a:t>
            </a:r>
          </a:p>
          <a:p>
            <a:pPr marL="609600" indent="-609600"/>
            <a:r>
              <a:rPr lang="en-US" altLang="ko-KR" dirty="0"/>
              <a:t>October 28 (Tuesday), 8PM ET for 2 hour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 smtClean="0"/>
              <a:t>Internal </a:t>
            </a:r>
            <a:r>
              <a:rPr lang="en-US" altLang="ko-KR" dirty="0"/>
              <a:t>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u="sng" dirty="0"/>
              <a:t>Initial Recirculation Letter Ballot : </a:t>
            </a:r>
            <a:r>
              <a:rPr lang="en-US" altLang="ko-KR" u="sng" dirty="0" smtClean="0"/>
              <a:t>September </a:t>
            </a:r>
            <a:r>
              <a:rPr lang="en-US" altLang="ko-KR" u="sng" dirty="0"/>
              <a:t>2014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Initial Sponsor Ballot : February 2015</a:t>
            </a:r>
          </a:p>
          <a:p>
            <a:r>
              <a:rPr lang="en-US" altLang="ko-KR" dirty="0"/>
              <a:t>Initial Recirculation Sponsor Ballot : November 2015</a:t>
            </a:r>
          </a:p>
          <a:p>
            <a:r>
              <a:rPr lang="en-US" altLang="ko-KR" dirty="0"/>
              <a:t>EC Approval : January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March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LB203 on P802.11ah D2.0 </a:t>
            </a:r>
          </a:p>
          <a:p>
            <a:r>
              <a:rPr lang="en-US" altLang="en-US" dirty="0" smtClean="0"/>
              <a:t>Instruct the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editor to prepare P802.11ah D3.0 </a:t>
            </a:r>
            <a:r>
              <a:rPr lang="en-US" altLang="en-US" dirty="0"/>
              <a:t>from P802.11ah </a:t>
            </a:r>
            <a:r>
              <a:rPr lang="en-US" altLang="en-US" dirty="0" smtClean="0"/>
              <a:t>D2.1 incorporating these resolutions and changes approved by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at this session and</a:t>
            </a:r>
          </a:p>
          <a:p>
            <a:r>
              <a:rPr lang="en-US" altLang="en-US" dirty="0" smtClean="0"/>
              <a:t>Approve a 15 day Working Group </a:t>
            </a:r>
            <a:r>
              <a:rPr lang="en-US" altLang="en-US" dirty="0"/>
              <a:t>Recirculation </a:t>
            </a:r>
            <a:r>
              <a:rPr lang="en-US" altLang="en-US" dirty="0" smtClean="0"/>
              <a:t>Ballot asking the question “Should P802.11ah D3.0 be forwarded to Sponsor Ballot?”  </a:t>
            </a:r>
          </a:p>
          <a:p>
            <a:r>
              <a:rPr lang="en-US" altLang="en-US" dirty="0" smtClean="0"/>
              <a:t>Moved: </a:t>
            </a:r>
            <a:r>
              <a:rPr lang="en-US" altLang="ko-KR" dirty="0" smtClean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ko-KR" dirty="0" err="1"/>
              <a:t>Chittabrata</a:t>
            </a:r>
            <a:r>
              <a:rPr lang="en-US" altLang="ko-KR" dirty="0"/>
              <a:t> Ghosh</a:t>
            </a:r>
            <a:r>
              <a:rPr lang="en-US" altLang="en-US" dirty="0" smtClean="0"/>
              <a:t> </a:t>
            </a:r>
            <a:endParaRPr lang="en-US" altLang="ko-KR" dirty="0" smtClean="0"/>
          </a:p>
          <a:p>
            <a:r>
              <a:rPr lang="en-US" altLang="en-US" dirty="0" smtClean="0"/>
              <a:t>Result:  Motion Passed </a:t>
            </a:r>
            <a:r>
              <a:rPr lang="en-US" altLang="en-US" dirty="0" smtClean="0"/>
              <a:t>(12 Y / 0 N / 0 A)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8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2173</TotalTime>
  <Words>313</Words>
  <Application>Microsoft Office PowerPoint</Application>
  <PresentationFormat>화면 슬라이드 쇼(4:3)</PresentationFormat>
  <Paragraphs>66</Paragraphs>
  <Slides>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802-11-PathProtection</vt:lpstr>
      <vt:lpstr>Microsoft Word 97 - 2003 Document</vt:lpstr>
      <vt:lpstr>IEEE 802.11ah Closing Report for September 2014</vt:lpstr>
      <vt:lpstr>Abstract</vt:lpstr>
      <vt:lpstr>Activity in TGah</vt:lpstr>
      <vt:lpstr>Going forward</vt:lpstr>
      <vt:lpstr>Teleconference</vt:lpstr>
      <vt:lpstr>TGah Timeline – No change</vt:lpstr>
      <vt:lpstr>Motion 7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236</cp:revision>
  <cp:lastPrinted>1998-02-10T13:28:06Z</cp:lastPrinted>
  <dcterms:created xsi:type="dcterms:W3CDTF">2009-11-09T00:32:22Z</dcterms:created>
  <dcterms:modified xsi:type="dcterms:W3CDTF">2014-09-18T14:02:26Z</dcterms:modified>
</cp:coreProperties>
</file>