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32" r:id="rId3"/>
    <p:sldId id="429" r:id="rId4"/>
    <p:sldId id="430" r:id="rId5"/>
    <p:sldId id="433" r:id="rId6"/>
    <p:sldId id="418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Sept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802.11-14/1307r0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5390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Sept 2014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(Sept 2014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2014-09-18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5390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Sept 2014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September 2014 </a:t>
            </a:r>
            <a:r>
              <a:rPr lang="en-GB" sz="3200" dirty="0" smtClean="0"/>
              <a:t>in </a:t>
            </a:r>
            <a:r>
              <a:rPr lang="en-GB" sz="3200" dirty="0" smtClean="0"/>
              <a:t>Athens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IEEE 802 has pushed </a:t>
            </a:r>
            <a:r>
              <a:rPr lang="en-AU" dirty="0" smtClean="0"/>
              <a:t>ten standards </a:t>
            </a:r>
            <a:r>
              <a:rPr lang="en-AU" dirty="0" smtClean="0"/>
              <a:t>completely through the PSDO </a:t>
            </a:r>
            <a:r>
              <a:rPr lang="en-AU" dirty="0" smtClean="0"/>
              <a:t>ratification process </a:t>
            </a:r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r>
              <a:rPr lang="en-US" dirty="0" smtClean="0"/>
              <a:t>Sept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91292"/>
              </p:ext>
            </p:extLst>
          </p:nvPr>
        </p:nvGraphicFramePr>
        <p:xfrm>
          <a:off x="1275708" y="1990164"/>
          <a:ext cx="6392636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(2012)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(16 Feb 2014)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… and IEEE 802 has </a:t>
            </a:r>
            <a:r>
              <a:rPr lang="en-AU" dirty="0" smtClean="0"/>
              <a:t>ten standards </a:t>
            </a:r>
            <a:r>
              <a:rPr lang="en-AU" dirty="0" smtClean="0"/>
              <a:t>in the pipeline for ratification under the PSDO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r>
              <a:rPr lang="en-US" dirty="0" smtClean="0"/>
              <a:t>Sept 2014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666422"/>
              </p:ext>
            </p:extLst>
          </p:nvPr>
        </p:nvGraphicFramePr>
        <p:xfrm>
          <a:off x="1187624" y="2060848"/>
          <a:ext cx="6392636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802.11ac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22 Sept 2014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802.11af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22 Sept 2014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 Feb 2015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 Feb 2015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Closes 26 Oct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2014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802.3.1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 Oct 2014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(May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for start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IEEE pub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IEEE pub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 for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802.22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1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 smtClean="0"/>
              <a:t>SC </a:t>
            </a:r>
            <a:r>
              <a:rPr lang="en-AU" dirty="0" smtClean="0"/>
              <a:t>discussed </a:t>
            </a:r>
            <a:r>
              <a:rPr lang="en-AU" dirty="0" smtClean="0"/>
              <a:t>the upcoming SC6  meeting in London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SC6 agenda is very </a:t>
            </a:r>
            <a:r>
              <a:rPr lang="en-AU" dirty="0" smtClean="0"/>
              <a:t>light</a:t>
            </a:r>
          </a:p>
          <a:p>
            <a:pPr lvl="1"/>
            <a:r>
              <a:rPr lang="en-AU" dirty="0" smtClean="0"/>
              <a:t>Most of agenda is IEEE 802 updates</a:t>
            </a:r>
          </a:p>
          <a:p>
            <a:pPr lvl="1"/>
            <a:r>
              <a:rPr lang="en-AU" dirty="0" smtClean="0"/>
              <a:t>No </a:t>
            </a:r>
            <a:r>
              <a:rPr lang="en-AU" dirty="0" smtClean="0"/>
              <a:t>news on </a:t>
            </a:r>
            <a:r>
              <a:rPr lang="en-AU" dirty="0" err="1" smtClean="0"/>
              <a:t>TePA</a:t>
            </a:r>
            <a:r>
              <a:rPr lang="en-AU" dirty="0" smtClean="0"/>
              <a:t> proposals, including WAPI</a:t>
            </a:r>
          </a:p>
          <a:p>
            <a:pPr lvl="1"/>
            <a:r>
              <a:rPr lang="en-AU" dirty="0" smtClean="0"/>
              <a:t>No news on UHT/EUHT proposals</a:t>
            </a:r>
          </a:p>
          <a:p>
            <a:pPr lvl="1"/>
            <a:r>
              <a:rPr lang="en-AU" dirty="0" smtClean="0"/>
              <a:t>Discussions likely </a:t>
            </a:r>
            <a:r>
              <a:rPr lang="en-AU" dirty="0" smtClean="0"/>
              <a:t>in </a:t>
            </a:r>
            <a:r>
              <a:rPr lang="en-AU" dirty="0" smtClean="0"/>
              <a:t>WG7 on some interesting topics</a:t>
            </a:r>
          </a:p>
          <a:p>
            <a:pPr lvl="2"/>
            <a:r>
              <a:rPr lang="en-AU" dirty="0" smtClean="0"/>
              <a:t>“Virtual </a:t>
            </a:r>
            <a:r>
              <a:rPr lang="en-AU" dirty="0" smtClean="0"/>
              <a:t>AP</a:t>
            </a:r>
            <a:r>
              <a:rPr lang="en-AU" dirty="0" smtClean="0"/>
              <a:t>”</a:t>
            </a:r>
          </a:p>
          <a:p>
            <a:pPr lvl="2"/>
            <a:r>
              <a:rPr lang="en-AU" dirty="0" smtClean="0"/>
              <a:t>“</a:t>
            </a:r>
            <a:r>
              <a:rPr lang="en-GB" dirty="0"/>
              <a:t>Optimization technology in WLAN</a:t>
            </a:r>
            <a:r>
              <a:rPr lang="en-AU" dirty="0" smtClean="0"/>
              <a:t>”</a:t>
            </a:r>
            <a:endParaRPr lang="en-AU" dirty="0"/>
          </a:p>
          <a:p>
            <a:r>
              <a:rPr lang="en-AU" dirty="0" smtClean="0"/>
              <a:t>Thank you to the IEEE 802 delegation</a:t>
            </a:r>
          </a:p>
          <a:p>
            <a:pPr lvl="1"/>
            <a:r>
              <a:rPr lang="en-AU" dirty="0" smtClean="0"/>
              <a:t>Bruce Kraemer (</a:t>
            </a:r>
            <a:r>
              <a:rPr lang="en-AU" dirty="0" err="1" smtClean="0"/>
              <a:t>HoD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Adrian Stephens</a:t>
            </a:r>
          </a:p>
          <a:p>
            <a:pPr lvl="1"/>
            <a:r>
              <a:rPr lang="en-AU" dirty="0"/>
              <a:t>Stephen </a:t>
            </a:r>
            <a:r>
              <a:rPr lang="en-AU" dirty="0" smtClean="0"/>
              <a:t>McCann</a:t>
            </a:r>
            <a:endParaRPr lang="en-AU" dirty="0" smtClean="0"/>
          </a:p>
          <a:p>
            <a:pPr lvl="1"/>
            <a:r>
              <a:rPr lang="en-AU" dirty="0"/>
              <a:t>Jodi </a:t>
            </a:r>
            <a:r>
              <a:rPr lang="en-AU" dirty="0" err="1"/>
              <a:t>Haasz</a:t>
            </a:r>
            <a:r>
              <a:rPr lang="en-AU" dirty="0"/>
              <a:t> (IEEE staff)</a:t>
            </a:r>
          </a:p>
          <a:p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Sept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</a:t>
            </a:r>
            <a:r>
              <a:rPr lang="en-AU" dirty="0" smtClean="0"/>
              <a:t>San Antonio on reporting on the </a:t>
            </a:r>
            <a:r>
              <a:rPr lang="en-AU" dirty="0" smtClean="0"/>
              <a:t>SC6 meeting in London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Report on any discussion on IEEE submissions to SC6 under PSDO process</a:t>
            </a:r>
          </a:p>
          <a:p>
            <a:r>
              <a:rPr lang="en-AU" dirty="0" smtClean="0"/>
              <a:t>Report on status of proposals in SC6/WG7</a:t>
            </a:r>
            <a:endParaRPr lang="en-AU" dirty="0" smtClean="0"/>
          </a:p>
          <a:p>
            <a:pPr lvl="1"/>
            <a:r>
              <a:rPr lang="en-AU" dirty="0" smtClean="0"/>
              <a:t>“</a:t>
            </a:r>
            <a:r>
              <a:rPr lang="en-AU" dirty="0" smtClean="0"/>
              <a:t>Virtual AP”</a:t>
            </a:r>
          </a:p>
          <a:p>
            <a:pPr lvl="1"/>
            <a:r>
              <a:rPr lang="en-AU" dirty="0" smtClean="0"/>
              <a:t>“</a:t>
            </a:r>
            <a:r>
              <a:rPr lang="en-GB" dirty="0" smtClean="0"/>
              <a:t>Optimization </a:t>
            </a:r>
            <a:r>
              <a:rPr lang="en-GB" dirty="0"/>
              <a:t>technology in WLAN</a:t>
            </a:r>
            <a:r>
              <a:rPr lang="en-AU" dirty="0"/>
              <a:t>”</a:t>
            </a:r>
            <a:endParaRPr lang="en-AU" dirty="0" smtClean="0"/>
          </a:p>
          <a:p>
            <a:r>
              <a:rPr lang="en-AU" dirty="0" smtClean="0"/>
              <a:t>Report on future direction of SC6</a:t>
            </a:r>
          </a:p>
          <a:p>
            <a:pPr lvl="1"/>
            <a:r>
              <a:rPr lang="en-AU" dirty="0" smtClean="0"/>
              <a:t>Sessions with a such light agenda are not sustainable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Sept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19908</TotalTime>
  <Words>441</Words>
  <Application>Microsoft Office PowerPoint</Application>
  <PresentationFormat>On-screen Show (4:3)</PresentationFormat>
  <Paragraphs>115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IEEE 802 JTC1 SC closing report (Sept 2014)</vt:lpstr>
      <vt:lpstr>Abstract</vt:lpstr>
      <vt:lpstr>IEEE 802 has pushed ten standards completely through the PSDO ratification process …</vt:lpstr>
      <vt:lpstr>… and IEEE 802 has ten standards in the pipeline for ratification under the PSDO process</vt:lpstr>
      <vt:lpstr>The SC discussed the upcoming SC6  meeting in London</vt:lpstr>
      <vt:lpstr>The SC will focus in San Antonio on reporting on the SC6 meeting in London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785</cp:revision>
  <cp:lastPrinted>1998-02-10T13:28:06Z</cp:lastPrinted>
  <dcterms:created xsi:type="dcterms:W3CDTF">2004-12-02T14:01:45Z</dcterms:created>
  <dcterms:modified xsi:type="dcterms:W3CDTF">2014-09-18T13:33:50Z</dcterms:modified>
</cp:coreProperties>
</file>