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96" d="100"/>
          <a:sy n="96" d="100"/>
        </p:scale>
        <p:origin x="50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802.11-14/1303r0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4/24-14-0028-02-sgtg-smart-grid-whitepape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</a:t>
            </a:r>
            <a:r>
              <a:rPr lang="en-GB" dirty="0" smtClean="0"/>
              <a:t>Vertical Applications </a:t>
            </a:r>
            <a:br>
              <a:rPr lang="en-GB" dirty="0" smtClean="0"/>
            </a:br>
            <a:r>
              <a:rPr lang="en-GB" dirty="0" smtClean="0"/>
              <a:t>Technical </a:t>
            </a:r>
            <a:r>
              <a:rPr lang="en-GB" dirty="0" smtClean="0"/>
              <a:t>Advisory </a:t>
            </a:r>
            <a:r>
              <a:rPr lang="en-GB" dirty="0" smtClean="0"/>
              <a:t>Group</a:t>
            </a:r>
            <a:br>
              <a:rPr lang="en-GB" dirty="0" smtClean="0"/>
            </a:br>
            <a:r>
              <a:rPr lang="en-GB" dirty="0" smtClean="0"/>
              <a:t>Smart Grid Task Group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Liaison </a:t>
            </a:r>
            <a:r>
              <a:rPr lang="en-GB" dirty="0" smtClean="0"/>
              <a:t>Report</a:t>
            </a:r>
            <a:endParaRPr lang="en-GB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2014-09-18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</a:t>
            </a:r>
            <a:r>
              <a:rPr lang="en-US" dirty="0" smtClean="0">
                <a:solidFill>
                  <a:srgbClr val="0070C0"/>
                </a:solidFill>
              </a:rPr>
              <a:t>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46648"/>
            <a:ext cx="7772400" cy="2674640"/>
          </a:xfrm>
        </p:spPr>
        <p:txBody>
          <a:bodyPr/>
          <a:lstStyle/>
          <a:p>
            <a:r>
              <a:rPr lang="en-US" dirty="0" smtClean="0"/>
              <a:t>802.24 </a:t>
            </a:r>
            <a:r>
              <a:rPr lang="en-US" dirty="0" smtClean="0"/>
              <a:t>was formed as the Smart </a:t>
            </a:r>
            <a:r>
              <a:rPr lang="en-US" dirty="0" smtClean="0"/>
              <a:t>Grid Technical Advisory Group</a:t>
            </a:r>
          </a:p>
          <a:p>
            <a:pPr lvl="1"/>
            <a:r>
              <a:rPr lang="en-US" dirty="0" smtClean="0"/>
              <a:t>Internal / external </a:t>
            </a:r>
            <a:r>
              <a:rPr lang="en-US" dirty="0" smtClean="0"/>
              <a:t>coordination </a:t>
            </a:r>
            <a:r>
              <a:rPr lang="en-US" dirty="0" smtClean="0"/>
              <a:t>in </a:t>
            </a:r>
            <a:r>
              <a:rPr lang="en-US" dirty="0" smtClean="0"/>
              <a:t>matters related to </a:t>
            </a:r>
            <a:r>
              <a:rPr lang="en-US" dirty="0"/>
              <a:t>IEEE 802 Smart </a:t>
            </a:r>
            <a:r>
              <a:rPr lang="en-US" dirty="0" smtClean="0"/>
              <a:t>Grid standards</a:t>
            </a:r>
          </a:p>
          <a:p>
            <a:r>
              <a:rPr lang="en-US" dirty="0" smtClean="0"/>
              <a:t>Scope expansion to “Vertical Applications TAG”</a:t>
            </a:r>
            <a:endParaRPr lang="en-US" dirty="0" smtClean="0"/>
          </a:p>
          <a:p>
            <a:pPr lvl="1"/>
            <a:r>
              <a:rPr lang="en-US" dirty="0" smtClean="0"/>
              <a:t>Smart Grid Task Group (24.1) approved in July, continuing </a:t>
            </a:r>
            <a:r>
              <a:rPr lang="en-US" dirty="0"/>
              <a:t>with previous </a:t>
            </a:r>
            <a:r>
              <a:rPr lang="en-US" dirty="0" smtClean="0"/>
              <a:t>SG TAG </a:t>
            </a:r>
            <a:r>
              <a:rPr lang="en-US" dirty="0"/>
              <a:t>scope</a:t>
            </a:r>
            <a:endParaRPr lang="en-US" dirty="0" smtClean="0"/>
          </a:p>
          <a:p>
            <a:pPr lvl="1"/>
            <a:r>
              <a:rPr lang="en-US" dirty="0" smtClean="0"/>
              <a:t>IoT Task Group (24.2) approved with LB - starts in November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September </a:t>
            </a:r>
            <a:r>
              <a:rPr lang="en-US" dirty="0" smtClean="0">
                <a:solidFill>
                  <a:srgbClr val="0070C0"/>
                </a:solidFill>
              </a:rPr>
              <a:t>2014 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White Paper on Smart Grid applications of IEEE 802 standards completed. 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hlinkClick r:id="rId2"/>
              </a:rPr>
              <a:t>Document 24-14-0028-02</a:t>
            </a:r>
            <a:r>
              <a:rPr lang="en-US" dirty="0" smtClean="0"/>
              <a:t>  to be published by IEEE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Started developing a companion presentation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Call for contributions 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Further development in November</a:t>
            </a:r>
          </a:p>
          <a:p>
            <a:pPr>
              <a:spcBef>
                <a:spcPts val="1200"/>
              </a:spcBef>
            </a:pPr>
            <a:r>
              <a:rPr lang="en-US" dirty="0"/>
              <a:t>Discussion on “IEEE 802 EC Privacy Recommendation Study Group</a:t>
            </a:r>
            <a:r>
              <a:rPr lang="en-US" dirty="0" smtClean="0"/>
              <a:t>”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Use case is focused on personal tracking through mobile devices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TAG did not identify a comparable use case or concern for connected utility devices (Smart Meters, sensors, controllers,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15271</TotalTime>
  <Words>187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Smart Grid Task Group Liaison Report</vt:lpstr>
      <vt:lpstr>802.24 Structure</vt:lpstr>
      <vt:lpstr>September 2014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787</cp:revision>
  <cp:lastPrinted>1998-02-10T13:28:06Z</cp:lastPrinted>
  <dcterms:created xsi:type="dcterms:W3CDTF">2004-12-02T14:01:45Z</dcterms:created>
  <dcterms:modified xsi:type="dcterms:W3CDTF">2014-09-18T12:47:41Z</dcterms:modified>
</cp:coreProperties>
</file>