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354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802.11-14/1300r0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802.11-14/1300r0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802.11-14/1300r0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2014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802.11-14/1300r0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2014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802.11-14/1300r0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2014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802.11-14/1300r0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2014-09-19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61853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Document" r:id="rId4" imgW="8146441" imgH="2306477" progId="Word.Document.8">
                  <p:embed/>
                </p:oleObj>
              </mc:Choice>
              <mc:Fallback>
                <p:oleObj name="Document" r:id="rId4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September 2014, Athens, Greece.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2014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544715"/>
          </a:xfrm>
        </p:spPr>
        <p:txBody>
          <a:bodyPr/>
          <a:lstStyle/>
          <a:p>
            <a:r>
              <a:rPr lang="en-GB" dirty="0" smtClean="0"/>
              <a:t>Technical presentations</a:t>
            </a:r>
          </a:p>
          <a:p>
            <a:pPr lvl="1"/>
            <a:r>
              <a:rPr lang="en-GB" dirty="0" smtClean="0"/>
              <a:t>11-14-1243r0</a:t>
            </a:r>
            <a:r>
              <a:rPr lang="en-GB" dirty="0"/>
              <a:t>	</a:t>
            </a:r>
            <a:r>
              <a:rPr lang="en-GB" dirty="0"/>
              <a:t>Pre-association Service Discovery </a:t>
            </a:r>
            <a:r>
              <a:rPr lang="en-GB" dirty="0" smtClean="0"/>
              <a:t>Protocol</a:t>
            </a:r>
          </a:p>
          <a:p>
            <a:pPr lvl="1"/>
            <a:r>
              <a:rPr lang="en-GB" dirty="0" smtClean="0"/>
              <a:t>11-14-1242r0	Text </a:t>
            </a:r>
            <a:r>
              <a:rPr lang="en-GB" dirty="0"/>
              <a:t>on service query using different </a:t>
            </a:r>
            <a:r>
              <a:rPr lang="en-GB" dirty="0" err="1" smtClean="0"/>
              <a:t>SIHes</a:t>
            </a:r>
            <a:endParaRPr lang="en-GB" dirty="0"/>
          </a:p>
          <a:p>
            <a:pPr lvl="1"/>
            <a:r>
              <a:rPr lang="en-GB" dirty="0" smtClean="0"/>
              <a:t>11-14-0433r4	PADP(Pre-Associated </a:t>
            </a:r>
            <a:r>
              <a:rPr lang="en-GB" dirty="0"/>
              <a:t>Discovery Protocol)</a:t>
            </a:r>
            <a:endParaRPr lang="en-GB" dirty="0" smtClean="0"/>
          </a:p>
          <a:p>
            <a:pPr lvl="1"/>
            <a:r>
              <a:rPr lang="en-GB" dirty="0" smtClean="0"/>
              <a:t>11-14-1262r0	Service </a:t>
            </a:r>
            <a:r>
              <a:rPr lang="en-GB" dirty="0"/>
              <a:t>Identifiers and Bloom Filters</a:t>
            </a:r>
            <a:endParaRPr lang="en-GB" dirty="0"/>
          </a:p>
          <a:p>
            <a:pPr lvl="1"/>
            <a:r>
              <a:rPr lang="en-GB" dirty="0" smtClean="0"/>
              <a:t>11-14-1253r2</a:t>
            </a:r>
            <a:r>
              <a:rPr lang="en-GB" dirty="0"/>
              <a:t>	</a:t>
            </a:r>
            <a:r>
              <a:rPr lang="en-GB" dirty="0"/>
              <a:t>Extending CAG Number Concept</a:t>
            </a:r>
            <a:endParaRPr lang="en-GB" dirty="0" smtClean="0"/>
          </a:p>
          <a:p>
            <a:pPr lvl="1"/>
            <a:r>
              <a:rPr lang="en-GB" dirty="0" smtClean="0"/>
              <a:t>11-14-1293r0</a:t>
            </a:r>
            <a:r>
              <a:rPr lang="en-GB" dirty="0" smtClean="0"/>
              <a:t>	</a:t>
            </a:r>
            <a:r>
              <a:rPr lang="en-GB" dirty="0" smtClean="0"/>
              <a:t>I</a:t>
            </a:r>
            <a:r>
              <a:rPr lang="en-GB" dirty="0" smtClean="0"/>
              <a:t>MS </a:t>
            </a:r>
            <a:r>
              <a:rPr lang="en-GB" dirty="0"/>
              <a:t>Service Discovery over </a:t>
            </a:r>
            <a:r>
              <a:rPr lang="en-GB" dirty="0" smtClean="0"/>
              <a:t>PADP</a:t>
            </a:r>
          </a:p>
          <a:p>
            <a:pPr lvl="1"/>
            <a:r>
              <a:rPr lang="en-GB" dirty="0" smtClean="0"/>
              <a:t>11-14-1277r2</a:t>
            </a:r>
            <a:r>
              <a:rPr lang="en-GB" dirty="0"/>
              <a:t>	</a:t>
            </a:r>
            <a:r>
              <a:rPr lang="en-GB" dirty="0" smtClean="0"/>
              <a:t>Simplification of Service Identifiers</a:t>
            </a:r>
          </a:p>
          <a:p>
            <a:pPr lvl="1"/>
            <a:r>
              <a:rPr lang="en-GB" dirty="0" smtClean="0"/>
              <a:t>11-14-1206 r0	Service </a:t>
            </a:r>
            <a:r>
              <a:rPr lang="en-GB" dirty="0" err="1"/>
              <a:t>Type_Proposed</a:t>
            </a:r>
            <a:r>
              <a:rPr lang="en-GB" dirty="0"/>
              <a:t> change for draft 0.01</a:t>
            </a:r>
            <a:endParaRPr lang="en-GB" dirty="0" smtClean="0"/>
          </a:p>
          <a:p>
            <a:r>
              <a:rPr lang="en-GB" dirty="0" smtClean="0"/>
              <a:t>Comment Collection</a:t>
            </a:r>
            <a:endParaRPr lang="en-GB" dirty="0"/>
          </a:p>
          <a:p>
            <a:pPr lvl="1"/>
            <a:r>
              <a:rPr lang="en-GB" dirty="0" smtClean="0"/>
              <a:t>Instructed Editor to create D0.02 and start comment collection.</a:t>
            </a:r>
            <a:endParaRPr lang="en-GB" dirty="0"/>
          </a:p>
          <a:p>
            <a:r>
              <a:rPr lang="en-GB" dirty="0" smtClean="0"/>
              <a:t>Teleconference: </a:t>
            </a:r>
            <a:r>
              <a:rPr lang="en-GB" dirty="0"/>
              <a:t>7</a:t>
            </a:r>
            <a:r>
              <a:rPr lang="en-GB" baseline="30000" dirty="0" smtClean="0"/>
              <a:t>th</a:t>
            </a:r>
            <a:r>
              <a:rPr lang="en-GB" dirty="0" smtClean="0"/>
              <a:t> October 2014 </a:t>
            </a:r>
            <a:r>
              <a:rPr lang="en-GB" dirty="0" smtClean="0"/>
              <a:t>, </a:t>
            </a:r>
            <a:r>
              <a:rPr lang="en-GB" dirty="0" smtClean="0"/>
              <a:t>12:00 (noon) ET</a:t>
            </a:r>
            <a:endParaRPr lang="en-GB" dirty="0" smtClean="0"/>
          </a:p>
          <a:p>
            <a:r>
              <a:rPr lang="en-GB" dirty="0" smtClean="0"/>
              <a:t>Plans for November 2014</a:t>
            </a:r>
            <a:endParaRPr lang="en-GB" sz="2000" dirty="0" smtClean="0"/>
          </a:p>
          <a:p>
            <a:pPr lvl="1"/>
            <a:r>
              <a:rPr lang="en-GB" sz="1800" dirty="0" smtClean="0"/>
              <a:t>Resolve comments from </a:t>
            </a:r>
            <a:r>
              <a:rPr lang="en-GB" sz="1800" dirty="0" smtClean="0"/>
              <a:t>comment </a:t>
            </a:r>
            <a:r>
              <a:rPr lang="en-GB" sz="1800" dirty="0" smtClean="0"/>
              <a:t>collection on Draft 0.02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13150</TotalTime>
  <Words>89</Words>
  <Application>Microsoft Office PowerPoint</Application>
  <PresentationFormat>On-screen Show (4:3)</PresentationFormat>
  <Paragraphs>40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765</cp:revision>
  <cp:lastPrinted>1998-02-10T13:28:06Z</cp:lastPrinted>
  <dcterms:created xsi:type="dcterms:W3CDTF">2004-12-02T14:01:45Z</dcterms:created>
  <dcterms:modified xsi:type="dcterms:W3CDTF">2014-09-18T11:21:23Z</dcterms:modified>
</cp:coreProperties>
</file>