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558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802.11-14/1299r0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802.11-14/1299r0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802.11-14/1299r0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2014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802.11-14/1299r0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2014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802.11-14/1299r0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2014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802.11-14/1299r0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Publicity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2014-09-19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Document" r:id="rId5" imgW="8146441" imgH="2306477" progId="Word.Document.8">
                  <p:embed/>
                </p:oleObj>
              </mc:Choice>
              <mc:Fallback>
                <p:oleObj name="Document" r:id="rId5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the Publicity SC for September 2014, Athens, Greece.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16723"/>
          </a:xfrm>
        </p:spPr>
        <p:txBody>
          <a:bodyPr/>
          <a:lstStyle/>
          <a:p>
            <a:r>
              <a:rPr lang="en-GB" sz="3600" dirty="0" smtClean="0"/>
              <a:t>Discussion topics</a:t>
            </a:r>
          </a:p>
          <a:p>
            <a:pPr lvl="1"/>
            <a:r>
              <a:rPr lang="en-GB" sz="2800" dirty="0" smtClean="0"/>
              <a:t>Include a Wi-Fi Alliance 15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Anniversary link on the IEEE 802.11 front page</a:t>
            </a:r>
          </a:p>
          <a:p>
            <a:pPr lvl="2"/>
            <a:r>
              <a:rPr lang="en-GB" sz="2600" dirty="0" smtClean="0"/>
              <a:t>Decided not to do this</a:t>
            </a:r>
          </a:p>
          <a:p>
            <a:pPr lvl="1"/>
            <a:r>
              <a:rPr lang="en-GB" sz="2800" dirty="0" smtClean="0"/>
              <a:t>“What’s </a:t>
            </a:r>
            <a:r>
              <a:rPr lang="en-GB" sz="2800" dirty="0"/>
              <a:t>IEEE 802.11 doing” </a:t>
            </a:r>
            <a:r>
              <a:rPr lang="en-GB" sz="2800" dirty="0" smtClean="0"/>
              <a:t>Presentation</a:t>
            </a:r>
            <a:endParaRPr lang="en-GB" sz="2800" dirty="0"/>
          </a:p>
          <a:p>
            <a:pPr lvl="2"/>
            <a:r>
              <a:rPr lang="en-GB" sz="2600" dirty="0" smtClean="0"/>
              <a:t>Reviewed updates from ARC and </a:t>
            </a:r>
            <a:r>
              <a:rPr lang="en-GB" sz="2600" dirty="0" err="1" smtClean="0"/>
              <a:t>TGak</a:t>
            </a:r>
            <a:endParaRPr lang="en-GB" sz="2600" dirty="0" smtClean="0"/>
          </a:p>
          <a:p>
            <a:pPr lvl="2"/>
            <a:r>
              <a:rPr lang="en-GB" sz="2600" dirty="0" smtClean="0"/>
              <a:t>More updates required</a:t>
            </a:r>
          </a:p>
          <a:p>
            <a:pPr lvl="2"/>
            <a:r>
              <a:rPr lang="en-GB" sz="2600" dirty="0" smtClean="0"/>
              <a:t>Ask each TG for input</a:t>
            </a:r>
          </a:p>
          <a:p>
            <a:r>
              <a:rPr lang="en-GB" sz="3600" dirty="0" smtClean="0"/>
              <a:t>Plans for November 2014</a:t>
            </a:r>
          </a:p>
          <a:p>
            <a:pPr lvl="1"/>
            <a:r>
              <a:rPr lang="en-GB" sz="2800" dirty="0" smtClean="0"/>
              <a:t>1 slot</a:t>
            </a:r>
          </a:p>
          <a:p>
            <a:pPr lvl="1"/>
            <a:r>
              <a:rPr lang="en-GB" sz="2800" dirty="0" smtClean="0"/>
              <a:t>Merge in more material</a:t>
            </a:r>
          </a:p>
          <a:p>
            <a:endParaRPr lang="en-GB" sz="2000" dirty="0"/>
          </a:p>
          <a:p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13150</TotalTime>
  <Words>135</Words>
  <Application>Microsoft Office PowerPoint</Application>
  <PresentationFormat>On-screen Show (4:3)</PresentationFormat>
  <Paragraphs>36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Publicity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769</cp:revision>
  <cp:lastPrinted>1998-02-10T13:28:06Z</cp:lastPrinted>
  <dcterms:created xsi:type="dcterms:W3CDTF">2004-12-02T14:01:45Z</dcterms:created>
  <dcterms:modified xsi:type="dcterms:W3CDTF">2014-09-18T14:12:08Z</dcterms:modified>
</cp:coreProperties>
</file>