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2" r:id="rId3"/>
    <p:sldId id="278" r:id="rId4"/>
    <p:sldId id="294" r:id="rId5"/>
    <p:sldId id="295" r:id="rId6"/>
    <p:sldId id="293" r:id="rId7"/>
    <p:sldId id="280" r:id="rId8"/>
    <p:sldId id="27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802.11-14/1298r0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802.11-14/1298r0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802.11-14/1298r0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802.11-14/1298r0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802.11-14/1298r0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802.11-14/1298r0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940" y="93170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44001" y="8985250"/>
            <a:ext cx="20377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Stanley, Aruba Networks</a:t>
            </a:r>
            <a:endParaRPr lang="en-US" altLang="ja-JP" sz="120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9198" y="8985425"/>
            <a:ext cx="48641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4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479" y="4407374"/>
            <a:ext cx="5549244" cy="4176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6673"/>
            <a:ext cx="741574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96635" y="8985754"/>
            <a:ext cx="2585878" cy="18383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802.11-14/1298r0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0EE1AA7-0722-4E0C-9CDD-5A5F94017733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4582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4583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4584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4585" name="Rectangle 7"/>
          <p:cNvSpPr txBox="1">
            <a:spLocks noGrp="1" noChangeArrowheads="1"/>
          </p:cNvSpPr>
          <p:nvPr/>
        </p:nvSpPr>
        <p:spPr bwMode="auto">
          <a:xfrm>
            <a:off x="3243038" y="8985755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F270841F-99E5-4577-A15E-777FF994B9CC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4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802.11-14/1298r0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802.11-14/1298r0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802.11-14/1298r0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16-10-000m-tgmc-agenda-september-201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September </a:t>
            </a:r>
            <a:r>
              <a:rPr lang="en-US" dirty="0" smtClean="0"/>
              <a:t>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September </a:t>
            </a:r>
            <a:r>
              <a:rPr lang="en-US" dirty="0" smtClean="0"/>
              <a:t>2014.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 smtClean="0"/>
              <a:t>Continued </a:t>
            </a:r>
            <a:r>
              <a:rPr lang="en-US" dirty="0" smtClean="0"/>
              <a:t>processing comments received in LB 202 – Second recirculation  (779 comments, approximately 400 editorial)</a:t>
            </a:r>
            <a:r>
              <a:rPr lang="en-US" altLang="ja-JP" sz="2200" dirty="0" smtClean="0"/>
              <a:t> </a:t>
            </a:r>
          </a:p>
          <a:p>
            <a:pPr lvl="1"/>
            <a:r>
              <a:rPr lang="en-US" altLang="ja-JP" dirty="0" smtClean="0"/>
              <a:t>480 CID </a:t>
            </a:r>
            <a:r>
              <a:rPr lang="en-US" altLang="ja-JP" dirty="0" smtClean="0"/>
              <a:t>resolutions approved; </a:t>
            </a:r>
            <a:r>
              <a:rPr lang="en-US" altLang="ja-JP" dirty="0" smtClean="0"/>
              <a:t>75 editorial and 224 technical remain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Have completed comment discussion from MEC and MDR </a:t>
            </a:r>
            <a:r>
              <a:rPr lang="en-US" altLang="ja-JP" dirty="0" smtClean="0"/>
              <a:t> </a:t>
            </a:r>
            <a:r>
              <a:rPr lang="en-US" altLang="ja-JP" dirty="0" smtClean="0"/>
              <a:t>(11-14-781</a:t>
            </a:r>
            <a:r>
              <a:rPr lang="en-US" altLang="ja-JP" dirty="0" smtClean="0"/>
              <a:t>) reviews</a:t>
            </a:r>
            <a:endParaRPr lang="en-US" altLang="ja-JP" dirty="0"/>
          </a:p>
          <a:p>
            <a:r>
              <a:rPr lang="en-US" dirty="0" smtClean="0"/>
              <a:t>Agenda</a:t>
            </a:r>
            <a:r>
              <a:rPr lang="en-US" dirty="0" smtClean="0"/>
              <a:t>, includes </a:t>
            </a:r>
            <a:r>
              <a:rPr lang="en-US" dirty="0" smtClean="0"/>
              <a:t>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mentor.ieee.org/802.11/dcn/14/11-14-1016-10-000m-tgmc-agenda-september-2014.pptx</a:t>
            </a:r>
            <a:r>
              <a:rPr lang="en-US" dirty="0" smtClean="0"/>
              <a:t> </a:t>
            </a: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LB 202 CID Assignees – more to be added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35814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000" dirty="0"/>
              <a:t>Gabor Bajko</a:t>
            </a:r>
          </a:p>
          <a:p>
            <a:pPr>
              <a:defRPr/>
            </a:pPr>
            <a:r>
              <a:rPr lang="en-US" altLang="ja-JP" sz="2000" dirty="0" smtClean="0"/>
              <a:t>Carlos </a:t>
            </a:r>
            <a:r>
              <a:rPr lang="en-US" altLang="ja-JP" sz="2000" dirty="0" err="1"/>
              <a:t>Cordiero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/>
              <a:t>Peter Ecclesine</a:t>
            </a:r>
          </a:p>
          <a:p>
            <a:pPr>
              <a:defRPr/>
            </a:pPr>
            <a:r>
              <a:rPr lang="en-US" altLang="ja-JP" sz="2000" dirty="0" smtClean="0"/>
              <a:t>Vinko </a:t>
            </a:r>
            <a:r>
              <a:rPr lang="en-US" altLang="ja-JP" sz="2000" dirty="0"/>
              <a:t>Erceg</a:t>
            </a:r>
          </a:p>
          <a:p>
            <a:pPr>
              <a:defRPr/>
            </a:pPr>
            <a:r>
              <a:rPr lang="en-US" altLang="ja-JP" sz="2000" dirty="0"/>
              <a:t>Matthew Fischer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Hamilton</a:t>
            </a:r>
          </a:p>
          <a:p>
            <a:pPr>
              <a:defRPr/>
            </a:pPr>
            <a:r>
              <a:rPr lang="en-US" altLang="ja-JP" sz="2000" dirty="0" smtClean="0"/>
              <a:t>Dan Harkins</a:t>
            </a:r>
          </a:p>
          <a:p>
            <a:pPr>
              <a:defRPr/>
            </a:pPr>
            <a:r>
              <a:rPr lang="en-US" altLang="ja-JP" sz="2000" dirty="0" smtClean="0"/>
              <a:t>Brian Hart</a:t>
            </a:r>
          </a:p>
          <a:p>
            <a:pPr>
              <a:defRPr/>
            </a:pPr>
            <a:r>
              <a:rPr lang="en-US" altLang="ja-JP" sz="2000" dirty="0"/>
              <a:t>VK </a:t>
            </a:r>
            <a:r>
              <a:rPr lang="en-US" altLang="ja-JP" sz="2000" dirty="0" smtClean="0"/>
              <a:t>Jones</a:t>
            </a:r>
          </a:p>
          <a:p>
            <a:pPr>
              <a:defRPr/>
            </a:pPr>
            <a:r>
              <a:rPr lang="en-US" altLang="ja-JP" sz="2000" dirty="0" err="1" smtClean="0"/>
              <a:t>Wookbong</a:t>
            </a:r>
            <a:r>
              <a:rPr lang="en-US" altLang="ja-JP" sz="2000" dirty="0" smtClean="0"/>
              <a:t> Lee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 smtClean="0"/>
              <a:t>Stephen McCann</a:t>
            </a:r>
          </a:p>
          <a:p>
            <a:pPr>
              <a:defRPr/>
            </a:pPr>
            <a:r>
              <a:rPr lang="en-US" altLang="ja-JP" sz="2000" dirty="0"/>
              <a:t>Michael Montemurro</a:t>
            </a:r>
          </a:p>
          <a:p>
            <a:pPr>
              <a:defRPr/>
            </a:pPr>
            <a:r>
              <a:rPr lang="en-US" altLang="ja-JP" sz="2000" dirty="0"/>
              <a:t>Eldad Perahia</a:t>
            </a:r>
          </a:p>
          <a:p>
            <a:pPr>
              <a:defRPr/>
            </a:pPr>
            <a:endParaRPr lang="en-US" altLang="ja-JP" sz="2000" dirty="0"/>
          </a:p>
          <a:p>
            <a:pPr>
              <a:defRPr/>
            </a:pP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2014</a:t>
            </a:r>
            <a:endParaRPr lang="en-US" altLang="ja-JP" sz="1800" smtClean="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Dorothy Stanley (Aruba Networks)</a:t>
            </a:r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4</a:t>
            </a:fld>
            <a:endParaRPr lang="en-US" altLang="ja-JP" sz="120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9094" y="1752600"/>
            <a:ext cx="358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ja-JP" sz="2000" kern="0" dirty="0" smtClean="0"/>
              <a:t>Ron </a:t>
            </a:r>
            <a:r>
              <a:rPr lang="en-US" altLang="ja-JP" sz="2000" kern="0" dirty="0"/>
              <a:t>Porat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Rison</a:t>
            </a:r>
          </a:p>
          <a:p>
            <a:pPr>
              <a:defRPr/>
            </a:pPr>
            <a:r>
              <a:rPr lang="en-US" altLang="ja-JP" sz="2000" dirty="0"/>
              <a:t>Jon Rosdahl</a:t>
            </a:r>
          </a:p>
          <a:p>
            <a:pPr>
              <a:defRPr/>
            </a:pPr>
            <a:r>
              <a:rPr lang="en-US" altLang="ja-JP" sz="2000" kern="0" dirty="0" err="1"/>
              <a:t>Yongho</a:t>
            </a:r>
            <a:r>
              <a:rPr lang="en-US" altLang="ja-JP" sz="2000" kern="0" dirty="0"/>
              <a:t> </a:t>
            </a:r>
            <a:r>
              <a:rPr lang="en-US" altLang="ja-JP" sz="2000" kern="0" dirty="0" err="1"/>
              <a:t>Seok</a:t>
            </a:r>
            <a:endParaRPr lang="en-US" altLang="ja-JP" sz="2000" kern="0" dirty="0"/>
          </a:p>
          <a:p>
            <a:pPr>
              <a:defRPr/>
            </a:pPr>
            <a:r>
              <a:rPr lang="en-US" altLang="ja-JP" sz="2000" dirty="0" smtClean="0"/>
              <a:t>Youhan Kim </a:t>
            </a:r>
          </a:p>
          <a:p>
            <a:pPr>
              <a:defRPr/>
            </a:pPr>
            <a:r>
              <a:rPr lang="en-US" altLang="ja-JP" sz="2000" dirty="0" smtClean="0"/>
              <a:t>Graham </a:t>
            </a:r>
            <a:r>
              <a:rPr lang="en-US" altLang="ja-JP" sz="2000" dirty="0" smtClean="0"/>
              <a:t>Smith</a:t>
            </a:r>
          </a:p>
          <a:p>
            <a:pPr>
              <a:defRPr/>
            </a:pPr>
            <a:r>
              <a:rPr lang="en-US" altLang="ja-JP" sz="2000" dirty="0" smtClean="0"/>
              <a:t>Dorothy Stanley</a:t>
            </a:r>
          </a:p>
          <a:p>
            <a:pPr>
              <a:defRPr/>
            </a:pPr>
            <a:r>
              <a:rPr lang="en-US" altLang="ja-JP" sz="2000" dirty="0" smtClean="0"/>
              <a:t>Adrian Stephens</a:t>
            </a:r>
          </a:p>
          <a:p>
            <a:pPr>
              <a:defRPr/>
            </a:pPr>
            <a:r>
              <a:rPr lang="en-US" altLang="ja-JP" sz="2000" kern="0" dirty="0" smtClean="0"/>
              <a:t>Bo Sun</a:t>
            </a:r>
          </a:p>
          <a:p>
            <a:pPr>
              <a:defRPr/>
            </a:pPr>
            <a:r>
              <a:rPr lang="en-US" altLang="ja-JP" sz="2000" kern="0" dirty="0" err="1" smtClean="0"/>
              <a:t>Fei</a:t>
            </a:r>
            <a:r>
              <a:rPr lang="en-US" altLang="ja-JP" sz="2000" kern="0" dirty="0" smtClean="0"/>
              <a:t> Tong</a:t>
            </a:r>
          </a:p>
          <a:p>
            <a:pPr>
              <a:defRPr/>
            </a:pPr>
            <a:r>
              <a:rPr lang="en-US" altLang="ja-JP" sz="2000" kern="0" dirty="0" smtClean="0"/>
              <a:t>Qi Wang</a:t>
            </a:r>
          </a:p>
          <a:p>
            <a:pPr>
              <a:defRPr/>
            </a:pPr>
            <a:r>
              <a:rPr lang="en-US" altLang="ja-JP" sz="2000" dirty="0" smtClean="0"/>
              <a:t>Menzo </a:t>
            </a:r>
            <a:r>
              <a:rPr lang="en-US" altLang="ja-JP" sz="2000" dirty="0"/>
              <a:t>Wentink</a:t>
            </a:r>
          </a:p>
          <a:p>
            <a:pPr>
              <a:defRPr/>
            </a:pPr>
            <a:endParaRPr lang="en-US" altLang="ja-JP" kern="0" dirty="0" smtClean="0"/>
          </a:p>
          <a:p>
            <a:pPr marL="457200" lvl="1" indent="0">
              <a:buFontTx/>
              <a:buNone/>
              <a:defRPr/>
            </a:pPr>
            <a:endParaRPr lang="en-US" altLang="ja-JP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2779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183357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96F5CED-36D9-4044-8FED-956AC3FDF47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2306BAF-C4E2-4C75-A8B2-F7971A6BCDA8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– changes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Defer to November: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Form </a:t>
            </a:r>
            <a:r>
              <a:rPr lang="en-US" altLang="en-US" dirty="0" smtClean="0"/>
              <a:t>Sponsor Ballot Pool: Open </a:t>
            </a:r>
            <a:r>
              <a:rPr lang="en-US" altLang="en-US" dirty="0"/>
              <a:t>Sept 15</a:t>
            </a:r>
            <a:r>
              <a:rPr lang="en-US" altLang="en-US" baseline="30000" dirty="0"/>
              <a:t>th</a:t>
            </a:r>
            <a:r>
              <a:rPr lang="en-US" altLang="en-US" dirty="0"/>
              <a:t>, Close end Oct 2014 – Form Sponsor Pool (45 days); good for 6 months (end of April 2015) 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4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sz="2400" dirty="0"/>
              <a:t>October 3, 24, 31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Complete comment </a:t>
            </a:r>
            <a:r>
              <a:rPr lang="en-US" dirty="0"/>
              <a:t>r</a:t>
            </a:r>
            <a:r>
              <a:rPr lang="en-US" dirty="0" smtClean="0"/>
              <a:t>esolution of comments received from  WGLB on P802.11REVmc D3.0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3416</TotalTime>
  <Words>563</Words>
  <Application>Microsoft Office PowerPoint</Application>
  <PresentationFormat>On-screen Show (4:3)</PresentationFormat>
  <Paragraphs>132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IEEE 802.11mc Closing Report for September 2014</vt:lpstr>
      <vt:lpstr>Abstract</vt:lpstr>
      <vt:lpstr>Status </vt:lpstr>
      <vt:lpstr>LB 202 CID Assignees – more to be added</vt:lpstr>
      <vt:lpstr>TGmc Plan of Record</vt:lpstr>
      <vt:lpstr>TGmc Plan of Record – changes</vt:lpstr>
      <vt:lpstr>Teleconferences</vt:lpstr>
      <vt:lpstr>Next Steps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229</cp:revision>
  <cp:lastPrinted>1998-02-10T13:28:06Z</cp:lastPrinted>
  <dcterms:created xsi:type="dcterms:W3CDTF">2009-11-09T00:32:22Z</dcterms:created>
  <dcterms:modified xsi:type="dcterms:W3CDTF">2014-09-18T13:01:41Z</dcterms:modified>
</cp:coreProperties>
</file>