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333" r:id="rId3"/>
    <p:sldId id="387" r:id="rId4"/>
    <p:sldId id="388" r:id="rId5"/>
    <p:sldId id="389" r:id="rId6"/>
    <p:sldId id="391" r:id="rId7"/>
    <p:sldId id="390" r:id="rId8"/>
    <p:sldId id="392" r:id="rId9"/>
    <p:sldId id="393" r:id="rId10"/>
    <p:sldId id="395" r:id="rId11"/>
    <p:sldId id="397" r:id="rId12"/>
    <p:sldId id="400" r:id="rId13"/>
    <p:sldId id="398" r:id="rId14"/>
    <p:sldId id="401" r:id="rId15"/>
    <p:sldId id="396" r:id="rId16"/>
    <p:sldId id="394" r:id="rId17"/>
    <p:sldId id="402" r:id="rId18"/>
    <p:sldId id="361" r:id="rId19"/>
    <p:sldId id="336" r:id="rId20"/>
    <p:sldId id="337" r:id="rId21"/>
    <p:sldId id="338" r:id="rId22"/>
    <p:sldId id="339" r:id="rId23"/>
    <p:sldId id="340" r:id="rId24"/>
    <p:sldId id="355" r:id="rId25"/>
    <p:sldId id="356" r:id="rId26"/>
    <p:sldId id="357" r:id="rId27"/>
    <p:sldId id="385" r:id="rId28"/>
    <p:sldId id="386"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22" autoAdjust="0"/>
    <p:restoredTop sz="99645" autoAdjust="0"/>
  </p:normalViewPr>
  <p:slideViewPr>
    <p:cSldViewPr>
      <p:cViewPr varScale="1">
        <p:scale>
          <a:sx n="71" d="100"/>
          <a:sy n="71" d="100"/>
        </p:scale>
        <p:origin x="492" y="60"/>
      </p:cViewPr>
      <p:guideLst>
        <p:guide orient="horz" pos="2160"/>
        <p:guide pos="2880"/>
      </p:guideLst>
    </p:cSldViewPr>
  </p:slideViewPr>
  <p:outlineViewPr>
    <p:cViewPr>
      <p:scale>
        <a:sx n="33" d="100"/>
        <a:sy n="33" d="100"/>
      </p:scale>
      <p:origin x="42" y="21720"/>
    </p:cViewPr>
  </p:outlin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extLst>
      <p:ext uri="{BB962C8B-B14F-4D97-AF65-F5344CB8AC3E}">
        <p14:creationId xmlns:p14="http://schemas.microsoft.com/office/powerpoint/2010/main" val="933474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63931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2500472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84375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78464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112415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66035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1252891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Merlin Simone</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Simone</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Merlin Simone</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8176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smtClean="0"/>
              <a:t>Merlin Simone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802.11-13/1259r1</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8938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905000" cy="276999"/>
          </a:xfrm>
        </p:spPr>
        <p:txBody>
          <a:bodyPr/>
          <a:lstStyle/>
          <a:p>
            <a:r>
              <a:rPr lang="en-US" altLang="ko-KR" smtClean="0"/>
              <a:t>September 2014</a:t>
            </a:r>
            <a:endParaRPr lang="en-US" altLang="ko-KR" dirty="0"/>
          </a:p>
        </p:txBody>
      </p:sp>
      <p:sp>
        <p:nvSpPr>
          <p:cNvPr id="7" name="Footer Placeholder 4"/>
          <p:cNvSpPr>
            <a:spLocks noGrp="1"/>
          </p:cNvSpPr>
          <p:nvPr>
            <p:ph type="ftr" sz="quarter" idx="11"/>
          </p:nvPr>
        </p:nvSpPr>
        <p:spPr/>
        <p:txBody>
          <a:bodyPr/>
          <a:lstStyle/>
          <a:p>
            <a:r>
              <a:rPr lang="en-US" altLang="ko-KR" smtClean="0"/>
              <a:t>Merlin Simone</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TGah</a:t>
            </a:r>
            <a:r>
              <a:rPr lang="en-US" altLang="ko-KR" dirty="0" smtClean="0">
                <a:ea typeface="굴림" pitchFamily="34" charset="-127"/>
              </a:rPr>
              <a:t>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2014-09-15</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1176"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7</a:t>
            </a:r>
            <a:endParaRPr lang="en-US" dirty="0"/>
          </a:p>
        </p:txBody>
      </p:sp>
      <p:sp>
        <p:nvSpPr>
          <p:cNvPr id="3" name="Content Placeholder 2"/>
          <p:cNvSpPr>
            <a:spLocks noGrp="1"/>
          </p:cNvSpPr>
          <p:nvPr>
            <p:ph idx="1"/>
          </p:nvPr>
        </p:nvSpPr>
        <p:spPr/>
        <p:txBody>
          <a:bodyPr/>
          <a:lstStyle/>
          <a:p>
            <a:r>
              <a:rPr lang="en-US" dirty="0"/>
              <a:t>Do you accept the resolution of </a:t>
            </a:r>
            <a:r>
              <a:rPr lang="en-GB" dirty="0" smtClean="0"/>
              <a:t>CIDs</a:t>
            </a:r>
          </a:p>
          <a:p>
            <a:pPr lvl="1"/>
            <a:r>
              <a:rPr lang="en-GB" dirty="0" smtClean="0"/>
              <a:t> </a:t>
            </a:r>
            <a:r>
              <a:rPr lang="en-GB" dirty="0"/>
              <a:t>3372, 3576, 3622, 3625, 3626, 3647, 3722, 3723, 3724, </a:t>
            </a:r>
            <a:r>
              <a:rPr lang="en-GB" dirty="0" smtClean="0"/>
              <a:t>3733</a:t>
            </a:r>
            <a:r>
              <a:rPr lang="en-US" dirty="0"/>
              <a:t> </a:t>
            </a:r>
            <a:r>
              <a:rPr lang="en-US" dirty="0" smtClean="0"/>
              <a:t>in document 1165r1</a:t>
            </a:r>
          </a:p>
          <a:p>
            <a:pPr marL="457200" lvl="1" indent="0">
              <a:buNone/>
            </a:pPr>
            <a:endParaRPr lang="en-US" dirty="0"/>
          </a:p>
          <a:p>
            <a:pPr marL="457200" lvl="1" indent="0">
              <a:buNone/>
            </a:pPr>
            <a:r>
              <a:rPr lang="en-US" b="1" dirty="0" smtClean="0"/>
              <a:t>Accepted with unanimous consent</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ko-KR" smtClean="0"/>
              <a:t>Merlin Simone</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10</a:t>
            </a:fld>
            <a:endParaRPr lang="en-US" altLang="ko-KR"/>
          </a:p>
        </p:txBody>
      </p:sp>
      <p:sp>
        <p:nvSpPr>
          <p:cNvPr id="6" name="Date Placeholder 5"/>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4181531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8</a:t>
            </a:r>
            <a:endParaRPr lang="en-US" dirty="0"/>
          </a:p>
        </p:txBody>
      </p:sp>
      <p:sp>
        <p:nvSpPr>
          <p:cNvPr id="3" name="Content Placeholder 2"/>
          <p:cNvSpPr>
            <a:spLocks noGrp="1"/>
          </p:cNvSpPr>
          <p:nvPr>
            <p:ph idx="1"/>
          </p:nvPr>
        </p:nvSpPr>
        <p:spPr/>
        <p:txBody>
          <a:bodyPr/>
          <a:lstStyle/>
          <a:p>
            <a:r>
              <a:rPr lang="en-US" dirty="0"/>
              <a:t>Do you accept the resolution of </a:t>
            </a:r>
            <a:r>
              <a:rPr lang="en-GB" dirty="0" smtClean="0"/>
              <a:t>CIDs</a:t>
            </a:r>
          </a:p>
          <a:p>
            <a:pPr lvl="1"/>
            <a:r>
              <a:rPr lang="en-GB" dirty="0" smtClean="0"/>
              <a:t>3401, 3132</a:t>
            </a:r>
            <a:r>
              <a:rPr lang="en-GB" dirty="0"/>
              <a:t>, 3398, 3402, 3552, 3861, 3863, and </a:t>
            </a:r>
            <a:r>
              <a:rPr lang="en-GB" dirty="0" smtClean="0"/>
              <a:t>4149 </a:t>
            </a:r>
            <a:r>
              <a:rPr lang="en-US" dirty="0" smtClean="0"/>
              <a:t>in document 1182r1</a:t>
            </a:r>
          </a:p>
          <a:p>
            <a:pPr lvl="1"/>
            <a:endParaRPr lang="en-US" dirty="0"/>
          </a:p>
          <a:p>
            <a:pPr marL="457200" lvl="1" indent="0">
              <a:buNone/>
            </a:pPr>
            <a:r>
              <a:rPr lang="en-US" b="1" dirty="0" smtClean="0"/>
              <a:t>Accepted with unanimous consent</a:t>
            </a:r>
          </a:p>
          <a:p>
            <a:pPr lvl="1"/>
            <a:endParaRPr lang="en-US" dirty="0"/>
          </a:p>
          <a:p>
            <a:pPr lvl="1"/>
            <a:endParaRPr lang="en-US" dirty="0" smtClean="0"/>
          </a:p>
          <a:p>
            <a:pPr lvl="1"/>
            <a:endParaRPr lang="en-US" dirty="0" smtClean="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ko-KR" smtClean="0"/>
              <a:t>Merlin Simone</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11</a:t>
            </a:fld>
            <a:endParaRPr lang="en-US" altLang="ko-KR"/>
          </a:p>
        </p:txBody>
      </p:sp>
      <p:sp>
        <p:nvSpPr>
          <p:cNvPr id="6" name="Date Placeholder 5"/>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1080237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9</a:t>
            </a:r>
            <a:endParaRPr lang="en-US" dirty="0"/>
          </a:p>
        </p:txBody>
      </p:sp>
      <p:sp>
        <p:nvSpPr>
          <p:cNvPr id="3" name="Content Placeholder 2"/>
          <p:cNvSpPr>
            <a:spLocks noGrp="1"/>
          </p:cNvSpPr>
          <p:nvPr>
            <p:ph idx="1"/>
          </p:nvPr>
        </p:nvSpPr>
        <p:spPr/>
        <p:txBody>
          <a:bodyPr/>
          <a:lstStyle/>
          <a:p>
            <a:r>
              <a:rPr lang="en-US" dirty="0"/>
              <a:t>Do you accept the resolution of </a:t>
            </a:r>
            <a:r>
              <a:rPr lang="en-GB" dirty="0"/>
              <a:t>CIDs</a:t>
            </a:r>
          </a:p>
          <a:p>
            <a:pPr lvl="1"/>
            <a:r>
              <a:rPr lang="en-GB" dirty="0"/>
              <a:t>3091, 3092, 3298, 3299, 3618, 3619, 3749, 3750, 3751</a:t>
            </a:r>
            <a:r>
              <a:rPr lang="en-GB" dirty="0" smtClean="0"/>
              <a:t>, 3093</a:t>
            </a:r>
            <a:r>
              <a:rPr lang="en-US" dirty="0"/>
              <a:t> </a:t>
            </a:r>
            <a:r>
              <a:rPr lang="en-US" dirty="0" smtClean="0"/>
              <a:t>in document 1183r0</a:t>
            </a:r>
          </a:p>
          <a:p>
            <a:pPr lvl="1"/>
            <a:endParaRPr lang="en-US" dirty="0"/>
          </a:p>
          <a:p>
            <a:pPr marL="457200" lvl="1" indent="0">
              <a:buNone/>
            </a:pPr>
            <a:r>
              <a:rPr lang="en-US" b="1" dirty="0" smtClean="0"/>
              <a:t>Accepted with unanimous consent</a:t>
            </a:r>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 Simone</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12</a:t>
            </a:fld>
            <a:endParaRPr lang="en-US" altLang="ko-KR"/>
          </a:p>
        </p:txBody>
      </p:sp>
      <p:sp>
        <p:nvSpPr>
          <p:cNvPr id="6" name="Date Placeholder 5"/>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4080500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10</a:t>
            </a:r>
            <a:endParaRPr lang="en-US" dirty="0"/>
          </a:p>
        </p:txBody>
      </p:sp>
      <p:sp>
        <p:nvSpPr>
          <p:cNvPr id="3" name="Content Placeholder 2"/>
          <p:cNvSpPr>
            <a:spLocks noGrp="1"/>
          </p:cNvSpPr>
          <p:nvPr>
            <p:ph idx="1"/>
          </p:nvPr>
        </p:nvSpPr>
        <p:spPr/>
        <p:txBody>
          <a:bodyPr/>
          <a:lstStyle/>
          <a:p>
            <a:r>
              <a:rPr lang="en-US" dirty="0"/>
              <a:t>Do you accept the resolution of </a:t>
            </a:r>
            <a:r>
              <a:rPr lang="en-GB" dirty="0"/>
              <a:t>CIDs</a:t>
            </a:r>
          </a:p>
          <a:p>
            <a:pPr lvl="1"/>
            <a:r>
              <a:rPr lang="en-GB" dirty="0" smtClean="0"/>
              <a:t>3739, 3969</a:t>
            </a:r>
            <a:endParaRPr lang="en-US" strike="sngStrike" dirty="0"/>
          </a:p>
          <a:p>
            <a:pPr marL="457200" lvl="1" indent="0">
              <a:buNone/>
            </a:pPr>
            <a:r>
              <a:rPr lang="en-US" dirty="0" smtClean="0"/>
              <a:t>In document 1127r1</a:t>
            </a:r>
            <a:endParaRPr lang="en-US" dirty="0"/>
          </a:p>
          <a:p>
            <a:pPr marL="0" indent="0">
              <a:buNone/>
            </a:pPr>
            <a:endParaRPr lang="en-US" dirty="0" smtClean="0"/>
          </a:p>
          <a:p>
            <a:pPr marL="0" indent="0">
              <a:buNone/>
            </a:pPr>
            <a:r>
              <a:rPr lang="en-US" dirty="0" smtClean="0"/>
              <a:t>Accepted with unanimous consent</a:t>
            </a:r>
          </a:p>
          <a:p>
            <a:pPr marL="0" indent="0">
              <a:buNone/>
            </a:pPr>
            <a:endParaRPr lang="en-US" dirty="0" smtClean="0"/>
          </a:p>
          <a:p>
            <a:pPr marL="0" indent="0">
              <a:buNone/>
            </a:pPr>
            <a:endParaRPr lang="en-US" dirty="0"/>
          </a:p>
          <a:p>
            <a:pPr marL="0" indent="0">
              <a:buNone/>
            </a:pPr>
            <a:endParaRPr lang="en-US" dirty="0"/>
          </a:p>
          <a:p>
            <a:pPr marL="0" indent="0">
              <a:buNone/>
            </a:pPr>
            <a:endParaRPr lang="en-US" dirty="0" smtClean="0"/>
          </a:p>
          <a:p>
            <a:pPr marL="0" indent="0">
              <a:buNone/>
            </a:pPr>
            <a:r>
              <a:rPr lang="en-GB" b="0" dirty="0"/>
              <a:t> </a:t>
            </a:r>
            <a:r>
              <a:rPr lang="en-GB" b="0" dirty="0" smtClean="0"/>
              <a:t>Note: CID 3966 deferred </a:t>
            </a:r>
            <a:endParaRPr lang="en-US" b="0" dirty="0"/>
          </a:p>
        </p:txBody>
      </p:sp>
      <p:sp>
        <p:nvSpPr>
          <p:cNvPr id="4" name="Footer Placeholder 3"/>
          <p:cNvSpPr>
            <a:spLocks noGrp="1"/>
          </p:cNvSpPr>
          <p:nvPr>
            <p:ph type="ftr" sz="quarter" idx="11"/>
          </p:nvPr>
        </p:nvSpPr>
        <p:spPr/>
        <p:txBody>
          <a:bodyPr/>
          <a:lstStyle/>
          <a:p>
            <a:r>
              <a:rPr lang="en-US" altLang="ko-KR" smtClean="0"/>
              <a:t>Merlin Simone</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
        <p:nvSpPr>
          <p:cNvPr id="6" name="Date Placeholder 5"/>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28123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11</a:t>
            </a:r>
            <a:endParaRPr lang="en-US" dirty="0"/>
          </a:p>
        </p:txBody>
      </p:sp>
      <p:sp>
        <p:nvSpPr>
          <p:cNvPr id="3" name="Content Placeholder 2"/>
          <p:cNvSpPr>
            <a:spLocks noGrp="1"/>
          </p:cNvSpPr>
          <p:nvPr>
            <p:ph idx="1"/>
          </p:nvPr>
        </p:nvSpPr>
        <p:spPr/>
        <p:txBody>
          <a:bodyPr/>
          <a:lstStyle/>
          <a:p>
            <a:r>
              <a:rPr lang="en-US" dirty="0"/>
              <a:t>Do you accept the resolution of </a:t>
            </a:r>
            <a:r>
              <a:rPr lang="en-GB" dirty="0"/>
              <a:t>CIDs</a:t>
            </a:r>
          </a:p>
          <a:p>
            <a:pPr lvl="1"/>
            <a:r>
              <a:rPr lang="en-US" dirty="0" smtClean="0"/>
              <a:t>3250 in document 1085r1</a:t>
            </a:r>
            <a:endParaRPr lang="en-US" dirty="0"/>
          </a:p>
          <a:p>
            <a:pPr marL="0" indent="0">
              <a:buNone/>
            </a:pPr>
            <a:endParaRPr lang="en-US" dirty="0" smtClean="0"/>
          </a:p>
          <a:p>
            <a:pPr marL="0" indent="0">
              <a:buNone/>
            </a:pPr>
            <a:endParaRPr lang="en-US" dirty="0" smtClean="0"/>
          </a:p>
          <a:p>
            <a:pPr marL="0" indent="0">
              <a:buNone/>
            </a:pPr>
            <a:r>
              <a:rPr lang="en-US" dirty="0" smtClean="0"/>
              <a:t>Accepted with unanimous consent</a:t>
            </a:r>
          </a:p>
          <a:p>
            <a:pPr marL="0" indent="0">
              <a:buNone/>
            </a:pPr>
            <a:endParaRPr lang="en-US" dirty="0" smtClean="0"/>
          </a:p>
        </p:txBody>
      </p:sp>
      <p:sp>
        <p:nvSpPr>
          <p:cNvPr id="4" name="Footer Placeholder 3"/>
          <p:cNvSpPr>
            <a:spLocks noGrp="1"/>
          </p:cNvSpPr>
          <p:nvPr>
            <p:ph type="ftr" sz="quarter" idx="11"/>
          </p:nvPr>
        </p:nvSpPr>
        <p:spPr/>
        <p:txBody>
          <a:bodyPr/>
          <a:lstStyle/>
          <a:p>
            <a:r>
              <a:rPr lang="en-US" altLang="ko-KR" smtClean="0"/>
              <a:t>Merlin Simone</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14</a:t>
            </a:fld>
            <a:endParaRPr lang="en-US" altLang="ko-KR"/>
          </a:p>
        </p:txBody>
      </p:sp>
      <p:sp>
        <p:nvSpPr>
          <p:cNvPr id="6" name="Date Placeholder 5"/>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4100577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12</a:t>
            </a:r>
            <a:endParaRPr lang="en-US" dirty="0"/>
          </a:p>
        </p:txBody>
      </p:sp>
      <p:sp>
        <p:nvSpPr>
          <p:cNvPr id="3" name="Content Placeholder 2"/>
          <p:cNvSpPr>
            <a:spLocks noGrp="1"/>
          </p:cNvSpPr>
          <p:nvPr>
            <p:ph idx="1"/>
          </p:nvPr>
        </p:nvSpPr>
        <p:spPr/>
        <p:txBody>
          <a:bodyPr/>
          <a:lstStyle/>
          <a:p>
            <a:r>
              <a:rPr lang="en-US" dirty="0"/>
              <a:t>Do you accept the resolution of </a:t>
            </a:r>
            <a:r>
              <a:rPr lang="en-GB" dirty="0" smtClean="0"/>
              <a:t>CIDs</a:t>
            </a:r>
          </a:p>
          <a:p>
            <a:pPr lvl="1"/>
            <a:r>
              <a:rPr lang="en-US" dirty="0" smtClean="0"/>
              <a:t>3128</a:t>
            </a:r>
            <a:r>
              <a:rPr lang="en-US" dirty="0"/>
              <a:t>, </a:t>
            </a:r>
            <a:r>
              <a:rPr lang="en-US" dirty="0" smtClean="0"/>
              <a:t>3807</a:t>
            </a:r>
            <a:endParaRPr lang="en-US" dirty="0"/>
          </a:p>
          <a:p>
            <a:pPr lvl="1"/>
            <a:r>
              <a:rPr lang="en-US" dirty="0" smtClean="0"/>
              <a:t>3940</a:t>
            </a:r>
            <a:r>
              <a:rPr lang="en-US" dirty="0"/>
              <a:t>, 3296, 3676, 3683, 3744, 3745, 4141, 4197</a:t>
            </a:r>
          </a:p>
          <a:p>
            <a:pPr lvl="1"/>
            <a:r>
              <a:rPr lang="en-US" dirty="0" smtClean="0"/>
              <a:t>3746</a:t>
            </a:r>
            <a:r>
              <a:rPr lang="en-US" dirty="0"/>
              <a:t>, </a:t>
            </a:r>
            <a:r>
              <a:rPr lang="en-US" dirty="0" smtClean="0"/>
              <a:t>3747</a:t>
            </a:r>
            <a:endParaRPr lang="en-US" dirty="0"/>
          </a:p>
          <a:p>
            <a:pPr marL="457200" lvl="1" indent="0">
              <a:buNone/>
            </a:pPr>
            <a:r>
              <a:rPr lang="en-US" dirty="0" smtClean="0"/>
              <a:t>in document 1065r2</a:t>
            </a:r>
          </a:p>
          <a:p>
            <a:pPr marL="457200" lvl="1" indent="0">
              <a:buNone/>
            </a:pPr>
            <a:endParaRPr lang="en-US" dirty="0"/>
          </a:p>
          <a:p>
            <a:pPr marL="457200" lvl="1" indent="0">
              <a:buNone/>
            </a:pPr>
            <a:r>
              <a:rPr lang="en-US" b="1" dirty="0" smtClean="0"/>
              <a:t>Accepted with unanimous consent</a:t>
            </a:r>
          </a:p>
          <a:p>
            <a:pPr marL="457200" lvl="1" indent="0">
              <a:buNone/>
            </a:pPr>
            <a:endParaRPr lang="en-US" dirty="0"/>
          </a:p>
          <a:p>
            <a:pPr lvl="1"/>
            <a:endParaRPr lang="en-US" dirty="0"/>
          </a:p>
        </p:txBody>
      </p:sp>
      <p:sp>
        <p:nvSpPr>
          <p:cNvPr id="4" name="Footer Placeholder 3"/>
          <p:cNvSpPr>
            <a:spLocks noGrp="1"/>
          </p:cNvSpPr>
          <p:nvPr>
            <p:ph type="ftr" sz="quarter" idx="11"/>
          </p:nvPr>
        </p:nvSpPr>
        <p:spPr/>
        <p:txBody>
          <a:bodyPr/>
          <a:lstStyle/>
          <a:p>
            <a:r>
              <a:rPr lang="en-US" altLang="ko-KR" smtClean="0"/>
              <a:t>Merlin Simone</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15</a:t>
            </a:fld>
            <a:endParaRPr lang="en-US" altLang="ko-KR"/>
          </a:p>
        </p:txBody>
      </p:sp>
      <p:sp>
        <p:nvSpPr>
          <p:cNvPr id="6" name="Date Placeholder 5"/>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623777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13</a:t>
            </a:r>
            <a:endParaRPr lang="en-US" dirty="0"/>
          </a:p>
        </p:txBody>
      </p:sp>
      <p:sp>
        <p:nvSpPr>
          <p:cNvPr id="3" name="Content Placeholder 2"/>
          <p:cNvSpPr>
            <a:spLocks noGrp="1"/>
          </p:cNvSpPr>
          <p:nvPr>
            <p:ph idx="1"/>
          </p:nvPr>
        </p:nvSpPr>
        <p:spPr/>
        <p:txBody>
          <a:bodyPr/>
          <a:lstStyle/>
          <a:p>
            <a:r>
              <a:rPr lang="en-US" dirty="0"/>
              <a:t>Do you accept the resolution of </a:t>
            </a:r>
            <a:r>
              <a:rPr lang="en-GB" dirty="0"/>
              <a:t>CIDs</a:t>
            </a:r>
          </a:p>
          <a:p>
            <a:pPr lvl="1"/>
            <a:r>
              <a:rPr lang="en-GB" dirty="0" smtClean="0"/>
              <a:t>3267</a:t>
            </a:r>
            <a:r>
              <a:rPr lang="en-GB" dirty="0"/>
              <a:t>, 3268, 3648, 3728, 3736, 4109</a:t>
            </a:r>
            <a:endParaRPr lang="en-US" dirty="0"/>
          </a:p>
          <a:p>
            <a:pPr lvl="1"/>
            <a:r>
              <a:rPr lang="en-GB" dirty="0"/>
              <a:t>3737, 4061, </a:t>
            </a:r>
            <a:r>
              <a:rPr lang="en-GB" dirty="0" smtClean="0"/>
              <a:t>4108</a:t>
            </a:r>
            <a:endParaRPr lang="en-US" dirty="0"/>
          </a:p>
          <a:p>
            <a:pPr marL="457200" lvl="1" indent="0">
              <a:buNone/>
            </a:pPr>
            <a:r>
              <a:rPr lang="en-US" dirty="0" smtClean="0"/>
              <a:t>In document 1079r1</a:t>
            </a:r>
          </a:p>
          <a:p>
            <a:pPr marL="457200" lvl="1" indent="0">
              <a:buNone/>
            </a:pPr>
            <a:endParaRPr lang="en-US" dirty="0"/>
          </a:p>
          <a:p>
            <a:pPr marL="457200" lvl="1" indent="0">
              <a:buNone/>
            </a:pPr>
            <a:endParaRPr lang="en-US" dirty="0" smtClean="0"/>
          </a:p>
          <a:p>
            <a:pPr marL="457200" lvl="1" indent="0">
              <a:buNone/>
            </a:pPr>
            <a:r>
              <a:rPr lang="en-US" b="1" dirty="0" smtClean="0"/>
              <a:t>Accepted with unanimous consent</a:t>
            </a:r>
            <a:endParaRPr lang="en-US" b="1" dirty="0"/>
          </a:p>
        </p:txBody>
      </p:sp>
      <p:sp>
        <p:nvSpPr>
          <p:cNvPr id="4" name="Footer Placeholder 3"/>
          <p:cNvSpPr>
            <a:spLocks noGrp="1"/>
          </p:cNvSpPr>
          <p:nvPr>
            <p:ph type="ftr" sz="quarter" idx="11"/>
          </p:nvPr>
        </p:nvSpPr>
        <p:spPr/>
        <p:txBody>
          <a:bodyPr/>
          <a:lstStyle/>
          <a:p>
            <a:r>
              <a:rPr lang="en-US" altLang="ko-KR" smtClean="0"/>
              <a:t>Merlin Simone</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
        <p:nvSpPr>
          <p:cNvPr id="6" name="Date Placeholder 5"/>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3431223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14</a:t>
            </a:r>
            <a:endParaRPr lang="en-US" dirty="0"/>
          </a:p>
        </p:txBody>
      </p:sp>
      <p:sp>
        <p:nvSpPr>
          <p:cNvPr id="3" name="Content Placeholder 2"/>
          <p:cNvSpPr>
            <a:spLocks noGrp="1"/>
          </p:cNvSpPr>
          <p:nvPr>
            <p:ph idx="1"/>
          </p:nvPr>
        </p:nvSpPr>
        <p:spPr/>
        <p:txBody>
          <a:bodyPr/>
          <a:lstStyle/>
          <a:p>
            <a:r>
              <a:rPr lang="en-US" dirty="0"/>
              <a:t>Do you accept the resolution of </a:t>
            </a:r>
            <a:r>
              <a:rPr lang="en-GB" dirty="0"/>
              <a:t>CIDs</a:t>
            </a:r>
          </a:p>
          <a:p>
            <a:pPr lvl="1"/>
            <a:r>
              <a:rPr lang="en-GB" dirty="0" smtClean="0"/>
              <a:t>3202</a:t>
            </a:r>
            <a:r>
              <a:rPr lang="en-GB" dirty="0"/>
              <a:t>, 3416, 3420, 3421, 3422, 3857</a:t>
            </a:r>
            <a:endParaRPr lang="en-US" dirty="0"/>
          </a:p>
          <a:p>
            <a:pPr lvl="1"/>
            <a:r>
              <a:rPr lang="en-GB" dirty="0"/>
              <a:t>3163, 3203, 3419, 3856, 4193, </a:t>
            </a:r>
            <a:r>
              <a:rPr lang="en-GB" dirty="0" smtClean="0"/>
              <a:t>4194</a:t>
            </a:r>
          </a:p>
          <a:p>
            <a:pPr marL="457200" lvl="1" indent="0">
              <a:buNone/>
            </a:pPr>
            <a:endParaRPr lang="en-GB" dirty="0" smtClean="0"/>
          </a:p>
          <a:p>
            <a:pPr marL="457200" lvl="1" indent="0">
              <a:buNone/>
            </a:pPr>
            <a:r>
              <a:rPr lang="en-GB" dirty="0" smtClean="0"/>
              <a:t>In document 1118r1</a:t>
            </a:r>
          </a:p>
          <a:p>
            <a:pPr marL="457200" lvl="1" indent="0">
              <a:buNone/>
            </a:pPr>
            <a:endParaRPr lang="en-GB" dirty="0"/>
          </a:p>
          <a:p>
            <a:pPr marL="457200" lvl="1" indent="0">
              <a:buNone/>
            </a:pPr>
            <a:r>
              <a:rPr lang="en-GB" b="1" dirty="0" smtClean="0"/>
              <a:t>Accepted with unanimous consent</a:t>
            </a:r>
            <a:endParaRPr lang="en-US" b="1" dirty="0"/>
          </a:p>
          <a:p>
            <a:endParaRPr lang="en-US" dirty="0"/>
          </a:p>
        </p:txBody>
      </p:sp>
      <p:sp>
        <p:nvSpPr>
          <p:cNvPr id="4" name="Footer Placeholder 3"/>
          <p:cNvSpPr>
            <a:spLocks noGrp="1"/>
          </p:cNvSpPr>
          <p:nvPr>
            <p:ph type="ftr" sz="quarter" idx="11"/>
          </p:nvPr>
        </p:nvSpPr>
        <p:spPr/>
        <p:txBody>
          <a:bodyPr/>
          <a:lstStyle/>
          <a:p>
            <a:r>
              <a:rPr lang="en-US" altLang="ko-KR" smtClean="0"/>
              <a:t>Merlin Simone</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17</a:t>
            </a:fld>
            <a:endParaRPr lang="en-US" altLang="ko-KR"/>
          </a:p>
        </p:txBody>
      </p:sp>
      <p:sp>
        <p:nvSpPr>
          <p:cNvPr id="6" name="Date Placeholder 5"/>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2894201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8"/>
          <p:cNvSpPr>
            <a:spLocks noGrp="1"/>
          </p:cNvSpPr>
          <p:nvPr>
            <p:ph type="ftr" sz="quarter" idx="11"/>
          </p:nvPr>
        </p:nvSpPr>
        <p:spPr/>
        <p:txBody>
          <a:bodyPr/>
          <a:lstStyle/>
          <a:p>
            <a:pPr>
              <a:defRPr/>
            </a:pPr>
            <a:r>
              <a:rPr lang="en-US" smtClean="0"/>
              <a:t>Merlin Simone</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Simone</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September 2014 –Athens, Greece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smtClean="0">
                <a:ea typeface="굴림" pitchFamily="34" charset="-127"/>
              </a:rPr>
              <a:t>Address </a:t>
            </a:r>
            <a:r>
              <a:rPr lang="en-US" altLang="ko-KR" sz="1800" b="1" dirty="0">
                <a:ea typeface="굴림" pitchFamily="34" charset="-127"/>
              </a:rPr>
              <a:t>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32602"/>
            <a:ext cx="1970088" cy="276999"/>
          </a:xfrm>
        </p:spPr>
        <p:txBody>
          <a:bodyPr/>
          <a:lstStyle/>
          <a:p>
            <a:r>
              <a:rPr lang="en-US" altLang="ko-KR" smtClean="0"/>
              <a:t>September 2014</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Merlin Simone</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Merlin Simone</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Footer Placeholder 6"/>
          <p:cNvSpPr>
            <a:spLocks noGrp="1"/>
          </p:cNvSpPr>
          <p:nvPr>
            <p:ph type="ftr" sz="quarter" idx="11"/>
          </p:nvPr>
        </p:nvSpPr>
        <p:spPr/>
        <p:txBody>
          <a:bodyPr/>
          <a:lstStyle/>
          <a:p>
            <a:pPr>
              <a:defRPr/>
            </a:pPr>
            <a:r>
              <a:rPr lang="en-US" smtClean="0"/>
              <a:t>Merlin Simone</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Merlin Simone</a:t>
            </a:r>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Comment resolution agenda</a:t>
            </a:r>
            <a:endParaRPr lang="en-US" dirty="0"/>
          </a:p>
        </p:txBody>
      </p:sp>
      <p:sp>
        <p:nvSpPr>
          <p:cNvPr id="9" name="Content Placeholder 8"/>
          <p:cNvSpPr>
            <a:spLocks noGrp="1"/>
          </p:cNvSpPr>
          <p:nvPr>
            <p:ph idx="1"/>
          </p:nvPr>
        </p:nvSpPr>
        <p:spPr>
          <a:xfrm>
            <a:off x="685800" y="1600200"/>
            <a:ext cx="7772400" cy="4114800"/>
          </a:xfrm>
        </p:spPr>
        <p:txBody>
          <a:bodyPr/>
          <a:lstStyle/>
          <a:p>
            <a:pPr marL="0" lvl="0" indent="0">
              <a:spcBef>
                <a:spcPts val="0"/>
              </a:spcBef>
              <a:spcAft>
                <a:spcPts val="0"/>
              </a:spcAft>
              <a:buNone/>
            </a:pPr>
            <a:r>
              <a:rPr lang="en-US" sz="1400" dirty="0" smtClean="0">
                <a:solidFill>
                  <a:srgbClr val="00CC00"/>
                </a:solidFill>
                <a:ea typeface="Calibri" panose="020F0502020204030204" pitchFamily="34" charset="0"/>
              </a:rPr>
              <a:t>Monday Evening session </a:t>
            </a:r>
          </a:p>
          <a:p>
            <a:pPr lvl="0">
              <a:spcBef>
                <a:spcPts val="0"/>
              </a:spcBef>
              <a:spcAft>
                <a:spcPts val="0"/>
              </a:spcAft>
              <a:buFont typeface="+mj-lt"/>
              <a:buAutoNum type="arabicParenR"/>
            </a:pPr>
            <a:r>
              <a:rPr lang="en-US" sz="1400" dirty="0" smtClean="0">
                <a:solidFill>
                  <a:srgbClr val="00CC00"/>
                </a:solidFill>
                <a:ea typeface="Calibri" panose="020F0502020204030204" pitchFamily="34" charset="0"/>
              </a:rPr>
              <a:t>LB203-MAC-Resolution-10.2.2</a:t>
            </a:r>
            <a:r>
              <a:rPr lang="en-US" sz="1400" dirty="0">
                <a:solidFill>
                  <a:srgbClr val="00CC00"/>
                </a:solidFill>
                <a:ea typeface="Calibri" panose="020F0502020204030204" pitchFamily="34" charset="0"/>
              </a:rPr>
              <a:t>.(1,2, 6,8,9) (11-14/1196r0, </a:t>
            </a:r>
            <a:r>
              <a:rPr lang="en-US" sz="1400" dirty="0" err="1">
                <a:solidFill>
                  <a:srgbClr val="00CC00"/>
                </a:solidFill>
                <a:ea typeface="Calibri" panose="020F0502020204030204" pitchFamily="34" charset="0"/>
              </a:rPr>
              <a:t>Kaiying</a:t>
            </a:r>
            <a:r>
              <a:rPr lang="en-US" sz="1400" dirty="0">
                <a:solidFill>
                  <a:srgbClr val="00CC00"/>
                </a:solidFill>
                <a:ea typeface="Calibri" panose="020F0502020204030204" pitchFamily="34" charset="0"/>
              </a:rPr>
              <a:t> – 18 CIDs)</a:t>
            </a:r>
          </a:p>
          <a:p>
            <a:pPr lvl="0">
              <a:spcBef>
                <a:spcPts val="0"/>
              </a:spcBef>
              <a:spcAft>
                <a:spcPts val="0"/>
              </a:spcAft>
              <a:buFont typeface="+mj-lt"/>
              <a:buAutoNum type="arabicParenR"/>
            </a:pPr>
            <a:r>
              <a:rPr lang="en-US" sz="1400" dirty="0">
                <a:solidFill>
                  <a:srgbClr val="00CC00"/>
                </a:solidFill>
                <a:ea typeface="Calibri" panose="020F0502020204030204" pitchFamily="34" charset="0"/>
              </a:rPr>
              <a:t>LB203 Comment resolution for clause 9 (CID 3947,3949, 3963) (11-14/1128r0, Mitsuru – 3 CIDs)</a:t>
            </a:r>
          </a:p>
          <a:p>
            <a:pPr lvl="0">
              <a:spcBef>
                <a:spcPts val="0"/>
              </a:spcBef>
              <a:spcAft>
                <a:spcPts val="0"/>
              </a:spcAft>
              <a:buFont typeface="+mj-lt"/>
              <a:buAutoNum type="arabicParenR"/>
            </a:pPr>
            <a:r>
              <a:rPr lang="en-US" sz="1400" dirty="0">
                <a:solidFill>
                  <a:srgbClr val="00CC00"/>
                </a:solidFill>
                <a:ea typeface="Calibri" panose="020F0502020204030204" pitchFamily="34" charset="0"/>
              </a:rPr>
              <a:t>LB203 Comment resolution for clause 10 (CID 3965,3967,3968) (11-14/1129r0, Mitsuru – 3 CIDs)</a:t>
            </a:r>
          </a:p>
          <a:p>
            <a:pPr lvl="0">
              <a:spcBef>
                <a:spcPts val="0"/>
              </a:spcBef>
              <a:spcAft>
                <a:spcPts val="0"/>
              </a:spcAft>
              <a:buFont typeface="+mj-lt"/>
              <a:buAutoNum type="arabicParenR"/>
            </a:pPr>
            <a:r>
              <a:rPr lang="en-US" sz="1400" dirty="0">
                <a:solidFill>
                  <a:srgbClr val="00CC00"/>
                </a:solidFill>
                <a:ea typeface="Calibri" panose="020F0502020204030204" pitchFamily="34" charset="0"/>
              </a:rPr>
              <a:t>lb203-comment-resolutions-for-8-4-2-78 (11-14/1132r0, </a:t>
            </a:r>
            <a:r>
              <a:rPr lang="en-US" sz="1400" dirty="0" err="1">
                <a:solidFill>
                  <a:srgbClr val="00CC00"/>
                </a:solidFill>
                <a:ea typeface="Calibri" panose="020F0502020204030204" pitchFamily="34" charset="0"/>
              </a:rPr>
              <a:t>Rojan</a:t>
            </a:r>
            <a:r>
              <a:rPr lang="en-US" sz="1400" dirty="0">
                <a:solidFill>
                  <a:srgbClr val="00CC00"/>
                </a:solidFill>
                <a:ea typeface="Calibri" panose="020F0502020204030204" pitchFamily="34" charset="0"/>
              </a:rPr>
              <a:t> – 2 CIDs)</a:t>
            </a:r>
          </a:p>
          <a:p>
            <a:pPr lvl="0">
              <a:spcBef>
                <a:spcPts val="0"/>
              </a:spcBef>
              <a:spcAft>
                <a:spcPts val="0"/>
              </a:spcAft>
              <a:buFont typeface="+mj-lt"/>
              <a:buAutoNum type="arabicParenR"/>
            </a:pPr>
            <a:r>
              <a:rPr lang="en-US" sz="1400" dirty="0">
                <a:solidFill>
                  <a:srgbClr val="00CC00"/>
                </a:solidFill>
                <a:ea typeface="Calibri" panose="020F0502020204030204" pitchFamily="34" charset="0"/>
              </a:rPr>
              <a:t>LB 200 Comment Resolution for Clause 9.42a.5(11-14/1134</a:t>
            </a:r>
            <a:r>
              <a:rPr lang="en-US" sz="1400" dirty="0">
                <a:solidFill>
                  <a:srgbClr val="00CC00"/>
                </a:solidFill>
                <a:highlight>
                  <a:srgbClr val="FFFF00"/>
                </a:highlight>
                <a:ea typeface="Calibri" panose="020F0502020204030204" pitchFamily="34" charset="0"/>
              </a:rPr>
              <a:t>r2</a:t>
            </a:r>
            <a:r>
              <a:rPr lang="en-US" sz="1400" dirty="0">
                <a:solidFill>
                  <a:srgbClr val="00CC00"/>
                </a:solidFill>
                <a:ea typeface="Calibri" panose="020F0502020204030204" pitchFamily="34" charset="0"/>
              </a:rPr>
              <a:t>, </a:t>
            </a:r>
            <a:r>
              <a:rPr lang="en-US" sz="1400" dirty="0" err="1">
                <a:solidFill>
                  <a:srgbClr val="00CC00"/>
                </a:solidFill>
                <a:ea typeface="Calibri" panose="020F0502020204030204" pitchFamily="34" charset="0"/>
              </a:rPr>
              <a:t>Chitto</a:t>
            </a:r>
            <a:r>
              <a:rPr lang="en-US" sz="1400" dirty="0">
                <a:solidFill>
                  <a:srgbClr val="00CC00"/>
                </a:solidFill>
                <a:ea typeface="Calibri" panose="020F0502020204030204" pitchFamily="34" charset="0"/>
              </a:rPr>
              <a:t> – 1 CID)</a:t>
            </a:r>
          </a:p>
          <a:p>
            <a:pPr lvl="0">
              <a:spcBef>
                <a:spcPts val="0"/>
              </a:spcBef>
              <a:spcAft>
                <a:spcPts val="0"/>
              </a:spcAft>
              <a:buFont typeface="+mj-lt"/>
              <a:buAutoNum type="arabicParenR"/>
            </a:pPr>
            <a:r>
              <a:rPr lang="en-US" sz="1400" dirty="0">
                <a:solidFill>
                  <a:srgbClr val="00CC00"/>
                </a:solidFill>
                <a:ea typeface="Calibri" panose="020F0502020204030204" pitchFamily="34" charset="0"/>
              </a:rPr>
              <a:t>LB 200 Comment Resolution for Clause 8.8.5.4 (11-14/1135</a:t>
            </a:r>
            <a:r>
              <a:rPr lang="en-US" sz="1400" dirty="0">
                <a:solidFill>
                  <a:srgbClr val="00CC00"/>
                </a:solidFill>
                <a:highlight>
                  <a:srgbClr val="FFFF00"/>
                </a:highlight>
                <a:ea typeface="Calibri" panose="020F0502020204030204" pitchFamily="34" charset="0"/>
              </a:rPr>
              <a:t>r2</a:t>
            </a:r>
            <a:r>
              <a:rPr lang="en-US" sz="1400" dirty="0">
                <a:solidFill>
                  <a:srgbClr val="00CC00"/>
                </a:solidFill>
                <a:ea typeface="Calibri" panose="020F0502020204030204" pitchFamily="34" charset="0"/>
              </a:rPr>
              <a:t>, </a:t>
            </a:r>
            <a:r>
              <a:rPr lang="en-US" sz="1400" dirty="0" err="1">
                <a:solidFill>
                  <a:srgbClr val="00CC00"/>
                </a:solidFill>
                <a:ea typeface="Calibri" panose="020F0502020204030204" pitchFamily="34" charset="0"/>
              </a:rPr>
              <a:t>Chitto</a:t>
            </a:r>
            <a:r>
              <a:rPr lang="en-US" sz="1400" dirty="0">
                <a:solidFill>
                  <a:srgbClr val="00CC00"/>
                </a:solidFill>
                <a:ea typeface="Calibri" panose="020F0502020204030204" pitchFamily="34" charset="0"/>
              </a:rPr>
              <a:t> – 3 CIDs)</a:t>
            </a:r>
          </a:p>
          <a:p>
            <a:pPr lvl="0">
              <a:spcBef>
                <a:spcPts val="0"/>
              </a:spcBef>
              <a:spcAft>
                <a:spcPts val="0"/>
              </a:spcAft>
              <a:buFont typeface="+mj-lt"/>
              <a:buAutoNum type="arabicParenR"/>
            </a:pPr>
            <a:r>
              <a:rPr lang="en-US" sz="1400" dirty="0">
                <a:solidFill>
                  <a:srgbClr val="00CC00"/>
                </a:solidFill>
                <a:ea typeface="Calibri" panose="020F0502020204030204" pitchFamily="34" charset="0"/>
              </a:rPr>
              <a:t>LB 203 comment resolution for Annex B (11-14/1143</a:t>
            </a:r>
            <a:r>
              <a:rPr lang="en-US" sz="1400" dirty="0">
                <a:solidFill>
                  <a:srgbClr val="00CC00"/>
                </a:solidFill>
                <a:highlight>
                  <a:srgbClr val="FFFF00"/>
                </a:highlight>
                <a:ea typeface="Calibri" panose="020F0502020204030204" pitchFamily="34" charset="0"/>
              </a:rPr>
              <a:t>r1</a:t>
            </a:r>
            <a:r>
              <a:rPr lang="en-US" sz="1400" dirty="0">
                <a:solidFill>
                  <a:srgbClr val="00CC00"/>
                </a:solidFill>
                <a:ea typeface="Calibri" panose="020F0502020204030204" pitchFamily="34" charset="0"/>
              </a:rPr>
              <a:t>, </a:t>
            </a:r>
            <a:r>
              <a:rPr lang="en-US" sz="1400" dirty="0" err="1">
                <a:solidFill>
                  <a:srgbClr val="00CC00"/>
                </a:solidFill>
                <a:ea typeface="Calibri" panose="020F0502020204030204" pitchFamily="34" charset="0"/>
              </a:rPr>
              <a:t>Rojan</a:t>
            </a:r>
            <a:r>
              <a:rPr lang="en-US" sz="1400" dirty="0">
                <a:solidFill>
                  <a:srgbClr val="00CC00"/>
                </a:solidFill>
                <a:ea typeface="Calibri" panose="020F0502020204030204" pitchFamily="34" charset="0"/>
              </a:rPr>
              <a:t> – 15 CIDs)</a:t>
            </a:r>
          </a:p>
          <a:p>
            <a:pPr marL="0" lvl="0" indent="0">
              <a:spcBef>
                <a:spcPts val="0"/>
              </a:spcBef>
              <a:spcAft>
                <a:spcPts val="0"/>
              </a:spcAft>
              <a:buNone/>
            </a:pPr>
            <a:endParaRPr lang="en-US" sz="1400" dirty="0">
              <a:solidFill>
                <a:srgbClr val="FFC000"/>
              </a:solidFill>
              <a:ea typeface="Calibri" panose="020F0502020204030204" pitchFamily="34" charset="0"/>
            </a:endParaRPr>
          </a:p>
          <a:p>
            <a:pPr marL="0" lvl="0" indent="0">
              <a:spcBef>
                <a:spcPts val="0"/>
              </a:spcBef>
              <a:spcAft>
                <a:spcPts val="0"/>
              </a:spcAft>
              <a:buNone/>
            </a:pPr>
            <a:r>
              <a:rPr lang="en-US" sz="1400" dirty="0" smtClean="0">
                <a:solidFill>
                  <a:srgbClr val="00CC00"/>
                </a:solidFill>
                <a:ea typeface="Calibri" panose="020F0502020204030204" pitchFamily="34" charset="0"/>
              </a:rPr>
              <a:t>Tuesday AM1</a:t>
            </a:r>
          </a:p>
          <a:p>
            <a:pPr lvl="0">
              <a:spcBef>
                <a:spcPts val="0"/>
              </a:spcBef>
              <a:spcAft>
                <a:spcPts val="0"/>
              </a:spcAft>
              <a:buFont typeface="+mj-lt"/>
              <a:buAutoNum type="arabicParenR"/>
            </a:pPr>
            <a:r>
              <a:rPr lang="en-US" sz="1400" dirty="0" smtClean="0">
                <a:solidFill>
                  <a:srgbClr val="00CC00"/>
                </a:solidFill>
                <a:ea typeface="Calibri" panose="020F0502020204030204" pitchFamily="34" charset="0"/>
              </a:rPr>
              <a:t>LB203-TGah </a:t>
            </a:r>
            <a:r>
              <a:rPr lang="en-US" sz="1400" dirty="0">
                <a:solidFill>
                  <a:srgbClr val="00CC00"/>
                </a:solidFill>
                <a:ea typeface="Calibri" panose="020F0502020204030204" pitchFamily="34" charset="0"/>
              </a:rPr>
              <a:t>D2.0 MAC Comment Resolutions on Group </a:t>
            </a:r>
            <a:r>
              <a:rPr lang="en-US" sz="1400" dirty="0" err="1">
                <a:solidFill>
                  <a:srgbClr val="00CC00"/>
                </a:solidFill>
                <a:ea typeface="Calibri" panose="020F0502020204030204" pitchFamily="34" charset="0"/>
              </a:rPr>
              <a:t>Sectorization</a:t>
            </a:r>
            <a:r>
              <a:rPr lang="en-US" sz="1400" dirty="0">
                <a:solidFill>
                  <a:srgbClr val="00CC00"/>
                </a:solidFill>
                <a:ea typeface="Calibri" panose="020F0502020204030204" pitchFamily="34" charset="0"/>
              </a:rPr>
              <a:t> (11-14/1165r0, George – 10 CIDs)</a:t>
            </a:r>
          </a:p>
          <a:p>
            <a:pPr lvl="0">
              <a:spcBef>
                <a:spcPts val="0"/>
              </a:spcBef>
              <a:spcAft>
                <a:spcPts val="0"/>
              </a:spcAft>
              <a:buFont typeface="+mj-lt"/>
              <a:buAutoNum type="arabicParenR"/>
            </a:pPr>
            <a:r>
              <a:rPr lang="en-US" sz="1400" dirty="0">
                <a:solidFill>
                  <a:srgbClr val="00CC00"/>
                </a:solidFill>
                <a:ea typeface="Calibri" panose="020F0502020204030204" pitchFamily="34" charset="0"/>
              </a:rPr>
              <a:t>LB203 LB 200 Comment Resolution for Clauses 8.4.2.170c and 9.42e (11-14/1182</a:t>
            </a:r>
            <a:r>
              <a:rPr lang="en-US" sz="1400" dirty="0">
                <a:solidFill>
                  <a:srgbClr val="00CC00"/>
                </a:solidFill>
                <a:highlight>
                  <a:srgbClr val="FFFF00"/>
                </a:highlight>
                <a:ea typeface="Calibri" panose="020F0502020204030204" pitchFamily="34" charset="0"/>
              </a:rPr>
              <a:t>r1</a:t>
            </a:r>
            <a:r>
              <a:rPr lang="en-US" sz="1400" dirty="0">
                <a:solidFill>
                  <a:srgbClr val="00CC00"/>
                </a:solidFill>
                <a:ea typeface="Calibri" panose="020F0502020204030204" pitchFamily="34" charset="0"/>
              </a:rPr>
              <a:t>, </a:t>
            </a:r>
            <a:r>
              <a:rPr lang="en-US" sz="1400" dirty="0" err="1">
                <a:solidFill>
                  <a:srgbClr val="00CC00"/>
                </a:solidFill>
                <a:ea typeface="Calibri" panose="020F0502020204030204" pitchFamily="34" charset="0"/>
              </a:rPr>
              <a:t>Chitto</a:t>
            </a:r>
            <a:r>
              <a:rPr lang="en-US" sz="1400" dirty="0">
                <a:solidFill>
                  <a:srgbClr val="00CC00"/>
                </a:solidFill>
                <a:ea typeface="Calibri" panose="020F0502020204030204" pitchFamily="34" charset="0"/>
              </a:rPr>
              <a:t> – 8 CIDs)</a:t>
            </a:r>
          </a:p>
          <a:p>
            <a:pPr lvl="0">
              <a:spcBef>
                <a:spcPts val="0"/>
              </a:spcBef>
              <a:spcAft>
                <a:spcPts val="0"/>
              </a:spcAft>
              <a:buFont typeface="+mj-lt"/>
              <a:buAutoNum type="arabicParenR"/>
            </a:pPr>
            <a:r>
              <a:rPr lang="en-US" sz="1400" dirty="0">
                <a:solidFill>
                  <a:srgbClr val="00CC00"/>
                </a:solidFill>
                <a:ea typeface="Calibri" panose="020F0502020204030204" pitchFamily="34" charset="0"/>
              </a:rPr>
              <a:t>LB 200 Comment Resolution for Clause 8.9.1.1 and 8.9.1.2 (11-14/1183r0, </a:t>
            </a:r>
            <a:r>
              <a:rPr lang="en-US" sz="1400" dirty="0" err="1">
                <a:solidFill>
                  <a:srgbClr val="00CC00"/>
                </a:solidFill>
                <a:ea typeface="Calibri" panose="020F0502020204030204" pitchFamily="34" charset="0"/>
              </a:rPr>
              <a:t>Chitto</a:t>
            </a:r>
            <a:r>
              <a:rPr lang="en-US" sz="1400" dirty="0">
                <a:solidFill>
                  <a:srgbClr val="00CC00"/>
                </a:solidFill>
                <a:ea typeface="Calibri" panose="020F0502020204030204" pitchFamily="34" charset="0"/>
              </a:rPr>
              <a:t> – 9 CIDs</a:t>
            </a:r>
            <a:r>
              <a:rPr lang="en-US" sz="1400" dirty="0" smtClean="0">
                <a:solidFill>
                  <a:srgbClr val="00CC00"/>
                </a:solidFill>
                <a:ea typeface="Calibri" panose="020F0502020204030204" pitchFamily="34" charset="0"/>
              </a:rPr>
              <a:t>)</a:t>
            </a:r>
          </a:p>
          <a:p>
            <a:pPr lvl="0">
              <a:spcBef>
                <a:spcPts val="0"/>
              </a:spcBef>
              <a:spcAft>
                <a:spcPts val="0"/>
              </a:spcAft>
              <a:buFont typeface="+mj-lt"/>
              <a:buAutoNum type="arabicParenR"/>
            </a:pPr>
            <a:r>
              <a:rPr lang="en-US" sz="1400" dirty="0" err="1" smtClean="0">
                <a:solidFill>
                  <a:srgbClr val="00CC00"/>
                </a:solidFill>
                <a:ea typeface="Calibri" panose="020F0502020204030204" pitchFamily="34" charset="0"/>
              </a:rPr>
              <a:t>Liwen</a:t>
            </a:r>
            <a:r>
              <a:rPr lang="en-US" sz="1400" dirty="0" smtClean="0">
                <a:solidFill>
                  <a:srgbClr val="00CC00"/>
                </a:solidFill>
                <a:ea typeface="Calibri" panose="020F0502020204030204" pitchFamily="34" charset="0"/>
              </a:rPr>
              <a:t>  documents 1238, 1239, 1240</a:t>
            </a:r>
          </a:p>
          <a:p>
            <a:pPr lvl="1">
              <a:spcBef>
                <a:spcPts val="0"/>
              </a:spcBef>
              <a:spcAft>
                <a:spcPts val="0"/>
              </a:spcAft>
              <a:buFont typeface="+mj-lt"/>
              <a:buAutoNum type="arabicParenR"/>
            </a:pPr>
            <a:r>
              <a:rPr lang="en-GB" sz="1000" dirty="0" smtClean="0">
                <a:solidFill>
                  <a:srgbClr val="FF0000"/>
                </a:solidFill>
              </a:rPr>
              <a:t>TBD CID 3768</a:t>
            </a:r>
            <a:r>
              <a:rPr lang="en-GB" sz="1000" dirty="0">
                <a:solidFill>
                  <a:srgbClr val="FF0000"/>
                </a:solidFill>
              </a:rPr>
              <a:t>, </a:t>
            </a:r>
            <a:r>
              <a:rPr lang="en-GB" sz="1000" dirty="0" smtClean="0">
                <a:solidFill>
                  <a:srgbClr val="FF0000"/>
                </a:solidFill>
              </a:rPr>
              <a:t>3769 in doc </a:t>
            </a:r>
            <a:r>
              <a:rPr lang="en-US" sz="1000" dirty="0">
                <a:solidFill>
                  <a:srgbClr val="FF0000"/>
                </a:solidFill>
                <a:ea typeface="Calibri" panose="020F0502020204030204" pitchFamily="34" charset="0"/>
              </a:rPr>
              <a:t>1240</a:t>
            </a:r>
            <a:r>
              <a:rPr lang="en-GB" sz="1000" dirty="0" smtClean="0">
                <a:solidFill>
                  <a:srgbClr val="FF0000"/>
                </a:solidFill>
              </a:rPr>
              <a:t> </a:t>
            </a:r>
            <a:endParaRPr lang="en-US" sz="1000" dirty="0" smtClean="0">
              <a:solidFill>
                <a:srgbClr val="FF0000"/>
              </a:solidFill>
              <a:ea typeface="Calibri" panose="020F0502020204030204" pitchFamily="34" charset="0"/>
            </a:endParaRPr>
          </a:p>
          <a:p>
            <a:pPr lvl="0">
              <a:spcBef>
                <a:spcPts val="0"/>
              </a:spcBef>
              <a:spcAft>
                <a:spcPts val="0"/>
              </a:spcAft>
              <a:buFont typeface="+mj-lt"/>
              <a:buAutoNum type="arabicParenR"/>
            </a:pPr>
            <a:r>
              <a:rPr lang="en-US" sz="1400" dirty="0" smtClean="0">
                <a:solidFill>
                  <a:srgbClr val="00CC00"/>
                </a:solidFill>
                <a:ea typeface="Calibri" panose="020F0502020204030204" pitchFamily="34" charset="0"/>
              </a:rPr>
              <a:t>Mitsuru 1127</a:t>
            </a:r>
          </a:p>
          <a:p>
            <a:pPr lvl="1">
              <a:spcBef>
                <a:spcPts val="0"/>
              </a:spcBef>
              <a:spcAft>
                <a:spcPts val="0"/>
              </a:spcAft>
              <a:buFont typeface="+mj-lt"/>
              <a:buAutoNum type="arabicParenR"/>
            </a:pPr>
            <a:r>
              <a:rPr lang="en-GB" sz="1000" dirty="0" smtClean="0">
                <a:solidFill>
                  <a:srgbClr val="FF0000"/>
                </a:solidFill>
              </a:rPr>
              <a:t>TBD 3966</a:t>
            </a:r>
            <a:endParaRPr lang="en-US" sz="1000" dirty="0" smtClean="0">
              <a:solidFill>
                <a:srgbClr val="00CC00"/>
              </a:solidFill>
              <a:ea typeface="Calibri" panose="020F0502020204030204" pitchFamily="34" charset="0"/>
            </a:endParaRPr>
          </a:p>
          <a:p>
            <a:pPr lvl="0">
              <a:spcBef>
                <a:spcPts val="0"/>
              </a:spcBef>
              <a:spcAft>
                <a:spcPts val="0"/>
              </a:spcAft>
              <a:buFont typeface="+mj-lt"/>
              <a:buAutoNum type="arabicParenR"/>
            </a:pPr>
            <a:r>
              <a:rPr lang="en-US" sz="1400" dirty="0" err="1" smtClean="0">
                <a:solidFill>
                  <a:srgbClr val="00CC00"/>
                </a:solidFill>
                <a:ea typeface="Calibri" panose="020F0502020204030204" pitchFamily="34" charset="0"/>
              </a:rPr>
              <a:t>Rojan</a:t>
            </a:r>
            <a:r>
              <a:rPr lang="en-US" sz="1400" dirty="0" smtClean="0">
                <a:solidFill>
                  <a:srgbClr val="00CC00"/>
                </a:solidFill>
                <a:ea typeface="Calibri" panose="020F0502020204030204" pitchFamily="34" charset="0"/>
              </a:rPr>
              <a:t> 1085</a:t>
            </a:r>
          </a:p>
          <a:p>
            <a:pPr lvl="0">
              <a:spcBef>
                <a:spcPts val="0"/>
              </a:spcBef>
              <a:spcAft>
                <a:spcPts val="0"/>
              </a:spcAft>
              <a:buFont typeface="+mj-lt"/>
              <a:buAutoNum type="arabicParenR"/>
            </a:pPr>
            <a:r>
              <a:rPr lang="en-US" sz="1400" dirty="0" smtClean="0">
                <a:solidFill>
                  <a:srgbClr val="00CC00"/>
                </a:solidFill>
                <a:ea typeface="Calibri" panose="020F0502020204030204" pitchFamily="34" charset="0"/>
              </a:rPr>
              <a:t>Alfred 1065r2 1079r1 1118r1</a:t>
            </a:r>
            <a:r>
              <a:rPr lang="en-US" sz="1400" dirty="0" smtClean="0">
                <a:ea typeface="Calibri" panose="020F0502020204030204" pitchFamily="34" charset="0"/>
              </a:rPr>
              <a:t> </a:t>
            </a:r>
            <a:endParaRPr lang="en-US" sz="1400" dirty="0">
              <a:ea typeface="Calibri" panose="020F0502020204030204" pitchFamily="34" charset="0"/>
            </a:endParaRPr>
          </a:p>
          <a:p>
            <a:endParaRPr lang="en-US" dirty="0"/>
          </a:p>
        </p:txBody>
      </p:sp>
      <p:sp>
        <p:nvSpPr>
          <p:cNvPr id="3" name="Footer Placeholder 2"/>
          <p:cNvSpPr>
            <a:spLocks noGrp="1"/>
          </p:cNvSpPr>
          <p:nvPr>
            <p:ph type="ftr" sz="quarter" idx="11"/>
          </p:nvPr>
        </p:nvSpPr>
        <p:spPr>
          <a:xfrm>
            <a:off x="7614183" y="6475413"/>
            <a:ext cx="929742" cy="184666"/>
          </a:xfrm>
        </p:spPr>
        <p:txBody>
          <a:bodyPr/>
          <a:lstStyle/>
          <a:p>
            <a:r>
              <a:rPr lang="en-US" altLang="ko-KR" smtClean="0"/>
              <a:t>Merlin Simone</a:t>
            </a:r>
            <a:endParaRPr lang="en-US" altLang="ko-KR" dirty="0"/>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3</a:t>
            </a:fld>
            <a:endParaRPr lang="en-US" altLang="ko-KR"/>
          </a:p>
        </p:txBody>
      </p:sp>
      <p:sp>
        <p:nvSpPr>
          <p:cNvPr id="2" name="Date Placeholder 1"/>
          <p:cNvSpPr>
            <a:spLocks noGrp="1"/>
          </p:cNvSpPr>
          <p:nvPr>
            <p:ph type="dt" sz="half" idx="2"/>
          </p:nvPr>
        </p:nvSpPr>
        <p:spPr/>
        <p:txBody>
          <a:bodyPr/>
          <a:lstStyle/>
          <a:p>
            <a:r>
              <a:rPr lang="en-US" altLang="ko-KR" smtClean="0"/>
              <a:t>September 2014</a:t>
            </a:r>
            <a:endParaRPr lang="en-US" altLang="ko-KR" dirty="0"/>
          </a:p>
        </p:txBody>
      </p:sp>
      <p:sp>
        <p:nvSpPr>
          <p:cNvPr id="5" name="Rectangle 4"/>
          <p:cNvSpPr/>
          <p:nvPr/>
        </p:nvSpPr>
        <p:spPr>
          <a:xfrm>
            <a:off x="696912" y="1451536"/>
            <a:ext cx="7685088" cy="307777"/>
          </a:xfrm>
          <a:prstGeom prst="rect">
            <a:avLst/>
          </a:prstGeom>
        </p:spPr>
        <p:txBody>
          <a:bodyPr wrap="square">
            <a:spAutoFit/>
          </a:bodyPr>
          <a:lstStyle/>
          <a:p>
            <a:pPr marL="0" marR="0">
              <a:spcBef>
                <a:spcPts val="0"/>
              </a:spcBef>
              <a:spcAft>
                <a:spcPts val="0"/>
              </a:spcAft>
            </a:pPr>
            <a:r>
              <a:rPr lang="en-US" sz="1400" dirty="0">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2789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Pre-Motion 1</a:t>
            </a:r>
            <a:endParaRPr lang="en-US" dirty="0"/>
          </a:p>
        </p:txBody>
      </p:sp>
      <p:sp>
        <p:nvSpPr>
          <p:cNvPr id="6" name="Content Placeholder 5"/>
          <p:cNvSpPr>
            <a:spLocks noGrp="1"/>
          </p:cNvSpPr>
          <p:nvPr>
            <p:ph idx="1"/>
          </p:nvPr>
        </p:nvSpPr>
        <p:spPr/>
        <p:txBody>
          <a:bodyPr/>
          <a:lstStyle/>
          <a:p>
            <a:r>
              <a:rPr lang="en-US" sz="2000" dirty="0" smtClean="0"/>
              <a:t>Do you accept the resolution of CIDs</a:t>
            </a:r>
          </a:p>
          <a:p>
            <a:pPr lvl="1"/>
            <a:r>
              <a:rPr lang="en-GB" sz="1800" dirty="0"/>
              <a:t>3055, 3056, 3175, 3176, 3177, 3178, 3183, 3184, 3185, 3186, 3408, 3590,3597,3598, 3854, 3855, 4133, </a:t>
            </a:r>
            <a:r>
              <a:rPr lang="en-GB" sz="1800" dirty="0" smtClean="0"/>
              <a:t>4167</a:t>
            </a:r>
            <a:endParaRPr lang="en-US" sz="1800" dirty="0"/>
          </a:p>
          <a:p>
            <a:pPr marL="0" indent="0">
              <a:buNone/>
            </a:pPr>
            <a:r>
              <a:rPr lang="en-US" sz="2000" dirty="0"/>
              <a:t>	</a:t>
            </a:r>
            <a:r>
              <a:rPr lang="en-US" sz="2000" dirty="0" smtClean="0"/>
              <a:t>in 1196r1</a:t>
            </a:r>
          </a:p>
          <a:p>
            <a:pPr marL="0" indent="0">
              <a:buNone/>
            </a:pPr>
            <a:endParaRPr lang="en-US" sz="2000" dirty="0"/>
          </a:p>
          <a:p>
            <a:pPr marL="0" indent="0">
              <a:buNone/>
            </a:pPr>
            <a:r>
              <a:rPr lang="en-US" sz="2000" dirty="0" smtClean="0"/>
              <a:t>	Accepted with unanimous consent</a:t>
            </a:r>
            <a:endParaRPr lang="en-US" dirty="0" smtClean="0"/>
          </a:p>
        </p:txBody>
      </p:sp>
      <p:sp>
        <p:nvSpPr>
          <p:cNvPr id="3" name="Footer Placeholder 2"/>
          <p:cNvSpPr>
            <a:spLocks noGrp="1"/>
          </p:cNvSpPr>
          <p:nvPr>
            <p:ph type="ftr" sz="quarter" idx="11"/>
          </p:nvPr>
        </p:nvSpPr>
        <p:spPr/>
        <p:txBody>
          <a:bodyPr/>
          <a:lstStyle/>
          <a:p>
            <a:r>
              <a:rPr lang="en-US" altLang="ko-KR" smtClean="0"/>
              <a:t>Merlin Simone</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4</a:t>
            </a:fld>
            <a:endParaRPr lang="en-US" altLang="ko-KR"/>
          </a:p>
        </p:txBody>
      </p:sp>
      <p:sp>
        <p:nvSpPr>
          <p:cNvPr id="2" name="Date Placeholder 1"/>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107553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Pre-Motion 2</a:t>
            </a:r>
            <a:endParaRPr lang="en-US" dirty="0"/>
          </a:p>
        </p:txBody>
      </p:sp>
      <p:sp>
        <p:nvSpPr>
          <p:cNvPr id="6" name="Content Placeholder 5"/>
          <p:cNvSpPr>
            <a:spLocks noGrp="1"/>
          </p:cNvSpPr>
          <p:nvPr>
            <p:ph idx="1"/>
          </p:nvPr>
        </p:nvSpPr>
        <p:spPr/>
        <p:txBody>
          <a:bodyPr/>
          <a:lstStyle/>
          <a:p>
            <a:r>
              <a:rPr lang="en-US" sz="1800" dirty="0"/>
              <a:t>Do you accept the resolution of </a:t>
            </a:r>
            <a:r>
              <a:rPr lang="en-US" sz="1800" dirty="0" smtClean="0"/>
              <a:t>CIDs</a:t>
            </a:r>
            <a:endParaRPr lang="en-GB" sz="1800" dirty="0" smtClean="0"/>
          </a:p>
          <a:p>
            <a:pPr lvl="1"/>
            <a:r>
              <a:rPr lang="en-GB" sz="1600" dirty="0" smtClean="0"/>
              <a:t>3947 </a:t>
            </a:r>
            <a:r>
              <a:rPr lang="en-GB" sz="1600" dirty="0"/>
              <a:t>(for 9.21.2.1)</a:t>
            </a:r>
            <a:endParaRPr lang="en-US" sz="1600" dirty="0"/>
          </a:p>
          <a:p>
            <a:pPr lvl="1"/>
            <a:r>
              <a:rPr lang="en-GB" sz="1600" dirty="0" smtClean="0"/>
              <a:t>3949 </a:t>
            </a:r>
            <a:r>
              <a:rPr lang="en-GB" sz="1600" dirty="0"/>
              <a:t>(for 9.27.1)</a:t>
            </a:r>
            <a:endParaRPr lang="en-US" sz="1600" dirty="0"/>
          </a:p>
          <a:p>
            <a:pPr lvl="1"/>
            <a:r>
              <a:rPr lang="en-GB" sz="1600" dirty="0" smtClean="0"/>
              <a:t>3963 </a:t>
            </a:r>
            <a:r>
              <a:rPr lang="en-GB" sz="1600" dirty="0"/>
              <a:t>(for 9.13</a:t>
            </a:r>
            <a:r>
              <a:rPr lang="en-GB" sz="1600" dirty="0" smtClean="0"/>
              <a:t>)</a:t>
            </a:r>
          </a:p>
          <a:p>
            <a:pPr marL="0" indent="0">
              <a:buNone/>
            </a:pPr>
            <a:r>
              <a:rPr lang="en-GB" sz="1800" dirty="0"/>
              <a:t>i</a:t>
            </a:r>
            <a:r>
              <a:rPr lang="en-GB" sz="1800" dirty="0" smtClean="0"/>
              <a:t>n doc 1128r1, and</a:t>
            </a:r>
          </a:p>
          <a:p>
            <a:pPr lvl="1"/>
            <a:r>
              <a:rPr lang="en-GB" sz="1600" dirty="0"/>
              <a:t>3965 (for </a:t>
            </a:r>
            <a:r>
              <a:rPr lang="en-GB" sz="1600" dirty="0" smtClean="0"/>
              <a:t>10.19)</a:t>
            </a:r>
            <a:endParaRPr lang="en-US" sz="1600" dirty="0"/>
          </a:p>
          <a:p>
            <a:pPr lvl="1"/>
            <a:r>
              <a:rPr lang="en-GB" sz="1600" dirty="0" smtClean="0"/>
              <a:t>3967 </a:t>
            </a:r>
            <a:r>
              <a:rPr lang="en-GB" sz="1600" dirty="0"/>
              <a:t>(for </a:t>
            </a:r>
            <a:r>
              <a:rPr lang="en-GB" sz="1600" dirty="0" smtClean="0"/>
              <a:t>10.41)</a:t>
            </a:r>
            <a:endParaRPr lang="en-US" sz="1600" dirty="0"/>
          </a:p>
          <a:p>
            <a:pPr lvl="1"/>
            <a:r>
              <a:rPr lang="en-GB" sz="1600" dirty="0" smtClean="0"/>
              <a:t>3968 </a:t>
            </a:r>
            <a:r>
              <a:rPr lang="en-GB" sz="1600" dirty="0"/>
              <a:t>(for 10.42</a:t>
            </a:r>
            <a:r>
              <a:rPr lang="en-GB" sz="1600" dirty="0" smtClean="0"/>
              <a:t>)</a:t>
            </a:r>
          </a:p>
          <a:p>
            <a:pPr marL="0" indent="0">
              <a:buNone/>
            </a:pPr>
            <a:r>
              <a:rPr lang="en-GB" sz="1800" dirty="0" smtClean="0"/>
              <a:t>in </a:t>
            </a:r>
            <a:r>
              <a:rPr lang="en-GB" sz="1800" dirty="0"/>
              <a:t>doc </a:t>
            </a:r>
            <a:r>
              <a:rPr lang="en-GB" sz="1800" dirty="0" smtClean="0"/>
              <a:t>1129r1</a:t>
            </a:r>
          </a:p>
          <a:p>
            <a:pPr marL="0" indent="0">
              <a:buNone/>
            </a:pPr>
            <a:endParaRPr lang="en-GB" sz="1800" dirty="0"/>
          </a:p>
          <a:p>
            <a:pPr marL="0" indent="0">
              <a:buNone/>
            </a:pPr>
            <a:r>
              <a:rPr lang="en-GB" sz="1800" dirty="0" smtClean="0"/>
              <a:t>Accepted with unanimous consent</a:t>
            </a:r>
            <a:endParaRPr lang="en-GB" sz="1800" dirty="0"/>
          </a:p>
          <a:p>
            <a:pPr lvl="1"/>
            <a:endParaRPr lang="en-GB" sz="1600" dirty="0" smtClean="0"/>
          </a:p>
          <a:p>
            <a:pPr lvl="1"/>
            <a:endParaRPr lang="en-US" sz="1600" dirty="0"/>
          </a:p>
          <a:p>
            <a:endParaRPr lang="en-US" sz="1800" dirty="0"/>
          </a:p>
          <a:p>
            <a:endParaRPr lang="en-US" sz="1800" dirty="0"/>
          </a:p>
        </p:txBody>
      </p:sp>
      <p:sp>
        <p:nvSpPr>
          <p:cNvPr id="3" name="Footer Placeholder 2"/>
          <p:cNvSpPr>
            <a:spLocks noGrp="1"/>
          </p:cNvSpPr>
          <p:nvPr>
            <p:ph type="ftr" sz="quarter" idx="11"/>
          </p:nvPr>
        </p:nvSpPr>
        <p:spPr/>
        <p:txBody>
          <a:bodyPr/>
          <a:lstStyle/>
          <a:p>
            <a:r>
              <a:rPr lang="en-US" altLang="ko-KR" smtClean="0"/>
              <a:t>Merlin Simone</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5</a:t>
            </a:fld>
            <a:endParaRPr lang="en-US" altLang="ko-KR"/>
          </a:p>
        </p:txBody>
      </p:sp>
      <p:sp>
        <p:nvSpPr>
          <p:cNvPr id="2" name="Date Placeholder 1"/>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979557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a:t>
            </a:r>
            <a:endParaRPr lang="en-US" dirty="0"/>
          </a:p>
        </p:txBody>
      </p:sp>
      <p:sp>
        <p:nvSpPr>
          <p:cNvPr id="3" name="Content Placeholder 2"/>
          <p:cNvSpPr>
            <a:spLocks noGrp="1"/>
          </p:cNvSpPr>
          <p:nvPr>
            <p:ph idx="1"/>
          </p:nvPr>
        </p:nvSpPr>
        <p:spPr/>
        <p:txBody>
          <a:bodyPr/>
          <a:lstStyle/>
          <a:p>
            <a:r>
              <a:rPr lang="en-US" dirty="0"/>
              <a:t>Do you accept the resolution of CIDs</a:t>
            </a:r>
          </a:p>
          <a:p>
            <a:pPr lvl="1"/>
            <a:r>
              <a:rPr lang="en-US" dirty="0" smtClean="0"/>
              <a:t>3288, 4022</a:t>
            </a:r>
          </a:p>
          <a:p>
            <a:pPr marL="457200" lvl="1" indent="0">
              <a:buNone/>
            </a:pPr>
            <a:r>
              <a:rPr lang="en-US" b="1" dirty="0" smtClean="0"/>
              <a:t>In document 1132r1</a:t>
            </a:r>
          </a:p>
          <a:p>
            <a:pPr marL="457200" lvl="1" indent="0">
              <a:buNone/>
            </a:pPr>
            <a:endParaRPr lang="en-US" b="1" dirty="0" smtClean="0"/>
          </a:p>
          <a:p>
            <a:pPr marL="457200" lvl="1" indent="0">
              <a:buNone/>
            </a:pPr>
            <a:r>
              <a:rPr lang="en-US" b="1" dirty="0" smtClean="0"/>
              <a:t>Accepted with unanimous consent </a:t>
            </a:r>
            <a:endParaRPr lang="en-US" b="1" dirty="0"/>
          </a:p>
        </p:txBody>
      </p:sp>
      <p:sp>
        <p:nvSpPr>
          <p:cNvPr id="4" name="Footer Placeholder 3"/>
          <p:cNvSpPr>
            <a:spLocks noGrp="1"/>
          </p:cNvSpPr>
          <p:nvPr>
            <p:ph type="ftr" sz="quarter" idx="11"/>
          </p:nvPr>
        </p:nvSpPr>
        <p:spPr/>
        <p:txBody>
          <a:bodyPr/>
          <a:lstStyle/>
          <a:p>
            <a:r>
              <a:rPr lang="en-US" altLang="ko-KR" smtClean="0"/>
              <a:t>Merlin Simone</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6</a:t>
            </a:fld>
            <a:endParaRPr lang="en-US" altLang="ko-KR"/>
          </a:p>
        </p:txBody>
      </p:sp>
      <p:sp>
        <p:nvSpPr>
          <p:cNvPr id="6" name="Date Placeholder 5"/>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2634305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4 </a:t>
            </a:r>
            <a:endParaRPr lang="en-US" dirty="0"/>
          </a:p>
        </p:txBody>
      </p:sp>
      <p:sp>
        <p:nvSpPr>
          <p:cNvPr id="3" name="Content Placeholder 2"/>
          <p:cNvSpPr>
            <a:spLocks noGrp="1"/>
          </p:cNvSpPr>
          <p:nvPr>
            <p:ph idx="1"/>
          </p:nvPr>
        </p:nvSpPr>
        <p:spPr/>
        <p:txBody>
          <a:bodyPr/>
          <a:lstStyle/>
          <a:p>
            <a:r>
              <a:rPr lang="en-US" dirty="0"/>
              <a:t>Do you accept the resolution of </a:t>
            </a:r>
            <a:r>
              <a:rPr lang="en-US" dirty="0" smtClean="0"/>
              <a:t>CIDs</a:t>
            </a:r>
            <a:endParaRPr lang="en-GB" dirty="0" smtClean="0"/>
          </a:p>
          <a:p>
            <a:pPr lvl="1"/>
            <a:r>
              <a:rPr lang="en-GB" dirty="0" smtClean="0"/>
              <a:t>3076</a:t>
            </a:r>
            <a:r>
              <a:rPr lang="en-GB" dirty="0"/>
              <a:t>, 3077, 3116, 4018, 3511 </a:t>
            </a:r>
            <a:endParaRPr lang="en-US" dirty="0"/>
          </a:p>
          <a:p>
            <a:pPr lvl="1"/>
            <a:r>
              <a:rPr lang="en-GB" dirty="0" smtClean="0"/>
              <a:t>3577</a:t>
            </a:r>
            <a:r>
              <a:rPr lang="en-GB" dirty="0"/>
              <a:t>, 3578, 3677, 3806, 3811, 3812, 4124, 4142, 4143, </a:t>
            </a:r>
            <a:r>
              <a:rPr lang="en-GB" dirty="0" smtClean="0"/>
              <a:t>4174</a:t>
            </a:r>
          </a:p>
          <a:p>
            <a:pPr marL="457200" lvl="1" indent="0">
              <a:buNone/>
            </a:pPr>
            <a:r>
              <a:rPr lang="en-GB" sz="2400" b="1" dirty="0" smtClean="0"/>
              <a:t>in document 1143r2</a:t>
            </a:r>
          </a:p>
          <a:p>
            <a:pPr marL="457200" lvl="1" indent="0">
              <a:buNone/>
            </a:pPr>
            <a:endParaRPr lang="en-GB" sz="2400" b="1" dirty="0"/>
          </a:p>
          <a:p>
            <a:pPr marL="457200" lvl="1" indent="0">
              <a:buNone/>
            </a:pPr>
            <a:r>
              <a:rPr lang="en-GB" sz="2400" b="1" dirty="0" smtClean="0"/>
              <a:t>Accepted with unanimous consent</a:t>
            </a:r>
            <a:endParaRPr lang="en-US" b="1" dirty="0"/>
          </a:p>
          <a:p>
            <a:endParaRPr lang="en-US" dirty="0"/>
          </a:p>
        </p:txBody>
      </p:sp>
      <p:sp>
        <p:nvSpPr>
          <p:cNvPr id="4" name="Footer Placeholder 3"/>
          <p:cNvSpPr>
            <a:spLocks noGrp="1"/>
          </p:cNvSpPr>
          <p:nvPr>
            <p:ph type="ftr" sz="quarter" idx="11"/>
          </p:nvPr>
        </p:nvSpPr>
        <p:spPr/>
        <p:txBody>
          <a:bodyPr/>
          <a:lstStyle/>
          <a:p>
            <a:r>
              <a:rPr lang="en-US" altLang="ko-KR" smtClean="0"/>
              <a:t>Merlin Simone</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7</a:t>
            </a:fld>
            <a:endParaRPr lang="en-US" altLang="ko-KR"/>
          </a:p>
        </p:txBody>
      </p:sp>
      <p:sp>
        <p:nvSpPr>
          <p:cNvPr id="6" name="Date Placeholder 5"/>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2186086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5</a:t>
            </a:r>
            <a:endParaRPr lang="en-US" dirty="0"/>
          </a:p>
        </p:txBody>
      </p:sp>
      <p:sp>
        <p:nvSpPr>
          <p:cNvPr id="3" name="Content Placeholder 2"/>
          <p:cNvSpPr>
            <a:spLocks noGrp="1"/>
          </p:cNvSpPr>
          <p:nvPr>
            <p:ph idx="1"/>
          </p:nvPr>
        </p:nvSpPr>
        <p:spPr/>
        <p:txBody>
          <a:bodyPr/>
          <a:lstStyle/>
          <a:p>
            <a:r>
              <a:rPr lang="en-US" dirty="0"/>
              <a:t>Do you accept the resolution of </a:t>
            </a:r>
            <a:r>
              <a:rPr lang="en-US" dirty="0" smtClean="0"/>
              <a:t>CID</a:t>
            </a:r>
          </a:p>
          <a:p>
            <a:pPr marL="0" indent="0">
              <a:buNone/>
            </a:pPr>
            <a:r>
              <a:rPr lang="en-US" b="0" dirty="0" smtClean="0"/>
              <a:t>	- 3657</a:t>
            </a:r>
          </a:p>
          <a:p>
            <a:pPr marL="0" indent="0">
              <a:buNone/>
            </a:pPr>
            <a:r>
              <a:rPr lang="en-US" dirty="0" smtClean="0"/>
              <a:t>In </a:t>
            </a:r>
            <a:r>
              <a:rPr lang="en-US" dirty="0"/>
              <a:t>document </a:t>
            </a:r>
            <a:r>
              <a:rPr lang="en-US" dirty="0" smtClean="0"/>
              <a:t>1134r2, and</a:t>
            </a:r>
            <a:endParaRPr lang="en-GB" dirty="0" smtClean="0"/>
          </a:p>
          <a:p>
            <a:pPr marL="0" indent="0">
              <a:buNone/>
            </a:pPr>
            <a:endParaRPr lang="en-GB" dirty="0" smtClean="0"/>
          </a:p>
          <a:p>
            <a:pPr marL="0" indent="0">
              <a:buNone/>
            </a:pPr>
            <a:r>
              <a:rPr lang="en-GB" dirty="0" smtClean="0"/>
              <a:t>	</a:t>
            </a:r>
            <a:r>
              <a:rPr lang="en-GB" b="0" dirty="0" smtClean="0"/>
              <a:t>- 3394</a:t>
            </a:r>
            <a:r>
              <a:rPr lang="en-GB" b="0" dirty="0"/>
              <a:t>, 3941, and </a:t>
            </a:r>
            <a:r>
              <a:rPr lang="en-GB" b="0" dirty="0" smtClean="0"/>
              <a:t>4015</a:t>
            </a:r>
            <a:endParaRPr lang="en-US" b="0" dirty="0" smtClean="0"/>
          </a:p>
          <a:p>
            <a:pPr marL="0" indent="0">
              <a:buNone/>
            </a:pPr>
            <a:r>
              <a:rPr lang="en-US" dirty="0" smtClean="0"/>
              <a:t>In document 1135r3</a:t>
            </a:r>
          </a:p>
          <a:p>
            <a:pPr marL="0" indent="0">
              <a:buNone/>
            </a:pPr>
            <a:endParaRPr lang="en-US" dirty="0"/>
          </a:p>
          <a:p>
            <a:pPr marL="0" indent="0">
              <a:buNone/>
            </a:pPr>
            <a:r>
              <a:rPr lang="en-US" dirty="0" smtClean="0"/>
              <a:t>Accepted with unanimous consent. </a:t>
            </a:r>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 Simone</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8</a:t>
            </a:fld>
            <a:endParaRPr lang="en-US" altLang="ko-KR"/>
          </a:p>
        </p:txBody>
      </p:sp>
      <p:sp>
        <p:nvSpPr>
          <p:cNvPr id="6" name="Date Placeholder 5"/>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332467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6</a:t>
            </a:r>
            <a:endParaRPr lang="en-US" dirty="0"/>
          </a:p>
        </p:txBody>
      </p:sp>
      <p:sp>
        <p:nvSpPr>
          <p:cNvPr id="3" name="Content Placeholder 2"/>
          <p:cNvSpPr>
            <a:spLocks noGrp="1"/>
          </p:cNvSpPr>
          <p:nvPr>
            <p:ph idx="1"/>
          </p:nvPr>
        </p:nvSpPr>
        <p:spPr/>
        <p:txBody>
          <a:bodyPr/>
          <a:lstStyle/>
          <a:p>
            <a:r>
              <a:rPr lang="en-US" dirty="0" smtClean="0"/>
              <a:t>Do </a:t>
            </a:r>
            <a:r>
              <a:rPr lang="en-US" dirty="0"/>
              <a:t>you accept the resolution of CID</a:t>
            </a:r>
            <a:endParaRPr lang="en-GB" dirty="0" smtClean="0"/>
          </a:p>
          <a:p>
            <a:pPr lvl="1"/>
            <a:r>
              <a:rPr lang="en-GB" dirty="0" smtClean="0"/>
              <a:t>3239</a:t>
            </a:r>
            <a:r>
              <a:rPr lang="en-GB" dirty="0"/>
              <a:t>, 3240, 3518, 3699, 3004, 3241, 3700, 3986, </a:t>
            </a:r>
            <a:r>
              <a:rPr lang="en-GB" dirty="0" smtClean="0"/>
              <a:t>4032</a:t>
            </a:r>
            <a:r>
              <a:rPr lang="en-GB" i="1" dirty="0" smtClean="0"/>
              <a:t> In doc 1238r1</a:t>
            </a:r>
          </a:p>
          <a:p>
            <a:pPr lvl="1"/>
            <a:r>
              <a:rPr lang="en-GB" dirty="0" smtClean="0"/>
              <a:t>3028</a:t>
            </a:r>
            <a:r>
              <a:rPr lang="en-GB" dirty="0"/>
              <a:t>, 3313, 3479, 3669, 3888, </a:t>
            </a:r>
            <a:r>
              <a:rPr lang="en-GB" dirty="0" smtClean="0"/>
              <a:t>3942</a:t>
            </a:r>
            <a:r>
              <a:rPr lang="en-GB" i="1" dirty="0"/>
              <a:t> </a:t>
            </a:r>
            <a:r>
              <a:rPr lang="en-GB" i="1" dirty="0" smtClean="0"/>
              <a:t>in doc 1239r1</a:t>
            </a:r>
          </a:p>
          <a:p>
            <a:pPr lvl="1"/>
            <a:r>
              <a:rPr lang="en-GB" dirty="0" smtClean="0"/>
              <a:t>3770</a:t>
            </a:r>
            <a:r>
              <a:rPr lang="en-GB" i="1" dirty="0" smtClean="0"/>
              <a:t> in doc 1240r0</a:t>
            </a:r>
          </a:p>
          <a:p>
            <a:pPr marL="457200" lvl="1" indent="0">
              <a:buNone/>
            </a:pPr>
            <a:endParaRPr lang="en-US" dirty="0" smtClean="0"/>
          </a:p>
          <a:p>
            <a:pPr marL="457200" lvl="1" indent="0">
              <a:buNone/>
            </a:pPr>
            <a:r>
              <a:rPr lang="en-US" b="1" dirty="0" smtClean="0"/>
              <a:t>Accepted with unanimous consent</a:t>
            </a:r>
          </a:p>
          <a:p>
            <a:pPr marL="457200" lvl="1" indent="0">
              <a:buNone/>
            </a:pPr>
            <a:endParaRPr lang="en-US" dirty="0"/>
          </a:p>
          <a:p>
            <a:pPr marL="457200" lvl="1" indent="0">
              <a:buNone/>
            </a:pPr>
            <a:endParaRPr lang="en-US" dirty="0" smtClean="0"/>
          </a:p>
          <a:p>
            <a:pPr marL="457200" lvl="1" indent="0">
              <a:buNone/>
            </a:pPr>
            <a:endParaRPr lang="en-US" dirty="0"/>
          </a:p>
          <a:p>
            <a:pPr marL="457200" lvl="1" indent="0">
              <a:buNone/>
            </a:pPr>
            <a:r>
              <a:rPr lang="en-US" dirty="0" smtClean="0"/>
              <a:t>Note: CIDs </a:t>
            </a:r>
            <a:r>
              <a:rPr lang="en-GB" dirty="0" smtClean="0"/>
              <a:t>3768</a:t>
            </a:r>
            <a:r>
              <a:rPr lang="en-GB" dirty="0"/>
              <a:t>, </a:t>
            </a:r>
            <a:r>
              <a:rPr lang="en-GB" dirty="0" smtClean="0"/>
              <a:t>3769 in doc 1240r0 are to be discussed</a:t>
            </a:r>
            <a:endParaRPr lang="en-US" dirty="0"/>
          </a:p>
          <a:p>
            <a:pPr lvl="1"/>
            <a:endParaRPr lang="en-US" dirty="0"/>
          </a:p>
          <a:p>
            <a:endParaRPr lang="en-US" dirty="0" smtClean="0"/>
          </a:p>
          <a:p>
            <a:endParaRPr lang="en-US" dirty="0"/>
          </a:p>
          <a:p>
            <a:pPr lvl="1"/>
            <a:endParaRPr lang="en-GB" i="1" dirty="0" smtClean="0"/>
          </a:p>
          <a:p>
            <a:pPr lvl="1"/>
            <a:endParaRPr lang="en-GB" i="1" dirty="0" smtClean="0"/>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 Simone</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Date Placeholder 5"/>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35397564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29208</TotalTime>
  <Words>1925</Words>
  <Application>Microsoft Office PowerPoint</Application>
  <PresentationFormat>On-screen Show (4:3)</PresentationFormat>
  <Paragraphs>343</Paragraphs>
  <Slides>28</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7" baseType="lpstr">
      <vt:lpstr>Gulim</vt:lpstr>
      <vt:lpstr>Malgun Gothic</vt:lpstr>
      <vt:lpstr>Arial</vt:lpstr>
      <vt:lpstr>Calibri</vt:lpstr>
      <vt:lpstr>Helvetica</vt:lpstr>
      <vt:lpstr>Monotype Sorts</vt:lpstr>
      <vt:lpstr>Times New Roman</vt:lpstr>
      <vt:lpstr>802-11-Submission</vt:lpstr>
      <vt:lpstr>Document</vt:lpstr>
      <vt:lpstr>TGah MAC Ad Hoc Agenda and Report</vt:lpstr>
      <vt:lpstr>PowerPoint Presentation</vt:lpstr>
      <vt:lpstr>Comment resolution agenda</vt:lpstr>
      <vt:lpstr>Pre-Motion 1</vt:lpstr>
      <vt:lpstr>Pre-Motion 2</vt:lpstr>
      <vt:lpstr>Pre-Motion 3</vt:lpstr>
      <vt:lpstr>Pre-Motion 4 </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Merlin, Simone</cp:lastModifiedBy>
  <cp:revision>923</cp:revision>
  <cp:lastPrinted>1998-02-10T13:28:06Z</cp:lastPrinted>
  <dcterms:created xsi:type="dcterms:W3CDTF">2008-05-05T19:43:32Z</dcterms:created>
  <dcterms:modified xsi:type="dcterms:W3CDTF">2014-09-16T07:03:15Z</dcterms:modified>
</cp:coreProperties>
</file>