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333" r:id="rId3"/>
    <p:sldId id="387" r:id="rId4"/>
    <p:sldId id="388" r:id="rId5"/>
    <p:sldId id="389" r:id="rId6"/>
    <p:sldId id="391" r:id="rId7"/>
    <p:sldId id="390" r:id="rId8"/>
    <p:sldId id="392" r:id="rId9"/>
    <p:sldId id="361" r:id="rId10"/>
    <p:sldId id="336" r:id="rId11"/>
    <p:sldId id="337" r:id="rId12"/>
    <p:sldId id="338" r:id="rId13"/>
    <p:sldId id="339" r:id="rId14"/>
    <p:sldId id="340" r:id="rId15"/>
    <p:sldId id="355" r:id="rId16"/>
    <p:sldId id="356" r:id="rId17"/>
    <p:sldId id="357" r:id="rId18"/>
    <p:sldId id="385" r:id="rId19"/>
    <p:sldId id="38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22" autoAdjust="0"/>
    <p:restoredTop sz="99645" autoAdjust="0"/>
  </p:normalViewPr>
  <p:slideViewPr>
    <p:cSldViewPr>
      <p:cViewPr>
        <p:scale>
          <a:sx n="75" d="100"/>
          <a:sy n="75" d="100"/>
        </p:scale>
        <p:origin x="372" y="6"/>
      </p:cViewPr>
      <p:guideLst>
        <p:guide orient="horz" pos="2160"/>
        <p:guide pos="2880"/>
      </p:guideLst>
    </p:cSldViewPr>
  </p:slideViewPr>
  <p:outlineViewPr>
    <p:cViewPr>
      <p:scale>
        <a:sx n="33" d="100"/>
        <a:sy n="33" d="100"/>
      </p:scale>
      <p:origin x="42" y="21720"/>
    </p:cViewPr>
  </p:outlin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extLst>
      <p:ext uri="{BB962C8B-B14F-4D97-AF65-F5344CB8AC3E}">
        <p14:creationId xmlns:p14="http://schemas.microsoft.com/office/powerpoint/2010/main" val="933474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63931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2500472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84375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78464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15</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112415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16</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66035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17</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1252891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Merlin Simone</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Simone</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Merlin Simone</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8176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2014</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Simone</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smtClean="0"/>
              <a:t>Merlin Simone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802.11-13/1259r0</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8938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2014</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905000" cy="276999"/>
          </a:xfrm>
        </p:spPr>
        <p:txBody>
          <a:bodyPr/>
          <a:lstStyle/>
          <a:p>
            <a:r>
              <a:rPr lang="en-US" altLang="ko-KR" smtClean="0"/>
              <a:t>September 2014</a:t>
            </a:r>
            <a:endParaRPr lang="en-US" altLang="ko-KR" dirty="0"/>
          </a:p>
        </p:txBody>
      </p:sp>
      <p:sp>
        <p:nvSpPr>
          <p:cNvPr id="7" name="Footer Placeholder 4"/>
          <p:cNvSpPr>
            <a:spLocks noGrp="1"/>
          </p:cNvSpPr>
          <p:nvPr>
            <p:ph type="ftr" sz="quarter" idx="11"/>
          </p:nvPr>
        </p:nvSpPr>
        <p:spPr/>
        <p:txBody>
          <a:bodyPr/>
          <a:lstStyle/>
          <a:p>
            <a:r>
              <a:rPr lang="en-US" altLang="ko-KR" smtClean="0"/>
              <a:t>Merlin Simone</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TGah</a:t>
            </a:r>
            <a:r>
              <a:rPr lang="en-US" altLang="ko-KR" dirty="0" smtClean="0">
                <a:ea typeface="굴림" pitchFamily="34" charset="-127"/>
              </a:rPr>
              <a:t>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a:t>
            </a:r>
            <a:r>
              <a:rPr lang="en-US" altLang="ko-KR" sz="2000" b="0" dirty="0" smtClean="0">
                <a:ea typeface="굴림" pitchFamily="34" charset="-127"/>
              </a:rPr>
              <a:t>2014-09-15</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1140"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9" name="Footer Placeholder 8"/>
          <p:cNvSpPr>
            <a:spLocks noGrp="1"/>
          </p:cNvSpPr>
          <p:nvPr>
            <p:ph type="ftr" sz="quarter" idx="11"/>
          </p:nvPr>
        </p:nvSpPr>
        <p:spPr/>
        <p:txBody>
          <a:bodyPr/>
          <a:lstStyle/>
          <a:p>
            <a:pPr>
              <a:defRPr/>
            </a:pPr>
            <a:r>
              <a:rPr lang="en-US" smtClean="0"/>
              <a:t>Merlin Simone</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Merlin Simone</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Merlin Simone</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6"/>
          <p:cNvSpPr>
            <a:spLocks noGrp="1"/>
          </p:cNvSpPr>
          <p:nvPr>
            <p:ph type="ftr" sz="quarter" idx="11"/>
          </p:nvPr>
        </p:nvSpPr>
        <p:spPr/>
        <p:txBody>
          <a:bodyPr/>
          <a:lstStyle/>
          <a:p>
            <a:pPr>
              <a:defRPr/>
            </a:pPr>
            <a:r>
              <a:rPr lang="en-US" smtClean="0"/>
              <a:t>Merlin Simone</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Merlin Simone</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15</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16</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17</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18</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Simone</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September </a:t>
            </a:r>
            <a:r>
              <a:rPr lang="en-US" altLang="ko-KR" sz="2800" b="1" dirty="0" smtClean="0">
                <a:ea typeface="굴림" pitchFamily="34" charset="-127"/>
              </a:rPr>
              <a:t>2014 –Athens, Greece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Call </a:t>
            </a:r>
            <a:r>
              <a:rPr lang="en-US" altLang="ko-KR" sz="1800" b="1" dirty="0" smtClean="0">
                <a:ea typeface="굴림" pitchFamily="34" charset="-127"/>
              </a:rPr>
              <a:t>for submissions for comment resolution</a:t>
            </a:r>
          </a:p>
          <a:p>
            <a:pPr marL="800100" lvl="1" indent="-342900">
              <a:lnSpc>
                <a:spcPct val="80000"/>
              </a:lnSpc>
              <a:spcBef>
                <a:spcPct val="20000"/>
              </a:spcBef>
              <a:buFontTx/>
              <a:buChar char="•"/>
            </a:pPr>
            <a:r>
              <a:rPr lang="en-US" altLang="ko-KR" sz="1800" b="1" dirty="0" smtClean="0">
                <a:ea typeface="굴림" pitchFamily="34" charset="-127"/>
              </a:rPr>
              <a:t>Address </a:t>
            </a:r>
            <a:r>
              <a:rPr lang="en-US" altLang="ko-KR" sz="1800" b="1" dirty="0">
                <a:ea typeface="굴림" pitchFamily="34" charset="-127"/>
              </a:rPr>
              <a:t>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32602"/>
            <a:ext cx="1970088" cy="276999"/>
          </a:xfrm>
        </p:spPr>
        <p:txBody>
          <a:bodyPr/>
          <a:lstStyle/>
          <a:p>
            <a:r>
              <a:rPr lang="en-US" altLang="ko-KR" smtClean="0"/>
              <a:t>September 2014</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Comment resolution agenda</a:t>
            </a:r>
            <a:endParaRPr lang="en-US" dirty="0"/>
          </a:p>
        </p:txBody>
      </p:sp>
      <p:sp>
        <p:nvSpPr>
          <p:cNvPr id="9" name="Content Placeholder 8"/>
          <p:cNvSpPr>
            <a:spLocks noGrp="1"/>
          </p:cNvSpPr>
          <p:nvPr>
            <p:ph idx="1"/>
          </p:nvPr>
        </p:nvSpPr>
        <p:spPr/>
        <p:txBody>
          <a:bodyPr/>
          <a:lstStyle/>
          <a:p>
            <a:pPr lvl="0">
              <a:spcBef>
                <a:spcPts val="0"/>
              </a:spcBef>
              <a:spcAft>
                <a:spcPts val="0"/>
              </a:spcAft>
              <a:buFont typeface="+mj-lt"/>
              <a:buAutoNum type="arabicParenR"/>
            </a:pPr>
            <a:r>
              <a:rPr lang="en-US" sz="1400" dirty="0" smtClean="0">
                <a:solidFill>
                  <a:srgbClr val="00CC00"/>
                </a:solidFill>
                <a:ea typeface="Calibri" panose="020F0502020204030204" pitchFamily="34" charset="0"/>
              </a:rPr>
              <a:t>LB203-MAC-Resolution-10.2.2</a:t>
            </a:r>
            <a:r>
              <a:rPr lang="en-US" sz="1400" dirty="0">
                <a:solidFill>
                  <a:srgbClr val="00CC00"/>
                </a:solidFill>
                <a:ea typeface="Calibri" panose="020F0502020204030204" pitchFamily="34" charset="0"/>
              </a:rPr>
              <a:t>.(1,2, 6,8,9) (11-14/1196r0, </a:t>
            </a:r>
            <a:r>
              <a:rPr lang="en-US" sz="1400" dirty="0" err="1">
                <a:solidFill>
                  <a:srgbClr val="00CC00"/>
                </a:solidFill>
                <a:ea typeface="Calibri" panose="020F0502020204030204" pitchFamily="34" charset="0"/>
              </a:rPr>
              <a:t>Kaiying</a:t>
            </a:r>
            <a:r>
              <a:rPr lang="en-US" sz="1400" dirty="0">
                <a:solidFill>
                  <a:srgbClr val="00CC00"/>
                </a:solidFill>
                <a:ea typeface="Calibri" panose="020F0502020204030204" pitchFamily="34" charset="0"/>
              </a:rPr>
              <a:t> – 18 CIDs)</a:t>
            </a:r>
          </a:p>
          <a:p>
            <a:pPr lvl="0">
              <a:spcBef>
                <a:spcPts val="0"/>
              </a:spcBef>
              <a:spcAft>
                <a:spcPts val="0"/>
              </a:spcAft>
              <a:buFont typeface="+mj-lt"/>
              <a:buAutoNum type="arabicParenR"/>
            </a:pPr>
            <a:r>
              <a:rPr lang="en-US" sz="1400" dirty="0">
                <a:solidFill>
                  <a:srgbClr val="00CC00"/>
                </a:solidFill>
                <a:ea typeface="Calibri" panose="020F0502020204030204" pitchFamily="34" charset="0"/>
              </a:rPr>
              <a:t>LB203 Comment resolution for clause 9 (CID 3947,3949, 3963) (11-14/1128r0, Mitsuru – 3 CIDs)</a:t>
            </a:r>
          </a:p>
          <a:p>
            <a:pPr lvl="0">
              <a:spcBef>
                <a:spcPts val="0"/>
              </a:spcBef>
              <a:spcAft>
                <a:spcPts val="0"/>
              </a:spcAft>
              <a:buFont typeface="+mj-lt"/>
              <a:buAutoNum type="arabicParenR"/>
            </a:pPr>
            <a:r>
              <a:rPr lang="en-US" sz="1400" dirty="0">
                <a:solidFill>
                  <a:srgbClr val="00CC00"/>
                </a:solidFill>
                <a:ea typeface="Calibri" panose="020F0502020204030204" pitchFamily="34" charset="0"/>
              </a:rPr>
              <a:t>LB203 Comment resolution for clause 10 (CID 3965,3967,3968) (11-14/1129r0, Mitsuru – 3 CIDs)</a:t>
            </a:r>
          </a:p>
          <a:p>
            <a:pPr lvl="0">
              <a:spcBef>
                <a:spcPts val="0"/>
              </a:spcBef>
              <a:spcAft>
                <a:spcPts val="0"/>
              </a:spcAft>
              <a:buFont typeface="+mj-lt"/>
              <a:buAutoNum type="arabicParenR"/>
            </a:pPr>
            <a:r>
              <a:rPr lang="en-US" sz="1400" dirty="0">
                <a:solidFill>
                  <a:srgbClr val="00CC00"/>
                </a:solidFill>
                <a:ea typeface="Calibri" panose="020F0502020204030204" pitchFamily="34" charset="0"/>
              </a:rPr>
              <a:t>lb203-comment-resolutions-for-8-4-2-78 (11-14/1132r0, </a:t>
            </a:r>
            <a:r>
              <a:rPr lang="en-US" sz="1400" dirty="0" err="1">
                <a:solidFill>
                  <a:srgbClr val="00CC00"/>
                </a:solidFill>
                <a:ea typeface="Calibri" panose="020F0502020204030204" pitchFamily="34" charset="0"/>
              </a:rPr>
              <a:t>Rojan</a:t>
            </a:r>
            <a:r>
              <a:rPr lang="en-US" sz="1400" dirty="0">
                <a:solidFill>
                  <a:srgbClr val="00CC00"/>
                </a:solidFill>
                <a:ea typeface="Calibri" panose="020F0502020204030204" pitchFamily="34" charset="0"/>
              </a:rPr>
              <a:t> – 2 CIDs)</a:t>
            </a:r>
          </a:p>
          <a:p>
            <a:pPr lvl="0">
              <a:spcBef>
                <a:spcPts val="0"/>
              </a:spcBef>
              <a:spcAft>
                <a:spcPts val="0"/>
              </a:spcAft>
              <a:buFont typeface="+mj-lt"/>
              <a:buAutoNum type="arabicParenR"/>
            </a:pPr>
            <a:r>
              <a:rPr lang="en-US" sz="1400" dirty="0">
                <a:solidFill>
                  <a:srgbClr val="00CC00"/>
                </a:solidFill>
                <a:ea typeface="Calibri" panose="020F0502020204030204" pitchFamily="34" charset="0"/>
              </a:rPr>
              <a:t>LB 200 Comment Resolution for Clause 9.42a.5(11-14/1134</a:t>
            </a:r>
            <a:r>
              <a:rPr lang="en-US" sz="1400" dirty="0">
                <a:solidFill>
                  <a:srgbClr val="00CC00"/>
                </a:solidFill>
                <a:highlight>
                  <a:srgbClr val="FFFF00"/>
                </a:highlight>
                <a:ea typeface="Calibri" panose="020F0502020204030204" pitchFamily="34" charset="0"/>
              </a:rPr>
              <a:t>r2</a:t>
            </a:r>
            <a:r>
              <a:rPr lang="en-US" sz="1400" dirty="0">
                <a:solidFill>
                  <a:srgbClr val="00CC00"/>
                </a:solidFill>
                <a:ea typeface="Calibri" panose="020F0502020204030204" pitchFamily="34" charset="0"/>
              </a:rPr>
              <a:t>, </a:t>
            </a:r>
            <a:r>
              <a:rPr lang="en-US" sz="1400" dirty="0" err="1">
                <a:solidFill>
                  <a:srgbClr val="00CC00"/>
                </a:solidFill>
                <a:ea typeface="Calibri" panose="020F0502020204030204" pitchFamily="34" charset="0"/>
              </a:rPr>
              <a:t>Chitto</a:t>
            </a:r>
            <a:r>
              <a:rPr lang="en-US" sz="1400" dirty="0">
                <a:solidFill>
                  <a:srgbClr val="00CC00"/>
                </a:solidFill>
                <a:ea typeface="Calibri" panose="020F0502020204030204" pitchFamily="34" charset="0"/>
              </a:rPr>
              <a:t> – 1 CID)</a:t>
            </a:r>
          </a:p>
          <a:p>
            <a:pPr lvl="0">
              <a:spcBef>
                <a:spcPts val="0"/>
              </a:spcBef>
              <a:spcAft>
                <a:spcPts val="0"/>
              </a:spcAft>
              <a:buFont typeface="+mj-lt"/>
              <a:buAutoNum type="arabicParenR"/>
            </a:pPr>
            <a:r>
              <a:rPr lang="en-US" sz="1400" dirty="0">
                <a:solidFill>
                  <a:srgbClr val="00CC00"/>
                </a:solidFill>
                <a:ea typeface="Calibri" panose="020F0502020204030204" pitchFamily="34" charset="0"/>
              </a:rPr>
              <a:t>LB 200 Comment Resolution for Clause 8.8.5.4 (11-14/1135</a:t>
            </a:r>
            <a:r>
              <a:rPr lang="en-US" sz="1400" dirty="0">
                <a:solidFill>
                  <a:srgbClr val="00CC00"/>
                </a:solidFill>
                <a:highlight>
                  <a:srgbClr val="FFFF00"/>
                </a:highlight>
                <a:ea typeface="Calibri" panose="020F0502020204030204" pitchFamily="34" charset="0"/>
              </a:rPr>
              <a:t>r2</a:t>
            </a:r>
            <a:r>
              <a:rPr lang="en-US" sz="1400" dirty="0">
                <a:solidFill>
                  <a:srgbClr val="00CC00"/>
                </a:solidFill>
                <a:ea typeface="Calibri" panose="020F0502020204030204" pitchFamily="34" charset="0"/>
              </a:rPr>
              <a:t>, </a:t>
            </a:r>
            <a:r>
              <a:rPr lang="en-US" sz="1400" dirty="0" err="1">
                <a:solidFill>
                  <a:srgbClr val="00CC00"/>
                </a:solidFill>
                <a:ea typeface="Calibri" panose="020F0502020204030204" pitchFamily="34" charset="0"/>
              </a:rPr>
              <a:t>Chitto</a:t>
            </a:r>
            <a:r>
              <a:rPr lang="en-US" sz="1400" dirty="0">
                <a:solidFill>
                  <a:srgbClr val="00CC00"/>
                </a:solidFill>
                <a:ea typeface="Calibri" panose="020F0502020204030204" pitchFamily="34" charset="0"/>
              </a:rPr>
              <a:t> – 3 CIDs)</a:t>
            </a:r>
          </a:p>
          <a:p>
            <a:pPr lvl="0">
              <a:spcBef>
                <a:spcPts val="0"/>
              </a:spcBef>
              <a:spcAft>
                <a:spcPts val="0"/>
              </a:spcAft>
              <a:buFont typeface="+mj-lt"/>
              <a:buAutoNum type="arabicParenR"/>
            </a:pPr>
            <a:r>
              <a:rPr lang="en-US" sz="1400" dirty="0">
                <a:solidFill>
                  <a:srgbClr val="00CC00"/>
                </a:solidFill>
                <a:ea typeface="Calibri" panose="020F0502020204030204" pitchFamily="34" charset="0"/>
              </a:rPr>
              <a:t>LB 203 comment resolution for Annex B (11-14/1143</a:t>
            </a:r>
            <a:r>
              <a:rPr lang="en-US" sz="1400" dirty="0">
                <a:solidFill>
                  <a:srgbClr val="00CC00"/>
                </a:solidFill>
                <a:highlight>
                  <a:srgbClr val="FFFF00"/>
                </a:highlight>
                <a:ea typeface="Calibri" panose="020F0502020204030204" pitchFamily="34" charset="0"/>
              </a:rPr>
              <a:t>r1</a:t>
            </a:r>
            <a:r>
              <a:rPr lang="en-US" sz="1400" dirty="0">
                <a:solidFill>
                  <a:srgbClr val="00CC00"/>
                </a:solidFill>
                <a:ea typeface="Calibri" panose="020F0502020204030204" pitchFamily="34" charset="0"/>
              </a:rPr>
              <a:t>, </a:t>
            </a:r>
            <a:r>
              <a:rPr lang="en-US" sz="1400" dirty="0" err="1">
                <a:solidFill>
                  <a:srgbClr val="00CC00"/>
                </a:solidFill>
                <a:ea typeface="Calibri" panose="020F0502020204030204" pitchFamily="34" charset="0"/>
              </a:rPr>
              <a:t>Rojan</a:t>
            </a:r>
            <a:r>
              <a:rPr lang="en-US" sz="1400" dirty="0">
                <a:solidFill>
                  <a:srgbClr val="00CC00"/>
                </a:solidFill>
                <a:ea typeface="Calibri" panose="020F0502020204030204" pitchFamily="34" charset="0"/>
              </a:rPr>
              <a:t> – 15 CIDs)</a:t>
            </a:r>
          </a:p>
          <a:p>
            <a:pPr lvl="0">
              <a:spcBef>
                <a:spcPts val="0"/>
              </a:spcBef>
              <a:spcAft>
                <a:spcPts val="0"/>
              </a:spcAft>
              <a:buFont typeface="+mj-lt"/>
              <a:buAutoNum type="arabicParenR"/>
            </a:pPr>
            <a:r>
              <a:rPr lang="en-US" sz="1400" dirty="0">
                <a:ea typeface="Calibri" panose="020F0502020204030204" pitchFamily="34" charset="0"/>
              </a:rPr>
              <a:t>LB203-TGah D2.0 MAC Comment Resolutions on Group </a:t>
            </a:r>
            <a:r>
              <a:rPr lang="en-US" sz="1400" dirty="0" err="1">
                <a:ea typeface="Calibri" panose="020F0502020204030204" pitchFamily="34" charset="0"/>
              </a:rPr>
              <a:t>Sectorization</a:t>
            </a:r>
            <a:r>
              <a:rPr lang="en-US" sz="1400" dirty="0">
                <a:ea typeface="Calibri" panose="020F0502020204030204" pitchFamily="34" charset="0"/>
              </a:rPr>
              <a:t> (11-14/1165r0, George – 10 CIDs)</a:t>
            </a:r>
          </a:p>
          <a:p>
            <a:pPr lvl="0">
              <a:spcBef>
                <a:spcPts val="0"/>
              </a:spcBef>
              <a:spcAft>
                <a:spcPts val="0"/>
              </a:spcAft>
              <a:buFont typeface="+mj-lt"/>
              <a:buAutoNum type="arabicParenR"/>
            </a:pPr>
            <a:r>
              <a:rPr lang="en-US" sz="1400" dirty="0">
                <a:ea typeface="Calibri" panose="020F0502020204030204" pitchFamily="34" charset="0"/>
              </a:rPr>
              <a:t>LB203 LB 200 Comment Resolution for Clauses 8.4.2.170c and 9.42e (11-14/1182</a:t>
            </a:r>
            <a:r>
              <a:rPr lang="en-US" sz="1400" dirty="0">
                <a:highlight>
                  <a:srgbClr val="FFFF00"/>
                </a:highlight>
                <a:ea typeface="Calibri" panose="020F0502020204030204" pitchFamily="34" charset="0"/>
              </a:rPr>
              <a:t>r</a:t>
            </a:r>
            <a:r>
              <a:rPr lang="en-US" sz="1400" dirty="0">
                <a:solidFill>
                  <a:srgbClr val="FF0000"/>
                </a:solidFill>
                <a:highlight>
                  <a:srgbClr val="FFFF00"/>
                </a:highlight>
                <a:ea typeface="Calibri" panose="020F0502020204030204" pitchFamily="34" charset="0"/>
              </a:rPr>
              <a:t>1</a:t>
            </a:r>
            <a:r>
              <a:rPr lang="en-US" sz="1400" dirty="0">
                <a:ea typeface="Calibri" panose="020F0502020204030204" pitchFamily="34" charset="0"/>
              </a:rPr>
              <a:t>, </a:t>
            </a:r>
            <a:r>
              <a:rPr lang="en-US" sz="1400" dirty="0" err="1">
                <a:ea typeface="Calibri" panose="020F0502020204030204" pitchFamily="34" charset="0"/>
              </a:rPr>
              <a:t>Chitto</a:t>
            </a:r>
            <a:r>
              <a:rPr lang="en-US" sz="1400" dirty="0">
                <a:ea typeface="Calibri" panose="020F0502020204030204" pitchFamily="34" charset="0"/>
              </a:rPr>
              <a:t> – 8 CIDs)</a:t>
            </a:r>
          </a:p>
          <a:p>
            <a:pPr lvl="0">
              <a:spcBef>
                <a:spcPts val="0"/>
              </a:spcBef>
              <a:spcAft>
                <a:spcPts val="0"/>
              </a:spcAft>
              <a:buFont typeface="+mj-lt"/>
              <a:buAutoNum type="arabicParenR"/>
            </a:pPr>
            <a:r>
              <a:rPr lang="en-US" sz="1400" dirty="0">
                <a:ea typeface="Calibri" panose="020F0502020204030204" pitchFamily="34" charset="0"/>
              </a:rPr>
              <a:t>LB 200 Comment Resolution for Clause 8.9.1.1 and 8.9.1.2 (11-14/1183r0, </a:t>
            </a:r>
            <a:r>
              <a:rPr lang="en-US" sz="1400" dirty="0" err="1">
                <a:ea typeface="Calibri" panose="020F0502020204030204" pitchFamily="34" charset="0"/>
              </a:rPr>
              <a:t>Chitto</a:t>
            </a:r>
            <a:r>
              <a:rPr lang="en-US" sz="1400" dirty="0">
                <a:ea typeface="Calibri" panose="020F0502020204030204" pitchFamily="34" charset="0"/>
              </a:rPr>
              <a:t> – 9 CIDs)</a:t>
            </a:r>
          </a:p>
          <a:p>
            <a:endParaRPr lang="en-US" dirty="0"/>
          </a:p>
        </p:txBody>
      </p:sp>
      <p:sp>
        <p:nvSpPr>
          <p:cNvPr id="3" name="Footer Placeholder 2"/>
          <p:cNvSpPr>
            <a:spLocks noGrp="1"/>
          </p:cNvSpPr>
          <p:nvPr>
            <p:ph type="ftr" sz="quarter" idx="11"/>
          </p:nvPr>
        </p:nvSpPr>
        <p:spPr>
          <a:xfrm>
            <a:off x="7614183" y="6475413"/>
            <a:ext cx="929742" cy="184666"/>
          </a:xfrm>
        </p:spPr>
        <p:txBody>
          <a:bodyPr/>
          <a:lstStyle/>
          <a:p>
            <a:r>
              <a:rPr lang="en-US" altLang="ko-KR" smtClean="0"/>
              <a:t>Merlin Simone</a:t>
            </a:r>
            <a:endParaRPr lang="en-US" altLang="ko-KR" dirty="0"/>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3</a:t>
            </a:fld>
            <a:endParaRPr lang="en-US" altLang="ko-KR"/>
          </a:p>
        </p:txBody>
      </p:sp>
      <p:sp>
        <p:nvSpPr>
          <p:cNvPr id="2" name="Date Placeholder 1"/>
          <p:cNvSpPr>
            <a:spLocks noGrp="1"/>
          </p:cNvSpPr>
          <p:nvPr>
            <p:ph type="dt" sz="half" idx="2"/>
          </p:nvPr>
        </p:nvSpPr>
        <p:spPr/>
        <p:txBody>
          <a:bodyPr/>
          <a:lstStyle/>
          <a:p>
            <a:r>
              <a:rPr lang="en-US" altLang="ko-KR" smtClean="0"/>
              <a:t>September 2014</a:t>
            </a:r>
            <a:endParaRPr lang="en-US" altLang="ko-KR" dirty="0"/>
          </a:p>
        </p:txBody>
      </p:sp>
      <p:sp>
        <p:nvSpPr>
          <p:cNvPr id="5" name="Rectangle 4"/>
          <p:cNvSpPr/>
          <p:nvPr/>
        </p:nvSpPr>
        <p:spPr>
          <a:xfrm>
            <a:off x="696912" y="1451536"/>
            <a:ext cx="7685088" cy="307777"/>
          </a:xfrm>
          <a:prstGeom prst="rect">
            <a:avLst/>
          </a:prstGeom>
        </p:spPr>
        <p:txBody>
          <a:bodyPr wrap="square">
            <a:spAutoFit/>
          </a:bodyPr>
          <a:lstStyle/>
          <a:p>
            <a:pPr marL="0" marR="0">
              <a:spcBef>
                <a:spcPts val="0"/>
              </a:spcBef>
              <a:spcAft>
                <a:spcPts val="0"/>
              </a:spcAft>
            </a:pPr>
            <a:r>
              <a:rPr lang="en-US" sz="1400" dirty="0">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2789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Pre-Motion 1</a:t>
            </a:r>
            <a:endParaRPr lang="en-US" dirty="0"/>
          </a:p>
        </p:txBody>
      </p:sp>
      <p:sp>
        <p:nvSpPr>
          <p:cNvPr id="6" name="Content Placeholder 5"/>
          <p:cNvSpPr>
            <a:spLocks noGrp="1"/>
          </p:cNvSpPr>
          <p:nvPr>
            <p:ph idx="1"/>
          </p:nvPr>
        </p:nvSpPr>
        <p:spPr/>
        <p:txBody>
          <a:bodyPr/>
          <a:lstStyle/>
          <a:p>
            <a:r>
              <a:rPr lang="en-US" sz="2000" dirty="0" smtClean="0"/>
              <a:t>Do you accept the resolution of CIDs</a:t>
            </a:r>
          </a:p>
          <a:p>
            <a:pPr lvl="1"/>
            <a:r>
              <a:rPr lang="en-GB" sz="1800" dirty="0"/>
              <a:t>3055, 3056, 3175, 3176, 3177, 3178, 3183, 3184, 3185, 3186, 3408, 3590,3597,3598, 3854, 3855, 4133, </a:t>
            </a:r>
            <a:r>
              <a:rPr lang="en-GB" sz="1800" dirty="0" smtClean="0"/>
              <a:t>4167</a:t>
            </a:r>
            <a:endParaRPr lang="en-US" sz="1800" dirty="0"/>
          </a:p>
          <a:p>
            <a:pPr marL="0" indent="0">
              <a:buNone/>
            </a:pPr>
            <a:r>
              <a:rPr lang="en-US" sz="2000" dirty="0"/>
              <a:t>	</a:t>
            </a:r>
            <a:r>
              <a:rPr lang="en-US" sz="2000" dirty="0" smtClean="0"/>
              <a:t>in 1196r1</a:t>
            </a:r>
          </a:p>
          <a:p>
            <a:pPr marL="0" indent="0">
              <a:buNone/>
            </a:pPr>
            <a:endParaRPr lang="en-US" sz="2000" dirty="0"/>
          </a:p>
          <a:p>
            <a:pPr marL="0" indent="0">
              <a:buNone/>
            </a:pPr>
            <a:r>
              <a:rPr lang="en-US" sz="2000" dirty="0" smtClean="0"/>
              <a:t>	Accepted with unanimous consent</a:t>
            </a:r>
            <a:endParaRPr lang="en-US" dirty="0" smtClean="0"/>
          </a:p>
        </p:txBody>
      </p:sp>
      <p:sp>
        <p:nvSpPr>
          <p:cNvPr id="3" name="Footer Placeholder 2"/>
          <p:cNvSpPr>
            <a:spLocks noGrp="1"/>
          </p:cNvSpPr>
          <p:nvPr>
            <p:ph type="ftr" sz="quarter" idx="11"/>
          </p:nvPr>
        </p:nvSpPr>
        <p:spPr/>
        <p:txBody>
          <a:bodyPr/>
          <a:lstStyle/>
          <a:p>
            <a:r>
              <a:rPr lang="en-US" altLang="ko-KR" smtClean="0"/>
              <a:t>Merlin Simone</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4</a:t>
            </a:fld>
            <a:endParaRPr lang="en-US" altLang="ko-KR"/>
          </a:p>
        </p:txBody>
      </p:sp>
      <p:sp>
        <p:nvSpPr>
          <p:cNvPr id="2" name="Date Placeholder 1"/>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107553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Pre-Motion 2</a:t>
            </a:r>
            <a:endParaRPr lang="en-US" dirty="0"/>
          </a:p>
        </p:txBody>
      </p:sp>
      <p:sp>
        <p:nvSpPr>
          <p:cNvPr id="6" name="Content Placeholder 5"/>
          <p:cNvSpPr>
            <a:spLocks noGrp="1"/>
          </p:cNvSpPr>
          <p:nvPr>
            <p:ph idx="1"/>
          </p:nvPr>
        </p:nvSpPr>
        <p:spPr/>
        <p:txBody>
          <a:bodyPr/>
          <a:lstStyle/>
          <a:p>
            <a:r>
              <a:rPr lang="en-US" sz="1800" dirty="0"/>
              <a:t>Do you accept the resolution of </a:t>
            </a:r>
            <a:r>
              <a:rPr lang="en-US" sz="1800" dirty="0" smtClean="0"/>
              <a:t>CIDs</a:t>
            </a:r>
            <a:endParaRPr lang="en-GB" sz="1800" dirty="0" smtClean="0"/>
          </a:p>
          <a:p>
            <a:pPr lvl="1"/>
            <a:r>
              <a:rPr lang="en-GB" sz="1600" dirty="0" smtClean="0"/>
              <a:t>3947 </a:t>
            </a:r>
            <a:r>
              <a:rPr lang="en-GB" sz="1600" dirty="0"/>
              <a:t>(for 9.21.2.1)</a:t>
            </a:r>
            <a:endParaRPr lang="en-US" sz="1600" dirty="0"/>
          </a:p>
          <a:p>
            <a:pPr lvl="1"/>
            <a:r>
              <a:rPr lang="en-GB" sz="1600" dirty="0" smtClean="0"/>
              <a:t>3949 </a:t>
            </a:r>
            <a:r>
              <a:rPr lang="en-GB" sz="1600" dirty="0"/>
              <a:t>(for 9.27.1)</a:t>
            </a:r>
            <a:endParaRPr lang="en-US" sz="1600" dirty="0"/>
          </a:p>
          <a:p>
            <a:pPr lvl="1"/>
            <a:r>
              <a:rPr lang="en-GB" sz="1600" dirty="0" smtClean="0"/>
              <a:t>3963 </a:t>
            </a:r>
            <a:r>
              <a:rPr lang="en-GB" sz="1600" dirty="0"/>
              <a:t>(for 9.13</a:t>
            </a:r>
            <a:r>
              <a:rPr lang="en-GB" sz="1600" dirty="0" smtClean="0"/>
              <a:t>)</a:t>
            </a:r>
          </a:p>
          <a:p>
            <a:pPr marL="0" indent="0">
              <a:buNone/>
            </a:pPr>
            <a:r>
              <a:rPr lang="en-GB" sz="1800" dirty="0"/>
              <a:t>i</a:t>
            </a:r>
            <a:r>
              <a:rPr lang="en-GB" sz="1800" dirty="0" smtClean="0"/>
              <a:t>n doc 1128r1, and</a:t>
            </a:r>
          </a:p>
          <a:p>
            <a:pPr lvl="1"/>
            <a:r>
              <a:rPr lang="en-GB" sz="1600" dirty="0"/>
              <a:t>3965 (for </a:t>
            </a:r>
            <a:r>
              <a:rPr lang="en-GB" sz="1600" dirty="0" smtClean="0"/>
              <a:t>10.19)</a:t>
            </a:r>
            <a:endParaRPr lang="en-US" sz="1600" dirty="0"/>
          </a:p>
          <a:p>
            <a:pPr lvl="1"/>
            <a:r>
              <a:rPr lang="en-GB" sz="1600" dirty="0" smtClean="0"/>
              <a:t>3967 </a:t>
            </a:r>
            <a:r>
              <a:rPr lang="en-GB" sz="1600" dirty="0"/>
              <a:t>(for </a:t>
            </a:r>
            <a:r>
              <a:rPr lang="en-GB" sz="1600" dirty="0" smtClean="0"/>
              <a:t>10.41)</a:t>
            </a:r>
            <a:endParaRPr lang="en-US" sz="1600" dirty="0"/>
          </a:p>
          <a:p>
            <a:pPr lvl="1"/>
            <a:r>
              <a:rPr lang="en-GB" sz="1600" dirty="0" smtClean="0"/>
              <a:t>3968 </a:t>
            </a:r>
            <a:r>
              <a:rPr lang="en-GB" sz="1600" dirty="0"/>
              <a:t>(for 10.42</a:t>
            </a:r>
            <a:r>
              <a:rPr lang="en-GB" sz="1600" dirty="0" smtClean="0"/>
              <a:t>)</a:t>
            </a:r>
          </a:p>
          <a:p>
            <a:pPr marL="0" indent="0">
              <a:buNone/>
            </a:pPr>
            <a:r>
              <a:rPr lang="en-GB" sz="1800" dirty="0" smtClean="0"/>
              <a:t>in </a:t>
            </a:r>
            <a:r>
              <a:rPr lang="en-GB" sz="1800" dirty="0"/>
              <a:t>doc </a:t>
            </a:r>
            <a:r>
              <a:rPr lang="en-GB" sz="1800" dirty="0" smtClean="0"/>
              <a:t>1129r1</a:t>
            </a:r>
          </a:p>
          <a:p>
            <a:pPr marL="0" indent="0">
              <a:buNone/>
            </a:pPr>
            <a:endParaRPr lang="en-GB" sz="1800" dirty="0"/>
          </a:p>
          <a:p>
            <a:pPr marL="0" indent="0">
              <a:buNone/>
            </a:pPr>
            <a:r>
              <a:rPr lang="en-GB" sz="1800" dirty="0" smtClean="0"/>
              <a:t>Accepted with unanimous consent</a:t>
            </a:r>
            <a:endParaRPr lang="en-GB" sz="1800" dirty="0"/>
          </a:p>
          <a:p>
            <a:pPr lvl="1"/>
            <a:endParaRPr lang="en-GB" sz="1600" dirty="0" smtClean="0"/>
          </a:p>
          <a:p>
            <a:pPr lvl="1"/>
            <a:endParaRPr lang="en-US" sz="1600" dirty="0"/>
          </a:p>
          <a:p>
            <a:endParaRPr lang="en-US" sz="1800" dirty="0"/>
          </a:p>
          <a:p>
            <a:endParaRPr lang="en-US" sz="1800" dirty="0"/>
          </a:p>
        </p:txBody>
      </p:sp>
      <p:sp>
        <p:nvSpPr>
          <p:cNvPr id="3" name="Footer Placeholder 2"/>
          <p:cNvSpPr>
            <a:spLocks noGrp="1"/>
          </p:cNvSpPr>
          <p:nvPr>
            <p:ph type="ftr" sz="quarter" idx="11"/>
          </p:nvPr>
        </p:nvSpPr>
        <p:spPr/>
        <p:txBody>
          <a:bodyPr/>
          <a:lstStyle/>
          <a:p>
            <a:r>
              <a:rPr lang="en-US" altLang="ko-KR" smtClean="0"/>
              <a:t>Merlin Simone</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5</a:t>
            </a:fld>
            <a:endParaRPr lang="en-US" altLang="ko-KR"/>
          </a:p>
        </p:txBody>
      </p:sp>
      <p:sp>
        <p:nvSpPr>
          <p:cNvPr id="2" name="Date Placeholder 1"/>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979557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3</a:t>
            </a:r>
            <a:endParaRPr lang="en-US" dirty="0"/>
          </a:p>
        </p:txBody>
      </p:sp>
      <p:sp>
        <p:nvSpPr>
          <p:cNvPr id="3" name="Content Placeholder 2"/>
          <p:cNvSpPr>
            <a:spLocks noGrp="1"/>
          </p:cNvSpPr>
          <p:nvPr>
            <p:ph idx="1"/>
          </p:nvPr>
        </p:nvSpPr>
        <p:spPr/>
        <p:txBody>
          <a:bodyPr/>
          <a:lstStyle/>
          <a:p>
            <a:r>
              <a:rPr lang="en-US" dirty="0"/>
              <a:t>Do you accept the resolution of CIDs</a:t>
            </a:r>
          </a:p>
          <a:p>
            <a:pPr lvl="1"/>
            <a:r>
              <a:rPr lang="en-US" dirty="0" smtClean="0"/>
              <a:t>3288, 4022</a:t>
            </a:r>
          </a:p>
          <a:p>
            <a:pPr marL="457200" lvl="1" indent="0">
              <a:buNone/>
            </a:pPr>
            <a:r>
              <a:rPr lang="en-US" b="1" dirty="0" smtClean="0"/>
              <a:t>In document 1132r1</a:t>
            </a:r>
          </a:p>
          <a:p>
            <a:pPr marL="457200" lvl="1" indent="0">
              <a:buNone/>
            </a:pPr>
            <a:endParaRPr lang="en-US" b="1" dirty="0" smtClean="0"/>
          </a:p>
          <a:p>
            <a:pPr marL="457200" lvl="1" indent="0">
              <a:buNone/>
            </a:pPr>
            <a:r>
              <a:rPr lang="en-US" b="1" dirty="0" smtClean="0"/>
              <a:t>Accepted with unanimous consent </a:t>
            </a:r>
            <a:endParaRPr lang="en-US" b="1" dirty="0"/>
          </a:p>
        </p:txBody>
      </p:sp>
      <p:sp>
        <p:nvSpPr>
          <p:cNvPr id="4" name="Footer Placeholder 3"/>
          <p:cNvSpPr>
            <a:spLocks noGrp="1"/>
          </p:cNvSpPr>
          <p:nvPr>
            <p:ph type="ftr" sz="quarter" idx="11"/>
          </p:nvPr>
        </p:nvSpPr>
        <p:spPr/>
        <p:txBody>
          <a:bodyPr/>
          <a:lstStyle/>
          <a:p>
            <a:r>
              <a:rPr lang="en-US" altLang="ko-KR" smtClean="0"/>
              <a:t>Merlin Simone</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6</a:t>
            </a:fld>
            <a:endParaRPr lang="en-US" altLang="ko-KR"/>
          </a:p>
        </p:txBody>
      </p:sp>
      <p:sp>
        <p:nvSpPr>
          <p:cNvPr id="6" name="Date Placeholder 5"/>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2634305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4 </a:t>
            </a:r>
            <a:endParaRPr lang="en-US" dirty="0"/>
          </a:p>
        </p:txBody>
      </p:sp>
      <p:sp>
        <p:nvSpPr>
          <p:cNvPr id="3" name="Content Placeholder 2"/>
          <p:cNvSpPr>
            <a:spLocks noGrp="1"/>
          </p:cNvSpPr>
          <p:nvPr>
            <p:ph idx="1"/>
          </p:nvPr>
        </p:nvSpPr>
        <p:spPr/>
        <p:txBody>
          <a:bodyPr/>
          <a:lstStyle/>
          <a:p>
            <a:r>
              <a:rPr lang="en-US" dirty="0"/>
              <a:t>Do you accept the resolution of </a:t>
            </a:r>
            <a:r>
              <a:rPr lang="en-US" dirty="0" smtClean="0"/>
              <a:t>CIDs</a:t>
            </a:r>
            <a:endParaRPr lang="en-GB" dirty="0" smtClean="0"/>
          </a:p>
          <a:p>
            <a:pPr lvl="1"/>
            <a:r>
              <a:rPr lang="en-GB" dirty="0" smtClean="0"/>
              <a:t>3076</a:t>
            </a:r>
            <a:r>
              <a:rPr lang="en-GB" dirty="0"/>
              <a:t>, 3077, 3116, 4018, 3511 </a:t>
            </a:r>
            <a:endParaRPr lang="en-US" dirty="0"/>
          </a:p>
          <a:p>
            <a:pPr lvl="1"/>
            <a:r>
              <a:rPr lang="en-GB" dirty="0" smtClean="0"/>
              <a:t>3577</a:t>
            </a:r>
            <a:r>
              <a:rPr lang="en-GB" dirty="0"/>
              <a:t>, 3578, 3677, 3806, 3811, 3812, 4124, 4142, 4143, </a:t>
            </a:r>
            <a:r>
              <a:rPr lang="en-GB" dirty="0" smtClean="0"/>
              <a:t>4174</a:t>
            </a:r>
          </a:p>
          <a:p>
            <a:pPr marL="457200" lvl="1" indent="0">
              <a:buNone/>
            </a:pPr>
            <a:r>
              <a:rPr lang="en-GB" sz="2400" b="1" dirty="0" smtClean="0"/>
              <a:t>in document 1143r2</a:t>
            </a:r>
          </a:p>
          <a:p>
            <a:pPr marL="457200" lvl="1" indent="0">
              <a:buNone/>
            </a:pPr>
            <a:endParaRPr lang="en-GB" sz="2400" b="1" dirty="0"/>
          </a:p>
          <a:p>
            <a:pPr marL="457200" lvl="1" indent="0">
              <a:buNone/>
            </a:pPr>
            <a:r>
              <a:rPr lang="en-GB" sz="2400" b="1" dirty="0" smtClean="0"/>
              <a:t>Accepted with unanimous consent</a:t>
            </a:r>
            <a:endParaRPr lang="en-US" b="1" dirty="0"/>
          </a:p>
          <a:p>
            <a:endParaRPr lang="en-US" dirty="0"/>
          </a:p>
        </p:txBody>
      </p:sp>
      <p:sp>
        <p:nvSpPr>
          <p:cNvPr id="4" name="Footer Placeholder 3"/>
          <p:cNvSpPr>
            <a:spLocks noGrp="1"/>
          </p:cNvSpPr>
          <p:nvPr>
            <p:ph type="ftr" sz="quarter" idx="11"/>
          </p:nvPr>
        </p:nvSpPr>
        <p:spPr/>
        <p:txBody>
          <a:bodyPr/>
          <a:lstStyle/>
          <a:p>
            <a:r>
              <a:rPr lang="en-US" altLang="ko-KR" smtClean="0"/>
              <a:t>Merlin Simone</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7</a:t>
            </a:fld>
            <a:endParaRPr lang="en-US" altLang="ko-KR"/>
          </a:p>
        </p:txBody>
      </p:sp>
      <p:sp>
        <p:nvSpPr>
          <p:cNvPr id="6" name="Date Placeholder 5"/>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2186086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5</a:t>
            </a:r>
            <a:endParaRPr lang="en-US" dirty="0"/>
          </a:p>
        </p:txBody>
      </p:sp>
      <p:sp>
        <p:nvSpPr>
          <p:cNvPr id="3" name="Content Placeholder 2"/>
          <p:cNvSpPr>
            <a:spLocks noGrp="1"/>
          </p:cNvSpPr>
          <p:nvPr>
            <p:ph idx="1"/>
          </p:nvPr>
        </p:nvSpPr>
        <p:spPr/>
        <p:txBody>
          <a:bodyPr/>
          <a:lstStyle/>
          <a:p>
            <a:r>
              <a:rPr lang="en-US" dirty="0"/>
              <a:t>Do you accept the resolution of </a:t>
            </a:r>
            <a:r>
              <a:rPr lang="en-US" dirty="0" smtClean="0"/>
              <a:t>CID</a:t>
            </a:r>
          </a:p>
          <a:p>
            <a:pPr marL="0" indent="0">
              <a:buNone/>
            </a:pPr>
            <a:r>
              <a:rPr lang="en-US" b="0" dirty="0" smtClean="0"/>
              <a:t>	- 3657</a:t>
            </a:r>
          </a:p>
          <a:p>
            <a:pPr marL="0" indent="0">
              <a:buNone/>
            </a:pPr>
            <a:r>
              <a:rPr lang="en-US" dirty="0" smtClean="0"/>
              <a:t>In </a:t>
            </a:r>
            <a:r>
              <a:rPr lang="en-US" dirty="0"/>
              <a:t>document </a:t>
            </a:r>
            <a:r>
              <a:rPr lang="en-US" dirty="0" smtClean="0"/>
              <a:t>1134r2, and</a:t>
            </a:r>
            <a:endParaRPr lang="en-GB" dirty="0" smtClean="0"/>
          </a:p>
          <a:p>
            <a:pPr marL="0" indent="0">
              <a:buNone/>
            </a:pPr>
            <a:endParaRPr lang="en-GB" dirty="0" smtClean="0"/>
          </a:p>
          <a:p>
            <a:pPr marL="0" indent="0">
              <a:buNone/>
            </a:pPr>
            <a:r>
              <a:rPr lang="en-GB" dirty="0" smtClean="0"/>
              <a:t>	</a:t>
            </a:r>
            <a:r>
              <a:rPr lang="en-GB" b="0" dirty="0" smtClean="0"/>
              <a:t>- 3394</a:t>
            </a:r>
            <a:r>
              <a:rPr lang="en-GB" b="0" dirty="0"/>
              <a:t>, 3941, and </a:t>
            </a:r>
            <a:r>
              <a:rPr lang="en-GB" b="0" dirty="0" smtClean="0"/>
              <a:t>4015</a:t>
            </a:r>
            <a:endParaRPr lang="en-US" b="0" dirty="0" smtClean="0"/>
          </a:p>
          <a:p>
            <a:pPr marL="0" indent="0">
              <a:buNone/>
            </a:pPr>
            <a:r>
              <a:rPr lang="en-US" dirty="0" smtClean="0"/>
              <a:t>In document 1135r3</a:t>
            </a:r>
          </a:p>
          <a:p>
            <a:pPr marL="0" indent="0">
              <a:buNone/>
            </a:pPr>
            <a:endParaRPr lang="en-US" dirty="0"/>
          </a:p>
          <a:p>
            <a:pPr marL="0" indent="0">
              <a:buNone/>
            </a:pPr>
            <a:r>
              <a:rPr lang="en-US" dirty="0" smtClean="0"/>
              <a:t>Accepted with unanimous consent. </a:t>
            </a:r>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 Simone</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8</a:t>
            </a:fld>
            <a:endParaRPr lang="en-US" altLang="ko-KR"/>
          </a:p>
        </p:txBody>
      </p:sp>
      <p:sp>
        <p:nvSpPr>
          <p:cNvPr id="6" name="Date Placeholder 5"/>
          <p:cNvSpPr>
            <a:spLocks noGrp="1"/>
          </p:cNvSpPr>
          <p:nvPr>
            <p:ph type="dt" sz="half" idx="2"/>
          </p:nvPr>
        </p:nvSpPr>
        <p:spPr/>
        <p:txBody>
          <a:bodyPr/>
          <a:lstStyle/>
          <a:p>
            <a:r>
              <a:rPr lang="en-US" altLang="ko-KR" smtClean="0"/>
              <a:t>September 2014</a:t>
            </a:r>
            <a:endParaRPr lang="en-US" altLang="ko-KR" dirty="0"/>
          </a:p>
        </p:txBody>
      </p:sp>
    </p:spTree>
    <p:extLst>
      <p:ext uri="{BB962C8B-B14F-4D97-AF65-F5344CB8AC3E}">
        <p14:creationId xmlns:p14="http://schemas.microsoft.com/office/powerpoint/2010/main" val="332467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2014</a:t>
            </a:r>
            <a:endParaRPr lang="en-US" altLang="ko-KR" dirty="0"/>
          </a:p>
        </p:txBody>
      </p:sp>
      <p:sp>
        <p:nvSpPr>
          <p:cNvPr id="5" name="Footer Placeholder 4"/>
          <p:cNvSpPr>
            <a:spLocks noGrp="1"/>
          </p:cNvSpPr>
          <p:nvPr>
            <p:ph type="ftr" sz="quarter" idx="11"/>
          </p:nvPr>
        </p:nvSpPr>
        <p:spPr/>
        <p:txBody>
          <a:bodyPr/>
          <a:lstStyle/>
          <a:p>
            <a:r>
              <a:rPr lang="en-US" altLang="ko-KR" smtClean="0"/>
              <a:t>Merlin Simone</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29077</TotalTime>
  <Words>1525</Words>
  <Application>Microsoft Office PowerPoint</Application>
  <PresentationFormat>On-screen Show (4:3)</PresentationFormat>
  <Paragraphs>232</Paragraphs>
  <Slides>19</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Gulim</vt:lpstr>
      <vt:lpstr>Malgun Gothic</vt:lpstr>
      <vt:lpstr>Arial</vt:lpstr>
      <vt:lpstr>Calibri</vt:lpstr>
      <vt:lpstr>Helvetica</vt:lpstr>
      <vt:lpstr>Monotype Sorts</vt:lpstr>
      <vt:lpstr>Times New Roman</vt:lpstr>
      <vt:lpstr>802-11-Submission</vt:lpstr>
      <vt:lpstr>Document</vt:lpstr>
      <vt:lpstr>TGah MAC Ad Hoc Agenda and Report</vt:lpstr>
      <vt:lpstr>PowerPoint Presentation</vt:lpstr>
      <vt:lpstr>Comment resolution agenda</vt:lpstr>
      <vt:lpstr>Pre-Motion 1</vt:lpstr>
      <vt:lpstr>Pre-Motion 2</vt:lpstr>
      <vt:lpstr>Pre-Motion 3</vt:lpstr>
      <vt:lpstr>Pre-Motion 4 </vt:lpstr>
      <vt:lpstr>Pre-Motion 5</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Merlin, Simone</cp:lastModifiedBy>
  <cp:revision>895</cp:revision>
  <cp:lastPrinted>1998-02-10T13:28:06Z</cp:lastPrinted>
  <dcterms:created xsi:type="dcterms:W3CDTF">2008-05-05T19:43:32Z</dcterms:created>
  <dcterms:modified xsi:type="dcterms:W3CDTF">2014-09-15T18:35:54Z</dcterms:modified>
</cp:coreProperties>
</file>