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
  </p:notesMasterIdLst>
  <p:handoutMasterIdLst>
    <p:handoutMasterId r:id="rId8"/>
  </p:handoutMasterIdLst>
  <p:sldIdLst>
    <p:sldId id="256" r:id="rId2"/>
    <p:sldId id="257" r:id="rId3"/>
    <p:sldId id="262" r:id="rId4"/>
    <p:sldId id="263" r:id="rId5"/>
    <p:sldId id="264" r:id="rId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67" autoAdjust="0"/>
    <p:restoredTop sz="94660" autoAdjust="0"/>
  </p:normalViewPr>
  <p:slideViewPr>
    <p:cSldViewPr>
      <p:cViewPr varScale="1">
        <p:scale>
          <a:sx n="69" d="100"/>
          <a:sy n="69" d="100"/>
        </p:scale>
        <p:origin x="-102" y="-282"/>
      </p:cViewPr>
      <p:guideLst>
        <p:guide orient="horz" pos="2160"/>
        <p:guide pos="288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69" d="100"/>
          <a:sy n="69" d="100"/>
        </p:scale>
        <p:origin x="-3252"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802.11-yy/1255r1</a:t>
            </a:r>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dirty="0" smtClean="0"/>
              <a:t>September 2014</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dirty="0" smtClean="0"/>
              <a:t>Xiaofei WANG, InterDigital</a:t>
            </a:r>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802.11-yy/1255r1</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September 2014</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smtClean="0"/>
              <a:t>Xiaofei WANG, InterDigital</a:t>
            </a:r>
            <a:endParaRPr lang="en-US" dirty="0"/>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802.11-yy/1255r1</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Xiaofei WANG, InterDigital</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802.11-yy/1255r1</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Xaiofei WANG, InterDigital</a:t>
            </a:r>
            <a:endParaRPr lang="en-US" dirty="0"/>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802.11-yy/1255r1</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Xiaofei WANG, InterDigital</a:t>
            </a:r>
            <a:endParaRPr lang="en-US" dirty="0"/>
          </a:p>
        </p:txBody>
      </p:sp>
      <p:sp>
        <p:nvSpPr>
          <p:cNvPr id="7" name="Rectangle 7"/>
          <p:cNvSpPr>
            <a:spLocks noGrp="1" noChangeArrowheads="1"/>
          </p:cNvSpPr>
          <p:nvPr>
            <p:ph type="sldNum"/>
          </p:nvPr>
        </p:nvSpPr>
        <p:spPr>
          <a:ln/>
        </p:spPr>
        <p:txBody>
          <a:bodyPr/>
          <a:lstStyle/>
          <a:p>
            <a:r>
              <a:rPr lang="en-US" dirty="0"/>
              <a:t>Page </a:t>
            </a:r>
            <a:fld id="{35E0D7E8-EBB2-4683-98FD-8E18BC106EDA}" type="slidenum">
              <a:rPr lang="en-US"/>
              <a:pPr/>
              <a:t>3</a:t>
            </a:fld>
            <a:endParaRPr lang="en-US" dirty="0"/>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802.11-yy/1255r1</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Xiaofei WANG, InterDigital</a:t>
            </a:r>
            <a:endParaRPr lang="en-US" dirty="0"/>
          </a:p>
        </p:txBody>
      </p:sp>
      <p:sp>
        <p:nvSpPr>
          <p:cNvPr id="7" name="Rectangle 7"/>
          <p:cNvSpPr>
            <a:spLocks noGrp="1" noChangeArrowheads="1"/>
          </p:cNvSpPr>
          <p:nvPr>
            <p:ph type="sldNum"/>
          </p:nvPr>
        </p:nvSpPr>
        <p:spPr>
          <a:ln/>
        </p:spPr>
        <p:txBody>
          <a:bodyPr/>
          <a:lstStyle/>
          <a:p>
            <a:r>
              <a:rPr lang="en-US" dirty="0"/>
              <a:t>Page </a:t>
            </a:r>
            <a:fld id="{07B9ED38-6DD0-4691-9FC3-0BE6EBBA3E57}" type="slidenum">
              <a:rPr lang="en-US"/>
              <a:pPr/>
              <a:t>4</a:t>
            </a:fld>
            <a:endParaRPr lang="en-US" dirty="0"/>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802.11-yy/1255r1</a:t>
            </a:r>
            <a:endParaRPr lang="en-US" dirty="0"/>
          </a:p>
        </p:txBody>
      </p:sp>
      <p:sp>
        <p:nvSpPr>
          <p:cNvPr id="5" name="Rectangle 3"/>
          <p:cNvSpPr>
            <a:spLocks noGrp="1" noChangeArrowheads="1"/>
          </p:cNvSpPr>
          <p:nvPr>
            <p:ph type="dt"/>
          </p:nvPr>
        </p:nvSpPr>
        <p:spPr>
          <a:ln/>
        </p:spPr>
        <p:txBody>
          <a:bodyPr/>
          <a:lstStyle/>
          <a:p>
            <a:r>
              <a:rPr lang="en-US" dirty="0" smtClean="0"/>
              <a:t>September 2014</a:t>
            </a:r>
            <a:endParaRPr lang="en-US" dirty="0"/>
          </a:p>
        </p:txBody>
      </p:sp>
      <p:sp>
        <p:nvSpPr>
          <p:cNvPr id="6" name="Rectangle 6"/>
          <p:cNvSpPr>
            <a:spLocks noGrp="1" noChangeArrowheads="1"/>
          </p:cNvSpPr>
          <p:nvPr>
            <p:ph type="ftr"/>
          </p:nvPr>
        </p:nvSpPr>
        <p:spPr>
          <a:ln/>
        </p:spPr>
        <p:txBody>
          <a:bodyPr/>
          <a:lstStyle/>
          <a:p>
            <a:r>
              <a:rPr lang="en-US" dirty="0" smtClean="0"/>
              <a:t>Xiaofei WANG, InterDigital</a:t>
            </a:r>
            <a:endParaRPr lang="en-US" dirty="0"/>
          </a:p>
        </p:txBody>
      </p:sp>
      <p:sp>
        <p:nvSpPr>
          <p:cNvPr id="7" name="Rectangle 7"/>
          <p:cNvSpPr>
            <a:spLocks noGrp="1" noChangeArrowheads="1"/>
          </p:cNvSpPr>
          <p:nvPr>
            <p:ph type="sldNum"/>
          </p:nvPr>
        </p:nvSpPr>
        <p:spPr>
          <a:ln/>
        </p:spPr>
        <p:txBody>
          <a:bodyPr/>
          <a:lstStyle/>
          <a:p>
            <a:r>
              <a:rPr lang="en-US" dirty="0"/>
              <a:t>Page </a:t>
            </a:r>
            <a:fld id="{E6AF579C-E269-44CC-A9F4-B7D1E2EA3836}" type="slidenum">
              <a:rPr lang="en-US"/>
              <a:pPr/>
              <a:t>5</a:t>
            </a:fld>
            <a:endParaRPr lang="en-US" dirty="0"/>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Xaiofei WANG, InterDigital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2014</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dirty="0" smtClean="0"/>
              <a:t>September 2014</a:t>
            </a:r>
            <a:endParaRPr lang="en-GB" dirty="0"/>
          </a:p>
        </p:txBody>
      </p:sp>
      <p:sp>
        <p:nvSpPr>
          <p:cNvPr id="6" name="Footer Placeholder 5"/>
          <p:cNvSpPr>
            <a:spLocks noGrp="1"/>
          </p:cNvSpPr>
          <p:nvPr>
            <p:ph type="ftr" idx="11"/>
          </p:nvPr>
        </p:nvSpPr>
        <p:spPr/>
        <p:txBody>
          <a:bodyPr/>
          <a:lstStyle>
            <a:lvl1pPr>
              <a:defRPr/>
            </a:lvl1pPr>
          </a:lstStyle>
          <a:p>
            <a:r>
              <a:rPr lang="en-GB" dirty="0" smtClean="0"/>
              <a:t>Xaiofei WANG, InterDigital</a:t>
            </a:r>
            <a:endParaRPr lang="en-GB" dirty="0"/>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dirty="0" smtClean="0"/>
              <a:t>September 2014</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Xaiofei WANG, InterDigital</a:t>
            </a:r>
            <a:endParaRPr lang="en-GB" dirty="0"/>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smtClean="0"/>
              <a:t>September 2014</a:t>
            </a:r>
            <a:endParaRPr lang="en-GB" dirty="0"/>
          </a:p>
        </p:txBody>
      </p:sp>
      <p:sp>
        <p:nvSpPr>
          <p:cNvPr id="4" name="Footer Placeholder 3"/>
          <p:cNvSpPr>
            <a:spLocks noGrp="1"/>
          </p:cNvSpPr>
          <p:nvPr>
            <p:ph type="ftr" idx="11"/>
          </p:nvPr>
        </p:nvSpPr>
        <p:spPr/>
        <p:txBody>
          <a:bodyPr/>
          <a:lstStyle>
            <a:lvl1pPr>
              <a:defRPr/>
            </a:lvl1pPr>
          </a:lstStyle>
          <a:p>
            <a:r>
              <a:rPr lang="en-GB" dirty="0" smtClean="0"/>
              <a:t>Xaiofei WANG, InterDigital</a:t>
            </a:r>
            <a:endParaRPr lang="en-GB" dirty="0"/>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smtClean="0"/>
              <a:t>September 2014</a:t>
            </a:r>
            <a:endParaRPr lang="en-GB" dirty="0"/>
          </a:p>
        </p:txBody>
      </p:sp>
      <p:sp>
        <p:nvSpPr>
          <p:cNvPr id="3" name="Footer Placeholder 2"/>
          <p:cNvSpPr>
            <a:spLocks noGrp="1"/>
          </p:cNvSpPr>
          <p:nvPr>
            <p:ph type="ftr" idx="11"/>
          </p:nvPr>
        </p:nvSpPr>
        <p:spPr/>
        <p:txBody>
          <a:bodyPr/>
          <a:lstStyle>
            <a:lvl1pPr>
              <a:defRPr/>
            </a:lvl1pPr>
          </a:lstStyle>
          <a:p>
            <a:r>
              <a:rPr lang="en-GB" dirty="0" smtClean="0"/>
              <a:t>Xaiofei WANG, InterDigital</a:t>
            </a:r>
            <a:endParaRPr lang="en-GB" dirty="0"/>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dirty="0" smtClean="0"/>
              <a:t>September 2014</a:t>
            </a:r>
            <a:endParaRPr lang="en-GB" dirty="0"/>
          </a:p>
        </p:txBody>
      </p:sp>
      <p:sp>
        <p:nvSpPr>
          <p:cNvPr id="5" name="Footer Placeholder 4"/>
          <p:cNvSpPr>
            <a:spLocks noGrp="1"/>
          </p:cNvSpPr>
          <p:nvPr>
            <p:ph type="ftr" idx="11"/>
          </p:nvPr>
        </p:nvSpPr>
        <p:spPr/>
        <p:txBody>
          <a:bodyPr/>
          <a:lstStyle>
            <a:lvl1pPr>
              <a:defRPr/>
            </a:lvl1p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September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Xaiofei WANG, InterDigital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802.11-14/1255r1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smtClean="0"/>
              <a:t>September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smtClean="0"/>
              <a:t>Xaiofei WANG, InterDigital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a:t>
            </a:r>
            <a:r>
              <a:rPr lang="en-GB" dirty="0" smtClean="0"/>
              <a:t>n the Need for an 802.11ai Annex  </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2014-09-15</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587278770"/>
              </p:ext>
            </p:extLst>
          </p:nvPr>
        </p:nvGraphicFramePr>
        <p:xfrm>
          <a:off x="511175" y="2286000"/>
          <a:ext cx="8027988" cy="2460625"/>
        </p:xfrm>
        <a:graphic>
          <a:graphicData uri="http://schemas.openxmlformats.org/presentationml/2006/ole">
            <mc:AlternateContent xmlns:mc="http://schemas.openxmlformats.org/markup-compatibility/2006">
              <mc:Choice xmlns:v="urn:schemas-microsoft-com:vml" Requires="v">
                <p:oleObj spid="_x0000_s3089" name="Document" r:id="rId5" imgW="8253286" imgH="2534496" progId="Word.Document.8">
                  <p:embed/>
                </p:oleObj>
              </mc:Choice>
              <mc:Fallback>
                <p:oleObj name="Document" r:id="rId5" imgW="8253286" imgH="2534496" progId="Word.Document.8">
                  <p:embed/>
                  <p:pic>
                    <p:nvPicPr>
                      <p:cNvPr id="0" name="Picture 3"/>
                      <p:cNvPicPr>
                        <a:picLocks noChangeAspect="1" noChangeArrowheads="1"/>
                      </p:cNvPicPr>
                      <p:nvPr/>
                    </p:nvPicPr>
                    <p:blipFill>
                      <a:blip r:embed="rId6"/>
                      <a:srcRect/>
                      <a:stretch>
                        <a:fillRect/>
                      </a:stretch>
                    </p:blipFill>
                    <p:spPr bwMode="auto">
                      <a:xfrm>
                        <a:off x="511175" y="2286000"/>
                        <a:ext cx="8027988" cy="24606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p>
            <a:r>
              <a:rPr lang="en-GB" dirty="0"/>
              <a:t>Slide </a:t>
            </a:r>
            <a:fld id="{351F4386-A5E2-41A1-B4D0-BE653C929E06}" type="slidenum">
              <a:rPr lang="en-GB"/>
              <a:pPr/>
              <a:t>2</a:t>
            </a:fld>
            <a:endParaRPr lang="en-GB" dirty="0"/>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Some comments received in response to LB201 have suggested that an Annex describing how the various optional FILS elements/indicators in the FD frame and the beacon may be used.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3</a:t>
            </a:fld>
            <a:endParaRPr lang="en-GB" dirty="0"/>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FILS Elements for System Use</a:t>
            </a:r>
            <a:endParaRPr lang="en-US" dirty="0"/>
          </a:p>
        </p:txBody>
      </p:sp>
      <p:sp>
        <p:nvSpPr>
          <p:cNvPr id="9218" name="Rectangle 2"/>
          <p:cNvSpPr>
            <a:spLocks noGrp="1" noChangeArrowheads="1"/>
          </p:cNvSpPr>
          <p:nvPr>
            <p:ph type="body" idx="1"/>
          </p:nvPr>
        </p:nvSpPr>
        <p:spPr>
          <a:xfrm>
            <a:off x="685800" y="1600200"/>
            <a:ext cx="7772400" cy="4495800"/>
          </a:xfrm>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E</a:t>
            </a:r>
            <a:r>
              <a:rPr lang="en-GB" sz="2000" dirty="0" smtClean="0"/>
              <a:t>.g., CID 4911 comments: </a:t>
            </a:r>
            <a:r>
              <a:rPr lang="en-US" sz="2000" dirty="0"/>
              <a:t>Add an Annex to explain the system requirements for FILS</a:t>
            </a:r>
            <a:r>
              <a:rPr lang="en-US" sz="2000" dirty="0" smtClean="0"/>
              <a:t>.</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t>Some of the text in the Procedure clause (10.44, D2.0) provided information about frame elements which has no MAC procedures associated with them</a:t>
            </a:r>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These elements have </a:t>
            </a:r>
            <a:r>
              <a:rPr lang="en-US" sz="1600" dirty="0"/>
              <a:t>higher layer </a:t>
            </a:r>
            <a:r>
              <a:rPr lang="en-US" sz="1600" dirty="0" smtClean="0"/>
              <a:t>and implementation “procedures</a:t>
            </a:r>
            <a:r>
              <a:rPr lang="en-US" sz="1600" dirty="0"/>
              <a:t>” </a:t>
            </a:r>
            <a:r>
              <a:rPr lang="en-US" sz="1600" dirty="0" smtClean="0"/>
              <a:t>which they can enable. But, these “procedures” are not in the scope of 802.11.  </a:t>
            </a:r>
            <a:endParaRPr lang="en-US" sz="1600" dirty="0"/>
          </a:p>
          <a:p>
            <a:pPr lvl="1">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1600" dirty="0" smtClean="0"/>
              <a:t>These redundant element descriptions in the Procedures clause are </a:t>
            </a:r>
            <a:r>
              <a:rPr lang="en-US" sz="1600" dirty="0"/>
              <a:t>proposed to be </a:t>
            </a:r>
            <a:r>
              <a:rPr lang="en-US" sz="1600" dirty="0" smtClean="0"/>
              <a:t>removed, as the elements are defined in the Frames clause.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sz="2000" dirty="0" smtClean="0"/>
              <a:t>Hence, the standard does not provide insight on how to use these elements.</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Previous amendments have addressed this issue by adding an Annex which describes the suggested “procedures”, e.g., GAS provided Annex V Interworking with external networks. </a:t>
            </a:r>
            <a:endParaRPr lang="en-GB" sz="20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p>
            <a:r>
              <a:rPr lang="en-GB" dirty="0"/>
              <a:t>Slide </a:t>
            </a:r>
            <a:fld id="{DC83D890-10BB-4905-98E9-EC5FFEC1B9BB}" type="slidenum">
              <a:rPr lang="en-GB"/>
              <a:pPr/>
              <a:t>4</a:t>
            </a:fld>
            <a:endParaRPr lang="en-GB" dirty="0"/>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Straw Poll</a:t>
            </a:r>
            <a:endParaRPr lang="en-US" dirty="0"/>
          </a:p>
        </p:txBody>
      </p:sp>
      <p:sp>
        <p:nvSpPr>
          <p:cNvPr id="10242" name="Rectangle 2"/>
          <p:cNvSpPr>
            <a:spLocks noGrp="1" noChangeArrowheads="1"/>
          </p:cNvSpPr>
          <p:nvPr>
            <p:ph type="body" idx="1"/>
          </p:nvPr>
        </p:nvSpPr>
        <p:spPr>
          <a:xfrm>
            <a:off x="685800" y="1981200"/>
            <a:ext cx="7772400" cy="4208463"/>
          </a:xfrm>
          <a:ln/>
        </p:spPr>
        <p:txBody>
          <a:bodyPr/>
          <a:lstStyle/>
          <a:p>
            <a:r>
              <a:rPr lang="en-US" dirty="0" smtClean="0"/>
              <a:t>Do you agree that TGai should generate an informative Annex to describe and clarify the use of the FILS elements and how they can be used to enable Fast Initial Link Setup?</a:t>
            </a:r>
          </a:p>
          <a:p>
            <a:r>
              <a:rPr lang="en-US" dirty="0" smtClean="0"/>
              <a:t>Yes: 4</a:t>
            </a:r>
          </a:p>
          <a:p>
            <a:r>
              <a:rPr lang="en-US" dirty="0" smtClean="0"/>
              <a:t>No: 2</a:t>
            </a:r>
          </a:p>
          <a:p>
            <a:r>
              <a:rPr lang="en-US" smtClean="0"/>
              <a:t>Abstain: 2</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smtClean="0"/>
              <a:t>September 2014</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en-GB" dirty="0" smtClean="0"/>
              <a:t>Xaiofei WANG, InterDigital</a:t>
            </a:r>
            <a:endParaRPr lang="en-GB" dirty="0"/>
          </a:p>
        </p:txBody>
      </p:sp>
      <p:sp>
        <p:nvSpPr>
          <p:cNvPr id="6" name="Slide Number Placeholder 5"/>
          <p:cNvSpPr>
            <a:spLocks noGrp="1"/>
          </p:cNvSpPr>
          <p:nvPr>
            <p:ph type="sldNum" idx="12"/>
          </p:nvPr>
        </p:nvSpPr>
        <p:spPr/>
        <p:txBody>
          <a:bodyPr/>
          <a:lstStyle/>
          <a:p>
            <a:r>
              <a:rPr lang="en-GB" dirty="0"/>
              <a:t>Slide </a:t>
            </a:r>
            <a:fld id="{531D307C-65C7-4BB3-B44A-1501D36803F7}" type="slidenum">
              <a:rPr lang="en-GB"/>
              <a:pPr/>
              <a:t>5</a:t>
            </a:fld>
            <a:endParaRPr lang="en-GB" dirty="0"/>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References</a:t>
            </a:r>
          </a:p>
        </p:txBody>
      </p:sp>
      <p:sp>
        <p:nvSpPr>
          <p:cNvPr id="11266" name="Rectangle 2"/>
          <p:cNvSpPr>
            <a:spLocks noGrp="1" noChangeArrowheads="1"/>
          </p:cNvSpPr>
          <p:nvPr>
            <p:ph type="body" idx="1"/>
          </p:nvPr>
        </p:nvSpPr>
        <p:spPr>
          <a:xfrm>
            <a:off x="685800" y="1981200"/>
            <a:ext cx="7772400" cy="4208463"/>
          </a:xfrm>
          <a:ln/>
        </p:spPr>
        <p:txBody>
          <a:bodyPr/>
          <a:lstStyle/>
          <a:p>
            <a:pPr marL="457200" indent="-457200">
              <a:buFont typeface="+mj-lt"/>
              <a:buAutoNum type="arabicParenR"/>
            </a:pPr>
            <a:r>
              <a:rPr lang="fr-FR" dirty="0" smtClean="0"/>
              <a:t>IEEE 802.11-14/0565r18, TGai </a:t>
            </a:r>
            <a:r>
              <a:rPr lang="fr-FR" dirty="0"/>
              <a:t>LB201 comments on </a:t>
            </a:r>
            <a:r>
              <a:rPr lang="fr-FR" dirty="0" smtClean="0"/>
              <a:t>D2.0, Marc Emmelmann</a:t>
            </a:r>
          </a:p>
          <a:p>
            <a:pPr marL="457200" indent="-457200">
              <a:buFont typeface="+mj-lt"/>
              <a:buAutoNum type="arabicParenR"/>
            </a:pPr>
            <a:r>
              <a:rPr lang="fr-FR" dirty="0"/>
              <a:t>P802.11REVmc_D3.0, Draft Standard for Information </a:t>
            </a:r>
            <a:r>
              <a:rPr lang="fr-FR" dirty="0" smtClean="0"/>
              <a:t>technology</a:t>
            </a:r>
            <a:r>
              <a:rPr lang="fr-FR" dirty="0"/>
              <a:t> </a:t>
            </a:r>
            <a:r>
              <a:rPr lang="fr-FR" dirty="0" smtClean="0"/>
              <a:t>- Telecommunications </a:t>
            </a:r>
            <a:r>
              <a:rPr lang="fr-FR" dirty="0"/>
              <a:t>and information exchange between </a:t>
            </a:r>
            <a:r>
              <a:rPr lang="fr-FR" dirty="0" smtClean="0"/>
              <a:t>systems Local </a:t>
            </a:r>
            <a:r>
              <a:rPr lang="fr-FR" dirty="0"/>
              <a:t>and metropolitan area </a:t>
            </a:r>
            <a:r>
              <a:rPr lang="fr-FR" dirty="0" smtClean="0"/>
              <a:t>networks - Specific requirements</a:t>
            </a:r>
            <a:br>
              <a:rPr lang="fr-FR" dirty="0" smtClean="0"/>
            </a:br>
            <a:r>
              <a:rPr lang="fr-FR" dirty="0" smtClean="0"/>
              <a:t>Part </a:t>
            </a:r>
            <a:r>
              <a:rPr lang="fr-FR" dirty="0"/>
              <a:t>11: Wireless LAN Medium Access </a:t>
            </a:r>
            <a:r>
              <a:rPr lang="fr-FR" dirty="0" smtClean="0"/>
              <a:t>Control (MAC</a:t>
            </a:r>
            <a:r>
              <a:rPr lang="fr-FR" dirty="0"/>
              <a:t>) and Physical Layer (PHY) Specifications</a:t>
            </a:r>
          </a:p>
          <a:p>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136</TotalTime>
  <Words>365</Words>
  <Application>Microsoft Office PowerPoint</Application>
  <PresentationFormat>On-screen Show (4:3)</PresentationFormat>
  <Paragraphs>55</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802-11-Submission</vt:lpstr>
      <vt:lpstr>Document</vt:lpstr>
      <vt:lpstr>On the Need for an 802.11ai Annex  </vt:lpstr>
      <vt:lpstr>Abstract</vt:lpstr>
      <vt:lpstr>FILS Elements for System Use</vt:lpstr>
      <vt:lpstr>Straw Poll</vt:lpstr>
      <vt:lpstr>References</vt:lpstr>
    </vt:vector>
  </TitlesOfParts>
  <Company>InterDigital Communications,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the Need for An 802.11ai Annex</dc:title>
  <dc:creator>Xiaofei Wang InterDigital</dc:creator>
  <cp:lastModifiedBy>InterDigital</cp:lastModifiedBy>
  <cp:revision>16</cp:revision>
  <cp:lastPrinted>1601-01-01T00:00:00Z</cp:lastPrinted>
  <dcterms:created xsi:type="dcterms:W3CDTF">2014-09-12T17:31:49Z</dcterms:created>
  <dcterms:modified xsi:type="dcterms:W3CDTF">2014-09-16T14:35:38Z</dcterms:modified>
</cp:coreProperties>
</file>