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67" autoAdjust="0"/>
    <p:restoredTop sz="94660" autoAdjust="0"/>
  </p:normalViewPr>
  <p:slideViewPr>
    <p:cSldViewPr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Xaiofei WANG, InterDigital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WANG, InterDigital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802.11-14/1255r0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</a:t>
            </a:r>
            <a:r>
              <a:rPr lang="en-GB" dirty="0" smtClean="0"/>
              <a:t>n the Need for an 802.11ai Annex 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278770"/>
              </p:ext>
            </p:extLst>
          </p:nvPr>
        </p:nvGraphicFramePr>
        <p:xfrm>
          <a:off x="511175" y="2286000"/>
          <a:ext cx="80279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5" imgW="8253286" imgH="2534496" progId="Word.Document.8">
                  <p:embed/>
                </p:oleObj>
              </mc:Choice>
              <mc:Fallback>
                <p:oleObj name="Document" r:id="rId5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8027988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comments received in response to LB201 have suggested that an Annex describing how the various optional FILS elements/indicators in the FD frame and the beacon may be used.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FILS Elements for System Use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</a:t>
            </a:r>
            <a:r>
              <a:rPr lang="en-GB" sz="2000" dirty="0" smtClean="0"/>
              <a:t>.g., CID 4911 comments: </a:t>
            </a:r>
            <a:r>
              <a:rPr lang="en-US" sz="2000" dirty="0"/>
              <a:t>Add an Annex to explain the system requirements for FILS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Some of the text in the Procedure clause (10.44, D2.0) provided information about frame elements which has no MAC procedures associated with them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These elements have </a:t>
            </a:r>
            <a:r>
              <a:rPr lang="en-US" sz="1600" dirty="0"/>
              <a:t>higher layer </a:t>
            </a:r>
            <a:r>
              <a:rPr lang="en-US" sz="1600" dirty="0" smtClean="0"/>
              <a:t>and implementation “procedures</a:t>
            </a:r>
            <a:r>
              <a:rPr lang="en-US" sz="1600" dirty="0"/>
              <a:t>” </a:t>
            </a:r>
            <a:r>
              <a:rPr lang="en-US" sz="1600" dirty="0" smtClean="0"/>
              <a:t>which they can enable. But, these “procedures” are not in the scope of 802.11. 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These redundant element descriptions in the Procedures clause are </a:t>
            </a:r>
            <a:r>
              <a:rPr lang="en-US" sz="1600" dirty="0"/>
              <a:t>proposed to be </a:t>
            </a:r>
            <a:r>
              <a:rPr lang="en-US" sz="1600" dirty="0" smtClean="0"/>
              <a:t>removed, as the elements are defined in the Frames clause.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Hence, the standard does not provide insight on how to use these elements.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Previous amendments have addressed this issue by adding an Annex which describes the suggested “procedures”, e.g., GAS provided Annex V Interworking with external networks. 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Do you agree that TGai should generate an Annex to describe and clarify the use of the FILS elements and how they can be used to enable Fast Initial Link Setup?</a:t>
            </a:r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Xaiofei WANG,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fr-FR" dirty="0" smtClean="0"/>
              <a:t>IEEE 802.11-14/0565r18, TGai </a:t>
            </a:r>
            <a:r>
              <a:rPr lang="fr-FR" dirty="0"/>
              <a:t>LB201 comments on </a:t>
            </a:r>
            <a:r>
              <a:rPr lang="fr-FR" dirty="0" smtClean="0"/>
              <a:t>D2.0, Marc Emmelmann</a:t>
            </a:r>
          </a:p>
          <a:p>
            <a:pPr marL="457200" indent="-457200">
              <a:buFont typeface="+mj-lt"/>
              <a:buAutoNum type="arabicParenR"/>
            </a:pPr>
            <a:r>
              <a:rPr lang="fr-FR" dirty="0"/>
              <a:t>P802.11REVmc_D3.0, Draft Standard for Information </a:t>
            </a:r>
            <a:r>
              <a:rPr lang="fr-FR" dirty="0" smtClean="0"/>
              <a:t>technology</a:t>
            </a:r>
            <a:r>
              <a:rPr lang="fr-FR" dirty="0"/>
              <a:t> </a:t>
            </a:r>
            <a:r>
              <a:rPr lang="fr-FR" dirty="0" smtClean="0"/>
              <a:t>- Telecommunications </a:t>
            </a:r>
            <a:r>
              <a:rPr lang="fr-FR" dirty="0"/>
              <a:t>and information exchange between </a:t>
            </a:r>
            <a:r>
              <a:rPr lang="fr-FR" dirty="0" smtClean="0"/>
              <a:t>systems Local </a:t>
            </a:r>
            <a:r>
              <a:rPr lang="fr-FR" dirty="0"/>
              <a:t>and metropolitan area </a:t>
            </a:r>
            <a:r>
              <a:rPr lang="fr-FR" dirty="0" smtClean="0"/>
              <a:t>networks - Specific requirements</a:t>
            </a:r>
            <a:br>
              <a:rPr lang="fr-FR" dirty="0" smtClean="0"/>
            </a:br>
            <a:r>
              <a:rPr lang="fr-FR" dirty="0" smtClean="0"/>
              <a:t>Part </a:t>
            </a:r>
            <a:r>
              <a:rPr lang="fr-FR" dirty="0"/>
              <a:t>11: Wireless LAN Medium Access </a:t>
            </a:r>
            <a:r>
              <a:rPr lang="fr-FR" dirty="0" smtClean="0"/>
              <a:t>Control (MAC</a:t>
            </a:r>
            <a:r>
              <a:rPr lang="fr-FR" dirty="0"/>
              <a:t>) and Physical Layer (PHY) Specifications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</TotalTime>
  <Words>361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On the Need for an 802.11ai Annex  </vt:lpstr>
      <vt:lpstr>Abstract</vt:lpstr>
      <vt:lpstr>FILS Elements for System Use</vt:lpstr>
      <vt:lpstr>Straw Poll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Need for An 802.11ai Annex</dc:title>
  <dc:creator>Xiaofei Wang InterDigital</dc:creator>
  <cp:lastModifiedBy>Wang, Xiaofei (Clement)</cp:lastModifiedBy>
  <cp:revision>13</cp:revision>
  <cp:lastPrinted>1601-01-01T00:00:00Z</cp:lastPrinted>
  <dcterms:created xsi:type="dcterms:W3CDTF">2014-09-12T17:31:49Z</dcterms:created>
  <dcterms:modified xsi:type="dcterms:W3CDTF">2014-09-15T12:15:44Z</dcterms:modified>
</cp:coreProperties>
</file>