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charts/chart8.xml" ContentType="application/vnd.openxmlformats-officedocument.drawingml.chart+xml"/>
  <Override PartName="/docProps/custom.xml" ContentType="application/vnd.openxmlformats-officedocument.custom-properties+xml"/>
  <Default Extension="vml" ContentType="application/vnd.openxmlformats-officedocument.vmlDrawing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doc" ContentType="application/msword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84" r:id="rId3"/>
    <p:sldId id="280" r:id="rId4"/>
    <p:sldId id="29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6" r:id="rId15"/>
    <p:sldId id="283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46" autoAdjust="0"/>
    <p:restoredTop sz="94660"/>
  </p:normalViewPr>
  <p:slideViewPr>
    <p:cSldViewPr>
      <p:cViewPr varScale="1">
        <p:scale>
          <a:sx n="68" d="100"/>
          <a:sy n="68" d="100"/>
        </p:scale>
        <p:origin x="-1662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44" y="-72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working_folder\IEEE_related\Calibration\Calibration_results\Box1&amp;2_calibration_resul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working_folder\IEEE_related\Calibration\Calibration_results\Box1&amp;2_calibration_result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working_folder\IEEE_related\Calibration\Calibration_results\Box1&amp;2_calibration_result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working_folder\IEEE_related\Calibration\Calibration_results\Box1&amp;2_calibration_result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working_folder\IEEE_related\Calibration\Calibration_results\Box1&amp;2_calibration_result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working_folder\IEEE_related\Calibration\Calibration_results\Box1&amp;2_calibration_result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working_folder\IEEE_related\Calibration\Calibration_results\Box1&amp;2_calibration_result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working_folder\IEEE_related\Calibration\Calibration_results\Box1&amp;2_calibration_resul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scatterChart>
        <c:scatterStyle val="lineMarker"/>
        <c:ser>
          <c:idx val="1"/>
          <c:order val="0"/>
          <c:tx>
            <c:v>T1</c:v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Box1_ss1!$A$2:$A$101</c:f>
              <c:numCache>
                <c:formatCode>General</c:formatCode>
                <c:ptCount val="100"/>
                <c:pt idx="0">
                  <c:v>28.743201999999989</c:v>
                </c:pt>
                <c:pt idx="1">
                  <c:v>29.902398000000002</c:v>
                </c:pt>
                <c:pt idx="2">
                  <c:v>31.363645999999989</c:v>
                </c:pt>
                <c:pt idx="3">
                  <c:v>32.450423999999998</c:v>
                </c:pt>
                <c:pt idx="4">
                  <c:v>33.048070000000003</c:v>
                </c:pt>
                <c:pt idx="5">
                  <c:v>33.477457999999999</c:v>
                </c:pt>
                <c:pt idx="6">
                  <c:v>34.174986999999994</c:v>
                </c:pt>
                <c:pt idx="7">
                  <c:v>34.566608000000002</c:v>
                </c:pt>
                <c:pt idx="8">
                  <c:v>34.948955000000012</c:v>
                </c:pt>
                <c:pt idx="9">
                  <c:v>35.162290000000013</c:v>
                </c:pt>
                <c:pt idx="10">
                  <c:v>35.532692000000011</c:v>
                </c:pt>
                <c:pt idx="11">
                  <c:v>35.760220000000011</c:v>
                </c:pt>
                <c:pt idx="12">
                  <c:v>36.110246999999994</c:v>
                </c:pt>
                <c:pt idx="13">
                  <c:v>36.309401999999999</c:v>
                </c:pt>
                <c:pt idx="14">
                  <c:v>36.682995000000012</c:v>
                </c:pt>
                <c:pt idx="15">
                  <c:v>36.952963999999994</c:v>
                </c:pt>
                <c:pt idx="16">
                  <c:v>37.287148000000002</c:v>
                </c:pt>
                <c:pt idx="17">
                  <c:v>37.499640000000007</c:v>
                </c:pt>
                <c:pt idx="18">
                  <c:v>37.882816999999996</c:v>
                </c:pt>
                <c:pt idx="19">
                  <c:v>38.042540000000002</c:v>
                </c:pt>
                <c:pt idx="20">
                  <c:v>38.360395000000011</c:v>
                </c:pt>
                <c:pt idx="21">
                  <c:v>38.662048000000013</c:v>
                </c:pt>
                <c:pt idx="22">
                  <c:v>39.000557000000001</c:v>
                </c:pt>
                <c:pt idx="23">
                  <c:v>39.397252000000002</c:v>
                </c:pt>
                <c:pt idx="24">
                  <c:v>39.52870000000005</c:v>
                </c:pt>
                <c:pt idx="25">
                  <c:v>39.872040000000005</c:v>
                </c:pt>
                <c:pt idx="26">
                  <c:v>40.147723000000006</c:v>
                </c:pt>
                <c:pt idx="27">
                  <c:v>40.470667999999996</c:v>
                </c:pt>
                <c:pt idx="28">
                  <c:v>40.665123000000058</c:v>
                </c:pt>
                <c:pt idx="29">
                  <c:v>40.827560000000005</c:v>
                </c:pt>
                <c:pt idx="30">
                  <c:v>41.035809</c:v>
                </c:pt>
                <c:pt idx="31">
                  <c:v>41.218244000000006</c:v>
                </c:pt>
                <c:pt idx="32">
                  <c:v>41.447458999999995</c:v>
                </c:pt>
                <c:pt idx="33">
                  <c:v>41.719128000000012</c:v>
                </c:pt>
                <c:pt idx="34">
                  <c:v>41.860785</c:v>
                </c:pt>
                <c:pt idx="35">
                  <c:v>42.112612000000013</c:v>
                </c:pt>
                <c:pt idx="36">
                  <c:v>42.410960999999993</c:v>
                </c:pt>
                <c:pt idx="37">
                  <c:v>42.607334000000002</c:v>
                </c:pt>
                <c:pt idx="38">
                  <c:v>42.824939000000001</c:v>
                </c:pt>
                <c:pt idx="39">
                  <c:v>42.996640000000006</c:v>
                </c:pt>
                <c:pt idx="40">
                  <c:v>43.369411000000007</c:v>
                </c:pt>
                <c:pt idx="41">
                  <c:v>43.552679999999995</c:v>
                </c:pt>
                <c:pt idx="42">
                  <c:v>43.855706000000005</c:v>
                </c:pt>
                <c:pt idx="43">
                  <c:v>44.017308</c:v>
                </c:pt>
                <c:pt idx="44">
                  <c:v>44.195170000000076</c:v>
                </c:pt>
                <c:pt idx="45">
                  <c:v>44.355328</c:v>
                </c:pt>
                <c:pt idx="46">
                  <c:v>44.501774000000005</c:v>
                </c:pt>
                <c:pt idx="47">
                  <c:v>44.884435999999994</c:v>
                </c:pt>
                <c:pt idx="48">
                  <c:v>45.003966999999996</c:v>
                </c:pt>
                <c:pt idx="49">
                  <c:v>45.249700000000011</c:v>
                </c:pt>
                <c:pt idx="50">
                  <c:v>45.397718000000012</c:v>
                </c:pt>
                <c:pt idx="51">
                  <c:v>45.499880000000005</c:v>
                </c:pt>
                <c:pt idx="52">
                  <c:v>45.579379000000003</c:v>
                </c:pt>
                <c:pt idx="53">
                  <c:v>45.858941999999999</c:v>
                </c:pt>
                <c:pt idx="54">
                  <c:v>46.040244999999999</c:v>
                </c:pt>
                <c:pt idx="55">
                  <c:v>46.288836000000003</c:v>
                </c:pt>
                <c:pt idx="56">
                  <c:v>46.633564</c:v>
                </c:pt>
                <c:pt idx="57">
                  <c:v>46.881503999999993</c:v>
                </c:pt>
                <c:pt idx="58">
                  <c:v>47.041969999999999</c:v>
                </c:pt>
                <c:pt idx="59">
                  <c:v>47.1768</c:v>
                </c:pt>
                <c:pt idx="60">
                  <c:v>47.326872000000002</c:v>
                </c:pt>
                <c:pt idx="61">
                  <c:v>47.50074</c:v>
                </c:pt>
                <c:pt idx="62">
                  <c:v>47.737381000000006</c:v>
                </c:pt>
                <c:pt idx="63">
                  <c:v>47.976647999999997</c:v>
                </c:pt>
                <c:pt idx="64">
                  <c:v>48.148275000000012</c:v>
                </c:pt>
                <c:pt idx="65">
                  <c:v>48.381953999999993</c:v>
                </c:pt>
                <c:pt idx="66">
                  <c:v>48.625384000000011</c:v>
                </c:pt>
                <c:pt idx="67">
                  <c:v>48.846180000000004</c:v>
                </c:pt>
                <c:pt idx="68">
                  <c:v>49.147792000000003</c:v>
                </c:pt>
                <c:pt idx="69">
                  <c:v>49.42427</c:v>
                </c:pt>
                <c:pt idx="70">
                  <c:v>49.572127000000002</c:v>
                </c:pt>
                <c:pt idx="71">
                  <c:v>49.963740000000001</c:v>
                </c:pt>
                <c:pt idx="72">
                  <c:v>50.211228999999996</c:v>
                </c:pt>
                <c:pt idx="73">
                  <c:v>50.504063999999993</c:v>
                </c:pt>
                <c:pt idx="74">
                  <c:v>50.777225000000001</c:v>
                </c:pt>
                <c:pt idx="75">
                  <c:v>51.000840000000004</c:v>
                </c:pt>
                <c:pt idx="76">
                  <c:v>51.193741000000003</c:v>
                </c:pt>
                <c:pt idx="77">
                  <c:v>51.409954000000006</c:v>
                </c:pt>
                <c:pt idx="78">
                  <c:v>51.789407000000004</c:v>
                </c:pt>
                <c:pt idx="79">
                  <c:v>52.04036</c:v>
                </c:pt>
                <c:pt idx="80">
                  <c:v>52.266331000000058</c:v>
                </c:pt>
                <c:pt idx="81">
                  <c:v>52.555012000000012</c:v>
                </c:pt>
                <c:pt idx="82">
                  <c:v>52.784107000000006</c:v>
                </c:pt>
                <c:pt idx="83">
                  <c:v>53.144180000000006</c:v>
                </c:pt>
                <c:pt idx="84">
                  <c:v>53.409659999999995</c:v>
                </c:pt>
                <c:pt idx="85">
                  <c:v>53.829950000000011</c:v>
                </c:pt>
                <c:pt idx="86">
                  <c:v>54.054356000000006</c:v>
                </c:pt>
                <c:pt idx="87">
                  <c:v>54.513767999999999</c:v>
                </c:pt>
                <c:pt idx="88">
                  <c:v>54.758735000000058</c:v>
                </c:pt>
                <c:pt idx="89">
                  <c:v>55.172930000000058</c:v>
                </c:pt>
                <c:pt idx="90">
                  <c:v>55.871568999999994</c:v>
                </c:pt>
                <c:pt idx="91">
                  <c:v>56.246788000000002</c:v>
                </c:pt>
                <c:pt idx="92">
                  <c:v>57.218723000000011</c:v>
                </c:pt>
                <c:pt idx="93">
                  <c:v>58.09625200000005</c:v>
                </c:pt>
                <c:pt idx="94">
                  <c:v>58.848510000000012</c:v>
                </c:pt>
                <c:pt idx="95">
                  <c:v>59.500072000000003</c:v>
                </c:pt>
                <c:pt idx="96">
                  <c:v>60.804718000000001</c:v>
                </c:pt>
                <c:pt idx="97">
                  <c:v>62.545885999999996</c:v>
                </c:pt>
                <c:pt idx="98">
                  <c:v>63.713159000000012</c:v>
                </c:pt>
                <c:pt idx="99">
                  <c:v>67.271299999999997</c:v>
                </c:pt>
              </c:numCache>
            </c:numRef>
          </c:xVal>
          <c:yVal>
            <c:numRef>
              <c:f>Box1_ss1!$H$2:$H$101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2"/>
          <c:order val="1"/>
          <c:tx>
            <c:v>T2</c:v>
          </c:tx>
          <c:spPr>
            <a:ln>
              <a:solidFill>
                <a:srgbClr val="00B0F0"/>
              </a:solidFill>
            </a:ln>
          </c:spPr>
          <c:marker>
            <c:symbol val="none"/>
          </c:marker>
          <c:xVal>
            <c:numRef>
              <c:f>Box1_ss1!$B$2:$B$101</c:f>
              <c:numCache>
                <c:formatCode>0.00</c:formatCode>
                <c:ptCount val="100"/>
                <c:pt idx="0">
                  <c:v>-12.128305999999998</c:v>
                </c:pt>
                <c:pt idx="1">
                  <c:v>-8.1992085999999986</c:v>
                </c:pt>
                <c:pt idx="2">
                  <c:v>-5.8966799999999999</c:v>
                </c:pt>
                <c:pt idx="3">
                  <c:v>-4.0818447999999998</c:v>
                </c:pt>
                <c:pt idx="4">
                  <c:v>-3.3313834999999967</c:v>
                </c:pt>
                <c:pt idx="5">
                  <c:v>-2.7254233999999999</c:v>
                </c:pt>
                <c:pt idx="6">
                  <c:v>-1.5022180999999999</c:v>
                </c:pt>
                <c:pt idx="7">
                  <c:v>-0.84637664000000001</c:v>
                </c:pt>
                <c:pt idx="8">
                  <c:v>-4.3100242999999955E-2</c:v>
                </c:pt>
                <c:pt idx="9">
                  <c:v>0.46476010000000001</c:v>
                </c:pt>
                <c:pt idx="10">
                  <c:v>0.97476839999999998</c:v>
                </c:pt>
                <c:pt idx="11">
                  <c:v>1.6936275999999999</c:v>
                </c:pt>
                <c:pt idx="12">
                  <c:v>2.1479054999999998</c:v>
                </c:pt>
                <c:pt idx="13">
                  <c:v>2.6225985999999999</c:v>
                </c:pt>
                <c:pt idx="14">
                  <c:v>3.1538634999999977</c:v>
                </c:pt>
                <c:pt idx="15">
                  <c:v>3.8112595999999961</c:v>
                </c:pt>
                <c:pt idx="16">
                  <c:v>4.5170881999999946</c:v>
                </c:pt>
                <c:pt idx="17">
                  <c:v>5.0883208</c:v>
                </c:pt>
                <c:pt idx="18">
                  <c:v>5.4056730000000073</c:v>
                </c:pt>
                <c:pt idx="19">
                  <c:v>5.7711680000000083</c:v>
                </c:pt>
                <c:pt idx="20">
                  <c:v>6.3368716000000003</c:v>
                </c:pt>
                <c:pt idx="21">
                  <c:v>6.7403966000000004</c:v>
                </c:pt>
                <c:pt idx="22">
                  <c:v>7.0742877999999996</c:v>
                </c:pt>
                <c:pt idx="23">
                  <c:v>7.6177123999999932</c:v>
                </c:pt>
                <c:pt idx="24">
                  <c:v>7.8432475000000004</c:v>
                </c:pt>
                <c:pt idx="25">
                  <c:v>8.1578156000000011</c:v>
                </c:pt>
                <c:pt idx="26">
                  <c:v>8.5711400000000015</c:v>
                </c:pt>
                <c:pt idx="27">
                  <c:v>8.9457588000000001</c:v>
                </c:pt>
                <c:pt idx="28">
                  <c:v>9.6429197999999996</c:v>
                </c:pt>
                <c:pt idx="29">
                  <c:v>9.9186540000000001</c:v>
                </c:pt>
                <c:pt idx="30">
                  <c:v>10.154562</c:v>
                </c:pt>
                <c:pt idx="31">
                  <c:v>10.296652</c:v>
                </c:pt>
                <c:pt idx="32">
                  <c:v>10.636558000000001</c:v>
                </c:pt>
                <c:pt idx="33">
                  <c:v>10.966098000000002</c:v>
                </c:pt>
                <c:pt idx="34">
                  <c:v>11.124294999999998</c:v>
                </c:pt>
                <c:pt idx="35">
                  <c:v>11.337956</c:v>
                </c:pt>
                <c:pt idx="36">
                  <c:v>11.660737000000006</c:v>
                </c:pt>
                <c:pt idx="37">
                  <c:v>11.973470000000002</c:v>
                </c:pt>
                <c:pt idx="38">
                  <c:v>12.221520999999999</c:v>
                </c:pt>
                <c:pt idx="39">
                  <c:v>12.525</c:v>
                </c:pt>
                <c:pt idx="40">
                  <c:v>12.692056000000004</c:v>
                </c:pt>
                <c:pt idx="41">
                  <c:v>12.969732000000018</c:v>
                </c:pt>
                <c:pt idx="42">
                  <c:v>13.244783999999999</c:v>
                </c:pt>
                <c:pt idx="43">
                  <c:v>13.470788000000002</c:v>
                </c:pt>
                <c:pt idx="44">
                  <c:v>13.667575000000001</c:v>
                </c:pt>
                <c:pt idx="45">
                  <c:v>13.852372000000004</c:v>
                </c:pt>
                <c:pt idx="46">
                  <c:v>14.003738</c:v>
                </c:pt>
                <c:pt idx="47">
                  <c:v>14.334671999999999</c:v>
                </c:pt>
                <c:pt idx="48">
                  <c:v>14.591796</c:v>
                </c:pt>
                <c:pt idx="49">
                  <c:v>14.7925</c:v>
                </c:pt>
                <c:pt idx="50">
                  <c:v>15.000623000000001</c:v>
                </c:pt>
                <c:pt idx="51">
                  <c:v>15.188819999999998</c:v>
                </c:pt>
                <c:pt idx="52">
                  <c:v>15.462109000000014</c:v>
                </c:pt>
                <c:pt idx="53">
                  <c:v>15.806126000000004</c:v>
                </c:pt>
                <c:pt idx="54">
                  <c:v>16.03304</c:v>
                </c:pt>
                <c:pt idx="55">
                  <c:v>16.28971599999997</c:v>
                </c:pt>
                <c:pt idx="56">
                  <c:v>16.481857000000005</c:v>
                </c:pt>
                <c:pt idx="57">
                  <c:v>16.684472</c:v>
                </c:pt>
                <c:pt idx="58">
                  <c:v>16.994747999999969</c:v>
                </c:pt>
                <c:pt idx="59">
                  <c:v>17.197759999999999</c:v>
                </c:pt>
                <c:pt idx="60">
                  <c:v>17.469101999999989</c:v>
                </c:pt>
                <c:pt idx="61">
                  <c:v>17.720960000000005</c:v>
                </c:pt>
                <c:pt idx="62">
                  <c:v>18.078598</c:v>
                </c:pt>
                <c:pt idx="63">
                  <c:v>18.377220000000001</c:v>
                </c:pt>
                <c:pt idx="64">
                  <c:v>18.617239999999999</c:v>
                </c:pt>
                <c:pt idx="65">
                  <c:v>18.930123999999989</c:v>
                </c:pt>
                <c:pt idx="66">
                  <c:v>19.274895999999998</c:v>
                </c:pt>
                <c:pt idx="67">
                  <c:v>19.596375999999999</c:v>
                </c:pt>
                <c:pt idx="68">
                  <c:v>19.816284000000024</c:v>
                </c:pt>
                <c:pt idx="69">
                  <c:v>20.261539999999968</c:v>
                </c:pt>
                <c:pt idx="70">
                  <c:v>20.800975000000037</c:v>
                </c:pt>
                <c:pt idx="71">
                  <c:v>21.20779999999997</c:v>
                </c:pt>
                <c:pt idx="72">
                  <c:v>21.49865099999997</c:v>
                </c:pt>
                <c:pt idx="73">
                  <c:v>21.78702399999997</c:v>
                </c:pt>
                <c:pt idx="74">
                  <c:v>22.017074999999998</c:v>
                </c:pt>
                <c:pt idx="75">
                  <c:v>22.375643999999969</c:v>
                </c:pt>
                <c:pt idx="76">
                  <c:v>22.567405999999988</c:v>
                </c:pt>
                <c:pt idx="77">
                  <c:v>22.96059599999997</c:v>
                </c:pt>
                <c:pt idx="78">
                  <c:v>23.28813399999995</c:v>
                </c:pt>
                <c:pt idx="79">
                  <c:v>23.712579999999974</c:v>
                </c:pt>
                <c:pt idx="80">
                  <c:v>23.992556999999969</c:v>
                </c:pt>
                <c:pt idx="81">
                  <c:v>24.611880000000038</c:v>
                </c:pt>
                <c:pt idx="82">
                  <c:v>24.968717999999949</c:v>
                </c:pt>
                <c:pt idx="83">
                  <c:v>25.535979999999999</c:v>
                </c:pt>
                <c:pt idx="84">
                  <c:v>25.901434999999989</c:v>
                </c:pt>
                <c:pt idx="85">
                  <c:v>26.314202000000005</c:v>
                </c:pt>
                <c:pt idx="86">
                  <c:v>26.772565999999987</c:v>
                </c:pt>
                <c:pt idx="87">
                  <c:v>27.243164</c:v>
                </c:pt>
                <c:pt idx="88">
                  <c:v>27.663088999999999</c:v>
                </c:pt>
                <c:pt idx="89">
                  <c:v>28.089419999999969</c:v>
                </c:pt>
                <c:pt idx="90">
                  <c:v>28.675608999999987</c:v>
                </c:pt>
                <c:pt idx="91">
                  <c:v>29.387907999999999</c:v>
                </c:pt>
                <c:pt idx="92">
                  <c:v>29.860800000000001</c:v>
                </c:pt>
                <c:pt idx="93">
                  <c:v>30.427067999999988</c:v>
                </c:pt>
                <c:pt idx="94">
                  <c:v>32.519859999999994</c:v>
                </c:pt>
                <c:pt idx="95">
                  <c:v>34.104388</c:v>
                </c:pt>
                <c:pt idx="96">
                  <c:v>35.730319000000058</c:v>
                </c:pt>
                <c:pt idx="97">
                  <c:v>36.959243999999998</c:v>
                </c:pt>
                <c:pt idx="98">
                  <c:v>40.192052000000068</c:v>
                </c:pt>
                <c:pt idx="99">
                  <c:v>50.423300000000012</c:v>
                </c:pt>
              </c:numCache>
            </c:numRef>
          </c:xVal>
          <c:yVal>
            <c:numRef>
              <c:f>Box1_ss1!$H$2:$H$101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3"/>
          <c:order val="2"/>
          <c:tx>
            <c:v>T3</c:v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xVal>
            <c:numRef>
              <c:f>Box1_ss1!$C$2:$C$101</c:f>
              <c:numCache>
                <c:formatCode>0.00_ </c:formatCode>
                <c:ptCount val="100"/>
                <c:pt idx="0">
                  <c:v>-10.533773999999999</c:v>
                </c:pt>
                <c:pt idx="1">
                  <c:v>-8.9033179999999987</c:v>
                </c:pt>
                <c:pt idx="2">
                  <c:v>-7.4869143999999945</c:v>
                </c:pt>
                <c:pt idx="3">
                  <c:v>-6.5889604000000004</c:v>
                </c:pt>
                <c:pt idx="4">
                  <c:v>-5.2948919999999955</c:v>
                </c:pt>
                <c:pt idx="5">
                  <c:v>-3.803572</c:v>
                </c:pt>
                <c:pt idx="6">
                  <c:v>-1.9766942999999983</c:v>
                </c:pt>
                <c:pt idx="7">
                  <c:v>-1.185338</c:v>
                </c:pt>
                <c:pt idx="8">
                  <c:v>-0.66570157000000119</c:v>
                </c:pt>
                <c:pt idx="9">
                  <c:v>-0.10517940000000002</c:v>
                </c:pt>
                <c:pt idx="10">
                  <c:v>0.43330868000000078</c:v>
                </c:pt>
                <c:pt idx="11">
                  <c:v>0.97937596000000005</c:v>
                </c:pt>
                <c:pt idx="12">
                  <c:v>1.4702474000000001</c:v>
                </c:pt>
                <c:pt idx="13">
                  <c:v>2.0087616000000001</c:v>
                </c:pt>
                <c:pt idx="14">
                  <c:v>2.6010335000000002</c:v>
                </c:pt>
                <c:pt idx="15">
                  <c:v>3.027116800000003</c:v>
                </c:pt>
                <c:pt idx="16">
                  <c:v>3.3807243000000002</c:v>
                </c:pt>
                <c:pt idx="17">
                  <c:v>3.7015344000000012</c:v>
                </c:pt>
                <c:pt idx="18">
                  <c:v>4.2213526999999997</c:v>
                </c:pt>
                <c:pt idx="19">
                  <c:v>4.5101039999999966</c:v>
                </c:pt>
                <c:pt idx="20">
                  <c:v>4.9399270000000062</c:v>
                </c:pt>
                <c:pt idx="21">
                  <c:v>5.4003947999999999</c:v>
                </c:pt>
                <c:pt idx="22">
                  <c:v>5.8300312999999955</c:v>
                </c:pt>
                <c:pt idx="23">
                  <c:v>6.2298587999999997</c:v>
                </c:pt>
                <c:pt idx="24">
                  <c:v>6.7286625000000004</c:v>
                </c:pt>
                <c:pt idx="25">
                  <c:v>7.2587141999999965</c:v>
                </c:pt>
                <c:pt idx="26">
                  <c:v>7.7802891000000072</c:v>
                </c:pt>
                <c:pt idx="27">
                  <c:v>8.0384799999999998</c:v>
                </c:pt>
                <c:pt idx="28">
                  <c:v>8.3032244000000013</c:v>
                </c:pt>
                <c:pt idx="29">
                  <c:v>8.7365450000000013</c:v>
                </c:pt>
                <c:pt idx="30">
                  <c:v>9.2041989999999991</c:v>
                </c:pt>
                <c:pt idx="31">
                  <c:v>9.3741384000000014</c:v>
                </c:pt>
                <c:pt idx="32">
                  <c:v>9.8232089000000009</c:v>
                </c:pt>
                <c:pt idx="33">
                  <c:v>10.072832000000014</c:v>
                </c:pt>
                <c:pt idx="34">
                  <c:v>10.276955000000001</c:v>
                </c:pt>
                <c:pt idx="35">
                  <c:v>10.663936000000012</c:v>
                </c:pt>
                <c:pt idx="36">
                  <c:v>10.860764000000012</c:v>
                </c:pt>
                <c:pt idx="37">
                  <c:v>11.24546</c:v>
                </c:pt>
                <c:pt idx="38">
                  <c:v>11.591447000000002</c:v>
                </c:pt>
                <c:pt idx="39">
                  <c:v>11.8942</c:v>
                </c:pt>
                <c:pt idx="40">
                  <c:v>12.038200999999999</c:v>
                </c:pt>
                <c:pt idx="41">
                  <c:v>12.329706000000012</c:v>
                </c:pt>
                <c:pt idx="42">
                  <c:v>12.557486000000022</c:v>
                </c:pt>
                <c:pt idx="43">
                  <c:v>12.869196000000022</c:v>
                </c:pt>
                <c:pt idx="44">
                  <c:v>13.16742</c:v>
                </c:pt>
                <c:pt idx="45">
                  <c:v>13.445208000000001</c:v>
                </c:pt>
                <c:pt idx="46">
                  <c:v>13.636772000000001</c:v>
                </c:pt>
                <c:pt idx="47">
                  <c:v>13.849856000000004</c:v>
                </c:pt>
                <c:pt idx="48">
                  <c:v>14.028223999999998</c:v>
                </c:pt>
                <c:pt idx="49">
                  <c:v>14.1897</c:v>
                </c:pt>
                <c:pt idx="50">
                  <c:v>14.511596000000004</c:v>
                </c:pt>
                <c:pt idx="51">
                  <c:v>14.785004000000002</c:v>
                </c:pt>
                <c:pt idx="52">
                  <c:v>15.024751999999999</c:v>
                </c:pt>
                <c:pt idx="53">
                  <c:v>15.23241</c:v>
                </c:pt>
                <c:pt idx="54">
                  <c:v>15.459020000000002</c:v>
                </c:pt>
                <c:pt idx="55">
                  <c:v>15.706271999999998</c:v>
                </c:pt>
                <c:pt idx="56">
                  <c:v>15.973818</c:v>
                </c:pt>
                <c:pt idx="57">
                  <c:v>16.240543999999968</c:v>
                </c:pt>
                <c:pt idx="58">
                  <c:v>16.643996999999999</c:v>
                </c:pt>
                <c:pt idx="59">
                  <c:v>16.968939999999968</c:v>
                </c:pt>
                <c:pt idx="60">
                  <c:v>17.337672999999999</c:v>
                </c:pt>
                <c:pt idx="61">
                  <c:v>17.542914</c:v>
                </c:pt>
                <c:pt idx="62">
                  <c:v>17.726087</c:v>
                </c:pt>
                <c:pt idx="63">
                  <c:v>17.97272399999995</c:v>
                </c:pt>
                <c:pt idx="64">
                  <c:v>18.301279999999988</c:v>
                </c:pt>
                <c:pt idx="65">
                  <c:v>18.601330000000001</c:v>
                </c:pt>
                <c:pt idx="66">
                  <c:v>18.955695999999989</c:v>
                </c:pt>
                <c:pt idx="67">
                  <c:v>19.275743999999957</c:v>
                </c:pt>
                <c:pt idx="68">
                  <c:v>19.481558</c:v>
                </c:pt>
                <c:pt idx="69">
                  <c:v>19.815429999999989</c:v>
                </c:pt>
                <c:pt idx="70">
                  <c:v>20.396872999999999</c:v>
                </c:pt>
                <c:pt idx="71">
                  <c:v>20.750596000000002</c:v>
                </c:pt>
                <c:pt idx="72">
                  <c:v>20.94331199999997</c:v>
                </c:pt>
                <c:pt idx="73">
                  <c:v>21.29817999999997</c:v>
                </c:pt>
                <c:pt idx="74">
                  <c:v>21.521799999999971</c:v>
                </c:pt>
                <c:pt idx="75">
                  <c:v>21.893260000000001</c:v>
                </c:pt>
                <c:pt idx="76">
                  <c:v>22.543630999999969</c:v>
                </c:pt>
                <c:pt idx="77">
                  <c:v>22.956256</c:v>
                </c:pt>
                <c:pt idx="78">
                  <c:v>23.380078999999999</c:v>
                </c:pt>
                <c:pt idx="79">
                  <c:v>23.949019999999969</c:v>
                </c:pt>
                <c:pt idx="80">
                  <c:v>24.226568999999987</c:v>
                </c:pt>
                <c:pt idx="81">
                  <c:v>24.710846</c:v>
                </c:pt>
                <c:pt idx="82">
                  <c:v>25.233913000000001</c:v>
                </c:pt>
                <c:pt idx="83">
                  <c:v>25.754168000000025</c:v>
                </c:pt>
                <c:pt idx="84">
                  <c:v>26.407699999999966</c:v>
                </c:pt>
                <c:pt idx="85">
                  <c:v>27.291495999999999</c:v>
                </c:pt>
                <c:pt idx="86">
                  <c:v>27.897216</c:v>
                </c:pt>
                <c:pt idx="87">
                  <c:v>28.674108000000029</c:v>
                </c:pt>
                <c:pt idx="88">
                  <c:v>29.342211999999989</c:v>
                </c:pt>
                <c:pt idx="89">
                  <c:v>29.950419999999969</c:v>
                </c:pt>
                <c:pt idx="90">
                  <c:v>30.794523999999974</c:v>
                </c:pt>
                <c:pt idx="91">
                  <c:v>31.659435999999999</c:v>
                </c:pt>
                <c:pt idx="92">
                  <c:v>32.811055999999994</c:v>
                </c:pt>
                <c:pt idx="93">
                  <c:v>33.672938000000059</c:v>
                </c:pt>
                <c:pt idx="94">
                  <c:v>35.451634999999996</c:v>
                </c:pt>
                <c:pt idx="95">
                  <c:v>37.527176000000011</c:v>
                </c:pt>
                <c:pt idx="96">
                  <c:v>40.196364000000003</c:v>
                </c:pt>
                <c:pt idx="97">
                  <c:v>42.657512000000011</c:v>
                </c:pt>
                <c:pt idx="98">
                  <c:v>45.026334000000013</c:v>
                </c:pt>
                <c:pt idx="99">
                  <c:v>63.475500000000011</c:v>
                </c:pt>
              </c:numCache>
            </c:numRef>
          </c:xVal>
          <c:yVal>
            <c:numRef>
              <c:f>Box1_ss1!$H$2:$H$101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4"/>
          <c:order val="3"/>
          <c:tx>
            <c:v>T4U</c:v>
          </c:tx>
          <c:spPr>
            <a:ln>
              <a:solidFill>
                <a:srgbClr val="92D050"/>
              </a:solidFill>
            </a:ln>
          </c:spPr>
          <c:marker>
            <c:symbol val="none"/>
          </c:marker>
          <c:xVal>
            <c:numRef>
              <c:f>Box1_ss1!$D$2:$D$101</c:f>
              <c:numCache>
                <c:formatCode>0.00</c:formatCode>
                <c:ptCount val="100"/>
                <c:pt idx="0">
                  <c:v>-13.541410000000001</c:v>
                </c:pt>
                <c:pt idx="1">
                  <c:v>-11.108759999999998</c:v>
                </c:pt>
                <c:pt idx="2">
                  <c:v>-8.9250890000000123</c:v>
                </c:pt>
                <c:pt idx="3">
                  <c:v>-6.5962379999999996</c:v>
                </c:pt>
                <c:pt idx="4">
                  <c:v>-6.0888949999999955</c:v>
                </c:pt>
                <c:pt idx="5">
                  <c:v>-5.2377880000000001</c:v>
                </c:pt>
                <c:pt idx="6">
                  <c:v>-4.4009590000000003</c:v>
                </c:pt>
                <c:pt idx="7">
                  <c:v>-2.8977499999999967</c:v>
                </c:pt>
                <c:pt idx="8">
                  <c:v>-2.2103969999999999</c:v>
                </c:pt>
                <c:pt idx="9">
                  <c:v>-1.5917899999999998</c:v>
                </c:pt>
                <c:pt idx="10">
                  <c:v>-1.267407</c:v>
                </c:pt>
                <c:pt idx="11">
                  <c:v>-0.82061940000000078</c:v>
                </c:pt>
                <c:pt idx="12">
                  <c:v>-0.12270383999999999</c:v>
                </c:pt>
                <c:pt idx="13">
                  <c:v>0.10009584000000013</c:v>
                </c:pt>
                <c:pt idx="14">
                  <c:v>0.47648100000000032</c:v>
                </c:pt>
                <c:pt idx="15">
                  <c:v>1.0974028</c:v>
                </c:pt>
                <c:pt idx="16">
                  <c:v>1.37866</c:v>
                </c:pt>
                <c:pt idx="17">
                  <c:v>1.786888</c:v>
                </c:pt>
                <c:pt idx="18">
                  <c:v>2.311492999999996</c:v>
                </c:pt>
                <c:pt idx="19">
                  <c:v>2.49092</c:v>
                </c:pt>
                <c:pt idx="20">
                  <c:v>2.8625379999999998</c:v>
                </c:pt>
                <c:pt idx="21">
                  <c:v>3.2590159999999977</c:v>
                </c:pt>
                <c:pt idx="22">
                  <c:v>3.867308</c:v>
                </c:pt>
                <c:pt idx="23">
                  <c:v>4.1795920000000004</c:v>
                </c:pt>
                <c:pt idx="24">
                  <c:v>4.4712200000000095</c:v>
                </c:pt>
                <c:pt idx="25">
                  <c:v>4.8230339999999945</c:v>
                </c:pt>
                <c:pt idx="26">
                  <c:v>5.2144259999999933</c:v>
                </c:pt>
                <c:pt idx="27">
                  <c:v>5.5457039999999997</c:v>
                </c:pt>
                <c:pt idx="28">
                  <c:v>6.3085129999999934</c:v>
                </c:pt>
                <c:pt idx="29">
                  <c:v>6.4669600000000003</c:v>
                </c:pt>
                <c:pt idx="30">
                  <c:v>6.6269449999999903</c:v>
                </c:pt>
                <c:pt idx="31">
                  <c:v>6.8177399999999935</c:v>
                </c:pt>
                <c:pt idx="32">
                  <c:v>7.1565079999999934</c:v>
                </c:pt>
                <c:pt idx="33">
                  <c:v>7.4544739999999985</c:v>
                </c:pt>
                <c:pt idx="34">
                  <c:v>7.6591049999999932</c:v>
                </c:pt>
                <c:pt idx="35">
                  <c:v>8.3922500000000007</c:v>
                </c:pt>
                <c:pt idx="36">
                  <c:v>8.7134330000000002</c:v>
                </c:pt>
                <c:pt idx="37">
                  <c:v>8.9809840000000047</c:v>
                </c:pt>
                <c:pt idx="38">
                  <c:v>9.2610019999999995</c:v>
                </c:pt>
                <c:pt idx="39">
                  <c:v>9.4247900000000016</c:v>
                </c:pt>
                <c:pt idx="40">
                  <c:v>9.5727920000000122</c:v>
                </c:pt>
                <c:pt idx="41">
                  <c:v>10.000363999999999</c:v>
                </c:pt>
                <c:pt idx="42">
                  <c:v>10.200190000000001</c:v>
                </c:pt>
                <c:pt idx="43">
                  <c:v>10.335740000000014</c:v>
                </c:pt>
                <c:pt idx="44">
                  <c:v>10.537949999999999</c:v>
                </c:pt>
                <c:pt idx="45">
                  <c:v>10.7645</c:v>
                </c:pt>
                <c:pt idx="46">
                  <c:v>10.97461</c:v>
                </c:pt>
                <c:pt idx="47">
                  <c:v>11.3369</c:v>
                </c:pt>
                <c:pt idx="48">
                  <c:v>11.713200000000001</c:v>
                </c:pt>
                <c:pt idx="49">
                  <c:v>11.9262</c:v>
                </c:pt>
                <c:pt idx="50">
                  <c:v>12.4133</c:v>
                </c:pt>
                <c:pt idx="51">
                  <c:v>12.624420000000001</c:v>
                </c:pt>
                <c:pt idx="52">
                  <c:v>13.002270000000001</c:v>
                </c:pt>
                <c:pt idx="53">
                  <c:v>13.27108</c:v>
                </c:pt>
                <c:pt idx="54">
                  <c:v>13.4171</c:v>
                </c:pt>
                <c:pt idx="55">
                  <c:v>13.758279999999999</c:v>
                </c:pt>
                <c:pt idx="56">
                  <c:v>14.100440000000004</c:v>
                </c:pt>
                <c:pt idx="57">
                  <c:v>14.2774</c:v>
                </c:pt>
                <c:pt idx="58">
                  <c:v>14.795680000000004</c:v>
                </c:pt>
                <c:pt idx="59">
                  <c:v>15.221699999999998</c:v>
                </c:pt>
                <c:pt idx="60">
                  <c:v>15.559700000000014</c:v>
                </c:pt>
                <c:pt idx="61">
                  <c:v>15.941879999999999</c:v>
                </c:pt>
                <c:pt idx="62">
                  <c:v>16.085019999999968</c:v>
                </c:pt>
                <c:pt idx="63">
                  <c:v>16.304259999999999</c:v>
                </c:pt>
                <c:pt idx="64">
                  <c:v>16.472650000000002</c:v>
                </c:pt>
                <c:pt idx="65">
                  <c:v>16.678899999999999</c:v>
                </c:pt>
                <c:pt idx="66">
                  <c:v>16.914459999999988</c:v>
                </c:pt>
                <c:pt idx="67">
                  <c:v>17.418399999999966</c:v>
                </c:pt>
                <c:pt idx="68">
                  <c:v>17.85644999999997</c:v>
                </c:pt>
                <c:pt idx="69">
                  <c:v>18.06449999999997</c:v>
                </c:pt>
                <c:pt idx="70">
                  <c:v>18.377929999999999</c:v>
                </c:pt>
                <c:pt idx="71">
                  <c:v>18.715060000000001</c:v>
                </c:pt>
                <c:pt idx="72">
                  <c:v>19.16801999999997</c:v>
                </c:pt>
                <c:pt idx="73">
                  <c:v>19.41976</c:v>
                </c:pt>
                <c:pt idx="74">
                  <c:v>19.709700000000002</c:v>
                </c:pt>
                <c:pt idx="75">
                  <c:v>20.131260000000037</c:v>
                </c:pt>
                <c:pt idx="76">
                  <c:v>20.45139</c:v>
                </c:pt>
                <c:pt idx="77">
                  <c:v>20.862399999999969</c:v>
                </c:pt>
                <c:pt idx="78">
                  <c:v>21.39048</c:v>
                </c:pt>
                <c:pt idx="79">
                  <c:v>21.872299999999989</c:v>
                </c:pt>
                <c:pt idx="80">
                  <c:v>22.304359999999999</c:v>
                </c:pt>
                <c:pt idx="81">
                  <c:v>22.62162</c:v>
                </c:pt>
                <c:pt idx="82">
                  <c:v>23.219519999999989</c:v>
                </c:pt>
                <c:pt idx="83">
                  <c:v>23.479739999999957</c:v>
                </c:pt>
                <c:pt idx="84">
                  <c:v>24.124949999999988</c:v>
                </c:pt>
                <c:pt idx="85">
                  <c:v>24.721679999999989</c:v>
                </c:pt>
                <c:pt idx="86">
                  <c:v>25.623419999999989</c:v>
                </c:pt>
                <c:pt idx="87">
                  <c:v>26.48659999999995</c:v>
                </c:pt>
                <c:pt idx="88">
                  <c:v>27.122629999999969</c:v>
                </c:pt>
                <c:pt idx="89">
                  <c:v>28.159400000000005</c:v>
                </c:pt>
                <c:pt idx="90">
                  <c:v>29.085589999999968</c:v>
                </c:pt>
                <c:pt idx="91">
                  <c:v>30.511279999999999</c:v>
                </c:pt>
                <c:pt idx="92">
                  <c:v>31.339990000000029</c:v>
                </c:pt>
                <c:pt idx="93">
                  <c:v>32.341319999999996</c:v>
                </c:pt>
                <c:pt idx="94">
                  <c:v>33.158550000000012</c:v>
                </c:pt>
                <c:pt idx="95">
                  <c:v>34.07882</c:v>
                </c:pt>
                <c:pt idx="96">
                  <c:v>35.710710000000013</c:v>
                </c:pt>
                <c:pt idx="97">
                  <c:v>37.930780000000006</c:v>
                </c:pt>
                <c:pt idx="98">
                  <c:v>40.775910000000067</c:v>
                </c:pt>
                <c:pt idx="99">
                  <c:v>43.397400000000005</c:v>
                </c:pt>
              </c:numCache>
            </c:numRef>
          </c:xVal>
          <c:yVal>
            <c:numRef>
              <c:f>Box1_ss1!$H$2:$H$101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5"/>
          <c:order val="4"/>
          <c:tx>
            <c:v>T4D</c:v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xVal>
            <c:numRef>
              <c:f>Box1_ss1!$E$2:$E$101</c:f>
              <c:numCache>
                <c:formatCode>General</c:formatCode>
                <c:ptCount val="100"/>
                <c:pt idx="0">
                  <c:v>-8.1555740000000068</c:v>
                </c:pt>
                <c:pt idx="1">
                  <c:v>-4.9607444000000003</c:v>
                </c:pt>
                <c:pt idx="2">
                  <c:v>-4.4488684000000083</c:v>
                </c:pt>
                <c:pt idx="3">
                  <c:v>-2.7860844</c:v>
                </c:pt>
                <c:pt idx="4">
                  <c:v>-1.5889720000000001</c:v>
                </c:pt>
                <c:pt idx="5">
                  <c:v>-0.92714624000000001</c:v>
                </c:pt>
                <c:pt idx="6">
                  <c:v>0.15319421999999999</c:v>
                </c:pt>
                <c:pt idx="7">
                  <c:v>1.3402015999999999</c:v>
                </c:pt>
                <c:pt idx="8">
                  <c:v>1.8351411999999998</c:v>
                </c:pt>
                <c:pt idx="9">
                  <c:v>2.3711639999999967</c:v>
                </c:pt>
                <c:pt idx="10">
                  <c:v>2.7689716000000031</c:v>
                </c:pt>
                <c:pt idx="11">
                  <c:v>3.3612291999999977</c:v>
                </c:pt>
                <c:pt idx="12">
                  <c:v>3.7184355999999998</c:v>
                </c:pt>
                <c:pt idx="13">
                  <c:v>4.3293527999999997</c:v>
                </c:pt>
                <c:pt idx="14">
                  <c:v>4.561464</c:v>
                </c:pt>
                <c:pt idx="15">
                  <c:v>5.1586739999999995</c:v>
                </c:pt>
                <c:pt idx="16">
                  <c:v>5.4397204000000094</c:v>
                </c:pt>
                <c:pt idx="17">
                  <c:v>5.7080956</c:v>
                </c:pt>
                <c:pt idx="18">
                  <c:v>6.1215599999999935</c:v>
                </c:pt>
                <c:pt idx="19">
                  <c:v>6.2989499999999996</c:v>
                </c:pt>
                <c:pt idx="20">
                  <c:v>6.6790747999999995</c:v>
                </c:pt>
                <c:pt idx="21">
                  <c:v>7.3282871999999966</c:v>
                </c:pt>
                <c:pt idx="22">
                  <c:v>7.6178695999999935</c:v>
                </c:pt>
                <c:pt idx="23">
                  <c:v>7.8247271999999946</c:v>
                </c:pt>
                <c:pt idx="24">
                  <c:v>7.9771400000000003</c:v>
                </c:pt>
                <c:pt idx="25">
                  <c:v>8.2326151999999997</c:v>
                </c:pt>
                <c:pt idx="26">
                  <c:v>8.862335600000014</c:v>
                </c:pt>
                <c:pt idx="27">
                  <c:v>9.1986948000000002</c:v>
                </c:pt>
                <c:pt idx="28">
                  <c:v>9.3844780000000014</c:v>
                </c:pt>
                <c:pt idx="29">
                  <c:v>9.9329060000000027</c:v>
                </c:pt>
                <c:pt idx="30">
                  <c:v>10.216048000000001</c:v>
                </c:pt>
                <c:pt idx="31">
                  <c:v>10.379240000000006</c:v>
                </c:pt>
                <c:pt idx="32">
                  <c:v>10.504608000000001</c:v>
                </c:pt>
                <c:pt idx="33">
                  <c:v>10.639256</c:v>
                </c:pt>
                <c:pt idx="34">
                  <c:v>10.911340000000001</c:v>
                </c:pt>
                <c:pt idx="35">
                  <c:v>11.159756000000012</c:v>
                </c:pt>
                <c:pt idx="36">
                  <c:v>11.427044</c:v>
                </c:pt>
                <c:pt idx="37">
                  <c:v>11.72288</c:v>
                </c:pt>
                <c:pt idx="38">
                  <c:v>12.351236000000014</c:v>
                </c:pt>
                <c:pt idx="39">
                  <c:v>12.572620000000002</c:v>
                </c:pt>
                <c:pt idx="40">
                  <c:v>12.869052000000014</c:v>
                </c:pt>
                <c:pt idx="41">
                  <c:v>13.710296</c:v>
                </c:pt>
                <c:pt idx="42">
                  <c:v>13.95332</c:v>
                </c:pt>
                <c:pt idx="43">
                  <c:v>14.171052</c:v>
                </c:pt>
                <c:pt idx="44">
                  <c:v>14.557700000000002</c:v>
                </c:pt>
                <c:pt idx="45">
                  <c:v>14.872208000000002</c:v>
                </c:pt>
                <c:pt idx="46">
                  <c:v>15.083964</c:v>
                </c:pt>
                <c:pt idx="47">
                  <c:v>15.376684000000022</c:v>
                </c:pt>
                <c:pt idx="48">
                  <c:v>15.568924000000001</c:v>
                </c:pt>
                <c:pt idx="49">
                  <c:v>15.863400000000015</c:v>
                </c:pt>
                <c:pt idx="50">
                  <c:v>15.946120000000001</c:v>
                </c:pt>
                <c:pt idx="51">
                  <c:v>16.223668</c:v>
                </c:pt>
                <c:pt idx="52">
                  <c:v>16.720511999999989</c:v>
                </c:pt>
                <c:pt idx="53">
                  <c:v>16.966908</c:v>
                </c:pt>
                <c:pt idx="54">
                  <c:v>17.33843999999997</c:v>
                </c:pt>
                <c:pt idx="55">
                  <c:v>17.813256000000024</c:v>
                </c:pt>
                <c:pt idx="56">
                  <c:v>18.018039999999989</c:v>
                </c:pt>
                <c:pt idx="57">
                  <c:v>18.297972000000001</c:v>
                </c:pt>
                <c:pt idx="58">
                  <c:v>18.549275999999999</c:v>
                </c:pt>
                <c:pt idx="59">
                  <c:v>18.694780000000005</c:v>
                </c:pt>
                <c:pt idx="60">
                  <c:v>18.863647999999969</c:v>
                </c:pt>
                <c:pt idx="61">
                  <c:v>19.343976000000001</c:v>
                </c:pt>
                <c:pt idx="62">
                  <c:v>19.550840000000001</c:v>
                </c:pt>
                <c:pt idx="63">
                  <c:v>19.753620000000002</c:v>
                </c:pt>
                <c:pt idx="64">
                  <c:v>19.990719999999957</c:v>
                </c:pt>
                <c:pt idx="65">
                  <c:v>20.126456000000001</c:v>
                </c:pt>
                <c:pt idx="66">
                  <c:v>20.615500000000001</c:v>
                </c:pt>
                <c:pt idx="67">
                  <c:v>20.829267999999999</c:v>
                </c:pt>
                <c:pt idx="68">
                  <c:v>20.921791999999989</c:v>
                </c:pt>
                <c:pt idx="69">
                  <c:v>21.289319999999968</c:v>
                </c:pt>
                <c:pt idx="70">
                  <c:v>21.950723999999969</c:v>
                </c:pt>
                <c:pt idx="71">
                  <c:v>22.465527999999949</c:v>
                </c:pt>
                <c:pt idx="72">
                  <c:v>22.939883999999999</c:v>
                </c:pt>
                <c:pt idx="73">
                  <c:v>23.290272000000002</c:v>
                </c:pt>
                <c:pt idx="74">
                  <c:v>23.622699999999966</c:v>
                </c:pt>
                <c:pt idx="75">
                  <c:v>23.942123999999964</c:v>
                </c:pt>
                <c:pt idx="76">
                  <c:v>24.398095999999999</c:v>
                </c:pt>
                <c:pt idx="77">
                  <c:v>25.42401999999997</c:v>
                </c:pt>
                <c:pt idx="78">
                  <c:v>26.18672799999997</c:v>
                </c:pt>
                <c:pt idx="79">
                  <c:v>26.772379999999966</c:v>
                </c:pt>
                <c:pt idx="80">
                  <c:v>27.137920000000037</c:v>
                </c:pt>
                <c:pt idx="81">
                  <c:v>27.435399999999969</c:v>
                </c:pt>
                <c:pt idx="82">
                  <c:v>27.928839999999969</c:v>
                </c:pt>
                <c:pt idx="83">
                  <c:v>28.371839999999999</c:v>
                </c:pt>
                <c:pt idx="84">
                  <c:v>28.559660000000001</c:v>
                </c:pt>
                <c:pt idx="85">
                  <c:v>28.981956</c:v>
                </c:pt>
                <c:pt idx="86">
                  <c:v>29.771884000000025</c:v>
                </c:pt>
                <c:pt idx="87">
                  <c:v>30.17213999999997</c:v>
                </c:pt>
                <c:pt idx="88">
                  <c:v>30.521080000000001</c:v>
                </c:pt>
                <c:pt idx="89">
                  <c:v>30.755039999999969</c:v>
                </c:pt>
                <c:pt idx="90">
                  <c:v>31.138359999999999</c:v>
                </c:pt>
                <c:pt idx="91">
                  <c:v>32.196220000000011</c:v>
                </c:pt>
                <c:pt idx="92">
                  <c:v>32.694500000000012</c:v>
                </c:pt>
                <c:pt idx="93">
                  <c:v>34.196912000000076</c:v>
                </c:pt>
                <c:pt idx="94">
                  <c:v>35.605720000000012</c:v>
                </c:pt>
                <c:pt idx="95">
                  <c:v>37.762812000000068</c:v>
                </c:pt>
                <c:pt idx="96">
                  <c:v>38.359795999999996</c:v>
                </c:pt>
                <c:pt idx="97">
                  <c:v>39.620236000000013</c:v>
                </c:pt>
                <c:pt idx="98">
                  <c:v>42.512076</c:v>
                </c:pt>
                <c:pt idx="99">
                  <c:v>50.339400000000005</c:v>
                </c:pt>
              </c:numCache>
            </c:numRef>
          </c:xVal>
          <c:yVal>
            <c:numRef>
              <c:f>Box1_ss1!$H$2:$H$101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6"/>
          <c:order val="5"/>
          <c:tx>
            <c:v>T5U</c:v>
          </c:tx>
          <c:marker>
            <c:symbol val="none"/>
          </c:marker>
          <c:xVal>
            <c:numRef>
              <c:f>Box1_ss1!$F$2:$F$101</c:f>
              <c:numCache>
                <c:formatCode>0.00</c:formatCode>
                <c:ptCount val="100"/>
                <c:pt idx="0">
                  <c:v>-14.633100000000001</c:v>
                </c:pt>
                <c:pt idx="1">
                  <c:v>-11.978734000000006</c:v>
                </c:pt>
                <c:pt idx="2">
                  <c:v>-10.463624000000006</c:v>
                </c:pt>
                <c:pt idx="3">
                  <c:v>-9.0104448000000144</c:v>
                </c:pt>
                <c:pt idx="4">
                  <c:v>-8.1331414999999989</c:v>
                </c:pt>
                <c:pt idx="5">
                  <c:v>-7.0111115999999942</c:v>
                </c:pt>
                <c:pt idx="6">
                  <c:v>-6.3229680999999935</c:v>
                </c:pt>
                <c:pt idx="7">
                  <c:v>-5.4724420000000071</c:v>
                </c:pt>
                <c:pt idx="8">
                  <c:v>-5.1660846999999883</c:v>
                </c:pt>
                <c:pt idx="9">
                  <c:v>-4.7006790000000072</c:v>
                </c:pt>
                <c:pt idx="10">
                  <c:v>-4.2372518000000001</c:v>
                </c:pt>
                <c:pt idx="11">
                  <c:v>-3.7233876000000037</c:v>
                </c:pt>
                <c:pt idx="12">
                  <c:v>-3.2446311000000012</c:v>
                </c:pt>
                <c:pt idx="13">
                  <c:v>-2.4221537999999998</c:v>
                </c:pt>
                <c:pt idx="14">
                  <c:v>-2.0058759999999971</c:v>
                </c:pt>
                <c:pt idx="15">
                  <c:v>-1.3598828000000001</c:v>
                </c:pt>
                <c:pt idx="16">
                  <c:v>-1.125542</c:v>
                </c:pt>
                <c:pt idx="17">
                  <c:v>-0.86719279999999999</c:v>
                </c:pt>
                <c:pt idx="18">
                  <c:v>-0.54042802000000001</c:v>
                </c:pt>
                <c:pt idx="19">
                  <c:v>-0.25141720000000001</c:v>
                </c:pt>
                <c:pt idx="20">
                  <c:v>0.20534622000000019</c:v>
                </c:pt>
                <c:pt idx="21">
                  <c:v>0.42088398000000077</c:v>
                </c:pt>
                <c:pt idx="22">
                  <c:v>0.93768472000000003</c:v>
                </c:pt>
                <c:pt idx="23">
                  <c:v>1.1898431999999999</c:v>
                </c:pt>
                <c:pt idx="24">
                  <c:v>1.45055</c:v>
                </c:pt>
                <c:pt idx="25">
                  <c:v>1.8502786</c:v>
                </c:pt>
                <c:pt idx="26">
                  <c:v>2.0714101999999968</c:v>
                </c:pt>
                <c:pt idx="27">
                  <c:v>2.4566131999999965</c:v>
                </c:pt>
                <c:pt idx="28">
                  <c:v>2.6516813999999997</c:v>
                </c:pt>
                <c:pt idx="29">
                  <c:v>2.8719419999999967</c:v>
                </c:pt>
                <c:pt idx="30">
                  <c:v>3.1839474000000001</c:v>
                </c:pt>
                <c:pt idx="31">
                  <c:v>3.4087291999999998</c:v>
                </c:pt>
                <c:pt idx="32">
                  <c:v>3.7247315000000047</c:v>
                </c:pt>
                <c:pt idx="33">
                  <c:v>4.1304619999999996</c:v>
                </c:pt>
                <c:pt idx="34">
                  <c:v>4.5564485000000001</c:v>
                </c:pt>
                <c:pt idx="35">
                  <c:v>4.9087968000000002</c:v>
                </c:pt>
                <c:pt idx="36">
                  <c:v>5.1950380999999934</c:v>
                </c:pt>
                <c:pt idx="37">
                  <c:v>5.6351343999999903</c:v>
                </c:pt>
                <c:pt idx="38">
                  <c:v>5.9036451000000083</c:v>
                </c:pt>
                <c:pt idx="39">
                  <c:v>6.1398380000000001</c:v>
                </c:pt>
                <c:pt idx="40">
                  <c:v>6.3509246999999931</c:v>
                </c:pt>
                <c:pt idx="41">
                  <c:v>6.5637074000000002</c:v>
                </c:pt>
                <c:pt idx="42">
                  <c:v>6.9814246999999998</c:v>
                </c:pt>
                <c:pt idx="43">
                  <c:v>7.2942307999999985</c:v>
                </c:pt>
                <c:pt idx="44">
                  <c:v>7.6653594999999966</c:v>
                </c:pt>
                <c:pt idx="45">
                  <c:v>7.8234621999999998</c:v>
                </c:pt>
                <c:pt idx="46">
                  <c:v>8.0229641000000012</c:v>
                </c:pt>
                <c:pt idx="47">
                  <c:v>8.3042987999999998</c:v>
                </c:pt>
                <c:pt idx="48">
                  <c:v>8.5924296000000027</c:v>
                </c:pt>
                <c:pt idx="49">
                  <c:v>8.7762350000000016</c:v>
                </c:pt>
                <c:pt idx="50">
                  <c:v>9.1051133999999987</c:v>
                </c:pt>
                <c:pt idx="51">
                  <c:v>9.2091948000000006</c:v>
                </c:pt>
                <c:pt idx="52">
                  <c:v>9.4637392000000187</c:v>
                </c:pt>
                <c:pt idx="53">
                  <c:v>9.7466593999999986</c:v>
                </c:pt>
                <c:pt idx="54">
                  <c:v>10.031180000000001</c:v>
                </c:pt>
                <c:pt idx="55">
                  <c:v>10.320736000000014</c:v>
                </c:pt>
                <c:pt idx="56">
                  <c:v>10.665097000000006</c:v>
                </c:pt>
                <c:pt idx="57">
                  <c:v>10.987498</c:v>
                </c:pt>
                <c:pt idx="58">
                  <c:v>11.232484000000012</c:v>
                </c:pt>
                <c:pt idx="59">
                  <c:v>11.445880000000002</c:v>
                </c:pt>
                <c:pt idx="60">
                  <c:v>11.810546000000018</c:v>
                </c:pt>
                <c:pt idx="61">
                  <c:v>12.002494000000018</c:v>
                </c:pt>
                <c:pt idx="62">
                  <c:v>12.141636</c:v>
                </c:pt>
                <c:pt idx="63">
                  <c:v>12.393828000000001</c:v>
                </c:pt>
                <c:pt idx="64">
                  <c:v>12.648194999999999</c:v>
                </c:pt>
                <c:pt idx="65">
                  <c:v>12.943265999999999</c:v>
                </c:pt>
                <c:pt idx="66">
                  <c:v>13.296906</c:v>
                </c:pt>
                <c:pt idx="67">
                  <c:v>13.581572</c:v>
                </c:pt>
                <c:pt idx="68">
                  <c:v>13.814860000000001</c:v>
                </c:pt>
                <c:pt idx="69">
                  <c:v>14.274279999999999</c:v>
                </c:pt>
                <c:pt idx="70">
                  <c:v>14.556185000000006</c:v>
                </c:pt>
                <c:pt idx="71">
                  <c:v>14.795088</c:v>
                </c:pt>
                <c:pt idx="72">
                  <c:v>15.156151000000001</c:v>
                </c:pt>
                <c:pt idx="73">
                  <c:v>15.527900000000001</c:v>
                </c:pt>
                <c:pt idx="74">
                  <c:v>15.965100000000012</c:v>
                </c:pt>
                <c:pt idx="75">
                  <c:v>16.413879999999999</c:v>
                </c:pt>
                <c:pt idx="76">
                  <c:v>16.741015999999988</c:v>
                </c:pt>
                <c:pt idx="77">
                  <c:v>17.198295999999999</c:v>
                </c:pt>
                <c:pt idx="78">
                  <c:v>17.398546999999969</c:v>
                </c:pt>
                <c:pt idx="79">
                  <c:v>17.789719999999949</c:v>
                </c:pt>
                <c:pt idx="80">
                  <c:v>18.304911000000029</c:v>
                </c:pt>
                <c:pt idx="81">
                  <c:v>19.026814000000005</c:v>
                </c:pt>
                <c:pt idx="82">
                  <c:v>19.499894000000001</c:v>
                </c:pt>
                <c:pt idx="83">
                  <c:v>19.95382</c:v>
                </c:pt>
                <c:pt idx="84">
                  <c:v>20.40449999999997</c:v>
                </c:pt>
                <c:pt idx="85">
                  <c:v>21.005678</c:v>
                </c:pt>
                <c:pt idx="86">
                  <c:v>21.634880000000038</c:v>
                </c:pt>
                <c:pt idx="87">
                  <c:v>21.988539999999936</c:v>
                </c:pt>
                <c:pt idx="88">
                  <c:v>22.850234</c:v>
                </c:pt>
                <c:pt idx="89">
                  <c:v>24.04402</c:v>
                </c:pt>
                <c:pt idx="90">
                  <c:v>24.851305000000025</c:v>
                </c:pt>
                <c:pt idx="91">
                  <c:v>25.381888000000025</c:v>
                </c:pt>
                <c:pt idx="92">
                  <c:v>26.24209799999997</c:v>
                </c:pt>
                <c:pt idx="93">
                  <c:v>26.759599999999971</c:v>
                </c:pt>
                <c:pt idx="94">
                  <c:v>28.089244999999966</c:v>
                </c:pt>
                <c:pt idx="95">
                  <c:v>29.753399999999989</c:v>
                </c:pt>
                <c:pt idx="96">
                  <c:v>31.215161999999999</c:v>
                </c:pt>
                <c:pt idx="97">
                  <c:v>34.988130000000012</c:v>
                </c:pt>
                <c:pt idx="98">
                  <c:v>38.10727</c:v>
                </c:pt>
                <c:pt idx="99">
                  <c:v>53.971699999999998</c:v>
                </c:pt>
              </c:numCache>
            </c:numRef>
          </c:xVal>
          <c:yVal>
            <c:numRef>
              <c:f>Box1_ss1!$H$2:$H$101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0"/>
          <c:order val="6"/>
          <c:tx>
            <c:v>T5D</c:v>
          </c:tx>
          <c:marker>
            <c:symbol val="none"/>
          </c:marker>
          <c:xVal>
            <c:numRef>
              <c:f>Box1_ss1!$G$2:$G$101</c:f>
              <c:numCache>
                <c:formatCode>0.00</c:formatCode>
                <c:ptCount val="100"/>
                <c:pt idx="0">
                  <c:v>-6.9985998</c:v>
                </c:pt>
                <c:pt idx="1">
                  <c:v>-4.4119976000000003</c:v>
                </c:pt>
                <c:pt idx="2">
                  <c:v>-3.3981082999999987</c:v>
                </c:pt>
                <c:pt idx="3">
                  <c:v>-1.5396259999999984</c:v>
                </c:pt>
                <c:pt idx="4">
                  <c:v>-0.77726620000000002</c:v>
                </c:pt>
                <c:pt idx="5">
                  <c:v>-8.5077532000000025E-2</c:v>
                </c:pt>
                <c:pt idx="6">
                  <c:v>0.65174742000000119</c:v>
                </c:pt>
                <c:pt idx="7">
                  <c:v>1.6079895999999998</c:v>
                </c:pt>
                <c:pt idx="8">
                  <c:v>2.1293244000000002</c:v>
                </c:pt>
                <c:pt idx="9">
                  <c:v>2.4868609999999971</c:v>
                </c:pt>
                <c:pt idx="10">
                  <c:v>3.1335598999999998</c:v>
                </c:pt>
                <c:pt idx="11">
                  <c:v>3.9520375999999997</c:v>
                </c:pt>
                <c:pt idx="12">
                  <c:v>4.6126962999999934</c:v>
                </c:pt>
                <c:pt idx="13">
                  <c:v>5.4031076000000002</c:v>
                </c:pt>
                <c:pt idx="14">
                  <c:v>5.8272694999999999</c:v>
                </c:pt>
                <c:pt idx="15">
                  <c:v>6.1624103999999873</c:v>
                </c:pt>
                <c:pt idx="16">
                  <c:v>6.5051299</c:v>
                </c:pt>
                <c:pt idx="17">
                  <c:v>6.9176326000000001</c:v>
                </c:pt>
                <c:pt idx="18">
                  <c:v>7.3915306999999935</c:v>
                </c:pt>
                <c:pt idx="19">
                  <c:v>7.8716759999999999</c:v>
                </c:pt>
                <c:pt idx="20">
                  <c:v>8.3320186000000014</c:v>
                </c:pt>
                <c:pt idx="21">
                  <c:v>8.8200388000000007</c:v>
                </c:pt>
                <c:pt idx="22">
                  <c:v>9.1811919999999994</c:v>
                </c:pt>
                <c:pt idx="23">
                  <c:v>9.5136096000000006</c:v>
                </c:pt>
                <c:pt idx="24">
                  <c:v>9.6296025000000007</c:v>
                </c:pt>
                <c:pt idx="25">
                  <c:v>9.9881741999999996</c:v>
                </c:pt>
                <c:pt idx="26">
                  <c:v>10.383219</c:v>
                </c:pt>
                <c:pt idx="27">
                  <c:v>10.625264</c:v>
                </c:pt>
                <c:pt idx="28">
                  <c:v>10.95735</c:v>
                </c:pt>
                <c:pt idx="29">
                  <c:v>11.304970000000001</c:v>
                </c:pt>
                <c:pt idx="30">
                  <c:v>11.580867</c:v>
                </c:pt>
                <c:pt idx="31">
                  <c:v>11.929820000000001</c:v>
                </c:pt>
                <c:pt idx="32">
                  <c:v>12.202598</c:v>
                </c:pt>
                <c:pt idx="33">
                  <c:v>12.453164000000006</c:v>
                </c:pt>
                <c:pt idx="34">
                  <c:v>12.671269999999998</c:v>
                </c:pt>
                <c:pt idx="35">
                  <c:v>12.835892000000012</c:v>
                </c:pt>
                <c:pt idx="36">
                  <c:v>13.04013</c:v>
                </c:pt>
                <c:pt idx="37">
                  <c:v>13.235073999999999</c:v>
                </c:pt>
                <c:pt idx="38">
                  <c:v>13.568164999999999</c:v>
                </c:pt>
                <c:pt idx="39">
                  <c:v>13.721579999999999</c:v>
                </c:pt>
                <c:pt idx="40">
                  <c:v>13.99004</c:v>
                </c:pt>
                <c:pt idx="41">
                  <c:v>14.198446000000002</c:v>
                </c:pt>
                <c:pt idx="42">
                  <c:v>14.490599000000012</c:v>
                </c:pt>
                <c:pt idx="43">
                  <c:v>14.86186</c:v>
                </c:pt>
                <c:pt idx="44">
                  <c:v>15.059180000000012</c:v>
                </c:pt>
                <c:pt idx="45">
                  <c:v>15.213454</c:v>
                </c:pt>
                <c:pt idx="46">
                  <c:v>15.417155000000001</c:v>
                </c:pt>
                <c:pt idx="47">
                  <c:v>15.587636000000012</c:v>
                </c:pt>
                <c:pt idx="48">
                  <c:v>15.789653000000001</c:v>
                </c:pt>
                <c:pt idx="49">
                  <c:v>15.94905</c:v>
                </c:pt>
                <c:pt idx="50">
                  <c:v>16.38658699999997</c:v>
                </c:pt>
                <c:pt idx="51">
                  <c:v>16.742199999999968</c:v>
                </c:pt>
                <c:pt idx="52">
                  <c:v>17.004821000000025</c:v>
                </c:pt>
                <c:pt idx="53">
                  <c:v>17.287970000000001</c:v>
                </c:pt>
                <c:pt idx="54">
                  <c:v>17.487214999999974</c:v>
                </c:pt>
                <c:pt idx="55">
                  <c:v>17.706591999999986</c:v>
                </c:pt>
                <c:pt idx="56">
                  <c:v>17.940775999999989</c:v>
                </c:pt>
                <c:pt idx="57">
                  <c:v>18.26619399999997</c:v>
                </c:pt>
                <c:pt idx="58">
                  <c:v>18.448326999999949</c:v>
                </c:pt>
                <c:pt idx="59">
                  <c:v>18.913399999999989</c:v>
                </c:pt>
                <c:pt idx="60">
                  <c:v>19.279243999999967</c:v>
                </c:pt>
                <c:pt idx="61">
                  <c:v>19.48789</c:v>
                </c:pt>
                <c:pt idx="62">
                  <c:v>19.722785999999989</c:v>
                </c:pt>
                <c:pt idx="63">
                  <c:v>20.007856000000029</c:v>
                </c:pt>
                <c:pt idx="64">
                  <c:v>20.358525</c:v>
                </c:pt>
                <c:pt idx="65">
                  <c:v>20.52144399999997</c:v>
                </c:pt>
                <c:pt idx="66">
                  <c:v>20.765404999999969</c:v>
                </c:pt>
                <c:pt idx="67">
                  <c:v>21.025824</c:v>
                </c:pt>
                <c:pt idx="68">
                  <c:v>21.257550999999999</c:v>
                </c:pt>
                <c:pt idx="69">
                  <c:v>21.638000000000005</c:v>
                </c:pt>
                <c:pt idx="70">
                  <c:v>21.88732999999997</c:v>
                </c:pt>
                <c:pt idx="71">
                  <c:v>22.199531999999987</c:v>
                </c:pt>
                <c:pt idx="72">
                  <c:v>22.572855000000029</c:v>
                </c:pt>
                <c:pt idx="73">
                  <c:v>22.780857999999988</c:v>
                </c:pt>
                <c:pt idx="74">
                  <c:v>23.212975000000025</c:v>
                </c:pt>
                <c:pt idx="75">
                  <c:v>23.529916</c:v>
                </c:pt>
                <c:pt idx="76">
                  <c:v>23.781124999999989</c:v>
                </c:pt>
                <c:pt idx="77">
                  <c:v>24.274754000000001</c:v>
                </c:pt>
                <c:pt idx="78">
                  <c:v>24.654072000000024</c:v>
                </c:pt>
                <c:pt idx="79">
                  <c:v>25.056360000000005</c:v>
                </c:pt>
                <c:pt idx="80">
                  <c:v>25.333637</c:v>
                </c:pt>
                <c:pt idx="81">
                  <c:v>25.606712000000002</c:v>
                </c:pt>
                <c:pt idx="82">
                  <c:v>25.930047999999989</c:v>
                </c:pt>
                <c:pt idx="83">
                  <c:v>26.461191999999986</c:v>
                </c:pt>
                <c:pt idx="84">
                  <c:v>27.137940000000029</c:v>
                </c:pt>
                <c:pt idx="85">
                  <c:v>27.52527999999997</c:v>
                </c:pt>
                <c:pt idx="86">
                  <c:v>27.788653999999969</c:v>
                </c:pt>
                <c:pt idx="87">
                  <c:v>28.131799999999988</c:v>
                </c:pt>
                <c:pt idx="88">
                  <c:v>28.314844999999998</c:v>
                </c:pt>
                <c:pt idx="89">
                  <c:v>28.88693</c:v>
                </c:pt>
                <c:pt idx="90">
                  <c:v>29.742673999999969</c:v>
                </c:pt>
                <c:pt idx="91">
                  <c:v>30.325611999999989</c:v>
                </c:pt>
                <c:pt idx="92">
                  <c:v>31.47551999999995</c:v>
                </c:pt>
                <c:pt idx="93">
                  <c:v>32.705260000000003</c:v>
                </c:pt>
                <c:pt idx="94">
                  <c:v>33.405160000000002</c:v>
                </c:pt>
                <c:pt idx="95">
                  <c:v>35.196340000000056</c:v>
                </c:pt>
                <c:pt idx="96">
                  <c:v>36.402230000000003</c:v>
                </c:pt>
                <c:pt idx="97">
                  <c:v>37.776574000000011</c:v>
                </c:pt>
                <c:pt idx="98">
                  <c:v>39.708516000000067</c:v>
                </c:pt>
                <c:pt idx="99">
                  <c:v>46.619900000000001</c:v>
                </c:pt>
              </c:numCache>
            </c:numRef>
          </c:xVal>
          <c:yVal>
            <c:numRef>
              <c:f>Box1_ss1!$H$2:$H$101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axId val="73500160"/>
        <c:axId val="82106240"/>
      </c:scatterChart>
      <c:valAx>
        <c:axId val="73500160"/>
        <c:scaling>
          <c:orientation val="minMax"/>
        </c:scaling>
        <c:axPos val="b"/>
        <c:numFmt formatCode="General" sourceLinked="1"/>
        <c:tickLblPos val="nextTo"/>
        <c:crossAx val="82106240"/>
        <c:crosses val="autoZero"/>
        <c:crossBetween val="midCat"/>
      </c:valAx>
      <c:valAx>
        <c:axId val="82106240"/>
        <c:scaling>
          <c:orientation val="minMax"/>
        </c:scaling>
        <c:axPos val="l"/>
        <c:majorGridlines/>
        <c:numFmt formatCode="General" sourceLinked="1"/>
        <c:tickLblPos val="nextTo"/>
        <c:crossAx val="73500160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scatterChart>
        <c:scatterStyle val="lineMarker"/>
        <c:ser>
          <c:idx val="1"/>
          <c:order val="0"/>
          <c:tx>
            <c:v>T1</c:v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Box1_ss2!$A$2:$A$101</c:f>
              <c:numCache>
                <c:formatCode>0.00_ </c:formatCode>
                <c:ptCount val="100"/>
                <c:pt idx="0">
                  <c:v>37.989822999999994</c:v>
                </c:pt>
                <c:pt idx="1">
                  <c:v>39.072110000000059</c:v>
                </c:pt>
                <c:pt idx="2">
                  <c:v>39.808970000000002</c:v>
                </c:pt>
                <c:pt idx="3">
                  <c:v>40.502128000000013</c:v>
                </c:pt>
                <c:pt idx="4">
                  <c:v>40.862675000000003</c:v>
                </c:pt>
                <c:pt idx="5">
                  <c:v>41.233524000000003</c:v>
                </c:pt>
                <c:pt idx="6">
                  <c:v>41.564786999999995</c:v>
                </c:pt>
                <c:pt idx="7">
                  <c:v>41.898776000000012</c:v>
                </c:pt>
                <c:pt idx="8">
                  <c:v>42.080023999999995</c:v>
                </c:pt>
                <c:pt idx="9">
                  <c:v>42.321279999999994</c:v>
                </c:pt>
                <c:pt idx="10">
                  <c:v>42.56351600000005</c:v>
                </c:pt>
                <c:pt idx="11">
                  <c:v>42.787652000000001</c:v>
                </c:pt>
                <c:pt idx="12">
                  <c:v>42.911932</c:v>
                </c:pt>
                <c:pt idx="13">
                  <c:v>43.206120000000013</c:v>
                </c:pt>
                <c:pt idx="14">
                  <c:v>43.381019999999999</c:v>
                </c:pt>
                <c:pt idx="15">
                  <c:v>43.517635999999996</c:v>
                </c:pt>
                <c:pt idx="16">
                  <c:v>43.649477000000005</c:v>
                </c:pt>
                <c:pt idx="17">
                  <c:v>43.794000000000011</c:v>
                </c:pt>
                <c:pt idx="18">
                  <c:v>43.968990000000012</c:v>
                </c:pt>
                <c:pt idx="19">
                  <c:v>44.099740000000011</c:v>
                </c:pt>
                <c:pt idx="20">
                  <c:v>44.314832999999993</c:v>
                </c:pt>
                <c:pt idx="21">
                  <c:v>44.459803999999998</c:v>
                </c:pt>
                <c:pt idx="22">
                  <c:v>44.614713000000002</c:v>
                </c:pt>
                <c:pt idx="23">
                  <c:v>44.748116000000067</c:v>
                </c:pt>
                <c:pt idx="24">
                  <c:v>44.890925000000003</c:v>
                </c:pt>
                <c:pt idx="25">
                  <c:v>45.017018</c:v>
                </c:pt>
                <c:pt idx="26">
                  <c:v>45.153877999999999</c:v>
                </c:pt>
                <c:pt idx="27">
                  <c:v>45.300679999999993</c:v>
                </c:pt>
                <c:pt idx="28">
                  <c:v>45.411937999999999</c:v>
                </c:pt>
                <c:pt idx="29">
                  <c:v>45.520900000000012</c:v>
                </c:pt>
                <c:pt idx="30">
                  <c:v>45.621954000000002</c:v>
                </c:pt>
                <c:pt idx="31">
                  <c:v>45.740708000000012</c:v>
                </c:pt>
                <c:pt idx="32">
                  <c:v>45.848391000000007</c:v>
                </c:pt>
                <c:pt idx="33">
                  <c:v>45.976696000000004</c:v>
                </c:pt>
                <c:pt idx="34">
                  <c:v>46.07071500000005</c:v>
                </c:pt>
                <c:pt idx="35">
                  <c:v>46.248624</c:v>
                </c:pt>
                <c:pt idx="36">
                  <c:v>46.347873999999997</c:v>
                </c:pt>
                <c:pt idx="37">
                  <c:v>46.451708000000004</c:v>
                </c:pt>
                <c:pt idx="38">
                  <c:v>46.537092000000001</c:v>
                </c:pt>
                <c:pt idx="39">
                  <c:v>46.653259999999996</c:v>
                </c:pt>
                <c:pt idx="40">
                  <c:v>46.767409000000001</c:v>
                </c:pt>
                <c:pt idx="41">
                  <c:v>46.875004000000004</c:v>
                </c:pt>
                <c:pt idx="42">
                  <c:v>47.039741000000006</c:v>
                </c:pt>
                <c:pt idx="43">
                  <c:v>47.165572000000076</c:v>
                </c:pt>
                <c:pt idx="44">
                  <c:v>47.296445000000013</c:v>
                </c:pt>
                <c:pt idx="45">
                  <c:v>47.415412000000003</c:v>
                </c:pt>
                <c:pt idx="46">
                  <c:v>47.583259000000005</c:v>
                </c:pt>
                <c:pt idx="47">
                  <c:v>47.687016</c:v>
                </c:pt>
                <c:pt idx="48">
                  <c:v>47.776369000000003</c:v>
                </c:pt>
                <c:pt idx="49">
                  <c:v>47.894200000000005</c:v>
                </c:pt>
                <c:pt idx="50">
                  <c:v>47.957803999999975</c:v>
                </c:pt>
                <c:pt idx="51">
                  <c:v>48.055156000000011</c:v>
                </c:pt>
                <c:pt idx="52">
                  <c:v>48.231545000000011</c:v>
                </c:pt>
                <c:pt idx="53">
                  <c:v>48.336932000000012</c:v>
                </c:pt>
                <c:pt idx="54">
                  <c:v>48.442440000000005</c:v>
                </c:pt>
                <c:pt idx="55">
                  <c:v>48.576124</c:v>
                </c:pt>
                <c:pt idx="56">
                  <c:v>48.707228000000001</c:v>
                </c:pt>
                <c:pt idx="57">
                  <c:v>48.853334000000004</c:v>
                </c:pt>
                <c:pt idx="58">
                  <c:v>49.033138000000058</c:v>
                </c:pt>
                <c:pt idx="59">
                  <c:v>49.170920000000002</c:v>
                </c:pt>
                <c:pt idx="60">
                  <c:v>49.266902000000059</c:v>
                </c:pt>
                <c:pt idx="61">
                  <c:v>49.371665999999998</c:v>
                </c:pt>
                <c:pt idx="62">
                  <c:v>49.472815000000011</c:v>
                </c:pt>
                <c:pt idx="63">
                  <c:v>49.610032000000011</c:v>
                </c:pt>
                <c:pt idx="64">
                  <c:v>49.705755000000067</c:v>
                </c:pt>
                <c:pt idx="65">
                  <c:v>49.813183999999993</c:v>
                </c:pt>
                <c:pt idx="66">
                  <c:v>49.947429999999997</c:v>
                </c:pt>
                <c:pt idx="67">
                  <c:v>50.105560000000011</c:v>
                </c:pt>
                <c:pt idx="68">
                  <c:v>50.256857000000004</c:v>
                </c:pt>
                <c:pt idx="69">
                  <c:v>50.427750000000003</c:v>
                </c:pt>
                <c:pt idx="70">
                  <c:v>50.577199</c:v>
                </c:pt>
                <c:pt idx="71">
                  <c:v>50.743860000000005</c:v>
                </c:pt>
                <c:pt idx="72">
                  <c:v>50.846801999999997</c:v>
                </c:pt>
                <c:pt idx="73">
                  <c:v>51.028904000000011</c:v>
                </c:pt>
                <c:pt idx="74">
                  <c:v>51.205825000000011</c:v>
                </c:pt>
                <c:pt idx="75">
                  <c:v>51.389859999999999</c:v>
                </c:pt>
                <c:pt idx="76">
                  <c:v>51.586439000000006</c:v>
                </c:pt>
                <c:pt idx="77">
                  <c:v>51.741836000000006</c:v>
                </c:pt>
                <c:pt idx="78">
                  <c:v>51.910228999999994</c:v>
                </c:pt>
                <c:pt idx="79">
                  <c:v>52.050219999999996</c:v>
                </c:pt>
                <c:pt idx="80">
                  <c:v>52.203286999999996</c:v>
                </c:pt>
                <c:pt idx="81">
                  <c:v>52.365786</c:v>
                </c:pt>
                <c:pt idx="82">
                  <c:v>52.553824999999996</c:v>
                </c:pt>
                <c:pt idx="83">
                  <c:v>52.72697600000005</c:v>
                </c:pt>
                <c:pt idx="84">
                  <c:v>52.952815000000001</c:v>
                </c:pt>
                <c:pt idx="85">
                  <c:v>53.139704000000002</c:v>
                </c:pt>
                <c:pt idx="86">
                  <c:v>53.365886999999994</c:v>
                </c:pt>
                <c:pt idx="87">
                  <c:v>53.584907999999999</c:v>
                </c:pt>
                <c:pt idx="88">
                  <c:v>53.764335000000067</c:v>
                </c:pt>
                <c:pt idx="89">
                  <c:v>54.165210000000059</c:v>
                </c:pt>
                <c:pt idx="90">
                  <c:v>54.593310000000066</c:v>
                </c:pt>
                <c:pt idx="91">
                  <c:v>54.950419999999994</c:v>
                </c:pt>
                <c:pt idx="92">
                  <c:v>55.153510000000011</c:v>
                </c:pt>
                <c:pt idx="93">
                  <c:v>55.461390000000002</c:v>
                </c:pt>
                <c:pt idx="94">
                  <c:v>55.731650000000002</c:v>
                </c:pt>
                <c:pt idx="95">
                  <c:v>56.237283999999995</c:v>
                </c:pt>
                <c:pt idx="96">
                  <c:v>56.911943999999998</c:v>
                </c:pt>
                <c:pt idx="97">
                  <c:v>58.310367999999997</c:v>
                </c:pt>
                <c:pt idx="98">
                  <c:v>60.049086999999993</c:v>
                </c:pt>
                <c:pt idx="99">
                  <c:v>68.503399999999999</c:v>
                </c:pt>
              </c:numCache>
            </c:numRef>
          </c:xVal>
          <c:yVal>
            <c:numRef>
              <c:f>Box1_ss2!$H$2:$H$101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2"/>
          <c:order val="1"/>
          <c:tx>
            <c:v>T2</c:v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xVal>
            <c:numRef>
              <c:f>Box1_ss2!$B$2:$B$101</c:f>
              <c:numCache>
                <c:formatCode>0.00</c:formatCode>
                <c:ptCount val="100"/>
                <c:pt idx="0">
                  <c:v>4.3018219000000002</c:v>
                </c:pt>
                <c:pt idx="1">
                  <c:v>6.5478341999999934</c:v>
                </c:pt>
                <c:pt idx="2">
                  <c:v>7.8778137999999975</c:v>
                </c:pt>
                <c:pt idx="3">
                  <c:v>9.2026868000000164</c:v>
                </c:pt>
                <c:pt idx="4">
                  <c:v>9.9727390000000149</c:v>
                </c:pt>
                <c:pt idx="5">
                  <c:v>10.454568</c:v>
                </c:pt>
                <c:pt idx="6">
                  <c:v>10.831012999999999</c:v>
                </c:pt>
                <c:pt idx="7">
                  <c:v>11.281219999999999</c:v>
                </c:pt>
                <c:pt idx="8">
                  <c:v>11.631522999999998</c:v>
                </c:pt>
                <c:pt idx="9">
                  <c:v>11.906480000000014</c:v>
                </c:pt>
                <c:pt idx="10">
                  <c:v>12.30813</c:v>
                </c:pt>
                <c:pt idx="11">
                  <c:v>12.916672</c:v>
                </c:pt>
                <c:pt idx="12">
                  <c:v>13.148987999999999</c:v>
                </c:pt>
                <c:pt idx="13">
                  <c:v>13.394014</c:v>
                </c:pt>
                <c:pt idx="14">
                  <c:v>13.610329999999999</c:v>
                </c:pt>
                <c:pt idx="15">
                  <c:v>13.84576</c:v>
                </c:pt>
                <c:pt idx="16">
                  <c:v>14.165780000000012</c:v>
                </c:pt>
                <c:pt idx="17">
                  <c:v>14.417351999999999</c:v>
                </c:pt>
                <c:pt idx="18">
                  <c:v>14.731426999999998</c:v>
                </c:pt>
                <c:pt idx="19">
                  <c:v>14.982500000000014</c:v>
                </c:pt>
                <c:pt idx="20">
                  <c:v>15.168041000000001</c:v>
                </c:pt>
                <c:pt idx="21">
                  <c:v>15.357122</c:v>
                </c:pt>
                <c:pt idx="22">
                  <c:v>15.647021999999998</c:v>
                </c:pt>
                <c:pt idx="23">
                  <c:v>15.932632000000014</c:v>
                </c:pt>
                <c:pt idx="24">
                  <c:v>16.074275000000025</c:v>
                </c:pt>
                <c:pt idx="25">
                  <c:v>16.329214</c:v>
                </c:pt>
                <c:pt idx="26">
                  <c:v>16.491295999999988</c:v>
                </c:pt>
                <c:pt idx="27">
                  <c:v>16.710936</c:v>
                </c:pt>
                <c:pt idx="28">
                  <c:v>16.897493999999988</c:v>
                </c:pt>
                <c:pt idx="29">
                  <c:v>17.12772</c:v>
                </c:pt>
                <c:pt idx="30">
                  <c:v>17.288898999999986</c:v>
                </c:pt>
                <c:pt idx="31">
                  <c:v>17.419252</c:v>
                </c:pt>
                <c:pt idx="32">
                  <c:v>17.585910999999989</c:v>
                </c:pt>
                <c:pt idx="33">
                  <c:v>17.78590399999997</c:v>
                </c:pt>
                <c:pt idx="34">
                  <c:v>17.90464499999997</c:v>
                </c:pt>
                <c:pt idx="35">
                  <c:v>18.098335999999989</c:v>
                </c:pt>
                <c:pt idx="36">
                  <c:v>18.248225999999971</c:v>
                </c:pt>
                <c:pt idx="37">
                  <c:v>18.456189999999989</c:v>
                </c:pt>
                <c:pt idx="38">
                  <c:v>18.585850000000001</c:v>
                </c:pt>
                <c:pt idx="39">
                  <c:v>18.748899999999971</c:v>
                </c:pt>
                <c:pt idx="40">
                  <c:v>18.905236999999957</c:v>
                </c:pt>
                <c:pt idx="41">
                  <c:v>19.013344</c:v>
                </c:pt>
                <c:pt idx="42">
                  <c:v>19.176696</c:v>
                </c:pt>
                <c:pt idx="43">
                  <c:v>19.346755999999999</c:v>
                </c:pt>
                <c:pt idx="44">
                  <c:v>19.544029999999989</c:v>
                </c:pt>
                <c:pt idx="45">
                  <c:v>19.720571999999986</c:v>
                </c:pt>
                <c:pt idx="46">
                  <c:v>19.886623999999969</c:v>
                </c:pt>
                <c:pt idx="47">
                  <c:v>20.050560000000001</c:v>
                </c:pt>
                <c:pt idx="48">
                  <c:v>20.174236000000001</c:v>
                </c:pt>
                <c:pt idx="49">
                  <c:v>20.360050000000001</c:v>
                </c:pt>
                <c:pt idx="50">
                  <c:v>20.566592999999969</c:v>
                </c:pt>
                <c:pt idx="51">
                  <c:v>20.712651999999999</c:v>
                </c:pt>
                <c:pt idx="52">
                  <c:v>20.902016999999969</c:v>
                </c:pt>
                <c:pt idx="53">
                  <c:v>21.013165999999998</c:v>
                </c:pt>
                <c:pt idx="54">
                  <c:v>21.158895000000037</c:v>
                </c:pt>
                <c:pt idx="55">
                  <c:v>21.294308000000001</c:v>
                </c:pt>
                <c:pt idx="56">
                  <c:v>21.441195</c:v>
                </c:pt>
                <c:pt idx="57">
                  <c:v>21.605729999999969</c:v>
                </c:pt>
                <c:pt idx="58">
                  <c:v>21.784331000000002</c:v>
                </c:pt>
                <c:pt idx="59">
                  <c:v>21.954739999999969</c:v>
                </c:pt>
                <c:pt idx="60">
                  <c:v>22.148242999999969</c:v>
                </c:pt>
                <c:pt idx="61">
                  <c:v>22.270088000000001</c:v>
                </c:pt>
                <c:pt idx="62">
                  <c:v>22.46846199999997</c:v>
                </c:pt>
                <c:pt idx="63">
                  <c:v>22.593775999999988</c:v>
                </c:pt>
                <c:pt idx="64">
                  <c:v>22.766599999999968</c:v>
                </c:pt>
                <c:pt idx="65">
                  <c:v>22.904413999999989</c:v>
                </c:pt>
                <c:pt idx="66">
                  <c:v>23.107198000000029</c:v>
                </c:pt>
                <c:pt idx="67">
                  <c:v>23.259428</c:v>
                </c:pt>
                <c:pt idx="68">
                  <c:v>23.503108999999988</c:v>
                </c:pt>
                <c:pt idx="69">
                  <c:v>23.65663</c:v>
                </c:pt>
                <c:pt idx="70">
                  <c:v>23.782657999999969</c:v>
                </c:pt>
                <c:pt idx="71">
                  <c:v>23.908651999999989</c:v>
                </c:pt>
                <c:pt idx="72">
                  <c:v>24.113744000000001</c:v>
                </c:pt>
                <c:pt idx="73">
                  <c:v>24.310276000000005</c:v>
                </c:pt>
                <c:pt idx="74">
                  <c:v>24.489924999999989</c:v>
                </c:pt>
                <c:pt idx="75">
                  <c:v>24.687504000000001</c:v>
                </c:pt>
                <c:pt idx="76">
                  <c:v>24.90143099999997</c:v>
                </c:pt>
                <c:pt idx="77">
                  <c:v>25.080391999999989</c:v>
                </c:pt>
                <c:pt idx="78">
                  <c:v>25.315937000000005</c:v>
                </c:pt>
                <c:pt idx="79">
                  <c:v>25.531700000000001</c:v>
                </c:pt>
                <c:pt idx="80">
                  <c:v>25.812351000000024</c:v>
                </c:pt>
                <c:pt idx="81">
                  <c:v>26.153307999999999</c:v>
                </c:pt>
                <c:pt idx="82">
                  <c:v>26.366800000000001</c:v>
                </c:pt>
                <c:pt idx="83">
                  <c:v>26.727595999999988</c:v>
                </c:pt>
                <c:pt idx="84">
                  <c:v>26.992084999999989</c:v>
                </c:pt>
                <c:pt idx="85">
                  <c:v>27.167258000000029</c:v>
                </c:pt>
                <c:pt idx="86">
                  <c:v>27.436231999999986</c:v>
                </c:pt>
                <c:pt idx="87">
                  <c:v>27.723976</c:v>
                </c:pt>
                <c:pt idx="88">
                  <c:v>27.939077999999999</c:v>
                </c:pt>
                <c:pt idx="89">
                  <c:v>28.223880000000001</c:v>
                </c:pt>
                <c:pt idx="90">
                  <c:v>28.531040999999988</c:v>
                </c:pt>
                <c:pt idx="91">
                  <c:v>28.95611999999997</c:v>
                </c:pt>
                <c:pt idx="92">
                  <c:v>29.34252799999997</c:v>
                </c:pt>
                <c:pt idx="93">
                  <c:v>29.915697999999971</c:v>
                </c:pt>
                <c:pt idx="94">
                  <c:v>30.772939999999966</c:v>
                </c:pt>
                <c:pt idx="95">
                  <c:v>31.056431999999987</c:v>
                </c:pt>
                <c:pt idx="96">
                  <c:v>32.049441999999999</c:v>
                </c:pt>
                <c:pt idx="97">
                  <c:v>33.364330000000002</c:v>
                </c:pt>
                <c:pt idx="98">
                  <c:v>35.138191000000013</c:v>
                </c:pt>
                <c:pt idx="99">
                  <c:v>39.888999999999996</c:v>
                </c:pt>
              </c:numCache>
            </c:numRef>
          </c:xVal>
          <c:yVal>
            <c:numRef>
              <c:f>Box1_ss2!$H$2:$H$101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3"/>
          <c:order val="2"/>
          <c:tx>
            <c:v>T3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Box1_ss2!$C$2:$C$101</c:f>
              <c:numCache>
                <c:formatCode>General</c:formatCode>
                <c:ptCount val="100"/>
                <c:pt idx="0">
                  <c:v>6.7492739000000084</c:v>
                </c:pt>
                <c:pt idx="1">
                  <c:v>8.1494779999999984</c:v>
                </c:pt>
                <c:pt idx="2">
                  <c:v>9.2443928999999994</c:v>
                </c:pt>
                <c:pt idx="3">
                  <c:v>9.8987135999999989</c:v>
                </c:pt>
                <c:pt idx="4">
                  <c:v>10.506085000000002</c:v>
                </c:pt>
                <c:pt idx="5">
                  <c:v>11.012946000000012</c:v>
                </c:pt>
                <c:pt idx="6">
                  <c:v>11.328656000000002</c:v>
                </c:pt>
                <c:pt idx="7">
                  <c:v>11.786752</c:v>
                </c:pt>
                <c:pt idx="8">
                  <c:v>12.115977000000001</c:v>
                </c:pt>
                <c:pt idx="9">
                  <c:v>12.50698</c:v>
                </c:pt>
                <c:pt idx="10">
                  <c:v>12.877009000000006</c:v>
                </c:pt>
                <c:pt idx="11">
                  <c:v>13.215904</c:v>
                </c:pt>
                <c:pt idx="12">
                  <c:v>13.510631</c:v>
                </c:pt>
                <c:pt idx="13">
                  <c:v>13.817882000000004</c:v>
                </c:pt>
                <c:pt idx="14">
                  <c:v>14.132955000000001</c:v>
                </c:pt>
                <c:pt idx="15">
                  <c:v>14.395336000000015</c:v>
                </c:pt>
                <c:pt idx="16">
                  <c:v>14.613287</c:v>
                </c:pt>
                <c:pt idx="17">
                  <c:v>14.839558</c:v>
                </c:pt>
                <c:pt idx="18">
                  <c:v>15.102217</c:v>
                </c:pt>
                <c:pt idx="19">
                  <c:v>15.345740000000006</c:v>
                </c:pt>
                <c:pt idx="20">
                  <c:v>15.560245</c:v>
                </c:pt>
                <c:pt idx="21">
                  <c:v>15.76934</c:v>
                </c:pt>
                <c:pt idx="22">
                  <c:v>16.005623999999969</c:v>
                </c:pt>
                <c:pt idx="23">
                  <c:v>16.201252</c:v>
                </c:pt>
                <c:pt idx="24">
                  <c:v>16.420649999999945</c:v>
                </c:pt>
                <c:pt idx="25">
                  <c:v>16.574263999999999</c:v>
                </c:pt>
                <c:pt idx="26">
                  <c:v>16.784185000000001</c:v>
                </c:pt>
                <c:pt idx="27">
                  <c:v>17.012820000000001</c:v>
                </c:pt>
                <c:pt idx="28">
                  <c:v>17.154827000000036</c:v>
                </c:pt>
                <c:pt idx="29">
                  <c:v>17.373930000000001</c:v>
                </c:pt>
                <c:pt idx="30">
                  <c:v>17.545040999999969</c:v>
                </c:pt>
                <c:pt idx="31">
                  <c:v>17.688671999999986</c:v>
                </c:pt>
                <c:pt idx="32">
                  <c:v>17.850898000000033</c:v>
                </c:pt>
                <c:pt idx="33">
                  <c:v>18.051970000000033</c:v>
                </c:pt>
                <c:pt idx="34">
                  <c:v>18.250719999999969</c:v>
                </c:pt>
                <c:pt idx="35">
                  <c:v>18.369972000000001</c:v>
                </c:pt>
                <c:pt idx="36">
                  <c:v>18.466679999999961</c:v>
                </c:pt>
                <c:pt idx="37">
                  <c:v>18.578274</c:v>
                </c:pt>
                <c:pt idx="38">
                  <c:v>18.721861000000029</c:v>
                </c:pt>
                <c:pt idx="39">
                  <c:v>18.887440000000002</c:v>
                </c:pt>
                <c:pt idx="40">
                  <c:v>19.074601999999999</c:v>
                </c:pt>
                <c:pt idx="41">
                  <c:v>19.153966000000029</c:v>
                </c:pt>
                <c:pt idx="42">
                  <c:v>19.309038999999999</c:v>
                </c:pt>
                <c:pt idx="43">
                  <c:v>19.465995999999986</c:v>
                </c:pt>
                <c:pt idx="44">
                  <c:v>19.649505000000001</c:v>
                </c:pt>
                <c:pt idx="45">
                  <c:v>19.799554000000001</c:v>
                </c:pt>
                <c:pt idx="46">
                  <c:v>19.899298999999999</c:v>
                </c:pt>
                <c:pt idx="47">
                  <c:v>19.998347999999968</c:v>
                </c:pt>
                <c:pt idx="48">
                  <c:v>20.152114000000001</c:v>
                </c:pt>
                <c:pt idx="49">
                  <c:v>20.317150000000041</c:v>
                </c:pt>
                <c:pt idx="50">
                  <c:v>20.447599999999969</c:v>
                </c:pt>
                <c:pt idx="51">
                  <c:v>20.6464</c:v>
                </c:pt>
                <c:pt idx="52">
                  <c:v>20.786703999999961</c:v>
                </c:pt>
                <c:pt idx="53">
                  <c:v>20.947717999999966</c:v>
                </c:pt>
                <c:pt idx="54">
                  <c:v>21.129345000000001</c:v>
                </c:pt>
                <c:pt idx="55">
                  <c:v>21.369292000000002</c:v>
                </c:pt>
                <c:pt idx="56">
                  <c:v>21.630223000000001</c:v>
                </c:pt>
                <c:pt idx="57">
                  <c:v>21.75958</c:v>
                </c:pt>
                <c:pt idx="58">
                  <c:v>21.94614599999997</c:v>
                </c:pt>
                <c:pt idx="59">
                  <c:v>22.094519999999989</c:v>
                </c:pt>
                <c:pt idx="60">
                  <c:v>22.189554999999999</c:v>
                </c:pt>
                <c:pt idx="61">
                  <c:v>22.383184</c:v>
                </c:pt>
                <c:pt idx="62">
                  <c:v>22.504833999999999</c:v>
                </c:pt>
                <c:pt idx="63">
                  <c:v>22.687200000000001</c:v>
                </c:pt>
                <c:pt idx="64">
                  <c:v>22.897525000000005</c:v>
                </c:pt>
                <c:pt idx="65">
                  <c:v>23.090631999999989</c:v>
                </c:pt>
                <c:pt idx="66">
                  <c:v>23.273454999999988</c:v>
                </c:pt>
                <c:pt idx="67">
                  <c:v>23.436464000000001</c:v>
                </c:pt>
                <c:pt idx="68">
                  <c:v>23.597044</c:v>
                </c:pt>
                <c:pt idx="69">
                  <c:v>23.77026</c:v>
                </c:pt>
                <c:pt idx="70">
                  <c:v>23.926860999999999</c:v>
                </c:pt>
                <c:pt idx="71">
                  <c:v>24.100952000000024</c:v>
                </c:pt>
                <c:pt idx="72">
                  <c:v>24.25353099999997</c:v>
                </c:pt>
                <c:pt idx="73">
                  <c:v>24.411301999999999</c:v>
                </c:pt>
                <c:pt idx="74">
                  <c:v>24.633575000000029</c:v>
                </c:pt>
                <c:pt idx="75">
                  <c:v>24.742511999999969</c:v>
                </c:pt>
                <c:pt idx="76">
                  <c:v>24.896277999999999</c:v>
                </c:pt>
                <c:pt idx="77">
                  <c:v>25.092125999999986</c:v>
                </c:pt>
                <c:pt idx="78">
                  <c:v>25.276288000000001</c:v>
                </c:pt>
                <c:pt idx="79">
                  <c:v>25.437480000000001</c:v>
                </c:pt>
                <c:pt idx="80">
                  <c:v>25.640720999999989</c:v>
                </c:pt>
                <c:pt idx="81">
                  <c:v>25.829391999999999</c:v>
                </c:pt>
                <c:pt idx="82">
                  <c:v>26.027906000000005</c:v>
                </c:pt>
                <c:pt idx="83">
                  <c:v>26.270015999999988</c:v>
                </c:pt>
                <c:pt idx="84">
                  <c:v>26.532164999999999</c:v>
                </c:pt>
                <c:pt idx="85">
                  <c:v>26.736141999999987</c:v>
                </c:pt>
                <c:pt idx="86">
                  <c:v>27.030640999999989</c:v>
                </c:pt>
                <c:pt idx="87">
                  <c:v>27.348568</c:v>
                </c:pt>
                <c:pt idx="88">
                  <c:v>27.518228000000001</c:v>
                </c:pt>
                <c:pt idx="89">
                  <c:v>27.863849999999989</c:v>
                </c:pt>
                <c:pt idx="90">
                  <c:v>28.370535</c:v>
                </c:pt>
                <c:pt idx="91">
                  <c:v>28.753431999999989</c:v>
                </c:pt>
                <c:pt idx="92">
                  <c:v>28.99475</c:v>
                </c:pt>
                <c:pt idx="93">
                  <c:v>29.489255999999987</c:v>
                </c:pt>
                <c:pt idx="94">
                  <c:v>30.032589999999971</c:v>
                </c:pt>
                <c:pt idx="95">
                  <c:v>30.574103999999988</c:v>
                </c:pt>
                <c:pt idx="96">
                  <c:v>31.329048999999987</c:v>
                </c:pt>
                <c:pt idx="97">
                  <c:v>32.347185999999994</c:v>
                </c:pt>
                <c:pt idx="98">
                  <c:v>33.593126000000012</c:v>
                </c:pt>
                <c:pt idx="99">
                  <c:v>38.849799999999995</c:v>
                </c:pt>
              </c:numCache>
            </c:numRef>
          </c:xVal>
          <c:yVal>
            <c:numRef>
              <c:f>Box1_ss2!$H$2:$H$101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4"/>
          <c:order val="3"/>
          <c:tx>
            <c:v>T4U</c:v>
          </c:tx>
          <c:marker>
            <c:symbol val="none"/>
          </c:marker>
          <c:xVal>
            <c:numRef>
              <c:f>Box1_ss2!$D$2:$D$101</c:f>
              <c:numCache>
                <c:formatCode>0.00</c:formatCode>
                <c:ptCount val="100"/>
                <c:pt idx="0">
                  <c:v>0.94278315999999951</c:v>
                </c:pt>
                <c:pt idx="1">
                  <c:v>2.8837625999999998</c:v>
                </c:pt>
                <c:pt idx="2">
                  <c:v>4.4183534000000062</c:v>
                </c:pt>
                <c:pt idx="3">
                  <c:v>5.1682595999999945</c:v>
                </c:pt>
                <c:pt idx="4">
                  <c:v>5.9827089999999998</c:v>
                </c:pt>
                <c:pt idx="5">
                  <c:v>6.5697061999999997</c:v>
                </c:pt>
                <c:pt idx="6">
                  <c:v>6.9340348999999932</c:v>
                </c:pt>
                <c:pt idx="7">
                  <c:v>7.5454355999999931</c:v>
                </c:pt>
                <c:pt idx="8">
                  <c:v>8.115388900000001</c:v>
                </c:pt>
                <c:pt idx="9">
                  <c:v>8.3100310000000004</c:v>
                </c:pt>
                <c:pt idx="10">
                  <c:v>8.6121270999999986</c:v>
                </c:pt>
                <c:pt idx="11">
                  <c:v>8.8624048000000268</c:v>
                </c:pt>
                <c:pt idx="12">
                  <c:v>9.0990071000000015</c:v>
                </c:pt>
                <c:pt idx="13">
                  <c:v>9.2950926000000003</c:v>
                </c:pt>
                <c:pt idx="14">
                  <c:v>9.4349850000000011</c:v>
                </c:pt>
                <c:pt idx="15">
                  <c:v>9.8520472000000225</c:v>
                </c:pt>
                <c:pt idx="16">
                  <c:v>10.173260999999998</c:v>
                </c:pt>
                <c:pt idx="17">
                  <c:v>10.429652000000004</c:v>
                </c:pt>
                <c:pt idx="18">
                  <c:v>10.665975</c:v>
                </c:pt>
                <c:pt idx="19">
                  <c:v>10.844100000000001</c:v>
                </c:pt>
                <c:pt idx="20">
                  <c:v>11.018503000000001</c:v>
                </c:pt>
                <c:pt idx="21">
                  <c:v>11.184062000000001</c:v>
                </c:pt>
                <c:pt idx="22">
                  <c:v>11.416529000000002</c:v>
                </c:pt>
                <c:pt idx="23">
                  <c:v>11.573572</c:v>
                </c:pt>
                <c:pt idx="24">
                  <c:v>11.743574999999998</c:v>
                </c:pt>
                <c:pt idx="25">
                  <c:v>11.933774</c:v>
                </c:pt>
                <c:pt idx="26">
                  <c:v>12.117601000000001</c:v>
                </c:pt>
                <c:pt idx="27">
                  <c:v>12.177284</c:v>
                </c:pt>
                <c:pt idx="28">
                  <c:v>12.34538</c:v>
                </c:pt>
                <c:pt idx="29">
                  <c:v>12.59971</c:v>
                </c:pt>
                <c:pt idx="30">
                  <c:v>12.723182</c:v>
                </c:pt>
                <c:pt idx="31">
                  <c:v>12.91694</c:v>
                </c:pt>
                <c:pt idx="32">
                  <c:v>13.028651999999999</c:v>
                </c:pt>
                <c:pt idx="33">
                  <c:v>13.256180000000002</c:v>
                </c:pt>
                <c:pt idx="34">
                  <c:v>13.449695</c:v>
                </c:pt>
                <c:pt idx="35">
                  <c:v>13.638467999999998</c:v>
                </c:pt>
                <c:pt idx="36">
                  <c:v>13.788804000000001</c:v>
                </c:pt>
                <c:pt idx="37">
                  <c:v>13.939300000000001</c:v>
                </c:pt>
                <c:pt idx="38">
                  <c:v>14.023222000000001</c:v>
                </c:pt>
                <c:pt idx="39">
                  <c:v>14.280620000000001</c:v>
                </c:pt>
                <c:pt idx="40">
                  <c:v>14.431607</c:v>
                </c:pt>
                <c:pt idx="41">
                  <c:v>14.55639</c:v>
                </c:pt>
                <c:pt idx="42">
                  <c:v>14.731710999999999</c:v>
                </c:pt>
                <c:pt idx="43">
                  <c:v>14.98456</c:v>
                </c:pt>
                <c:pt idx="44">
                  <c:v>15.20975</c:v>
                </c:pt>
                <c:pt idx="45">
                  <c:v>15.456650000000012</c:v>
                </c:pt>
                <c:pt idx="46">
                  <c:v>15.633593000000001</c:v>
                </c:pt>
                <c:pt idx="47">
                  <c:v>15.769252</c:v>
                </c:pt>
                <c:pt idx="48">
                  <c:v>15.896772</c:v>
                </c:pt>
                <c:pt idx="49">
                  <c:v>16.014299999999999</c:v>
                </c:pt>
                <c:pt idx="50">
                  <c:v>16.187448999999987</c:v>
                </c:pt>
                <c:pt idx="51">
                  <c:v>16.319260000000025</c:v>
                </c:pt>
                <c:pt idx="52">
                  <c:v>16.464017999999989</c:v>
                </c:pt>
                <c:pt idx="53">
                  <c:v>16.559010000000001</c:v>
                </c:pt>
                <c:pt idx="54">
                  <c:v>16.725624999999969</c:v>
                </c:pt>
                <c:pt idx="55">
                  <c:v>16.92043999999995</c:v>
                </c:pt>
                <c:pt idx="56">
                  <c:v>17.078261999999999</c:v>
                </c:pt>
                <c:pt idx="57">
                  <c:v>17.213387999999988</c:v>
                </c:pt>
                <c:pt idx="58">
                  <c:v>17.389222999999969</c:v>
                </c:pt>
                <c:pt idx="59">
                  <c:v>17.639559999999999</c:v>
                </c:pt>
                <c:pt idx="60">
                  <c:v>17.808035999999987</c:v>
                </c:pt>
                <c:pt idx="61">
                  <c:v>17.990075999999988</c:v>
                </c:pt>
                <c:pt idx="62">
                  <c:v>18.139082999999999</c:v>
                </c:pt>
                <c:pt idx="63">
                  <c:v>18.359888000000041</c:v>
                </c:pt>
                <c:pt idx="64">
                  <c:v>18.522489999999969</c:v>
                </c:pt>
                <c:pt idx="65">
                  <c:v>18.702347999999969</c:v>
                </c:pt>
                <c:pt idx="66">
                  <c:v>18.857486999999999</c:v>
                </c:pt>
                <c:pt idx="67">
                  <c:v>19.101607999999999</c:v>
                </c:pt>
                <c:pt idx="68">
                  <c:v>19.221256</c:v>
                </c:pt>
                <c:pt idx="69">
                  <c:v>19.409689999999969</c:v>
                </c:pt>
                <c:pt idx="70">
                  <c:v>19.57500999999997</c:v>
                </c:pt>
                <c:pt idx="71">
                  <c:v>19.664847999999999</c:v>
                </c:pt>
                <c:pt idx="72">
                  <c:v>19.861317</c:v>
                </c:pt>
                <c:pt idx="73">
                  <c:v>20.165084</c:v>
                </c:pt>
                <c:pt idx="74">
                  <c:v>20.361075000000024</c:v>
                </c:pt>
                <c:pt idx="75">
                  <c:v>20.646287999999988</c:v>
                </c:pt>
                <c:pt idx="76">
                  <c:v>20.798616999999968</c:v>
                </c:pt>
                <c:pt idx="77">
                  <c:v>21.04411</c:v>
                </c:pt>
                <c:pt idx="78">
                  <c:v>21.313906000000024</c:v>
                </c:pt>
                <c:pt idx="79">
                  <c:v>21.492079999999969</c:v>
                </c:pt>
                <c:pt idx="80">
                  <c:v>21.759415000000001</c:v>
                </c:pt>
                <c:pt idx="81">
                  <c:v>21.905101999999989</c:v>
                </c:pt>
                <c:pt idx="82">
                  <c:v>22.184545999999987</c:v>
                </c:pt>
                <c:pt idx="83">
                  <c:v>22.369104</c:v>
                </c:pt>
                <c:pt idx="84">
                  <c:v>22.670525000000001</c:v>
                </c:pt>
                <c:pt idx="85">
                  <c:v>22.834430000000001</c:v>
                </c:pt>
                <c:pt idx="86">
                  <c:v>23.191517999999999</c:v>
                </c:pt>
                <c:pt idx="87">
                  <c:v>23.501740000000002</c:v>
                </c:pt>
                <c:pt idx="88">
                  <c:v>23.706909</c:v>
                </c:pt>
                <c:pt idx="89">
                  <c:v>23.980879999999974</c:v>
                </c:pt>
                <c:pt idx="90">
                  <c:v>24.347617</c:v>
                </c:pt>
                <c:pt idx="91">
                  <c:v>24.759456</c:v>
                </c:pt>
                <c:pt idx="92">
                  <c:v>25.268815999999987</c:v>
                </c:pt>
                <c:pt idx="93">
                  <c:v>25.750585999999988</c:v>
                </c:pt>
                <c:pt idx="94">
                  <c:v>26.325655000000001</c:v>
                </c:pt>
                <c:pt idx="95">
                  <c:v>27.042935999999987</c:v>
                </c:pt>
                <c:pt idx="96">
                  <c:v>27.780748999999961</c:v>
                </c:pt>
                <c:pt idx="97">
                  <c:v>29.003208000000001</c:v>
                </c:pt>
                <c:pt idx="98">
                  <c:v>30.886928000000001</c:v>
                </c:pt>
                <c:pt idx="99">
                  <c:v>42.319599999999994</c:v>
                </c:pt>
              </c:numCache>
            </c:numRef>
          </c:xVal>
          <c:yVal>
            <c:numRef>
              <c:f>Box1_ss2!$H$2:$H$101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5"/>
          <c:order val="4"/>
          <c:tx>
            <c:v>T4D</c:v>
          </c:tx>
          <c:marker>
            <c:symbol val="none"/>
          </c:marker>
          <c:xVal>
            <c:numRef>
              <c:f>Box1_ss2!$E$2:$E$101</c:f>
              <c:numCache>
                <c:formatCode>General</c:formatCode>
                <c:ptCount val="100"/>
                <c:pt idx="0">
                  <c:v>5.6977381999999945</c:v>
                </c:pt>
                <c:pt idx="1">
                  <c:v>7.969157</c:v>
                </c:pt>
                <c:pt idx="2">
                  <c:v>9.4341593999999986</c:v>
                </c:pt>
                <c:pt idx="3">
                  <c:v>10.246923999999998</c:v>
                </c:pt>
                <c:pt idx="4">
                  <c:v>11.549440000000002</c:v>
                </c:pt>
                <c:pt idx="5">
                  <c:v>12.247667999999999</c:v>
                </c:pt>
                <c:pt idx="6">
                  <c:v>13.202897</c:v>
                </c:pt>
                <c:pt idx="7">
                  <c:v>13.956720000000002</c:v>
                </c:pt>
                <c:pt idx="8">
                  <c:v>14.533997999999999</c:v>
                </c:pt>
                <c:pt idx="9">
                  <c:v>14.748499999999998</c:v>
                </c:pt>
                <c:pt idx="10">
                  <c:v>15.026852</c:v>
                </c:pt>
                <c:pt idx="11">
                  <c:v>15.468952</c:v>
                </c:pt>
                <c:pt idx="12">
                  <c:v>15.756507000000004</c:v>
                </c:pt>
                <c:pt idx="13">
                  <c:v>16.017724000000001</c:v>
                </c:pt>
                <c:pt idx="14">
                  <c:v>16.194514999999999</c:v>
                </c:pt>
                <c:pt idx="15">
                  <c:v>16.362371999999986</c:v>
                </c:pt>
                <c:pt idx="16">
                  <c:v>16.652056999999999</c:v>
                </c:pt>
                <c:pt idx="17">
                  <c:v>16.873628</c:v>
                </c:pt>
                <c:pt idx="18">
                  <c:v>17.066468</c:v>
                </c:pt>
                <c:pt idx="19">
                  <c:v>17.277960000000029</c:v>
                </c:pt>
                <c:pt idx="20">
                  <c:v>17.561841999999999</c:v>
                </c:pt>
                <c:pt idx="21">
                  <c:v>17.797964000000029</c:v>
                </c:pt>
                <c:pt idx="22">
                  <c:v>18.042522999999949</c:v>
                </c:pt>
                <c:pt idx="23">
                  <c:v>18.28071599999997</c:v>
                </c:pt>
                <c:pt idx="24">
                  <c:v>18.348599999999969</c:v>
                </c:pt>
                <c:pt idx="25">
                  <c:v>18.471920000000001</c:v>
                </c:pt>
                <c:pt idx="26">
                  <c:v>18.76060199999997</c:v>
                </c:pt>
                <c:pt idx="27">
                  <c:v>18.939295999999999</c:v>
                </c:pt>
                <c:pt idx="28">
                  <c:v>19.066844</c:v>
                </c:pt>
                <c:pt idx="29">
                  <c:v>19.29806</c:v>
                </c:pt>
                <c:pt idx="30">
                  <c:v>19.424627999999966</c:v>
                </c:pt>
                <c:pt idx="31">
                  <c:v>19.654599999999999</c:v>
                </c:pt>
                <c:pt idx="32">
                  <c:v>19.841659</c:v>
                </c:pt>
                <c:pt idx="33">
                  <c:v>20.030058000000029</c:v>
                </c:pt>
                <c:pt idx="34">
                  <c:v>20.191910000000025</c:v>
                </c:pt>
                <c:pt idx="35">
                  <c:v>20.479011999999987</c:v>
                </c:pt>
                <c:pt idx="36">
                  <c:v>20.716943000000001</c:v>
                </c:pt>
                <c:pt idx="37">
                  <c:v>20.863448000000002</c:v>
                </c:pt>
                <c:pt idx="38">
                  <c:v>21.028491999999989</c:v>
                </c:pt>
                <c:pt idx="39">
                  <c:v>21.251899999999999</c:v>
                </c:pt>
                <c:pt idx="40">
                  <c:v>21.425688999999966</c:v>
                </c:pt>
                <c:pt idx="41">
                  <c:v>21.578621999999989</c:v>
                </c:pt>
                <c:pt idx="42">
                  <c:v>21.802778</c:v>
                </c:pt>
                <c:pt idx="43">
                  <c:v>21.940391999999989</c:v>
                </c:pt>
                <c:pt idx="44">
                  <c:v>22.233619999999966</c:v>
                </c:pt>
                <c:pt idx="45">
                  <c:v>22.414304000000001</c:v>
                </c:pt>
                <c:pt idx="46">
                  <c:v>22.514413000000001</c:v>
                </c:pt>
                <c:pt idx="47">
                  <c:v>22.695015999999999</c:v>
                </c:pt>
                <c:pt idx="48">
                  <c:v>22.837246</c:v>
                </c:pt>
                <c:pt idx="49">
                  <c:v>22.954249999999966</c:v>
                </c:pt>
                <c:pt idx="50">
                  <c:v>23.084738999999971</c:v>
                </c:pt>
                <c:pt idx="51">
                  <c:v>23.167552000000001</c:v>
                </c:pt>
                <c:pt idx="52">
                  <c:v>23.254462</c:v>
                </c:pt>
                <c:pt idx="53">
                  <c:v>23.35254799999997</c:v>
                </c:pt>
                <c:pt idx="54">
                  <c:v>23.603605000000005</c:v>
                </c:pt>
                <c:pt idx="55">
                  <c:v>23.790491999999986</c:v>
                </c:pt>
                <c:pt idx="56">
                  <c:v>23.916520999999989</c:v>
                </c:pt>
                <c:pt idx="57">
                  <c:v>23.993941999999986</c:v>
                </c:pt>
                <c:pt idx="58">
                  <c:v>24.185428000000002</c:v>
                </c:pt>
                <c:pt idx="59">
                  <c:v>24.350899999999999</c:v>
                </c:pt>
                <c:pt idx="60">
                  <c:v>24.488542999999932</c:v>
                </c:pt>
                <c:pt idx="61">
                  <c:v>24.621254000000029</c:v>
                </c:pt>
                <c:pt idx="62">
                  <c:v>24.747318</c:v>
                </c:pt>
                <c:pt idx="63">
                  <c:v>24.933035999999987</c:v>
                </c:pt>
                <c:pt idx="64">
                  <c:v>25.212364999999988</c:v>
                </c:pt>
                <c:pt idx="65">
                  <c:v>25.454319999999989</c:v>
                </c:pt>
                <c:pt idx="66">
                  <c:v>25.610834000000029</c:v>
                </c:pt>
                <c:pt idx="67">
                  <c:v>25.732035999999987</c:v>
                </c:pt>
                <c:pt idx="68">
                  <c:v>25.868255999999999</c:v>
                </c:pt>
                <c:pt idx="69">
                  <c:v>26.177360000000029</c:v>
                </c:pt>
                <c:pt idx="70">
                  <c:v>26.481952</c:v>
                </c:pt>
                <c:pt idx="71">
                  <c:v>26.677836000000024</c:v>
                </c:pt>
                <c:pt idx="72">
                  <c:v>26.990022999999969</c:v>
                </c:pt>
                <c:pt idx="73">
                  <c:v>27.062755999999986</c:v>
                </c:pt>
                <c:pt idx="74">
                  <c:v>27.29064999999995</c:v>
                </c:pt>
                <c:pt idx="75">
                  <c:v>27.585464000000002</c:v>
                </c:pt>
                <c:pt idx="76">
                  <c:v>27.79600299999997</c:v>
                </c:pt>
                <c:pt idx="77">
                  <c:v>28.058707999999989</c:v>
                </c:pt>
                <c:pt idx="78">
                  <c:v>28.307145999999999</c:v>
                </c:pt>
                <c:pt idx="79">
                  <c:v>28.567439999999969</c:v>
                </c:pt>
                <c:pt idx="80">
                  <c:v>28.864718999999987</c:v>
                </c:pt>
                <c:pt idx="81">
                  <c:v>29.184571999999999</c:v>
                </c:pt>
                <c:pt idx="82">
                  <c:v>29.45764099999997</c:v>
                </c:pt>
                <c:pt idx="83">
                  <c:v>29.785952000000002</c:v>
                </c:pt>
                <c:pt idx="84">
                  <c:v>30.026959999999999</c:v>
                </c:pt>
                <c:pt idx="85">
                  <c:v>30.393024</c:v>
                </c:pt>
                <c:pt idx="86">
                  <c:v>30.696860999999998</c:v>
                </c:pt>
                <c:pt idx="87">
                  <c:v>31.024524</c:v>
                </c:pt>
                <c:pt idx="88">
                  <c:v>31.286743999999949</c:v>
                </c:pt>
                <c:pt idx="89">
                  <c:v>31.71133</c:v>
                </c:pt>
                <c:pt idx="90">
                  <c:v>32.241454000000004</c:v>
                </c:pt>
                <c:pt idx="91">
                  <c:v>32.663188000000012</c:v>
                </c:pt>
                <c:pt idx="92">
                  <c:v>33.208765000000049</c:v>
                </c:pt>
                <c:pt idx="93">
                  <c:v>34.082843999999994</c:v>
                </c:pt>
                <c:pt idx="94">
                  <c:v>34.439084999999999</c:v>
                </c:pt>
                <c:pt idx="95">
                  <c:v>34.974436000000004</c:v>
                </c:pt>
                <c:pt idx="96">
                  <c:v>36.291412000000058</c:v>
                </c:pt>
                <c:pt idx="97">
                  <c:v>37.087475999999995</c:v>
                </c:pt>
                <c:pt idx="98">
                  <c:v>38.676678000000003</c:v>
                </c:pt>
                <c:pt idx="99">
                  <c:v>47.133400000000002</c:v>
                </c:pt>
              </c:numCache>
            </c:numRef>
          </c:xVal>
          <c:yVal>
            <c:numRef>
              <c:f>Box1_ss2!$H$2:$H$101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6"/>
          <c:order val="5"/>
          <c:tx>
            <c:v>T5U</c:v>
          </c:tx>
          <c:spPr>
            <a:ln>
              <a:solidFill>
                <a:srgbClr val="92D050"/>
              </a:solidFill>
            </a:ln>
          </c:spPr>
          <c:marker>
            <c:symbol val="none"/>
          </c:marker>
          <c:xVal>
            <c:numRef>
              <c:f>Box1_ss2!$F$2:$F$101</c:f>
              <c:numCache>
                <c:formatCode>0.00</c:formatCode>
                <c:ptCount val="100"/>
                <c:pt idx="0">
                  <c:v>8.1721621000000013</c:v>
                </c:pt>
                <c:pt idx="1">
                  <c:v>9.3783528</c:v>
                </c:pt>
                <c:pt idx="2">
                  <c:v>10.092880000000006</c:v>
                </c:pt>
                <c:pt idx="3">
                  <c:v>10.628640000000001</c:v>
                </c:pt>
                <c:pt idx="4">
                  <c:v>11.056745000000006</c:v>
                </c:pt>
                <c:pt idx="5">
                  <c:v>11.413594000000012</c:v>
                </c:pt>
                <c:pt idx="6">
                  <c:v>11.904573000000001</c:v>
                </c:pt>
                <c:pt idx="7">
                  <c:v>12.283136000000002</c:v>
                </c:pt>
                <c:pt idx="8">
                  <c:v>12.610511000000001</c:v>
                </c:pt>
                <c:pt idx="9">
                  <c:v>12.927160000000001</c:v>
                </c:pt>
                <c:pt idx="10">
                  <c:v>13.101733000000001</c:v>
                </c:pt>
                <c:pt idx="11">
                  <c:v>13.329028000000001</c:v>
                </c:pt>
                <c:pt idx="12">
                  <c:v>13.561528000000001</c:v>
                </c:pt>
                <c:pt idx="13">
                  <c:v>13.775832000000012</c:v>
                </c:pt>
                <c:pt idx="14">
                  <c:v>13.961105</c:v>
                </c:pt>
                <c:pt idx="15">
                  <c:v>14.182748</c:v>
                </c:pt>
                <c:pt idx="16">
                  <c:v>14.406022</c:v>
                </c:pt>
                <c:pt idx="17">
                  <c:v>14.577216</c:v>
                </c:pt>
                <c:pt idx="18">
                  <c:v>14.734545000000001</c:v>
                </c:pt>
                <c:pt idx="19">
                  <c:v>14.8871</c:v>
                </c:pt>
                <c:pt idx="20">
                  <c:v>15.004776</c:v>
                </c:pt>
                <c:pt idx="21">
                  <c:v>15.127987999999998</c:v>
                </c:pt>
                <c:pt idx="22">
                  <c:v>15.306617000000006</c:v>
                </c:pt>
                <c:pt idx="23">
                  <c:v>15.451224</c:v>
                </c:pt>
                <c:pt idx="24">
                  <c:v>15.578674999999999</c:v>
                </c:pt>
                <c:pt idx="25">
                  <c:v>15.726999999999999</c:v>
                </c:pt>
                <c:pt idx="26">
                  <c:v>15.866859000000012</c:v>
                </c:pt>
                <c:pt idx="27">
                  <c:v>16.022647999999961</c:v>
                </c:pt>
                <c:pt idx="28">
                  <c:v>16.175988000000029</c:v>
                </c:pt>
                <c:pt idx="29">
                  <c:v>16.338999999999999</c:v>
                </c:pt>
                <c:pt idx="30">
                  <c:v>16.498482999999961</c:v>
                </c:pt>
                <c:pt idx="31">
                  <c:v>16.631664000000029</c:v>
                </c:pt>
                <c:pt idx="32">
                  <c:v>16.765614999999968</c:v>
                </c:pt>
                <c:pt idx="33">
                  <c:v>16.87921</c:v>
                </c:pt>
                <c:pt idx="34">
                  <c:v>17.051965000000038</c:v>
                </c:pt>
                <c:pt idx="35">
                  <c:v>17.146723999999971</c:v>
                </c:pt>
                <c:pt idx="36">
                  <c:v>17.266185</c:v>
                </c:pt>
                <c:pt idx="37">
                  <c:v>17.419238</c:v>
                </c:pt>
                <c:pt idx="38">
                  <c:v>17.582828999999986</c:v>
                </c:pt>
                <c:pt idx="39">
                  <c:v>17.707180000000001</c:v>
                </c:pt>
                <c:pt idx="40">
                  <c:v>17.864308000000001</c:v>
                </c:pt>
                <c:pt idx="41">
                  <c:v>17.993872</c:v>
                </c:pt>
                <c:pt idx="42">
                  <c:v>18.113588000000025</c:v>
                </c:pt>
                <c:pt idx="43">
                  <c:v>18.206439999999969</c:v>
                </c:pt>
                <c:pt idx="44">
                  <c:v>18.329615</c:v>
                </c:pt>
                <c:pt idx="45">
                  <c:v>18.396836</c:v>
                </c:pt>
                <c:pt idx="46">
                  <c:v>18.488935999999971</c:v>
                </c:pt>
                <c:pt idx="47">
                  <c:v>18.569519999999969</c:v>
                </c:pt>
                <c:pt idx="48">
                  <c:v>18.658760999999988</c:v>
                </c:pt>
                <c:pt idx="49">
                  <c:v>18.756250000000001</c:v>
                </c:pt>
                <c:pt idx="50">
                  <c:v>18.855958000000037</c:v>
                </c:pt>
                <c:pt idx="51">
                  <c:v>18.943911999999987</c:v>
                </c:pt>
                <c:pt idx="52">
                  <c:v>19.006448999999989</c:v>
                </c:pt>
                <c:pt idx="53">
                  <c:v>19.115604000000001</c:v>
                </c:pt>
                <c:pt idx="54">
                  <c:v>19.259060000000005</c:v>
                </c:pt>
                <c:pt idx="55">
                  <c:v>19.390820000000001</c:v>
                </c:pt>
                <c:pt idx="56">
                  <c:v>19.547167999999999</c:v>
                </c:pt>
                <c:pt idx="57">
                  <c:v>19.704386</c:v>
                </c:pt>
                <c:pt idx="58">
                  <c:v>19.826635</c:v>
                </c:pt>
                <c:pt idx="59">
                  <c:v>19.935020000000002</c:v>
                </c:pt>
                <c:pt idx="60">
                  <c:v>20.065283999999966</c:v>
                </c:pt>
                <c:pt idx="61">
                  <c:v>20.195633999999966</c:v>
                </c:pt>
                <c:pt idx="62">
                  <c:v>20.372285999999999</c:v>
                </c:pt>
                <c:pt idx="63">
                  <c:v>20.476791999999989</c:v>
                </c:pt>
                <c:pt idx="64">
                  <c:v>20.623525000000001</c:v>
                </c:pt>
                <c:pt idx="65">
                  <c:v>20.796398</c:v>
                </c:pt>
                <c:pt idx="66">
                  <c:v>20.929332999999964</c:v>
                </c:pt>
                <c:pt idx="67">
                  <c:v>21.101616</c:v>
                </c:pt>
                <c:pt idx="68">
                  <c:v>21.282895</c:v>
                </c:pt>
                <c:pt idx="69">
                  <c:v>21.405539999999945</c:v>
                </c:pt>
                <c:pt idx="70">
                  <c:v>21.602565999999999</c:v>
                </c:pt>
                <c:pt idx="71">
                  <c:v>21.761963999999999</c:v>
                </c:pt>
                <c:pt idx="72">
                  <c:v>21.927478000000001</c:v>
                </c:pt>
                <c:pt idx="73">
                  <c:v>22.056367999999999</c:v>
                </c:pt>
                <c:pt idx="74">
                  <c:v>22.2165</c:v>
                </c:pt>
                <c:pt idx="75">
                  <c:v>22.429268</c:v>
                </c:pt>
                <c:pt idx="76">
                  <c:v>22.587681</c:v>
                </c:pt>
                <c:pt idx="77">
                  <c:v>22.730331999999986</c:v>
                </c:pt>
                <c:pt idx="78">
                  <c:v>22.902038999999967</c:v>
                </c:pt>
                <c:pt idx="79">
                  <c:v>23.055800000000001</c:v>
                </c:pt>
                <c:pt idx="80">
                  <c:v>23.282583999999968</c:v>
                </c:pt>
                <c:pt idx="81">
                  <c:v>23.428979999999989</c:v>
                </c:pt>
                <c:pt idx="82">
                  <c:v>23.615123000000001</c:v>
                </c:pt>
                <c:pt idx="83">
                  <c:v>23.806356000000001</c:v>
                </c:pt>
                <c:pt idx="84">
                  <c:v>24.053605000000001</c:v>
                </c:pt>
                <c:pt idx="85">
                  <c:v>24.246471999999986</c:v>
                </c:pt>
                <c:pt idx="86">
                  <c:v>24.357524000000005</c:v>
                </c:pt>
                <c:pt idx="87">
                  <c:v>24.545964000000001</c:v>
                </c:pt>
                <c:pt idx="88">
                  <c:v>24.88864399999995</c:v>
                </c:pt>
                <c:pt idx="89">
                  <c:v>25.153079999999999</c:v>
                </c:pt>
                <c:pt idx="90">
                  <c:v>25.517137000000005</c:v>
                </c:pt>
                <c:pt idx="91">
                  <c:v>25.78712399999997</c:v>
                </c:pt>
                <c:pt idx="92">
                  <c:v>26.186556</c:v>
                </c:pt>
                <c:pt idx="93">
                  <c:v>26.602727999999971</c:v>
                </c:pt>
                <c:pt idx="94">
                  <c:v>27.279724999999974</c:v>
                </c:pt>
                <c:pt idx="95">
                  <c:v>27.74521199999997</c:v>
                </c:pt>
                <c:pt idx="96">
                  <c:v>28.459720999999966</c:v>
                </c:pt>
                <c:pt idx="97">
                  <c:v>29.372199999999989</c:v>
                </c:pt>
                <c:pt idx="98">
                  <c:v>31.050713999999989</c:v>
                </c:pt>
                <c:pt idx="99">
                  <c:v>36.044799999999995</c:v>
                </c:pt>
              </c:numCache>
            </c:numRef>
          </c:xVal>
          <c:yVal>
            <c:numRef>
              <c:f>Box1_ss2!$H$2:$H$101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0"/>
          <c:order val="6"/>
          <c:tx>
            <c:v>T5D</c:v>
          </c:tx>
          <c:marker>
            <c:symbol val="none"/>
          </c:marker>
          <c:xVal>
            <c:numRef>
              <c:f>Box1_ss2!$G$2:$G$101</c:f>
              <c:numCache>
                <c:formatCode>0.00</c:formatCode>
                <c:ptCount val="100"/>
                <c:pt idx="0">
                  <c:v>10.669080000000006</c:v>
                </c:pt>
                <c:pt idx="1">
                  <c:v>13.490652000000004</c:v>
                </c:pt>
                <c:pt idx="2">
                  <c:v>14.335165</c:v>
                </c:pt>
                <c:pt idx="3">
                  <c:v>15.378824</c:v>
                </c:pt>
                <c:pt idx="4">
                  <c:v>16.159400000000005</c:v>
                </c:pt>
                <c:pt idx="5">
                  <c:v>16.603027999999988</c:v>
                </c:pt>
                <c:pt idx="6">
                  <c:v>16.919391999999988</c:v>
                </c:pt>
                <c:pt idx="7">
                  <c:v>17.41516</c:v>
                </c:pt>
                <c:pt idx="8">
                  <c:v>17.74064599999997</c:v>
                </c:pt>
                <c:pt idx="9">
                  <c:v>18.129290000000001</c:v>
                </c:pt>
                <c:pt idx="10">
                  <c:v>18.484436999999964</c:v>
                </c:pt>
                <c:pt idx="11">
                  <c:v>18.684723999999989</c:v>
                </c:pt>
                <c:pt idx="12">
                  <c:v>18.988007999999969</c:v>
                </c:pt>
                <c:pt idx="13">
                  <c:v>19.236231999999987</c:v>
                </c:pt>
                <c:pt idx="14">
                  <c:v>19.488179999999968</c:v>
                </c:pt>
                <c:pt idx="15">
                  <c:v>19.716367999999999</c:v>
                </c:pt>
                <c:pt idx="16">
                  <c:v>19.899044</c:v>
                </c:pt>
                <c:pt idx="17">
                  <c:v>20.167999999999999</c:v>
                </c:pt>
                <c:pt idx="18">
                  <c:v>20.396548999999986</c:v>
                </c:pt>
                <c:pt idx="19">
                  <c:v>20.620259999999988</c:v>
                </c:pt>
                <c:pt idx="20">
                  <c:v>20.84075</c:v>
                </c:pt>
                <c:pt idx="21">
                  <c:v>21.046629999999968</c:v>
                </c:pt>
                <c:pt idx="22">
                  <c:v>21.203619999999969</c:v>
                </c:pt>
                <c:pt idx="23">
                  <c:v>21.380203999999974</c:v>
                </c:pt>
                <c:pt idx="24">
                  <c:v>21.581025</c:v>
                </c:pt>
                <c:pt idx="25">
                  <c:v>21.786523999999968</c:v>
                </c:pt>
                <c:pt idx="26">
                  <c:v>21.904845000000005</c:v>
                </c:pt>
                <c:pt idx="27">
                  <c:v>22.071096000000001</c:v>
                </c:pt>
                <c:pt idx="28">
                  <c:v>22.200488999999987</c:v>
                </c:pt>
                <c:pt idx="29">
                  <c:v>22.296959999999999</c:v>
                </c:pt>
                <c:pt idx="30">
                  <c:v>22.471596999999974</c:v>
                </c:pt>
                <c:pt idx="31">
                  <c:v>22.612804000000029</c:v>
                </c:pt>
                <c:pt idx="32">
                  <c:v>22.703499999999966</c:v>
                </c:pt>
                <c:pt idx="33">
                  <c:v>22.829882000000001</c:v>
                </c:pt>
                <c:pt idx="34">
                  <c:v>22.972144999999969</c:v>
                </c:pt>
                <c:pt idx="35">
                  <c:v>23.109444</c:v>
                </c:pt>
                <c:pt idx="36">
                  <c:v>23.306815000000029</c:v>
                </c:pt>
                <c:pt idx="37">
                  <c:v>23.44003199999997</c:v>
                </c:pt>
                <c:pt idx="38">
                  <c:v>23.556528</c:v>
                </c:pt>
                <c:pt idx="39">
                  <c:v>23.745559999999969</c:v>
                </c:pt>
                <c:pt idx="40">
                  <c:v>23.847980000000025</c:v>
                </c:pt>
                <c:pt idx="41">
                  <c:v>23.922948000000002</c:v>
                </c:pt>
                <c:pt idx="42">
                  <c:v>24.077477999999999</c:v>
                </c:pt>
                <c:pt idx="43">
                  <c:v>24.249991999999999</c:v>
                </c:pt>
                <c:pt idx="44">
                  <c:v>24.331005000000037</c:v>
                </c:pt>
                <c:pt idx="45">
                  <c:v>24.441571999999987</c:v>
                </c:pt>
                <c:pt idx="46">
                  <c:v>24.581007</c:v>
                </c:pt>
                <c:pt idx="47">
                  <c:v>24.746091999999987</c:v>
                </c:pt>
                <c:pt idx="48">
                  <c:v>24.917354000000024</c:v>
                </c:pt>
                <c:pt idx="49">
                  <c:v>25.081949999999974</c:v>
                </c:pt>
                <c:pt idx="50">
                  <c:v>25.168882</c:v>
                </c:pt>
                <c:pt idx="51">
                  <c:v>25.278068000000001</c:v>
                </c:pt>
                <c:pt idx="52">
                  <c:v>25.392828999999999</c:v>
                </c:pt>
                <c:pt idx="53">
                  <c:v>25.533441999999987</c:v>
                </c:pt>
                <c:pt idx="54">
                  <c:v>25.657715000000024</c:v>
                </c:pt>
                <c:pt idx="55">
                  <c:v>25.810968000000038</c:v>
                </c:pt>
                <c:pt idx="56">
                  <c:v>26.004785999999999</c:v>
                </c:pt>
                <c:pt idx="57">
                  <c:v>26.144677999999999</c:v>
                </c:pt>
                <c:pt idx="58">
                  <c:v>26.270980000000005</c:v>
                </c:pt>
                <c:pt idx="59">
                  <c:v>26.413900000000005</c:v>
                </c:pt>
                <c:pt idx="60">
                  <c:v>26.537714999999999</c:v>
                </c:pt>
                <c:pt idx="61">
                  <c:v>26.693422000000002</c:v>
                </c:pt>
                <c:pt idx="62">
                  <c:v>26.842948</c:v>
                </c:pt>
                <c:pt idx="63">
                  <c:v>26.940495999999989</c:v>
                </c:pt>
                <c:pt idx="64">
                  <c:v>27.074224999999988</c:v>
                </c:pt>
                <c:pt idx="65">
                  <c:v>27.247983999999999</c:v>
                </c:pt>
                <c:pt idx="66">
                  <c:v>27.414933000000001</c:v>
                </c:pt>
                <c:pt idx="67">
                  <c:v>27.538131999999987</c:v>
                </c:pt>
                <c:pt idx="68">
                  <c:v>27.706174000000001</c:v>
                </c:pt>
                <c:pt idx="69">
                  <c:v>27.8431</c:v>
                </c:pt>
                <c:pt idx="70">
                  <c:v>27.977826</c:v>
                </c:pt>
                <c:pt idx="71">
                  <c:v>28.129352000000001</c:v>
                </c:pt>
                <c:pt idx="72">
                  <c:v>28.24279699999995</c:v>
                </c:pt>
                <c:pt idx="73">
                  <c:v>28.411791999999988</c:v>
                </c:pt>
                <c:pt idx="74">
                  <c:v>28.591374999999999</c:v>
                </c:pt>
                <c:pt idx="75">
                  <c:v>28.710391999999999</c:v>
                </c:pt>
                <c:pt idx="76">
                  <c:v>28.854230999999999</c:v>
                </c:pt>
                <c:pt idx="77">
                  <c:v>28.986655999999989</c:v>
                </c:pt>
                <c:pt idx="78">
                  <c:v>29.138580999999999</c:v>
                </c:pt>
                <c:pt idx="79">
                  <c:v>29.293679999999966</c:v>
                </c:pt>
                <c:pt idx="80">
                  <c:v>29.54831499999997</c:v>
                </c:pt>
                <c:pt idx="81">
                  <c:v>29.732254000000001</c:v>
                </c:pt>
                <c:pt idx="82">
                  <c:v>29.892601999999989</c:v>
                </c:pt>
                <c:pt idx="83">
                  <c:v>30.148391999999987</c:v>
                </c:pt>
                <c:pt idx="84">
                  <c:v>30.296339999999969</c:v>
                </c:pt>
                <c:pt idx="85">
                  <c:v>30.526876000000001</c:v>
                </c:pt>
                <c:pt idx="86">
                  <c:v>30.762935999999989</c:v>
                </c:pt>
                <c:pt idx="87">
                  <c:v>30.978147999999969</c:v>
                </c:pt>
                <c:pt idx="88">
                  <c:v>31.308973000000005</c:v>
                </c:pt>
                <c:pt idx="89">
                  <c:v>31.667960000000033</c:v>
                </c:pt>
                <c:pt idx="90">
                  <c:v>32.004493000000004</c:v>
                </c:pt>
                <c:pt idx="91">
                  <c:v>32.44233200000005</c:v>
                </c:pt>
                <c:pt idx="92">
                  <c:v>32.863366000000006</c:v>
                </c:pt>
                <c:pt idx="93">
                  <c:v>33.362728000000011</c:v>
                </c:pt>
                <c:pt idx="94">
                  <c:v>33.866040000000005</c:v>
                </c:pt>
                <c:pt idx="95">
                  <c:v>34.485304000000006</c:v>
                </c:pt>
                <c:pt idx="96">
                  <c:v>35.174439</c:v>
                </c:pt>
                <c:pt idx="97">
                  <c:v>36.103863999999994</c:v>
                </c:pt>
                <c:pt idx="98">
                  <c:v>37.983498999999995</c:v>
                </c:pt>
                <c:pt idx="99">
                  <c:v>42.13230000000005</c:v>
                </c:pt>
              </c:numCache>
            </c:numRef>
          </c:xVal>
          <c:yVal>
            <c:numRef>
              <c:f>Box1_ss2!$H$2:$H$101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axId val="102274560"/>
        <c:axId val="107094400"/>
      </c:scatterChart>
      <c:valAx>
        <c:axId val="102274560"/>
        <c:scaling>
          <c:orientation val="minMax"/>
        </c:scaling>
        <c:axPos val="b"/>
        <c:numFmt formatCode="0.00_ " sourceLinked="1"/>
        <c:tickLblPos val="nextTo"/>
        <c:crossAx val="107094400"/>
        <c:crosses val="autoZero"/>
        <c:crossBetween val="midCat"/>
      </c:valAx>
      <c:valAx>
        <c:axId val="107094400"/>
        <c:scaling>
          <c:orientation val="minMax"/>
        </c:scaling>
        <c:axPos val="l"/>
        <c:majorGridlines/>
        <c:numFmt formatCode="General" sourceLinked="1"/>
        <c:tickLblPos val="nextTo"/>
        <c:crossAx val="102274560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scatterChart>
        <c:scatterStyle val="lineMarker"/>
        <c:ser>
          <c:idx val="1"/>
          <c:order val="0"/>
          <c:tx>
            <c:v>T1</c:v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Box1_ss3!$A$2:$A$101</c:f>
              <c:numCache>
                <c:formatCode>0.00_ </c:formatCode>
                <c:ptCount val="100"/>
                <c:pt idx="0">
                  <c:v>35.477840999999998</c:v>
                </c:pt>
                <c:pt idx="1">
                  <c:v>37.000048</c:v>
                </c:pt>
                <c:pt idx="2">
                  <c:v>37.370915000000011</c:v>
                </c:pt>
                <c:pt idx="3">
                  <c:v>37.684083999999999</c:v>
                </c:pt>
                <c:pt idx="4">
                  <c:v>38.257689999999997</c:v>
                </c:pt>
                <c:pt idx="5">
                  <c:v>38.452368</c:v>
                </c:pt>
                <c:pt idx="6">
                  <c:v>38.69950000000005</c:v>
                </c:pt>
                <c:pt idx="7">
                  <c:v>38.827500000000001</c:v>
                </c:pt>
                <c:pt idx="8">
                  <c:v>38.926700000000011</c:v>
                </c:pt>
                <c:pt idx="9">
                  <c:v>38.986150000000002</c:v>
                </c:pt>
                <c:pt idx="10">
                  <c:v>39.161300000000011</c:v>
                </c:pt>
                <c:pt idx="11">
                  <c:v>39.634096</c:v>
                </c:pt>
                <c:pt idx="12">
                  <c:v>39.810199999999995</c:v>
                </c:pt>
                <c:pt idx="13">
                  <c:v>39.852999999999994</c:v>
                </c:pt>
                <c:pt idx="14">
                  <c:v>40.034575000000011</c:v>
                </c:pt>
                <c:pt idx="15">
                  <c:v>40.446072000000001</c:v>
                </c:pt>
                <c:pt idx="16">
                  <c:v>40.632315000000077</c:v>
                </c:pt>
                <c:pt idx="17">
                  <c:v>40.821976000000006</c:v>
                </c:pt>
                <c:pt idx="18">
                  <c:v>40.888519000000002</c:v>
                </c:pt>
                <c:pt idx="19">
                  <c:v>40.917120000000004</c:v>
                </c:pt>
                <c:pt idx="20">
                  <c:v>41.031444999999998</c:v>
                </c:pt>
                <c:pt idx="21">
                  <c:v>41.10071800000005</c:v>
                </c:pt>
                <c:pt idx="22">
                  <c:v>41.386525999999996</c:v>
                </c:pt>
                <c:pt idx="23">
                  <c:v>41.469180000000001</c:v>
                </c:pt>
                <c:pt idx="24">
                  <c:v>41.603200000000001</c:v>
                </c:pt>
                <c:pt idx="25">
                  <c:v>41.773334000000013</c:v>
                </c:pt>
                <c:pt idx="26">
                  <c:v>41.941099999999999</c:v>
                </c:pt>
                <c:pt idx="27">
                  <c:v>42.087799999999994</c:v>
                </c:pt>
                <c:pt idx="28">
                  <c:v>42.26820000000005</c:v>
                </c:pt>
                <c:pt idx="29">
                  <c:v>42.375980000000006</c:v>
                </c:pt>
                <c:pt idx="30">
                  <c:v>42.439273</c:v>
                </c:pt>
                <c:pt idx="31">
                  <c:v>42.524800000000006</c:v>
                </c:pt>
                <c:pt idx="32">
                  <c:v>42.615700000000011</c:v>
                </c:pt>
                <c:pt idx="33">
                  <c:v>42.806085999999993</c:v>
                </c:pt>
                <c:pt idx="34">
                  <c:v>42.9529</c:v>
                </c:pt>
                <c:pt idx="35">
                  <c:v>43.283487999999998</c:v>
                </c:pt>
                <c:pt idx="36">
                  <c:v>43.408936000000011</c:v>
                </c:pt>
                <c:pt idx="37">
                  <c:v>43.432562000000011</c:v>
                </c:pt>
                <c:pt idx="38">
                  <c:v>43.5349</c:v>
                </c:pt>
                <c:pt idx="39">
                  <c:v>43.806839999999994</c:v>
                </c:pt>
                <c:pt idx="40">
                  <c:v>43.926696</c:v>
                </c:pt>
                <c:pt idx="41">
                  <c:v>44.040800000000004</c:v>
                </c:pt>
                <c:pt idx="42">
                  <c:v>44.277118000000058</c:v>
                </c:pt>
                <c:pt idx="43">
                  <c:v>44.396944000000005</c:v>
                </c:pt>
                <c:pt idx="44">
                  <c:v>44.437110000000011</c:v>
                </c:pt>
                <c:pt idx="45">
                  <c:v>44.487765999999993</c:v>
                </c:pt>
                <c:pt idx="46">
                  <c:v>44.586236</c:v>
                </c:pt>
                <c:pt idx="47">
                  <c:v>44.7104</c:v>
                </c:pt>
                <c:pt idx="48">
                  <c:v>44.755608000000002</c:v>
                </c:pt>
                <c:pt idx="49">
                  <c:v>44.934750000000001</c:v>
                </c:pt>
                <c:pt idx="50">
                  <c:v>45.035000000000011</c:v>
                </c:pt>
                <c:pt idx="51">
                  <c:v>45.07239200000005</c:v>
                </c:pt>
                <c:pt idx="52">
                  <c:v>45.201000000000001</c:v>
                </c:pt>
                <c:pt idx="53">
                  <c:v>45.447518000000002</c:v>
                </c:pt>
                <c:pt idx="54">
                  <c:v>45.605605000000011</c:v>
                </c:pt>
                <c:pt idx="55">
                  <c:v>45.661100000000012</c:v>
                </c:pt>
                <c:pt idx="56">
                  <c:v>45.707700000000003</c:v>
                </c:pt>
                <c:pt idx="57">
                  <c:v>45.808876000000005</c:v>
                </c:pt>
                <c:pt idx="58">
                  <c:v>45.997076</c:v>
                </c:pt>
                <c:pt idx="59">
                  <c:v>46.201060000000005</c:v>
                </c:pt>
                <c:pt idx="60">
                  <c:v>46.360577000000006</c:v>
                </c:pt>
                <c:pt idx="61">
                  <c:v>46.519538000000011</c:v>
                </c:pt>
                <c:pt idx="62">
                  <c:v>46.642991000000002</c:v>
                </c:pt>
                <c:pt idx="63">
                  <c:v>46.699152000000076</c:v>
                </c:pt>
                <c:pt idx="64">
                  <c:v>46.887999999999998</c:v>
                </c:pt>
                <c:pt idx="65">
                  <c:v>46.9636</c:v>
                </c:pt>
                <c:pt idx="66">
                  <c:v>47.098815000000059</c:v>
                </c:pt>
                <c:pt idx="67">
                  <c:v>47.219196000000011</c:v>
                </c:pt>
                <c:pt idx="68">
                  <c:v>47.281877999999999</c:v>
                </c:pt>
                <c:pt idx="69">
                  <c:v>47.433450000000001</c:v>
                </c:pt>
                <c:pt idx="70">
                  <c:v>47.560947000000006</c:v>
                </c:pt>
                <c:pt idx="71">
                  <c:v>47.650596</c:v>
                </c:pt>
                <c:pt idx="72">
                  <c:v>47.874831999999998</c:v>
                </c:pt>
                <c:pt idx="73">
                  <c:v>48.086895999999996</c:v>
                </c:pt>
                <c:pt idx="74">
                  <c:v>48.246500000000012</c:v>
                </c:pt>
                <c:pt idx="75">
                  <c:v>48.393600000000006</c:v>
                </c:pt>
                <c:pt idx="76">
                  <c:v>48.652100000000011</c:v>
                </c:pt>
                <c:pt idx="77">
                  <c:v>48.806979999999996</c:v>
                </c:pt>
                <c:pt idx="78">
                  <c:v>48.951742999999993</c:v>
                </c:pt>
                <c:pt idx="79">
                  <c:v>49.074100000000001</c:v>
                </c:pt>
                <c:pt idx="80">
                  <c:v>49.386899999999997</c:v>
                </c:pt>
                <c:pt idx="81">
                  <c:v>49.489829999999998</c:v>
                </c:pt>
                <c:pt idx="82">
                  <c:v>49.588508000000012</c:v>
                </c:pt>
                <c:pt idx="83">
                  <c:v>49.697800000000001</c:v>
                </c:pt>
                <c:pt idx="84">
                  <c:v>50.081105000000001</c:v>
                </c:pt>
                <c:pt idx="85">
                  <c:v>50.209418000000049</c:v>
                </c:pt>
                <c:pt idx="86">
                  <c:v>50.580996000000006</c:v>
                </c:pt>
                <c:pt idx="87">
                  <c:v>50.86875200000005</c:v>
                </c:pt>
                <c:pt idx="88">
                  <c:v>51.446999999999996</c:v>
                </c:pt>
                <c:pt idx="89">
                  <c:v>51.889599999999994</c:v>
                </c:pt>
                <c:pt idx="90">
                  <c:v>52.395314000000013</c:v>
                </c:pt>
                <c:pt idx="91">
                  <c:v>52.703520000000012</c:v>
                </c:pt>
                <c:pt idx="92">
                  <c:v>53.631020000000007</c:v>
                </c:pt>
                <c:pt idx="93">
                  <c:v>54.1798</c:v>
                </c:pt>
                <c:pt idx="94">
                  <c:v>54.762120000000067</c:v>
                </c:pt>
                <c:pt idx="95">
                  <c:v>55.052928000000001</c:v>
                </c:pt>
                <c:pt idx="96">
                  <c:v>56.619343000000001</c:v>
                </c:pt>
                <c:pt idx="97">
                  <c:v>58.774900000000002</c:v>
                </c:pt>
                <c:pt idx="98">
                  <c:v>59.571161000000004</c:v>
                </c:pt>
                <c:pt idx="99">
                  <c:v>63.988100000000003</c:v>
                </c:pt>
              </c:numCache>
            </c:numRef>
          </c:xVal>
          <c:yVal>
            <c:numRef>
              <c:f>Box1_ss3!$H$2:$H$101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2"/>
          <c:order val="1"/>
          <c:tx>
            <c:v>T2</c:v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xVal>
            <c:numRef>
              <c:f>Box1_ss3!$B$2:$B$101</c:f>
              <c:numCache>
                <c:formatCode>0.00</c:formatCode>
                <c:ptCount val="100"/>
                <c:pt idx="0">
                  <c:v>-9.0158428000000221E-2</c:v>
                </c:pt>
                <c:pt idx="1">
                  <c:v>0.42378738000000032</c:v>
                </c:pt>
                <c:pt idx="2">
                  <c:v>1.3114906999999976</c:v>
                </c:pt>
                <c:pt idx="3">
                  <c:v>2.1560219999999997</c:v>
                </c:pt>
                <c:pt idx="4">
                  <c:v>2.7154084999999966</c:v>
                </c:pt>
                <c:pt idx="5">
                  <c:v>3.6826417999999999</c:v>
                </c:pt>
                <c:pt idx="6">
                  <c:v>4.1261334999999955</c:v>
                </c:pt>
                <c:pt idx="7">
                  <c:v>4.6775403999999945</c:v>
                </c:pt>
                <c:pt idx="8">
                  <c:v>5.0185911999999995</c:v>
                </c:pt>
                <c:pt idx="9">
                  <c:v>5.2911770000000002</c:v>
                </c:pt>
                <c:pt idx="10">
                  <c:v>5.4936332999999999</c:v>
                </c:pt>
                <c:pt idx="11">
                  <c:v>5.5794644000000062</c:v>
                </c:pt>
                <c:pt idx="12">
                  <c:v>5.9578800999999935</c:v>
                </c:pt>
                <c:pt idx="13">
                  <c:v>6.1996390000000003</c:v>
                </c:pt>
                <c:pt idx="14">
                  <c:v>6.5649239999999933</c:v>
                </c:pt>
                <c:pt idx="15">
                  <c:v>6.7509991999999999</c:v>
                </c:pt>
                <c:pt idx="16">
                  <c:v>7.0213130000000001</c:v>
                </c:pt>
                <c:pt idx="17">
                  <c:v>7.5357212000000002</c:v>
                </c:pt>
                <c:pt idx="18">
                  <c:v>7.7357673000000071</c:v>
                </c:pt>
                <c:pt idx="19">
                  <c:v>7.9061060000000003</c:v>
                </c:pt>
                <c:pt idx="20">
                  <c:v>8.0601094</c:v>
                </c:pt>
                <c:pt idx="21">
                  <c:v>8.2195215999999984</c:v>
                </c:pt>
                <c:pt idx="22">
                  <c:v>8.3121043000000068</c:v>
                </c:pt>
                <c:pt idx="23">
                  <c:v>8.4166516000000016</c:v>
                </c:pt>
                <c:pt idx="24">
                  <c:v>8.621735000000001</c:v>
                </c:pt>
                <c:pt idx="25">
                  <c:v>8.8059176000000008</c:v>
                </c:pt>
                <c:pt idx="26">
                  <c:v>9.0524882000000222</c:v>
                </c:pt>
                <c:pt idx="27">
                  <c:v>9.2606392000000124</c:v>
                </c:pt>
                <c:pt idx="28">
                  <c:v>9.6369518999999997</c:v>
                </c:pt>
                <c:pt idx="29">
                  <c:v>9.7281470000000017</c:v>
                </c:pt>
                <c:pt idx="30">
                  <c:v>9.8493002000000001</c:v>
                </c:pt>
                <c:pt idx="31">
                  <c:v>9.8809560000000047</c:v>
                </c:pt>
                <c:pt idx="32">
                  <c:v>9.9833916000000009</c:v>
                </c:pt>
                <c:pt idx="33">
                  <c:v>10.114102000000001</c:v>
                </c:pt>
                <c:pt idx="34">
                  <c:v>10.30874</c:v>
                </c:pt>
                <c:pt idx="35">
                  <c:v>10.479436000000026</c:v>
                </c:pt>
                <c:pt idx="36">
                  <c:v>10.590767</c:v>
                </c:pt>
                <c:pt idx="37">
                  <c:v>10.717634</c:v>
                </c:pt>
                <c:pt idx="38">
                  <c:v>10.843972999999998</c:v>
                </c:pt>
                <c:pt idx="39">
                  <c:v>11.03956</c:v>
                </c:pt>
                <c:pt idx="40">
                  <c:v>11.216592</c:v>
                </c:pt>
                <c:pt idx="41">
                  <c:v>11.321219999999999</c:v>
                </c:pt>
                <c:pt idx="42">
                  <c:v>11.396871000000001</c:v>
                </c:pt>
                <c:pt idx="43">
                  <c:v>11.499848</c:v>
                </c:pt>
                <c:pt idx="44">
                  <c:v>11.72275</c:v>
                </c:pt>
                <c:pt idx="45">
                  <c:v>11.869698000000012</c:v>
                </c:pt>
                <c:pt idx="46">
                  <c:v>12.113398999999999</c:v>
                </c:pt>
                <c:pt idx="47">
                  <c:v>12.209848000000001</c:v>
                </c:pt>
                <c:pt idx="48">
                  <c:v>12.273073999999999</c:v>
                </c:pt>
                <c:pt idx="49">
                  <c:v>12.360500000000014</c:v>
                </c:pt>
                <c:pt idx="50">
                  <c:v>12.531144999999999</c:v>
                </c:pt>
                <c:pt idx="51">
                  <c:v>12.704267999999999</c:v>
                </c:pt>
                <c:pt idx="52">
                  <c:v>12.896747000000012</c:v>
                </c:pt>
                <c:pt idx="53">
                  <c:v>13.066604000000014</c:v>
                </c:pt>
                <c:pt idx="54">
                  <c:v>13.173955000000001</c:v>
                </c:pt>
                <c:pt idx="55">
                  <c:v>13.440323999999999</c:v>
                </c:pt>
                <c:pt idx="56">
                  <c:v>13.705052</c:v>
                </c:pt>
                <c:pt idx="57">
                  <c:v>13.844434000000012</c:v>
                </c:pt>
                <c:pt idx="58">
                  <c:v>13.937827999999998</c:v>
                </c:pt>
                <c:pt idx="59">
                  <c:v>14.050800000000002</c:v>
                </c:pt>
                <c:pt idx="60">
                  <c:v>14.145642</c:v>
                </c:pt>
                <c:pt idx="61">
                  <c:v>14.381782000000012</c:v>
                </c:pt>
                <c:pt idx="62">
                  <c:v>14.571145</c:v>
                </c:pt>
                <c:pt idx="63">
                  <c:v>14.798944000000001</c:v>
                </c:pt>
                <c:pt idx="64">
                  <c:v>14.912215</c:v>
                </c:pt>
                <c:pt idx="65">
                  <c:v>15.198375999999998</c:v>
                </c:pt>
                <c:pt idx="66">
                  <c:v>15.428164999999998</c:v>
                </c:pt>
                <c:pt idx="67">
                  <c:v>15.554424000000004</c:v>
                </c:pt>
                <c:pt idx="68">
                  <c:v>15.793314999999998</c:v>
                </c:pt>
                <c:pt idx="69">
                  <c:v>15.962560000000014</c:v>
                </c:pt>
                <c:pt idx="70">
                  <c:v>16.21859999999997</c:v>
                </c:pt>
                <c:pt idx="71">
                  <c:v>16.382231999999966</c:v>
                </c:pt>
                <c:pt idx="72">
                  <c:v>16.495341999999969</c:v>
                </c:pt>
                <c:pt idx="73">
                  <c:v>16.697437999999988</c:v>
                </c:pt>
                <c:pt idx="74">
                  <c:v>16.936924999999999</c:v>
                </c:pt>
                <c:pt idx="75">
                  <c:v>17.17454</c:v>
                </c:pt>
                <c:pt idx="76">
                  <c:v>17.583637999999969</c:v>
                </c:pt>
                <c:pt idx="77">
                  <c:v>17.814996000000029</c:v>
                </c:pt>
                <c:pt idx="78">
                  <c:v>18.01823999999997</c:v>
                </c:pt>
                <c:pt idx="79">
                  <c:v>18.148980000000005</c:v>
                </c:pt>
                <c:pt idx="80">
                  <c:v>18.364992000000001</c:v>
                </c:pt>
                <c:pt idx="81">
                  <c:v>18.638444</c:v>
                </c:pt>
                <c:pt idx="82">
                  <c:v>18.856612999999989</c:v>
                </c:pt>
                <c:pt idx="83">
                  <c:v>19.219183999999988</c:v>
                </c:pt>
                <c:pt idx="84">
                  <c:v>19.471579999999989</c:v>
                </c:pt>
                <c:pt idx="85">
                  <c:v>19.53265</c:v>
                </c:pt>
                <c:pt idx="86">
                  <c:v>20.103660000000001</c:v>
                </c:pt>
                <c:pt idx="87">
                  <c:v>20.292831999999986</c:v>
                </c:pt>
                <c:pt idx="88">
                  <c:v>20.497669999999989</c:v>
                </c:pt>
                <c:pt idx="89">
                  <c:v>20.990950000000005</c:v>
                </c:pt>
                <c:pt idx="90">
                  <c:v>21.201304</c:v>
                </c:pt>
                <c:pt idx="91">
                  <c:v>21.541416000000002</c:v>
                </c:pt>
                <c:pt idx="92">
                  <c:v>21.765931999999989</c:v>
                </c:pt>
                <c:pt idx="93">
                  <c:v>22.391563999999999</c:v>
                </c:pt>
                <c:pt idx="94">
                  <c:v>23.050739999999969</c:v>
                </c:pt>
                <c:pt idx="95">
                  <c:v>24.101616</c:v>
                </c:pt>
                <c:pt idx="96">
                  <c:v>24.868856000000001</c:v>
                </c:pt>
                <c:pt idx="97">
                  <c:v>25.511220000000005</c:v>
                </c:pt>
                <c:pt idx="98">
                  <c:v>27.22292699999997</c:v>
                </c:pt>
                <c:pt idx="99">
                  <c:v>31.696100000000001</c:v>
                </c:pt>
              </c:numCache>
            </c:numRef>
          </c:xVal>
          <c:yVal>
            <c:numRef>
              <c:f>Box1_ss3!$H$2:$H$101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3"/>
          <c:order val="2"/>
          <c:tx>
            <c:v>T3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Box1_ss3!$C$2:$C$101</c:f>
              <c:numCache>
                <c:formatCode>0.00_ </c:formatCode>
                <c:ptCount val="100"/>
                <c:pt idx="0">
                  <c:v>-0.29471529000000002</c:v>
                </c:pt>
                <c:pt idx="1">
                  <c:v>1.9134822</c:v>
                </c:pt>
                <c:pt idx="2">
                  <c:v>2.4758437999999967</c:v>
                </c:pt>
                <c:pt idx="3">
                  <c:v>2.7248904</c:v>
                </c:pt>
                <c:pt idx="4">
                  <c:v>2.9580249999999997</c:v>
                </c:pt>
                <c:pt idx="5">
                  <c:v>3.4060561999999965</c:v>
                </c:pt>
                <c:pt idx="6">
                  <c:v>3.9106682999999967</c:v>
                </c:pt>
                <c:pt idx="7">
                  <c:v>4.2639127999999955</c:v>
                </c:pt>
                <c:pt idx="8">
                  <c:v>4.6302111000000004</c:v>
                </c:pt>
                <c:pt idx="9">
                  <c:v>4.9699720000000003</c:v>
                </c:pt>
                <c:pt idx="10">
                  <c:v>5.5503774999999997</c:v>
                </c:pt>
                <c:pt idx="11">
                  <c:v>5.7727136000000003</c:v>
                </c:pt>
                <c:pt idx="12">
                  <c:v>6.1152528999999936</c:v>
                </c:pt>
                <c:pt idx="13">
                  <c:v>6.2937200000000004</c:v>
                </c:pt>
                <c:pt idx="14">
                  <c:v>6.4093935000000073</c:v>
                </c:pt>
                <c:pt idx="15">
                  <c:v>6.6034563999999945</c:v>
                </c:pt>
                <c:pt idx="16">
                  <c:v>6.7442036999999999</c:v>
                </c:pt>
                <c:pt idx="17">
                  <c:v>6.9641115999999883</c:v>
                </c:pt>
                <c:pt idx="18">
                  <c:v>7.1577131999999946</c:v>
                </c:pt>
                <c:pt idx="19">
                  <c:v>7.4769880000000004</c:v>
                </c:pt>
                <c:pt idx="20">
                  <c:v>7.6336912000000003</c:v>
                </c:pt>
                <c:pt idx="21">
                  <c:v>7.8406824000000004</c:v>
                </c:pt>
                <c:pt idx="22">
                  <c:v>8.0120674000000012</c:v>
                </c:pt>
                <c:pt idx="23">
                  <c:v>8.1040872000000004</c:v>
                </c:pt>
                <c:pt idx="24">
                  <c:v>8.2499399999999987</c:v>
                </c:pt>
                <c:pt idx="25">
                  <c:v>8.430605400000001</c:v>
                </c:pt>
                <c:pt idx="26">
                  <c:v>8.5559270000000005</c:v>
                </c:pt>
                <c:pt idx="27">
                  <c:v>8.6736560000000047</c:v>
                </c:pt>
                <c:pt idx="28">
                  <c:v>8.7311717999999789</c:v>
                </c:pt>
                <c:pt idx="29">
                  <c:v>8.934315999999999</c:v>
                </c:pt>
                <c:pt idx="30">
                  <c:v>9.1084239999999994</c:v>
                </c:pt>
                <c:pt idx="31">
                  <c:v>9.2896424</c:v>
                </c:pt>
                <c:pt idx="32">
                  <c:v>9.4555194000000142</c:v>
                </c:pt>
                <c:pt idx="33">
                  <c:v>9.7713305999999989</c:v>
                </c:pt>
                <c:pt idx="34">
                  <c:v>9.9537080000000007</c:v>
                </c:pt>
                <c:pt idx="35">
                  <c:v>10.093736000000012</c:v>
                </c:pt>
                <c:pt idx="36">
                  <c:v>10.292257000000001</c:v>
                </c:pt>
                <c:pt idx="37">
                  <c:v>10.456298</c:v>
                </c:pt>
                <c:pt idx="38">
                  <c:v>10.631359999999999</c:v>
                </c:pt>
                <c:pt idx="39">
                  <c:v>10.774059999999999</c:v>
                </c:pt>
                <c:pt idx="40">
                  <c:v>10.948757000000001</c:v>
                </c:pt>
                <c:pt idx="41">
                  <c:v>11.000526000000002</c:v>
                </c:pt>
                <c:pt idx="42">
                  <c:v>11.191778999999999</c:v>
                </c:pt>
                <c:pt idx="43">
                  <c:v>11.490596000000014</c:v>
                </c:pt>
                <c:pt idx="44">
                  <c:v>11.651219999999999</c:v>
                </c:pt>
                <c:pt idx="45">
                  <c:v>11.766770000000001</c:v>
                </c:pt>
                <c:pt idx="46">
                  <c:v>12.002046000000014</c:v>
                </c:pt>
                <c:pt idx="47">
                  <c:v>12.10774</c:v>
                </c:pt>
                <c:pt idx="48">
                  <c:v>12.312316000000004</c:v>
                </c:pt>
                <c:pt idx="49">
                  <c:v>12.53445</c:v>
                </c:pt>
                <c:pt idx="50">
                  <c:v>12.602594000000014</c:v>
                </c:pt>
                <c:pt idx="51">
                  <c:v>12.870744000000014</c:v>
                </c:pt>
                <c:pt idx="52">
                  <c:v>12.999835000000004</c:v>
                </c:pt>
                <c:pt idx="53">
                  <c:v>13.188943999999999</c:v>
                </c:pt>
                <c:pt idx="54">
                  <c:v>13.392490000000018</c:v>
                </c:pt>
                <c:pt idx="55">
                  <c:v>13.456716000000014</c:v>
                </c:pt>
                <c:pt idx="56">
                  <c:v>13.540757000000001</c:v>
                </c:pt>
                <c:pt idx="57">
                  <c:v>13.66521</c:v>
                </c:pt>
                <c:pt idx="58">
                  <c:v>13.811019</c:v>
                </c:pt>
                <c:pt idx="59">
                  <c:v>13.921259999999998</c:v>
                </c:pt>
                <c:pt idx="60">
                  <c:v>14.103905000000001</c:v>
                </c:pt>
                <c:pt idx="61">
                  <c:v>14.346392</c:v>
                </c:pt>
                <c:pt idx="62">
                  <c:v>14.438090999999998</c:v>
                </c:pt>
                <c:pt idx="63">
                  <c:v>14.583792000000004</c:v>
                </c:pt>
                <c:pt idx="64">
                  <c:v>14.707339999999999</c:v>
                </c:pt>
                <c:pt idx="65">
                  <c:v>14.795052</c:v>
                </c:pt>
                <c:pt idx="66">
                  <c:v>14.955435000000024</c:v>
                </c:pt>
                <c:pt idx="67">
                  <c:v>15.060768000000001</c:v>
                </c:pt>
                <c:pt idx="68">
                  <c:v>15.441897000000001</c:v>
                </c:pt>
                <c:pt idx="69">
                  <c:v>15.49762</c:v>
                </c:pt>
                <c:pt idx="70">
                  <c:v>15.768869999999998</c:v>
                </c:pt>
                <c:pt idx="71">
                  <c:v>15.997256</c:v>
                </c:pt>
                <c:pt idx="72">
                  <c:v>16.09754699999997</c:v>
                </c:pt>
                <c:pt idx="73">
                  <c:v>16.285361999999989</c:v>
                </c:pt>
                <c:pt idx="74">
                  <c:v>16.352824999999999</c:v>
                </c:pt>
                <c:pt idx="75">
                  <c:v>16.530052000000001</c:v>
                </c:pt>
                <c:pt idx="76">
                  <c:v>16.904019999999974</c:v>
                </c:pt>
                <c:pt idx="77">
                  <c:v>17.063003999999989</c:v>
                </c:pt>
                <c:pt idx="78">
                  <c:v>17.287537999999969</c:v>
                </c:pt>
                <c:pt idx="79">
                  <c:v>17.452100000000002</c:v>
                </c:pt>
                <c:pt idx="80">
                  <c:v>17.811579999999999</c:v>
                </c:pt>
                <c:pt idx="81">
                  <c:v>17.951695999999988</c:v>
                </c:pt>
                <c:pt idx="82">
                  <c:v>18.077401999999999</c:v>
                </c:pt>
                <c:pt idx="83">
                  <c:v>18.271435999999987</c:v>
                </c:pt>
                <c:pt idx="84">
                  <c:v>18.441509999999969</c:v>
                </c:pt>
                <c:pt idx="85">
                  <c:v>18.616902000000024</c:v>
                </c:pt>
                <c:pt idx="86">
                  <c:v>18.979963999999999</c:v>
                </c:pt>
                <c:pt idx="87">
                  <c:v>19.100628</c:v>
                </c:pt>
                <c:pt idx="88">
                  <c:v>19.476931</c:v>
                </c:pt>
                <c:pt idx="89">
                  <c:v>19.780939999999969</c:v>
                </c:pt>
                <c:pt idx="90">
                  <c:v>20.095441999999966</c:v>
                </c:pt>
                <c:pt idx="91">
                  <c:v>20.345307999999989</c:v>
                </c:pt>
                <c:pt idx="92">
                  <c:v>21.150172000000001</c:v>
                </c:pt>
                <c:pt idx="93">
                  <c:v>21.618748</c:v>
                </c:pt>
                <c:pt idx="94">
                  <c:v>22.159305000000025</c:v>
                </c:pt>
                <c:pt idx="95">
                  <c:v>23.29619999999997</c:v>
                </c:pt>
                <c:pt idx="96">
                  <c:v>24.170235999999999</c:v>
                </c:pt>
                <c:pt idx="97">
                  <c:v>25.60773</c:v>
                </c:pt>
                <c:pt idx="98">
                  <c:v>28.960346999999949</c:v>
                </c:pt>
                <c:pt idx="99">
                  <c:v>31.975199999999969</c:v>
                </c:pt>
              </c:numCache>
            </c:numRef>
          </c:xVal>
          <c:yVal>
            <c:numRef>
              <c:f>Box1_ss3!$H$2:$H$101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4"/>
          <c:order val="3"/>
          <c:tx>
            <c:v>T4U</c:v>
          </c:tx>
          <c:marker>
            <c:symbol val="none"/>
          </c:marker>
          <c:xVal>
            <c:numRef>
              <c:f>Box1_ss3!$D$2:$D$101</c:f>
              <c:numCache>
                <c:formatCode>0.00</c:formatCode>
                <c:ptCount val="100"/>
                <c:pt idx="0">
                  <c:v>-3.7067413999999999</c:v>
                </c:pt>
                <c:pt idx="1">
                  <c:v>-2.9224063999999967</c:v>
                </c:pt>
                <c:pt idx="2">
                  <c:v>-1.7463395999999998</c:v>
                </c:pt>
                <c:pt idx="3">
                  <c:v>-0.89089588000000064</c:v>
                </c:pt>
                <c:pt idx="4">
                  <c:v>-0.53712720000000003</c:v>
                </c:pt>
                <c:pt idx="5">
                  <c:v>9.6037490000000045E-2</c:v>
                </c:pt>
                <c:pt idx="6">
                  <c:v>0.34762663000000038</c:v>
                </c:pt>
                <c:pt idx="7">
                  <c:v>0.54847303999999997</c:v>
                </c:pt>
                <c:pt idx="8">
                  <c:v>0.93900028999999996</c:v>
                </c:pt>
                <c:pt idx="9">
                  <c:v>1.3505689999999999</c:v>
                </c:pt>
                <c:pt idx="10">
                  <c:v>1.4976875999999999</c:v>
                </c:pt>
                <c:pt idx="11">
                  <c:v>1.7581931999999998</c:v>
                </c:pt>
                <c:pt idx="12">
                  <c:v>1.9738791999999998</c:v>
                </c:pt>
                <c:pt idx="13">
                  <c:v>2.241186800000003</c:v>
                </c:pt>
                <c:pt idx="14">
                  <c:v>2.4550324999999971</c:v>
                </c:pt>
                <c:pt idx="15">
                  <c:v>2.5883468000000001</c:v>
                </c:pt>
                <c:pt idx="16">
                  <c:v>2.8709693999999977</c:v>
                </c:pt>
                <c:pt idx="17">
                  <c:v>3.0916245999999998</c:v>
                </c:pt>
                <c:pt idx="18">
                  <c:v>3.3687681999999977</c:v>
                </c:pt>
                <c:pt idx="19">
                  <c:v>3.5229279999999998</c:v>
                </c:pt>
                <c:pt idx="20">
                  <c:v>3.7429055999999998</c:v>
                </c:pt>
                <c:pt idx="21">
                  <c:v>3.9855166</c:v>
                </c:pt>
                <c:pt idx="22">
                  <c:v>4.2133979999999998</c:v>
                </c:pt>
                <c:pt idx="23">
                  <c:v>4.415178</c:v>
                </c:pt>
                <c:pt idx="24">
                  <c:v>4.5527574999999985</c:v>
                </c:pt>
                <c:pt idx="25">
                  <c:v>4.6644141999999862</c:v>
                </c:pt>
                <c:pt idx="26">
                  <c:v>4.8595704</c:v>
                </c:pt>
                <c:pt idx="27">
                  <c:v>4.9666128</c:v>
                </c:pt>
                <c:pt idx="28">
                  <c:v>5.0762674000000114</c:v>
                </c:pt>
                <c:pt idx="29">
                  <c:v>5.1872149999999921</c:v>
                </c:pt>
                <c:pt idx="30">
                  <c:v>5.4105670999999997</c:v>
                </c:pt>
                <c:pt idx="31">
                  <c:v>5.5466636000000094</c:v>
                </c:pt>
                <c:pt idx="32">
                  <c:v>5.6313700000000004</c:v>
                </c:pt>
                <c:pt idx="33">
                  <c:v>5.7051159999999932</c:v>
                </c:pt>
                <c:pt idx="34">
                  <c:v>5.9322575000000004</c:v>
                </c:pt>
                <c:pt idx="35">
                  <c:v>6.0741323999999945</c:v>
                </c:pt>
                <c:pt idx="36">
                  <c:v>6.3168299999999995</c:v>
                </c:pt>
                <c:pt idx="37">
                  <c:v>6.4037544000000004</c:v>
                </c:pt>
                <c:pt idx="38">
                  <c:v>6.5958663</c:v>
                </c:pt>
                <c:pt idx="39">
                  <c:v>6.7374599999999996</c:v>
                </c:pt>
                <c:pt idx="40">
                  <c:v>6.8932551999999996</c:v>
                </c:pt>
                <c:pt idx="41">
                  <c:v>7.0528505999999931</c:v>
                </c:pt>
                <c:pt idx="42">
                  <c:v>7.1602115999999931</c:v>
                </c:pt>
                <c:pt idx="43">
                  <c:v>7.2969247999999975</c:v>
                </c:pt>
                <c:pt idx="44">
                  <c:v>7.4045529999999955</c:v>
                </c:pt>
                <c:pt idx="45">
                  <c:v>7.5801537999999997</c:v>
                </c:pt>
                <c:pt idx="46">
                  <c:v>7.6790639000000072</c:v>
                </c:pt>
                <c:pt idx="47">
                  <c:v>7.8178987999999965</c:v>
                </c:pt>
                <c:pt idx="48">
                  <c:v>7.9009334999999998</c:v>
                </c:pt>
                <c:pt idx="49">
                  <c:v>8.0898250000000012</c:v>
                </c:pt>
                <c:pt idx="50">
                  <c:v>8.2284516999999973</c:v>
                </c:pt>
                <c:pt idx="51">
                  <c:v>8.316263600000001</c:v>
                </c:pt>
                <c:pt idx="52">
                  <c:v>8.5098714999999991</c:v>
                </c:pt>
                <c:pt idx="53">
                  <c:v>8.747428799999998</c:v>
                </c:pt>
                <c:pt idx="54">
                  <c:v>8.870101</c:v>
                </c:pt>
                <c:pt idx="55">
                  <c:v>8.9648408000000028</c:v>
                </c:pt>
                <c:pt idx="56">
                  <c:v>9.196124300000001</c:v>
                </c:pt>
                <c:pt idx="57">
                  <c:v>9.3180166</c:v>
                </c:pt>
                <c:pt idx="58">
                  <c:v>9.3756554000000047</c:v>
                </c:pt>
                <c:pt idx="59">
                  <c:v>9.5290340000000047</c:v>
                </c:pt>
                <c:pt idx="60">
                  <c:v>9.6948523000000009</c:v>
                </c:pt>
                <c:pt idx="61">
                  <c:v>9.8380227999999992</c:v>
                </c:pt>
                <c:pt idx="62">
                  <c:v>9.9494781999999997</c:v>
                </c:pt>
                <c:pt idx="63">
                  <c:v>10.121963999999998</c:v>
                </c:pt>
                <c:pt idx="64">
                  <c:v>10.448735000000001</c:v>
                </c:pt>
                <c:pt idx="65">
                  <c:v>10.728893999999999</c:v>
                </c:pt>
                <c:pt idx="66">
                  <c:v>10.898322999999998</c:v>
                </c:pt>
                <c:pt idx="67">
                  <c:v>11.212371999999998</c:v>
                </c:pt>
                <c:pt idx="68">
                  <c:v>11.316219</c:v>
                </c:pt>
                <c:pt idx="69">
                  <c:v>11.485240000000006</c:v>
                </c:pt>
                <c:pt idx="70">
                  <c:v>11.644168999999998</c:v>
                </c:pt>
                <c:pt idx="71">
                  <c:v>11.694327999999999</c:v>
                </c:pt>
                <c:pt idx="72">
                  <c:v>11.970835000000006</c:v>
                </c:pt>
                <c:pt idx="73">
                  <c:v>12.175862</c:v>
                </c:pt>
                <c:pt idx="74">
                  <c:v>12.392325</c:v>
                </c:pt>
                <c:pt idx="75">
                  <c:v>12.545932000000002</c:v>
                </c:pt>
                <c:pt idx="76">
                  <c:v>12.719776</c:v>
                </c:pt>
                <c:pt idx="77">
                  <c:v>12.959318</c:v>
                </c:pt>
                <c:pt idx="78">
                  <c:v>13.146167999999999</c:v>
                </c:pt>
                <c:pt idx="79">
                  <c:v>13.232060000000001</c:v>
                </c:pt>
                <c:pt idx="80">
                  <c:v>13.417816</c:v>
                </c:pt>
                <c:pt idx="81">
                  <c:v>13.607004</c:v>
                </c:pt>
                <c:pt idx="82">
                  <c:v>13.851370999999999</c:v>
                </c:pt>
                <c:pt idx="83">
                  <c:v>13.942068000000001</c:v>
                </c:pt>
                <c:pt idx="84">
                  <c:v>14.207874999999998</c:v>
                </c:pt>
                <c:pt idx="85">
                  <c:v>14.769104</c:v>
                </c:pt>
                <c:pt idx="86">
                  <c:v>14.911717999999999</c:v>
                </c:pt>
                <c:pt idx="87">
                  <c:v>15.308116</c:v>
                </c:pt>
                <c:pt idx="88">
                  <c:v>15.885818</c:v>
                </c:pt>
                <c:pt idx="89">
                  <c:v>16.087519999999969</c:v>
                </c:pt>
                <c:pt idx="90">
                  <c:v>16.530314000000001</c:v>
                </c:pt>
                <c:pt idx="91">
                  <c:v>17.305368000000001</c:v>
                </c:pt>
                <c:pt idx="92">
                  <c:v>17.732893000000001</c:v>
                </c:pt>
                <c:pt idx="93">
                  <c:v>18.061225999999987</c:v>
                </c:pt>
                <c:pt idx="94">
                  <c:v>18.697545000000005</c:v>
                </c:pt>
                <c:pt idx="95">
                  <c:v>18.924928000000001</c:v>
                </c:pt>
                <c:pt idx="96">
                  <c:v>19.865215999999986</c:v>
                </c:pt>
                <c:pt idx="97">
                  <c:v>20.998285999999986</c:v>
                </c:pt>
                <c:pt idx="98">
                  <c:v>24.06579299999995</c:v>
                </c:pt>
                <c:pt idx="99">
                  <c:v>29.6325</c:v>
                </c:pt>
              </c:numCache>
            </c:numRef>
          </c:xVal>
          <c:yVal>
            <c:numRef>
              <c:f>Box1_ss3!$H$2:$H$101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5"/>
          <c:order val="4"/>
          <c:tx>
            <c:v>T4D</c:v>
          </c:tx>
          <c:marker>
            <c:symbol val="none"/>
          </c:marker>
          <c:xVal>
            <c:numRef>
              <c:f>Box1_ss3!$E$2:$E$101</c:f>
              <c:numCache>
                <c:formatCode>0.00</c:formatCode>
                <c:ptCount val="100"/>
                <c:pt idx="0">
                  <c:v>3.6240559999999998E-2</c:v>
                </c:pt>
                <c:pt idx="1">
                  <c:v>1.7530967999999976</c:v>
                </c:pt>
                <c:pt idx="2">
                  <c:v>3.2160416999999977</c:v>
                </c:pt>
                <c:pt idx="3">
                  <c:v>4.1263611999999998</c:v>
                </c:pt>
                <c:pt idx="4">
                  <c:v>4.5983644999999997</c:v>
                </c:pt>
                <c:pt idx="5">
                  <c:v>5.5823656000000001</c:v>
                </c:pt>
                <c:pt idx="6">
                  <c:v>5.8269753999999931</c:v>
                </c:pt>
                <c:pt idx="7">
                  <c:v>6.6788232000000001</c:v>
                </c:pt>
                <c:pt idx="8">
                  <c:v>7.2331932000000014</c:v>
                </c:pt>
                <c:pt idx="9">
                  <c:v>7.4067090000000073</c:v>
                </c:pt>
                <c:pt idx="10">
                  <c:v>7.7177423999999997</c:v>
                </c:pt>
                <c:pt idx="11">
                  <c:v>8.1845468000000068</c:v>
                </c:pt>
                <c:pt idx="12">
                  <c:v>8.2758245000000006</c:v>
                </c:pt>
                <c:pt idx="13">
                  <c:v>8.6920450000000002</c:v>
                </c:pt>
                <c:pt idx="14">
                  <c:v>8.8012055</c:v>
                </c:pt>
                <c:pt idx="15">
                  <c:v>8.9068568000000141</c:v>
                </c:pt>
                <c:pt idx="16">
                  <c:v>9.2830746999999985</c:v>
                </c:pt>
                <c:pt idx="17">
                  <c:v>9.6222909999999988</c:v>
                </c:pt>
                <c:pt idx="18">
                  <c:v>9.8747492000000143</c:v>
                </c:pt>
                <c:pt idx="19">
                  <c:v>10.14648</c:v>
                </c:pt>
                <c:pt idx="20">
                  <c:v>10.323447000000012</c:v>
                </c:pt>
                <c:pt idx="21">
                  <c:v>10.500640000000002</c:v>
                </c:pt>
                <c:pt idx="22">
                  <c:v>10.651807</c:v>
                </c:pt>
                <c:pt idx="23">
                  <c:v>10.800492000000014</c:v>
                </c:pt>
                <c:pt idx="24">
                  <c:v>10.987500000000002</c:v>
                </c:pt>
                <c:pt idx="25">
                  <c:v>11.159264</c:v>
                </c:pt>
                <c:pt idx="26">
                  <c:v>11.243709999999998</c:v>
                </c:pt>
                <c:pt idx="27">
                  <c:v>11.521299999999998</c:v>
                </c:pt>
                <c:pt idx="28">
                  <c:v>11.676952</c:v>
                </c:pt>
                <c:pt idx="29">
                  <c:v>11.92409</c:v>
                </c:pt>
                <c:pt idx="30">
                  <c:v>12.084087</c:v>
                </c:pt>
                <c:pt idx="31">
                  <c:v>12.354904000000012</c:v>
                </c:pt>
                <c:pt idx="32">
                  <c:v>12.412248</c:v>
                </c:pt>
                <c:pt idx="33">
                  <c:v>12.624140000000001</c:v>
                </c:pt>
                <c:pt idx="34">
                  <c:v>12.915515000000006</c:v>
                </c:pt>
                <c:pt idx="35">
                  <c:v>13.031771999999998</c:v>
                </c:pt>
                <c:pt idx="36">
                  <c:v>13.210679000000001</c:v>
                </c:pt>
                <c:pt idx="37">
                  <c:v>13.378626000000002</c:v>
                </c:pt>
                <c:pt idx="38">
                  <c:v>13.557115</c:v>
                </c:pt>
                <c:pt idx="39">
                  <c:v>13.69266</c:v>
                </c:pt>
                <c:pt idx="40">
                  <c:v>13.887487000000014</c:v>
                </c:pt>
                <c:pt idx="41">
                  <c:v>14.012176</c:v>
                </c:pt>
                <c:pt idx="42">
                  <c:v>14.200184</c:v>
                </c:pt>
                <c:pt idx="43">
                  <c:v>14.403428</c:v>
                </c:pt>
                <c:pt idx="44">
                  <c:v>14.54205</c:v>
                </c:pt>
                <c:pt idx="45">
                  <c:v>14.576682000000014</c:v>
                </c:pt>
                <c:pt idx="46">
                  <c:v>14.715548</c:v>
                </c:pt>
                <c:pt idx="47">
                  <c:v>14.867004000000012</c:v>
                </c:pt>
                <c:pt idx="48">
                  <c:v>15.087189</c:v>
                </c:pt>
                <c:pt idx="49">
                  <c:v>15.3339</c:v>
                </c:pt>
                <c:pt idx="50">
                  <c:v>15.444472999999999</c:v>
                </c:pt>
                <c:pt idx="51">
                  <c:v>15.594107999999999</c:v>
                </c:pt>
                <c:pt idx="52">
                  <c:v>15.798020999999997</c:v>
                </c:pt>
                <c:pt idx="53">
                  <c:v>15.901136000000006</c:v>
                </c:pt>
                <c:pt idx="54">
                  <c:v>15.990405000000004</c:v>
                </c:pt>
                <c:pt idx="55">
                  <c:v>16.157332</c:v>
                </c:pt>
                <c:pt idx="56">
                  <c:v>16.339848000000025</c:v>
                </c:pt>
                <c:pt idx="57">
                  <c:v>16.56046999999997</c:v>
                </c:pt>
                <c:pt idx="58">
                  <c:v>16.771732999999969</c:v>
                </c:pt>
                <c:pt idx="59">
                  <c:v>16.898319999999966</c:v>
                </c:pt>
                <c:pt idx="60">
                  <c:v>17.083691999999989</c:v>
                </c:pt>
                <c:pt idx="61">
                  <c:v>17.29479999999997</c:v>
                </c:pt>
                <c:pt idx="62">
                  <c:v>17.41309</c:v>
                </c:pt>
                <c:pt idx="63">
                  <c:v>17.747535999999986</c:v>
                </c:pt>
                <c:pt idx="64">
                  <c:v>17.931799999999974</c:v>
                </c:pt>
                <c:pt idx="65">
                  <c:v>18.151986000000036</c:v>
                </c:pt>
                <c:pt idx="66">
                  <c:v>18.284075000000001</c:v>
                </c:pt>
                <c:pt idx="67">
                  <c:v>18.480171999999989</c:v>
                </c:pt>
                <c:pt idx="68">
                  <c:v>18.719705999999999</c:v>
                </c:pt>
                <c:pt idx="69">
                  <c:v>18.906219999999969</c:v>
                </c:pt>
                <c:pt idx="70">
                  <c:v>19.025118999999989</c:v>
                </c:pt>
                <c:pt idx="71">
                  <c:v>19.16</c:v>
                </c:pt>
                <c:pt idx="72">
                  <c:v>19.48243199999995</c:v>
                </c:pt>
                <c:pt idx="73">
                  <c:v>19.658954000000037</c:v>
                </c:pt>
                <c:pt idx="74">
                  <c:v>19.841975000000037</c:v>
                </c:pt>
                <c:pt idx="75">
                  <c:v>20.131640000000001</c:v>
                </c:pt>
                <c:pt idx="76">
                  <c:v>20.498395999999989</c:v>
                </c:pt>
                <c:pt idx="77">
                  <c:v>20.638666000000001</c:v>
                </c:pt>
                <c:pt idx="78">
                  <c:v>20.840909</c:v>
                </c:pt>
                <c:pt idx="79">
                  <c:v>21.207639999999969</c:v>
                </c:pt>
                <c:pt idx="80">
                  <c:v>21.651557000000029</c:v>
                </c:pt>
                <c:pt idx="81">
                  <c:v>21.859179999999999</c:v>
                </c:pt>
                <c:pt idx="82">
                  <c:v>22.380315999999986</c:v>
                </c:pt>
                <c:pt idx="83">
                  <c:v>22.645688</c:v>
                </c:pt>
                <c:pt idx="84">
                  <c:v>23.097470000000001</c:v>
                </c:pt>
                <c:pt idx="85">
                  <c:v>23.584705999999986</c:v>
                </c:pt>
                <c:pt idx="86">
                  <c:v>23.950952000000001</c:v>
                </c:pt>
                <c:pt idx="87">
                  <c:v>24.193104000000005</c:v>
                </c:pt>
                <c:pt idx="88">
                  <c:v>24.576326000000002</c:v>
                </c:pt>
                <c:pt idx="89">
                  <c:v>25.070950000000025</c:v>
                </c:pt>
                <c:pt idx="90">
                  <c:v>25.530111000000005</c:v>
                </c:pt>
                <c:pt idx="91">
                  <c:v>26.175972000000005</c:v>
                </c:pt>
                <c:pt idx="92">
                  <c:v>26.765155999999987</c:v>
                </c:pt>
                <c:pt idx="93">
                  <c:v>27.535170000000001</c:v>
                </c:pt>
                <c:pt idx="94">
                  <c:v>28.465684999999969</c:v>
                </c:pt>
                <c:pt idx="95">
                  <c:v>29.158372</c:v>
                </c:pt>
                <c:pt idx="96">
                  <c:v>29.959364000000001</c:v>
                </c:pt>
                <c:pt idx="97">
                  <c:v>30.807200000000005</c:v>
                </c:pt>
                <c:pt idx="98">
                  <c:v>31.488732999999932</c:v>
                </c:pt>
                <c:pt idx="99">
                  <c:v>40.502400000000002</c:v>
                </c:pt>
              </c:numCache>
            </c:numRef>
          </c:xVal>
          <c:yVal>
            <c:numRef>
              <c:f>Box1_ss3!$H$2:$H$101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6"/>
          <c:order val="5"/>
          <c:tx>
            <c:v>T5U</c:v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xVal>
            <c:numRef>
              <c:f>Box1_ss3!$F$2:$F$101</c:f>
              <c:numCache>
                <c:formatCode>0.00</c:formatCode>
                <c:ptCount val="100"/>
                <c:pt idx="0">
                  <c:v>0.45597064000000032</c:v>
                </c:pt>
                <c:pt idx="1">
                  <c:v>1.2269787999999984</c:v>
                </c:pt>
                <c:pt idx="2">
                  <c:v>1.5474673999999984</c:v>
                </c:pt>
                <c:pt idx="3">
                  <c:v>2.5319219999999998</c:v>
                </c:pt>
                <c:pt idx="4">
                  <c:v>3.0449755000000001</c:v>
                </c:pt>
                <c:pt idx="5">
                  <c:v>3.3027869999999977</c:v>
                </c:pt>
                <c:pt idx="6">
                  <c:v>3.7346647000000002</c:v>
                </c:pt>
                <c:pt idx="7">
                  <c:v>3.8228715999999987</c:v>
                </c:pt>
                <c:pt idx="8">
                  <c:v>3.9794315</c:v>
                </c:pt>
                <c:pt idx="9">
                  <c:v>4.3235029999999934</c:v>
                </c:pt>
                <c:pt idx="10">
                  <c:v>4.6048924999999965</c:v>
                </c:pt>
                <c:pt idx="11">
                  <c:v>4.7448507999999965</c:v>
                </c:pt>
                <c:pt idx="12">
                  <c:v>4.9722577000000072</c:v>
                </c:pt>
                <c:pt idx="13">
                  <c:v>5.0836232000000061</c:v>
                </c:pt>
                <c:pt idx="14">
                  <c:v>5.2812755000000013</c:v>
                </c:pt>
                <c:pt idx="15">
                  <c:v>5.4495567999999999</c:v>
                </c:pt>
                <c:pt idx="16">
                  <c:v>5.6822637000000071</c:v>
                </c:pt>
                <c:pt idx="17">
                  <c:v>5.9197592000000014</c:v>
                </c:pt>
                <c:pt idx="18">
                  <c:v>6.0826590999999999</c:v>
                </c:pt>
                <c:pt idx="19">
                  <c:v>6.2927059999999955</c:v>
                </c:pt>
                <c:pt idx="20">
                  <c:v>6.4162812000000002</c:v>
                </c:pt>
                <c:pt idx="21">
                  <c:v>6.6180069999999942</c:v>
                </c:pt>
                <c:pt idx="22">
                  <c:v>6.6824188999999903</c:v>
                </c:pt>
                <c:pt idx="23">
                  <c:v>6.8949951999999932</c:v>
                </c:pt>
                <c:pt idx="24">
                  <c:v>7.2002400000000062</c:v>
                </c:pt>
                <c:pt idx="25">
                  <c:v>7.3734916000000004</c:v>
                </c:pt>
                <c:pt idx="26">
                  <c:v>7.5002523999999999</c:v>
                </c:pt>
                <c:pt idx="27">
                  <c:v>7.7857620000000072</c:v>
                </c:pt>
                <c:pt idx="28">
                  <c:v>7.9225140999999883</c:v>
                </c:pt>
                <c:pt idx="29">
                  <c:v>8.0416269999999983</c:v>
                </c:pt>
                <c:pt idx="30">
                  <c:v>8.1573995000000004</c:v>
                </c:pt>
                <c:pt idx="31">
                  <c:v>8.3249868000000067</c:v>
                </c:pt>
                <c:pt idx="32">
                  <c:v>8.4725352000000242</c:v>
                </c:pt>
                <c:pt idx="33">
                  <c:v>8.5632824000000003</c:v>
                </c:pt>
                <c:pt idx="34">
                  <c:v>8.6670505000000002</c:v>
                </c:pt>
                <c:pt idx="35">
                  <c:v>8.7803031999999988</c:v>
                </c:pt>
                <c:pt idx="36">
                  <c:v>8.8902196</c:v>
                </c:pt>
                <c:pt idx="37">
                  <c:v>8.9882803999999989</c:v>
                </c:pt>
                <c:pt idx="38">
                  <c:v>9.1567971000000004</c:v>
                </c:pt>
                <c:pt idx="39">
                  <c:v>9.2145779999999995</c:v>
                </c:pt>
                <c:pt idx="40">
                  <c:v>9.3841611999999994</c:v>
                </c:pt>
                <c:pt idx="41">
                  <c:v>9.5572558000000001</c:v>
                </c:pt>
                <c:pt idx="42">
                  <c:v>9.6253966000000002</c:v>
                </c:pt>
                <c:pt idx="43">
                  <c:v>9.7569920000000003</c:v>
                </c:pt>
                <c:pt idx="44">
                  <c:v>9.9115880000000001</c:v>
                </c:pt>
                <c:pt idx="45">
                  <c:v>10.040257999999998</c:v>
                </c:pt>
                <c:pt idx="46">
                  <c:v>10.255761</c:v>
                </c:pt>
                <c:pt idx="47">
                  <c:v>10.413323999999999</c:v>
                </c:pt>
                <c:pt idx="48">
                  <c:v>10.730546</c:v>
                </c:pt>
                <c:pt idx="49">
                  <c:v>10.832550000000014</c:v>
                </c:pt>
                <c:pt idx="50">
                  <c:v>10.931252000000001</c:v>
                </c:pt>
                <c:pt idx="51">
                  <c:v>11.083580000000012</c:v>
                </c:pt>
                <c:pt idx="52">
                  <c:v>11.234996999999998</c:v>
                </c:pt>
                <c:pt idx="53">
                  <c:v>11.320382</c:v>
                </c:pt>
                <c:pt idx="54">
                  <c:v>11.40019</c:v>
                </c:pt>
                <c:pt idx="55">
                  <c:v>11.51262</c:v>
                </c:pt>
                <c:pt idx="56">
                  <c:v>11.717320999999997</c:v>
                </c:pt>
                <c:pt idx="57">
                  <c:v>11.805642000000022</c:v>
                </c:pt>
                <c:pt idx="58">
                  <c:v>11.865469000000022</c:v>
                </c:pt>
                <c:pt idx="59">
                  <c:v>11.94374</c:v>
                </c:pt>
                <c:pt idx="60">
                  <c:v>12.032724</c:v>
                </c:pt>
                <c:pt idx="61">
                  <c:v>12.164084000000004</c:v>
                </c:pt>
                <c:pt idx="62">
                  <c:v>12.289175999999999</c:v>
                </c:pt>
                <c:pt idx="63">
                  <c:v>12.426864</c:v>
                </c:pt>
                <c:pt idx="64">
                  <c:v>12.497195</c:v>
                </c:pt>
                <c:pt idx="65">
                  <c:v>12.590821999999999</c:v>
                </c:pt>
                <c:pt idx="66">
                  <c:v>12.703811999999999</c:v>
                </c:pt>
                <c:pt idx="67">
                  <c:v>12.780444000000006</c:v>
                </c:pt>
                <c:pt idx="68">
                  <c:v>12.893545000000012</c:v>
                </c:pt>
                <c:pt idx="69">
                  <c:v>13.143949999999998</c:v>
                </c:pt>
                <c:pt idx="70">
                  <c:v>13.44646</c:v>
                </c:pt>
                <c:pt idx="71">
                  <c:v>13.590252</c:v>
                </c:pt>
                <c:pt idx="72">
                  <c:v>13.823243</c:v>
                </c:pt>
                <c:pt idx="73">
                  <c:v>14.09525</c:v>
                </c:pt>
                <c:pt idx="74">
                  <c:v>14.284249999999998</c:v>
                </c:pt>
                <c:pt idx="75">
                  <c:v>14.422496000000022</c:v>
                </c:pt>
                <c:pt idx="76">
                  <c:v>14.752088000000002</c:v>
                </c:pt>
                <c:pt idx="77">
                  <c:v>14.856050000000012</c:v>
                </c:pt>
                <c:pt idx="78">
                  <c:v>15.003555</c:v>
                </c:pt>
                <c:pt idx="79">
                  <c:v>15.18366</c:v>
                </c:pt>
                <c:pt idx="80">
                  <c:v>15.350579000000012</c:v>
                </c:pt>
                <c:pt idx="81">
                  <c:v>15.486404000000014</c:v>
                </c:pt>
                <c:pt idx="82">
                  <c:v>15.754224999999998</c:v>
                </c:pt>
                <c:pt idx="83">
                  <c:v>16.015779999999989</c:v>
                </c:pt>
                <c:pt idx="84">
                  <c:v>16.320260000000001</c:v>
                </c:pt>
                <c:pt idx="85">
                  <c:v>16.750774</c:v>
                </c:pt>
                <c:pt idx="86">
                  <c:v>16.935426999999969</c:v>
                </c:pt>
                <c:pt idx="87">
                  <c:v>17.047148</c:v>
                </c:pt>
                <c:pt idx="88">
                  <c:v>17.401555999999999</c:v>
                </c:pt>
                <c:pt idx="89">
                  <c:v>17.751740000000002</c:v>
                </c:pt>
                <c:pt idx="90">
                  <c:v>18.240928999999987</c:v>
                </c:pt>
                <c:pt idx="91">
                  <c:v>18.390440000000002</c:v>
                </c:pt>
                <c:pt idx="92">
                  <c:v>18.636454000000029</c:v>
                </c:pt>
                <c:pt idx="93">
                  <c:v>19.314096000000024</c:v>
                </c:pt>
                <c:pt idx="94">
                  <c:v>20.727830000000001</c:v>
                </c:pt>
                <c:pt idx="95">
                  <c:v>21.212955999999998</c:v>
                </c:pt>
                <c:pt idx="96">
                  <c:v>21.637379000000024</c:v>
                </c:pt>
                <c:pt idx="97">
                  <c:v>23.723172000000002</c:v>
                </c:pt>
                <c:pt idx="98">
                  <c:v>25.879552</c:v>
                </c:pt>
                <c:pt idx="99">
                  <c:v>28.22459999999997</c:v>
                </c:pt>
              </c:numCache>
            </c:numRef>
          </c:xVal>
          <c:yVal>
            <c:numRef>
              <c:f>Box1_ss3!$H$2:$H$101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0"/>
          <c:order val="6"/>
          <c:tx>
            <c:v>T5D</c:v>
          </c:tx>
          <c:marker>
            <c:symbol val="none"/>
          </c:marker>
          <c:xVal>
            <c:numRef>
              <c:f>Box1_ss3!$G$2:$G$101</c:f>
              <c:numCache>
                <c:formatCode>0.00</c:formatCode>
                <c:ptCount val="100"/>
                <c:pt idx="0">
                  <c:v>4.2963901000000062</c:v>
                </c:pt>
                <c:pt idx="1">
                  <c:v>5.3968843999999931</c:v>
                </c:pt>
                <c:pt idx="2">
                  <c:v>6.3749904999999965</c:v>
                </c:pt>
                <c:pt idx="3">
                  <c:v>6.7880663999999999</c:v>
                </c:pt>
                <c:pt idx="4">
                  <c:v>7.3105444999999936</c:v>
                </c:pt>
                <c:pt idx="5">
                  <c:v>7.7862005999999999</c:v>
                </c:pt>
                <c:pt idx="6">
                  <c:v>8.1190810000000013</c:v>
                </c:pt>
                <c:pt idx="7">
                  <c:v>8.3615752000000008</c:v>
                </c:pt>
                <c:pt idx="8">
                  <c:v>8.7564847000000068</c:v>
                </c:pt>
                <c:pt idx="9">
                  <c:v>8.9072189999999996</c:v>
                </c:pt>
                <c:pt idx="10">
                  <c:v>9.2099262</c:v>
                </c:pt>
                <c:pt idx="11">
                  <c:v>9.4603187999999996</c:v>
                </c:pt>
                <c:pt idx="12">
                  <c:v>9.6454975000000047</c:v>
                </c:pt>
                <c:pt idx="13">
                  <c:v>10.016674</c:v>
                </c:pt>
                <c:pt idx="14">
                  <c:v>10.284879999999999</c:v>
                </c:pt>
                <c:pt idx="15">
                  <c:v>10.470480000000014</c:v>
                </c:pt>
                <c:pt idx="16">
                  <c:v>10.670884000000004</c:v>
                </c:pt>
                <c:pt idx="17">
                  <c:v>10.817614000000004</c:v>
                </c:pt>
                <c:pt idx="18">
                  <c:v>11.041620999999999</c:v>
                </c:pt>
                <c:pt idx="19">
                  <c:v>11.14368</c:v>
                </c:pt>
                <c:pt idx="20">
                  <c:v>11.363621</c:v>
                </c:pt>
                <c:pt idx="21">
                  <c:v>11.671332</c:v>
                </c:pt>
                <c:pt idx="22">
                  <c:v>11.846155</c:v>
                </c:pt>
                <c:pt idx="23">
                  <c:v>12.043744</c:v>
                </c:pt>
                <c:pt idx="24">
                  <c:v>12.238949999999999</c:v>
                </c:pt>
                <c:pt idx="25">
                  <c:v>12.451976</c:v>
                </c:pt>
                <c:pt idx="26">
                  <c:v>12.588609</c:v>
                </c:pt>
                <c:pt idx="27">
                  <c:v>12.857552000000014</c:v>
                </c:pt>
                <c:pt idx="28">
                  <c:v>13.043086000000002</c:v>
                </c:pt>
                <c:pt idx="29">
                  <c:v>13.20355</c:v>
                </c:pt>
                <c:pt idx="30">
                  <c:v>13.626912999999998</c:v>
                </c:pt>
                <c:pt idx="31">
                  <c:v>13.803908</c:v>
                </c:pt>
                <c:pt idx="32">
                  <c:v>13.906085000000004</c:v>
                </c:pt>
                <c:pt idx="33">
                  <c:v>13.971384</c:v>
                </c:pt>
                <c:pt idx="34">
                  <c:v>14.124954999999998</c:v>
                </c:pt>
                <c:pt idx="35">
                  <c:v>14.33292</c:v>
                </c:pt>
                <c:pt idx="36">
                  <c:v>14.438588000000001</c:v>
                </c:pt>
                <c:pt idx="37">
                  <c:v>14.599912</c:v>
                </c:pt>
                <c:pt idx="38">
                  <c:v>14.693398999999999</c:v>
                </c:pt>
                <c:pt idx="39">
                  <c:v>14.891080000000002</c:v>
                </c:pt>
                <c:pt idx="40">
                  <c:v>15.199920999999998</c:v>
                </c:pt>
                <c:pt idx="41">
                  <c:v>15.342968000000001</c:v>
                </c:pt>
                <c:pt idx="42">
                  <c:v>15.539392999999999</c:v>
                </c:pt>
                <c:pt idx="43">
                  <c:v>15.599680000000006</c:v>
                </c:pt>
                <c:pt idx="44">
                  <c:v>15.827490000000004</c:v>
                </c:pt>
                <c:pt idx="45">
                  <c:v>16.006993999999999</c:v>
                </c:pt>
                <c:pt idx="46">
                  <c:v>16.164044000000001</c:v>
                </c:pt>
                <c:pt idx="47">
                  <c:v>16.314208000000029</c:v>
                </c:pt>
                <c:pt idx="48">
                  <c:v>16.379142999999974</c:v>
                </c:pt>
                <c:pt idx="49">
                  <c:v>16.518899999999999</c:v>
                </c:pt>
                <c:pt idx="50">
                  <c:v>16.683122999999966</c:v>
                </c:pt>
                <c:pt idx="51">
                  <c:v>16.931080000000001</c:v>
                </c:pt>
                <c:pt idx="52">
                  <c:v>17.04347999999997</c:v>
                </c:pt>
                <c:pt idx="53">
                  <c:v>17.169832</c:v>
                </c:pt>
                <c:pt idx="54">
                  <c:v>17.340364999999988</c:v>
                </c:pt>
                <c:pt idx="55">
                  <c:v>17.498463999999966</c:v>
                </c:pt>
                <c:pt idx="56">
                  <c:v>17.658380000000001</c:v>
                </c:pt>
                <c:pt idx="57">
                  <c:v>17.807476000000001</c:v>
                </c:pt>
                <c:pt idx="58">
                  <c:v>17.99551599999997</c:v>
                </c:pt>
                <c:pt idx="59">
                  <c:v>18.083719999999957</c:v>
                </c:pt>
                <c:pt idx="60">
                  <c:v>18.267629999999969</c:v>
                </c:pt>
                <c:pt idx="61">
                  <c:v>18.430745999999989</c:v>
                </c:pt>
                <c:pt idx="62">
                  <c:v>18.581215</c:v>
                </c:pt>
                <c:pt idx="63">
                  <c:v>18.668948</c:v>
                </c:pt>
                <c:pt idx="64">
                  <c:v>18.874130000000001</c:v>
                </c:pt>
                <c:pt idx="65">
                  <c:v>18.955558</c:v>
                </c:pt>
                <c:pt idx="66">
                  <c:v>19.102806999999999</c:v>
                </c:pt>
                <c:pt idx="67">
                  <c:v>19.403027999999974</c:v>
                </c:pt>
                <c:pt idx="68">
                  <c:v>19.721838000000005</c:v>
                </c:pt>
                <c:pt idx="69">
                  <c:v>19.916550000000001</c:v>
                </c:pt>
                <c:pt idx="70">
                  <c:v>20.055108000000001</c:v>
                </c:pt>
                <c:pt idx="71">
                  <c:v>20.283467999999989</c:v>
                </c:pt>
                <c:pt idx="72">
                  <c:v>20.526475000000001</c:v>
                </c:pt>
                <c:pt idx="73">
                  <c:v>20.672450000000001</c:v>
                </c:pt>
                <c:pt idx="74">
                  <c:v>20.771225000000001</c:v>
                </c:pt>
                <c:pt idx="75">
                  <c:v>20.988331999999957</c:v>
                </c:pt>
                <c:pt idx="76">
                  <c:v>21.204018999999999</c:v>
                </c:pt>
                <c:pt idx="77">
                  <c:v>21.332194000000001</c:v>
                </c:pt>
                <c:pt idx="78">
                  <c:v>21.451827999999999</c:v>
                </c:pt>
                <c:pt idx="79">
                  <c:v>21.634799999999988</c:v>
                </c:pt>
                <c:pt idx="80">
                  <c:v>21.999956999999988</c:v>
                </c:pt>
                <c:pt idx="81">
                  <c:v>22.096174000000001</c:v>
                </c:pt>
                <c:pt idx="82">
                  <c:v>22.629231000000001</c:v>
                </c:pt>
                <c:pt idx="83">
                  <c:v>22.760139999999964</c:v>
                </c:pt>
                <c:pt idx="84">
                  <c:v>22.925369999999969</c:v>
                </c:pt>
                <c:pt idx="85">
                  <c:v>23.150932000000001</c:v>
                </c:pt>
                <c:pt idx="86">
                  <c:v>23.354658000000029</c:v>
                </c:pt>
                <c:pt idx="87">
                  <c:v>23.74224399999995</c:v>
                </c:pt>
                <c:pt idx="88">
                  <c:v>23.98019199999997</c:v>
                </c:pt>
                <c:pt idx="89">
                  <c:v>24.57114</c:v>
                </c:pt>
                <c:pt idx="90">
                  <c:v>25.157302999999999</c:v>
                </c:pt>
                <c:pt idx="91">
                  <c:v>25.484447999999968</c:v>
                </c:pt>
                <c:pt idx="92">
                  <c:v>26.359241000000001</c:v>
                </c:pt>
                <c:pt idx="93">
                  <c:v>27.072285999999988</c:v>
                </c:pt>
                <c:pt idx="94">
                  <c:v>27.317255000000038</c:v>
                </c:pt>
                <c:pt idx="95">
                  <c:v>27.706095999999999</c:v>
                </c:pt>
                <c:pt idx="96">
                  <c:v>28.808267000000001</c:v>
                </c:pt>
                <c:pt idx="97">
                  <c:v>30.28970599999997</c:v>
                </c:pt>
                <c:pt idx="98">
                  <c:v>32.821540999999996</c:v>
                </c:pt>
                <c:pt idx="99">
                  <c:v>36.009100000000011</c:v>
                </c:pt>
              </c:numCache>
            </c:numRef>
          </c:xVal>
          <c:yVal>
            <c:numRef>
              <c:f>Box1_ss3!$H$2:$H$101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axId val="107170048"/>
        <c:axId val="107493248"/>
      </c:scatterChart>
      <c:valAx>
        <c:axId val="107170048"/>
        <c:scaling>
          <c:orientation val="minMax"/>
        </c:scaling>
        <c:axPos val="b"/>
        <c:numFmt formatCode="0.00_ " sourceLinked="1"/>
        <c:tickLblPos val="nextTo"/>
        <c:crossAx val="107493248"/>
        <c:crosses val="autoZero"/>
        <c:crossBetween val="midCat"/>
      </c:valAx>
      <c:valAx>
        <c:axId val="107493248"/>
        <c:scaling>
          <c:orientation val="minMax"/>
        </c:scaling>
        <c:axPos val="l"/>
        <c:majorGridlines/>
        <c:numFmt formatCode="General" sourceLinked="1"/>
        <c:tickLblPos val="nextTo"/>
        <c:crossAx val="107170048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scatterChart>
        <c:scatterStyle val="lineMarker"/>
        <c:ser>
          <c:idx val="1"/>
          <c:order val="0"/>
          <c:tx>
            <c:v>T1</c:v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Box1_ss4!$A$2:$A$101</c:f>
              <c:numCache>
                <c:formatCode>0.00_ </c:formatCode>
                <c:ptCount val="100"/>
                <c:pt idx="0">
                  <c:v>-5.8809067999999955</c:v>
                </c:pt>
                <c:pt idx="1">
                  <c:v>-3.0672618000000011</c:v>
                </c:pt>
                <c:pt idx="2">
                  <c:v>-1.3148428999999999</c:v>
                </c:pt>
                <c:pt idx="3">
                  <c:v>-6.413034400000002E-2</c:v>
                </c:pt>
                <c:pt idx="4">
                  <c:v>1.395295</c:v>
                </c:pt>
                <c:pt idx="5">
                  <c:v>2.5373138000000002</c:v>
                </c:pt>
                <c:pt idx="6">
                  <c:v>3.3293976999999999</c:v>
                </c:pt>
                <c:pt idx="7">
                  <c:v>4.7663475999999996</c:v>
                </c:pt>
                <c:pt idx="8">
                  <c:v>5.73475</c:v>
                </c:pt>
                <c:pt idx="9">
                  <c:v>6.5440839999999945</c:v>
                </c:pt>
                <c:pt idx="10">
                  <c:v>7.8127627999999998</c:v>
                </c:pt>
                <c:pt idx="11">
                  <c:v>8.3222240000000003</c:v>
                </c:pt>
                <c:pt idx="12">
                  <c:v>9.1978712999999992</c:v>
                </c:pt>
                <c:pt idx="13">
                  <c:v>9.7555572000000144</c:v>
                </c:pt>
                <c:pt idx="14">
                  <c:v>11.284045000000001</c:v>
                </c:pt>
                <c:pt idx="15">
                  <c:v>12.033019999999999</c:v>
                </c:pt>
                <c:pt idx="16">
                  <c:v>12.698524999999998</c:v>
                </c:pt>
                <c:pt idx="17">
                  <c:v>13.445696000000014</c:v>
                </c:pt>
                <c:pt idx="18">
                  <c:v>14.128457000000001</c:v>
                </c:pt>
                <c:pt idx="19">
                  <c:v>14.899480000000022</c:v>
                </c:pt>
                <c:pt idx="20">
                  <c:v>15.097321999999998</c:v>
                </c:pt>
                <c:pt idx="21">
                  <c:v>15.502704000000012</c:v>
                </c:pt>
                <c:pt idx="22">
                  <c:v>16.132529000000002</c:v>
                </c:pt>
                <c:pt idx="23">
                  <c:v>16.520403999999989</c:v>
                </c:pt>
                <c:pt idx="24">
                  <c:v>16.873100000000001</c:v>
                </c:pt>
                <c:pt idx="25">
                  <c:v>17.208147999999969</c:v>
                </c:pt>
                <c:pt idx="26">
                  <c:v>17.645503999999971</c:v>
                </c:pt>
                <c:pt idx="27">
                  <c:v>17.800719999999966</c:v>
                </c:pt>
                <c:pt idx="28">
                  <c:v>18.231773</c:v>
                </c:pt>
                <c:pt idx="29">
                  <c:v>18.701739999999969</c:v>
                </c:pt>
                <c:pt idx="30">
                  <c:v>19.0762</c:v>
                </c:pt>
                <c:pt idx="31">
                  <c:v>19.28422799999997</c:v>
                </c:pt>
                <c:pt idx="32">
                  <c:v>19.446436999999957</c:v>
                </c:pt>
                <c:pt idx="33">
                  <c:v>19.862328000000002</c:v>
                </c:pt>
                <c:pt idx="34">
                  <c:v>20.170755000000025</c:v>
                </c:pt>
                <c:pt idx="35">
                  <c:v>20.392623999999969</c:v>
                </c:pt>
                <c:pt idx="36">
                  <c:v>20.724383</c:v>
                </c:pt>
                <c:pt idx="37">
                  <c:v>20.910454000000001</c:v>
                </c:pt>
                <c:pt idx="38">
                  <c:v>21.082661000000002</c:v>
                </c:pt>
                <c:pt idx="39">
                  <c:v>21.269399999999969</c:v>
                </c:pt>
                <c:pt idx="40">
                  <c:v>21.520755000000001</c:v>
                </c:pt>
                <c:pt idx="41">
                  <c:v>21.694166000000024</c:v>
                </c:pt>
                <c:pt idx="42">
                  <c:v>22.028672999999969</c:v>
                </c:pt>
                <c:pt idx="43">
                  <c:v>22.222180000000002</c:v>
                </c:pt>
                <c:pt idx="44">
                  <c:v>22.480869999999989</c:v>
                </c:pt>
                <c:pt idx="45">
                  <c:v>22.610758000000029</c:v>
                </c:pt>
                <c:pt idx="46">
                  <c:v>22.827558000000025</c:v>
                </c:pt>
                <c:pt idx="47">
                  <c:v>23.034300000000005</c:v>
                </c:pt>
                <c:pt idx="48">
                  <c:v>23.293565999999988</c:v>
                </c:pt>
                <c:pt idx="49">
                  <c:v>23.511450000000025</c:v>
                </c:pt>
                <c:pt idx="50">
                  <c:v>23.637451000000038</c:v>
                </c:pt>
                <c:pt idx="51">
                  <c:v>23.758639999999964</c:v>
                </c:pt>
                <c:pt idx="52">
                  <c:v>23.954076000000001</c:v>
                </c:pt>
                <c:pt idx="53">
                  <c:v>24.019189999999988</c:v>
                </c:pt>
                <c:pt idx="54">
                  <c:v>24.257050000000024</c:v>
                </c:pt>
                <c:pt idx="55">
                  <c:v>24.416411999999987</c:v>
                </c:pt>
                <c:pt idx="56">
                  <c:v>24.618628000000001</c:v>
                </c:pt>
                <c:pt idx="57">
                  <c:v>24.736694</c:v>
                </c:pt>
                <c:pt idx="58">
                  <c:v>24.957721999999986</c:v>
                </c:pt>
                <c:pt idx="59">
                  <c:v>25.18938</c:v>
                </c:pt>
                <c:pt idx="60">
                  <c:v>25.450355999999999</c:v>
                </c:pt>
                <c:pt idx="61">
                  <c:v>25.735235999999986</c:v>
                </c:pt>
                <c:pt idx="62">
                  <c:v>26.061041999999986</c:v>
                </c:pt>
                <c:pt idx="63">
                  <c:v>26.244743999999969</c:v>
                </c:pt>
                <c:pt idx="64">
                  <c:v>26.489850000000001</c:v>
                </c:pt>
                <c:pt idx="65">
                  <c:v>26.659535999999999</c:v>
                </c:pt>
                <c:pt idx="66">
                  <c:v>26.809183000000001</c:v>
                </c:pt>
                <c:pt idx="67">
                  <c:v>26.972867999999988</c:v>
                </c:pt>
                <c:pt idx="68">
                  <c:v>27.344068000000025</c:v>
                </c:pt>
                <c:pt idx="69">
                  <c:v>27.530139999999989</c:v>
                </c:pt>
                <c:pt idx="70">
                  <c:v>27.811667000000025</c:v>
                </c:pt>
                <c:pt idx="71">
                  <c:v>28.010643999999989</c:v>
                </c:pt>
                <c:pt idx="72">
                  <c:v>28.255365999999999</c:v>
                </c:pt>
                <c:pt idx="73">
                  <c:v>28.455579999999969</c:v>
                </c:pt>
                <c:pt idx="74">
                  <c:v>28.66679999999997</c:v>
                </c:pt>
                <c:pt idx="75">
                  <c:v>28.874192000000001</c:v>
                </c:pt>
                <c:pt idx="76">
                  <c:v>29.042130999999969</c:v>
                </c:pt>
                <c:pt idx="77">
                  <c:v>29.303713999999989</c:v>
                </c:pt>
                <c:pt idx="78">
                  <c:v>29.544018999999999</c:v>
                </c:pt>
                <c:pt idx="79">
                  <c:v>29.990019999999969</c:v>
                </c:pt>
                <c:pt idx="80">
                  <c:v>30.162038999999989</c:v>
                </c:pt>
                <c:pt idx="81">
                  <c:v>30.445761999999966</c:v>
                </c:pt>
                <c:pt idx="82">
                  <c:v>30.794523000000002</c:v>
                </c:pt>
                <c:pt idx="83">
                  <c:v>31.080299999999969</c:v>
                </c:pt>
                <c:pt idx="84">
                  <c:v>31.375654999999988</c:v>
                </c:pt>
                <c:pt idx="85">
                  <c:v>31.681349999999966</c:v>
                </c:pt>
                <c:pt idx="86">
                  <c:v>32.040172000000013</c:v>
                </c:pt>
                <c:pt idx="87">
                  <c:v>32.407823999999998</c:v>
                </c:pt>
                <c:pt idx="88">
                  <c:v>32.997646999999994</c:v>
                </c:pt>
                <c:pt idx="89">
                  <c:v>33.362560000000002</c:v>
                </c:pt>
                <c:pt idx="90">
                  <c:v>33.733675000000012</c:v>
                </c:pt>
                <c:pt idx="91">
                  <c:v>34.229268000000012</c:v>
                </c:pt>
                <c:pt idx="92">
                  <c:v>35.13353000000005</c:v>
                </c:pt>
                <c:pt idx="93">
                  <c:v>35.787558000000011</c:v>
                </c:pt>
                <c:pt idx="94">
                  <c:v>36.572625000000002</c:v>
                </c:pt>
                <c:pt idx="95">
                  <c:v>37.496264000000004</c:v>
                </c:pt>
                <c:pt idx="96">
                  <c:v>38.686003000000007</c:v>
                </c:pt>
                <c:pt idx="97">
                  <c:v>40.714812000000002</c:v>
                </c:pt>
                <c:pt idx="98">
                  <c:v>42.228118000000116</c:v>
                </c:pt>
                <c:pt idx="99">
                  <c:v>45.301699999999997</c:v>
                </c:pt>
              </c:numCache>
            </c:numRef>
          </c:xVal>
          <c:yVal>
            <c:numRef>
              <c:f>Box1_ss4!$H$2:$H$101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2"/>
          <c:order val="1"/>
          <c:tx>
            <c:v>T2</c:v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xVal>
            <c:numRef>
              <c:f>Box1_ss4!$B$2:$B$101</c:f>
              <c:numCache>
                <c:formatCode>0.00</c:formatCode>
                <c:ptCount val="100"/>
                <c:pt idx="0">
                  <c:v>-5.9340343999999945</c:v>
                </c:pt>
                <c:pt idx="1">
                  <c:v>-4.3609685999999934</c:v>
                </c:pt>
                <c:pt idx="2">
                  <c:v>-3.496158999999996</c:v>
                </c:pt>
                <c:pt idx="3">
                  <c:v>-2.4546559999999955</c:v>
                </c:pt>
                <c:pt idx="4">
                  <c:v>-1.8834964999999984</c:v>
                </c:pt>
                <c:pt idx="5">
                  <c:v>-1.501412</c:v>
                </c:pt>
                <c:pt idx="6">
                  <c:v>-0.89202393000000002</c:v>
                </c:pt>
                <c:pt idx="7">
                  <c:v>-0.71673920000000091</c:v>
                </c:pt>
                <c:pt idx="8">
                  <c:v>-0.35340615000000031</c:v>
                </c:pt>
                <c:pt idx="9">
                  <c:v>-8.6587200000000003E-2</c:v>
                </c:pt>
                <c:pt idx="10">
                  <c:v>0.1123292</c:v>
                </c:pt>
                <c:pt idx="11">
                  <c:v>0.39487392000000077</c:v>
                </c:pt>
                <c:pt idx="12">
                  <c:v>0.54439117999999997</c:v>
                </c:pt>
                <c:pt idx="13">
                  <c:v>0.74445102000000063</c:v>
                </c:pt>
                <c:pt idx="14">
                  <c:v>0.93431829999999949</c:v>
                </c:pt>
                <c:pt idx="15">
                  <c:v>1.0316975999999998</c:v>
                </c:pt>
                <c:pt idx="16">
                  <c:v>1.1933800999999999</c:v>
                </c:pt>
                <c:pt idx="17">
                  <c:v>1.3168458000000001</c:v>
                </c:pt>
                <c:pt idx="18">
                  <c:v>1.5376343999999971</c:v>
                </c:pt>
                <c:pt idx="19">
                  <c:v>1.7400599999999999</c:v>
                </c:pt>
                <c:pt idx="20">
                  <c:v>1.9538918999999983</c:v>
                </c:pt>
                <c:pt idx="21">
                  <c:v>2.2151326</c:v>
                </c:pt>
                <c:pt idx="22">
                  <c:v>2.4577778000000001</c:v>
                </c:pt>
                <c:pt idx="23">
                  <c:v>2.7766079999999977</c:v>
                </c:pt>
                <c:pt idx="24">
                  <c:v>2.9591099999999977</c:v>
                </c:pt>
                <c:pt idx="25">
                  <c:v>3.1387597999999999</c:v>
                </c:pt>
                <c:pt idx="26">
                  <c:v>3.3750546999999971</c:v>
                </c:pt>
                <c:pt idx="27">
                  <c:v>3.5989279999999999</c:v>
                </c:pt>
                <c:pt idx="28">
                  <c:v>3.9889888999999998</c:v>
                </c:pt>
                <c:pt idx="29">
                  <c:v>4.2228959999999942</c:v>
                </c:pt>
                <c:pt idx="30">
                  <c:v>4.4089491000000072</c:v>
                </c:pt>
                <c:pt idx="31">
                  <c:v>4.5628335999999932</c:v>
                </c:pt>
                <c:pt idx="32">
                  <c:v>4.8249021999999933</c:v>
                </c:pt>
                <c:pt idx="33">
                  <c:v>4.9166562000000003</c:v>
                </c:pt>
                <c:pt idx="34">
                  <c:v>5.2372844999999995</c:v>
                </c:pt>
                <c:pt idx="35">
                  <c:v>5.5064551999999996</c:v>
                </c:pt>
                <c:pt idx="36">
                  <c:v>5.7445471000000001</c:v>
                </c:pt>
                <c:pt idx="37">
                  <c:v>6.0427071999999997</c:v>
                </c:pt>
                <c:pt idx="38">
                  <c:v>6.3347788999999946</c:v>
                </c:pt>
                <c:pt idx="39">
                  <c:v>6.4453139999999998</c:v>
                </c:pt>
                <c:pt idx="40">
                  <c:v>6.7482675000000034</c:v>
                </c:pt>
                <c:pt idx="41">
                  <c:v>7.1199171999999935</c:v>
                </c:pt>
                <c:pt idx="42">
                  <c:v>7.2999041</c:v>
                </c:pt>
                <c:pt idx="43">
                  <c:v>7.5222239999999996</c:v>
                </c:pt>
                <c:pt idx="44">
                  <c:v>7.8518839999999965</c:v>
                </c:pt>
                <c:pt idx="45">
                  <c:v>8.0934217999999998</c:v>
                </c:pt>
                <c:pt idx="46">
                  <c:v>8.2040108999999983</c:v>
                </c:pt>
                <c:pt idx="47">
                  <c:v>8.4222552000000004</c:v>
                </c:pt>
                <c:pt idx="48">
                  <c:v>8.6162679999999998</c:v>
                </c:pt>
                <c:pt idx="49">
                  <c:v>8.9630700000000001</c:v>
                </c:pt>
                <c:pt idx="50">
                  <c:v>9.2770610999999992</c:v>
                </c:pt>
                <c:pt idx="51">
                  <c:v>9.5278271999999991</c:v>
                </c:pt>
                <c:pt idx="52">
                  <c:v>9.697121399999995</c:v>
                </c:pt>
                <c:pt idx="53">
                  <c:v>9.8759770000000007</c:v>
                </c:pt>
                <c:pt idx="54">
                  <c:v>10.168480000000002</c:v>
                </c:pt>
                <c:pt idx="55">
                  <c:v>10.386040000000014</c:v>
                </c:pt>
                <c:pt idx="56">
                  <c:v>10.561581</c:v>
                </c:pt>
                <c:pt idx="57">
                  <c:v>10.851062000000002</c:v>
                </c:pt>
                <c:pt idx="58">
                  <c:v>11.098517000000001</c:v>
                </c:pt>
                <c:pt idx="59">
                  <c:v>11.435740000000004</c:v>
                </c:pt>
                <c:pt idx="60">
                  <c:v>11.87834</c:v>
                </c:pt>
                <c:pt idx="61">
                  <c:v>12.229807999999998</c:v>
                </c:pt>
                <c:pt idx="62">
                  <c:v>12.707936</c:v>
                </c:pt>
                <c:pt idx="63">
                  <c:v>12.980236000000012</c:v>
                </c:pt>
                <c:pt idx="64">
                  <c:v>13.401670000000001</c:v>
                </c:pt>
                <c:pt idx="65">
                  <c:v>13.876776000000012</c:v>
                </c:pt>
                <c:pt idx="66">
                  <c:v>14.096107</c:v>
                </c:pt>
                <c:pt idx="67">
                  <c:v>14.473612000000006</c:v>
                </c:pt>
                <c:pt idx="68">
                  <c:v>14.831532000000006</c:v>
                </c:pt>
                <c:pt idx="69">
                  <c:v>15.19379</c:v>
                </c:pt>
                <c:pt idx="70">
                  <c:v>15.592691</c:v>
                </c:pt>
                <c:pt idx="71">
                  <c:v>15.852344000000018</c:v>
                </c:pt>
                <c:pt idx="72">
                  <c:v>16.080456999999974</c:v>
                </c:pt>
                <c:pt idx="73">
                  <c:v>16.476381999999987</c:v>
                </c:pt>
                <c:pt idx="74">
                  <c:v>16.930675000000001</c:v>
                </c:pt>
                <c:pt idx="75">
                  <c:v>17.214372000000001</c:v>
                </c:pt>
                <c:pt idx="76">
                  <c:v>17.615638000000001</c:v>
                </c:pt>
                <c:pt idx="77">
                  <c:v>17.949645999999969</c:v>
                </c:pt>
                <c:pt idx="78">
                  <c:v>18.446039999999968</c:v>
                </c:pt>
                <c:pt idx="79">
                  <c:v>18.864599999999989</c:v>
                </c:pt>
                <c:pt idx="80">
                  <c:v>19.260129999999961</c:v>
                </c:pt>
                <c:pt idx="81">
                  <c:v>19.891684000000001</c:v>
                </c:pt>
                <c:pt idx="82">
                  <c:v>20.651664000000029</c:v>
                </c:pt>
                <c:pt idx="83">
                  <c:v>21.000724000000002</c:v>
                </c:pt>
                <c:pt idx="84">
                  <c:v>21.407775000000001</c:v>
                </c:pt>
                <c:pt idx="85">
                  <c:v>21.827972000000024</c:v>
                </c:pt>
                <c:pt idx="86">
                  <c:v>22.577178000000025</c:v>
                </c:pt>
                <c:pt idx="87">
                  <c:v>23.187183999999988</c:v>
                </c:pt>
                <c:pt idx="88">
                  <c:v>24.503018000000001</c:v>
                </c:pt>
                <c:pt idx="89">
                  <c:v>25.006219999999971</c:v>
                </c:pt>
                <c:pt idx="90">
                  <c:v>25.672494</c:v>
                </c:pt>
                <c:pt idx="91">
                  <c:v>26.523468000000001</c:v>
                </c:pt>
                <c:pt idx="92">
                  <c:v>27.94518499999997</c:v>
                </c:pt>
                <c:pt idx="93">
                  <c:v>29.085009999999968</c:v>
                </c:pt>
                <c:pt idx="94">
                  <c:v>29.983619999999945</c:v>
                </c:pt>
                <c:pt idx="95">
                  <c:v>30.626476</c:v>
                </c:pt>
                <c:pt idx="96">
                  <c:v>32.235165000000059</c:v>
                </c:pt>
                <c:pt idx="97">
                  <c:v>33.59959800000005</c:v>
                </c:pt>
                <c:pt idx="98">
                  <c:v>36.458548</c:v>
                </c:pt>
                <c:pt idx="99">
                  <c:v>43.285300000000049</c:v>
                </c:pt>
              </c:numCache>
            </c:numRef>
          </c:xVal>
          <c:yVal>
            <c:numRef>
              <c:f>Box1_ss4!$H$2:$H$101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3"/>
          <c:order val="2"/>
          <c:tx>
            <c:v>T3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Box1_ss4!$C$2:$C$101</c:f>
              <c:numCache>
                <c:formatCode>General</c:formatCode>
                <c:ptCount val="100"/>
                <c:pt idx="0">
                  <c:v>-21.120428999999987</c:v>
                </c:pt>
                <c:pt idx="1">
                  <c:v>-19.124244000000001</c:v>
                </c:pt>
                <c:pt idx="2">
                  <c:v>-15.600321999999998</c:v>
                </c:pt>
                <c:pt idx="3">
                  <c:v>-13.863400000000015</c:v>
                </c:pt>
                <c:pt idx="4">
                  <c:v>-12.486195</c:v>
                </c:pt>
                <c:pt idx="5">
                  <c:v>-11.153334000000006</c:v>
                </c:pt>
                <c:pt idx="6">
                  <c:v>-10.236154999999998</c:v>
                </c:pt>
                <c:pt idx="7">
                  <c:v>-9.5830344000000007</c:v>
                </c:pt>
                <c:pt idx="8">
                  <c:v>-8.7307461000000011</c:v>
                </c:pt>
                <c:pt idx="9">
                  <c:v>-7.8747680000000004</c:v>
                </c:pt>
                <c:pt idx="10">
                  <c:v>-7.0179898999999883</c:v>
                </c:pt>
                <c:pt idx="11">
                  <c:v>-6.1729431999999997</c:v>
                </c:pt>
                <c:pt idx="12">
                  <c:v>-5.5126733000000003</c:v>
                </c:pt>
                <c:pt idx="13">
                  <c:v>-5.1293515999999935</c:v>
                </c:pt>
                <c:pt idx="14">
                  <c:v>-4.2004625000000004</c:v>
                </c:pt>
                <c:pt idx="15">
                  <c:v>-3.6529639999999977</c:v>
                </c:pt>
                <c:pt idx="16">
                  <c:v>-3.3000060999999987</c:v>
                </c:pt>
                <c:pt idx="17">
                  <c:v>-2.8897027999999998</c:v>
                </c:pt>
                <c:pt idx="18">
                  <c:v>-1.9184498999999999</c:v>
                </c:pt>
                <c:pt idx="19">
                  <c:v>-1.44621</c:v>
                </c:pt>
                <c:pt idx="20">
                  <c:v>-0.86920828999999999</c:v>
                </c:pt>
                <c:pt idx="21">
                  <c:v>-0.36775826000000045</c:v>
                </c:pt>
                <c:pt idx="22">
                  <c:v>-5.3662535999999997E-2</c:v>
                </c:pt>
                <c:pt idx="23">
                  <c:v>0.52365159999999999</c:v>
                </c:pt>
                <c:pt idx="24">
                  <c:v>1.2088349999999985</c:v>
                </c:pt>
                <c:pt idx="25">
                  <c:v>1.6433797999999984</c:v>
                </c:pt>
                <c:pt idx="26">
                  <c:v>1.9425585000000023</c:v>
                </c:pt>
                <c:pt idx="27">
                  <c:v>2.3673316000000031</c:v>
                </c:pt>
                <c:pt idx="28">
                  <c:v>2.7531018000000036</c:v>
                </c:pt>
                <c:pt idx="29">
                  <c:v>3.2641070000000036</c:v>
                </c:pt>
                <c:pt idx="30">
                  <c:v>3.5494243999999999</c:v>
                </c:pt>
                <c:pt idx="31">
                  <c:v>3.8409119999999999</c:v>
                </c:pt>
                <c:pt idx="32">
                  <c:v>4.2673718999999934</c:v>
                </c:pt>
                <c:pt idx="33">
                  <c:v>4.7107789999999996</c:v>
                </c:pt>
                <c:pt idx="34">
                  <c:v>5.1422274999999997</c:v>
                </c:pt>
                <c:pt idx="35">
                  <c:v>5.5116712000000003</c:v>
                </c:pt>
                <c:pt idx="36">
                  <c:v>5.9753723000000072</c:v>
                </c:pt>
                <c:pt idx="37">
                  <c:v>6.2935557999999965</c:v>
                </c:pt>
                <c:pt idx="38">
                  <c:v>6.6734241000000001</c:v>
                </c:pt>
                <c:pt idx="39">
                  <c:v>7.0498440000000002</c:v>
                </c:pt>
                <c:pt idx="40">
                  <c:v>7.4901855999999931</c:v>
                </c:pt>
                <c:pt idx="41">
                  <c:v>7.6945957999999903</c:v>
                </c:pt>
                <c:pt idx="42">
                  <c:v>7.9536732000000034</c:v>
                </c:pt>
                <c:pt idx="43">
                  <c:v>8.1621580000000016</c:v>
                </c:pt>
                <c:pt idx="44">
                  <c:v>8.4866825000000166</c:v>
                </c:pt>
                <c:pt idx="45">
                  <c:v>8.8148748000000001</c:v>
                </c:pt>
                <c:pt idx="46">
                  <c:v>9.0552346000000163</c:v>
                </c:pt>
                <c:pt idx="47">
                  <c:v>9.2544615999999991</c:v>
                </c:pt>
                <c:pt idx="48">
                  <c:v>9.4664481000000027</c:v>
                </c:pt>
                <c:pt idx="49">
                  <c:v>9.7963249999999995</c:v>
                </c:pt>
                <c:pt idx="50">
                  <c:v>10.006191600000001</c:v>
                </c:pt>
                <c:pt idx="51">
                  <c:v>10.287719999999998</c:v>
                </c:pt>
                <c:pt idx="52">
                  <c:v>10.732307999999998</c:v>
                </c:pt>
                <c:pt idx="53">
                  <c:v>11.093966</c:v>
                </c:pt>
                <c:pt idx="54">
                  <c:v>11.271259999999998</c:v>
                </c:pt>
                <c:pt idx="55">
                  <c:v>11.557680000000012</c:v>
                </c:pt>
                <c:pt idx="56">
                  <c:v>11.707635</c:v>
                </c:pt>
                <c:pt idx="57">
                  <c:v>11.972204000000012</c:v>
                </c:pt>
                <c:pt idx="58">
                  <c:v>12.211954999999998</c:v>
                </c:pt>
                <c:pt idx="59">
                  <c:v>12.417680000000002</c:v>
                </c:pt>
                <c:pt idx="60">
                  <c:v>12.59919</c:v>
                </c:pt>
                <c:pt idx="61">
                  <c:v>12.779988000000001</c:v>
                </c:pt>
                <c:pt idx="62">
                  <c:v>13.089729</c:v>
                </c:pt>
                <c:pt idx="63">
                  <c:v>13.288551999999999</c:v>
                </c:pt>
                <c:pt idx="64">
                  <c:v>13.549119999999998</c:v>
                </c:pt>
                <c:pt idx="65">
                  <c:v>13.925802000000004</c:v>
                </c:pt>
                <c:pt idx="66">
                  <c:v>14.524390999999998</c:v>
                </c:pt>
                <c:pt idx="67">
                  <c:v>14.815228000000001</c:v>
                </c:pt>
                <c:pt idx="68">
                  <c:v>15.073320999999998</c:v>
                </c:pt>
                <c:pt idx="69">
                  <c:v>15.317410000000002</c:v>
                </c:pt>
                <c:pt idx="70">
                  <c:v>15.728190999999999</c:v>
                </c:pt>
                <c:pt idx="71">
                  <c:v>16.188707999999966</c:v>
                </c:pt>
                <c:pt idx="72">
                  <c:v>16.431909999999988</c:v>
                </c:pt>
                <c:pt idx="73">
                  <c:v>16.718489999999989</c:v>
                </c:pt>
                <c:pt idx="74">
                  <c:v>16.944599999999969</c:v>
                </c:pt>
                <c:pt idx="75">
                  <c:v>17.396535999999987</c:v>
                </c:pt>
                <c:pt idx="76">
                  <c:v>17.668640999999969</c:v>
                </c:pt>
                <c:pt idx="77">
                  <c:v>17.91423</c:v>
                </c:pt>
                <c:pt idx="78">
                  <c:v>18.287057999999988</c:v>
                </c:pt>
                <c:pt idx="79">
                  <c:v>18.613920000000029</c:v>
                </c:pt>
                <c:pt idx="80">
                  <c:v>19.021585000000005</c:v>
                </c:pt>
                <c:pt idx="81">
                  <c:v>19.411082</c:v>
                </c:pt>
                <c:pt idx="82">
                  <c:v>19.828576000000002</c:v>
                </c:pt>
                <c:pt idx="83">
                  <c:v>20.398539999999969</c:v>
                </c:pt>
                <c:pt idx="84">
                  <c:v>20.740159999999989</c:v>
                </c:pt>
                <c:pt idx="85">
                  <c:v>20.976039999999969</c:v>
                </c:pt>
                <c:pt idx="86">
                  <c:v>21.288389999999957</c:v>
                </c:pt>
                <c:pt idx="87">
                  <c:v>21.540991999999999</c:v>
                </c:pt>
                <c:pt idx="88">
                  <c:v>21.947414999999989</c:v>
                </c:pt>
                <c:pt idx="89">
                  <c:v>22.762819999999969</c:v>
                </c:pt>
                <c:pt idx="90">
                  <c:v>23.177913000000029</c:v>
                </c:pt>
                <c:pt idx="91">
                  <c:v>23.948587999999969</c:v>
                </c:pt>
                <c:pt idx="92">
                  <c:v>24.513475000000025</c:v>
                </c:pt>
                <c:pt idx="93">
                  <c:v>25.049944</c:v>
                </c:pt>
                <c:pt idx="94">
                  <c:v>25.886619999999969</c:v>
                </c:pt>
                <c:pt idx="95">
                  <c:v>26.850932</c:v>
                </c:pt>
                <c:pt idx="96">
                  <c:v>28.487921999999987</c:v>
                </c:pt>
                <c:pt idx="97">
                  <c:v>30.970191999999987</c:v>
                </c:pt>
                <c:pt idx="98">
                  <c:v>32.073076</c:v>
                </c:pt>
                <c:pt idx="99">
                  <c:v>35.8553</c:v>
                </c:pt>
              </c:numCache>
            </c:numRef>
          </c:xVal>
          <c:yVal>
            <c:numRef>
              <c:f>Box1_ss4!$H$2:$H$101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4"/>
          <c:order val="3"/>
          <c:tx>
            <c:v>T4U</c:v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xVal>
            <c:numRef>
              <c:f>Box1_ss4!$D$2:$D$101</c:f>
              <c:numCache>
                <c:formatCode>0.00</c:formatCode>
                <c:ptCount val="100"/>
                <c:pt idx="0">
                  <c:v>-27.203315</c:v>
                </c:pt>
                <c:pt idx="1">
                  <c:v>-22.88734399999997</c:v>
                </c:pt>
                <c:pt idx="2">
                  <c:v>-21.076592000000002</c:v>
                </c:pt>
                <c:pt idx="3">
                  <c:v>-19.352972000000001</c:v>
                </c:pt>
                <c:pt idx="4">
                  <c:v>-18.161655000000025</c:v>
                </c:pt>
                <c:pt idx="5">
                  <c:v>-16.284962</c:v>
                </c:pt>
                <c:pt idx="6">
                  <c:v>-15.047769999999998</c:v>
                </c:pt>
                <c:pt idx="7">
                  <c:v>-13.678576</c:v>
                </c:pt>
                <c:pt idx="8">
                  <c:v>-12.796719</c:v>
                </c:pt>
                <c:pt idx="9">
                  <c:v>-11.72048</c:v>
                </c:pt>
                <c:pt idx="10">
                  <c:v>-11.127200999999999</c:v>
                </c:pt>
                <c:pt idx="11">
                  <c:v>-10.576932000000006</c:v>
                </c:pt>
                <c:pt idx="12">
                  <c:v>-9.7593372000000027</c:v>
                </c:pt>
                <c:pt idx="13">
                  <c:v>-8.9637776000000002</c:v>
                </c:pt>
                <c:pt idx="14">
                  <c:v>-8.4307190000000016</c:v>
                </c:pt>
                <c:pt idx="15">
                  <c:v>-7.6440843999999872</c:v>
                </c:pt>
                <c:pt idx="16">
                  <c:v>-6.8923575999999942</c:v>
                </c:pt>
                <c:pt idx="17">
                  <c:v>-6.3149691999999975</c:v>
                </c:pt>
                <c:pt idx="18">
                  <c:v>-5.6790298000000003</c:v>
                </c:pt>
                <c:pt idx="19">
                  <c:v>-5.2507139999999985</c:v>
                </c:pt>
                <c:pt idx="20">
                  <c:v>-4.6889394999999965</c:v>
                </c:pt>
                <c:pt idx="21">
                  <c:v>-4.2725928</c:v>
                </c:pt>
                <c:pt idx="22">
                  <c:v>-3.8942975</c:v>
                </c:pt>
                <c:pt idx="23">
                  <c:v>-3.4978787999999987</c:v>
                </c:pt>
                <c:pt idx="24">
                  <c:v>-3.0531000000000001</c:v>
                </c:pt>
                <c:pt idx="25">
                  <c:v>-2.6384023999999977</c:v>
                </c:pt>
                <c:pt idx="26">
                  <c:v>-2.3233128999999999</c:v>
                </c:pt>
                <c:pt idx="27">
                  <c:v>-1.8962872000000015</c:v>
                </c:pt>
                <c:pt idx="28">
                  <c:v>-1.4560561999999999</c:v>
                </c:pt>
                <c:pt idx="29">
                  <c:v>-1.0308659999999998</c:v>
                </c:pt>
                <c:pt idx="30">
                  <c:v>-0.65694450000000104</c:v>
                </c:pt>
                <c:pt idx="31">
                  <c:v>-0.27701820000000038</c:v>
                </c:pt>
                <c:pt idx="32">
                  <c:v>0.115930089</c:v>
                </c:pt>
                <c:pt idx="33">
                  <c:v>0.38792574000000052</c:v>
                </c:pt>
                <c:pt idx="34">
                  <c:v>0.66543289999999999</c:v>
                </c:pt>
                <c:pt idx="35">
                  <c:v>1.0478251999999983</c:v>
                </c:pt>
                <c:pt idx="36">
                  <c:v>1.3895876</c:v>
                </c:pt>
                <c:pt idx="37">
                  <c:v>1.7399485999999984</c:v>
                </c:pt>
                <c:pt idx="38">
                  <c:v>1.9926994</c:v>
                </c:pt>
                <c:pt idx="39">
                  <c:v>2.2779400000000001</c:v>
                </c:pt>
                <c:pt idx="40">
                  <c:v>2.6970524999999967</c:v>
                </c:pt>
                <c:pt idx="41">
                  <c:v>3.1498548</c:v>
                </c:pt>
                <c:pt idx="42">
                  <c:v>3.5823814</c:v>
                </c:pt>
                <c:pt idx="43">
                  <c:v>3.9402919999999999</c:v>
                </c:pt>
                <c:pt idx="44">
                  <c:v>4.1592599999999997</c:v>
                </c:pt>
                <c:pt idx="45">
                  <c:v>4.4592672000000073</c:v>
                </c:pt>
                <c:pt idx="46">
                  <c:v>4.8263158999999902</c:v>
                </c:pt>
                <c:pt idx="47">
                  <c:v>5.1156527999999986</c:v>
                </c:pt>
                <c:pt idx="48">
                  <c:v>5.5060358999999934</c:v>
                </c:pt>
                <c:pt idx="49">
                  <c:v>5.8280299999999965</c:v>
                </c:pt>
                <c:pt idx="50">
                  <c:v>6.2351774999999998</c:v>
                </c:pt>
                <c:pt idx="51">
                  <c:v>6.6010184000000001</c:v>
                </c:pt>
                <c:pt idx="52">
                  <c:v>6.9107417000000062</c:v>
                </c:pt>
                <c:pt idx="53">
                  <c:v>7.3540323999999941</c:v>
                </c:pt>
                <c:pt idx="54">
                  <c:v>7.5374109999999934</c:v>
                </c:pt>
                <c:pt idx="55">
                  <c:v>7.7856052</c:v>
                </c:pt>
                <c:pt idx="56">
                  <c:v>8.1684202000000017</c:v>
                </c:pt>
                <c:pt idx="57">
                  <c:v>8.4065274000000034</c:v>
                </c:pt>
                <c:pt idx="58">
                  <c:v>8.8236094000000005</c:v>
                </c:pt>
                <c:pt idx="59">
                  <c:v>9.1235679999999988</c:v>
                </c:pt>
                <c:pt idx="60">
                  <c:v>9.4947338000000006</c:v>
                </c:pt>
                <c:pt idx="61">
                  <c:v>9.7131529999999984</c:v>
                </c:pt>
                <c:pt idx="62">
                  <c:v>10.136422</c:v>
                </c:pt>
                <c:pt idx="63">
                  <c:v>10.388412000000002</c:v>
                </c:pt>
                <c:pt idx="64">
                  <c:v>10.736085000000001</c:v>
                </c:pt>
                <c:pt idx="65">
                  <c:v>11.057376</c:v>
                </c:pt>
                <c:pt idx="66">
                  <c:v>11.308527</c:v>
                </c:pt>
                <c:pt idx="67">
                  <c:v>11.577996000000002</c:v>
                </c:pt>
                <c:pt idx="68">
                  <c:v>12.022414000000012</c:v>
                </c:pt>
                <c:pt idx="69">
                  <c:v>12.496410000000004</c:v>
                </c:pt>
                <c:pt idx="70">
                  <c:v>12.918878999999999</c:v>
                </c:pt>
                <c:pt idx="71">
                  <c:v>13.325736000000022</c:v>
                </c:pt>
                <c:pt idx="72">
                  <c:v>13.852136000000026</c:v>
                </c:pt>
                <c:pt idx="73">
                  <c:v>14.330876</c:v>
                </c:pt>
                <c:pt idx="74">
                  <c:v>14.787349999999998</c:v>
                </c:pt>
                <c:pt idx="75">
                  <c:v>15.289052</c:v>
                </c:pt>
                <c:pt idx="76">
                  <c:v>15.565783000000012</c:v>
                </c:pt>
                <c:pt idx="77">
                  <c:v>15.912578</c:v>
                </c:pt>
                <c:pt idx="78">
                  <c:v>16.270608999999986</c:v>
                </c:pt>
                <c:pt idx="79">
                  <c:v>16.764500000000002</c:v>
                </c:pt>
                <c:pt idx="80">
                  <c:v>17.275404000000002</c:v>
                </c:pt>
                <c:pt idx="81">
                  <c:v>17.667262000000001</c:v>
                </c:pt>
                <c:pt idx="82">
                  <c:v>18.081925999999999</c:v>
                </c:pt>
                <c:pt idx="83">
                  <c:v>18.511831999999998</c:v>
                </c:pt>
                <c:pt idx="84">
                  <c:v>18.968079999999969</c:v>
                </c:pt>
                <c:pt idx="85">
                  <c:v>19.507726000000002</c:v>
                </c:pt>
                <c:pt idx="86">
                  <c:v>19.96907699999997</c:v>
                </c:pt>
                <c:pt idx="87">
                  <c:v>20.324672</c:v>
                </c:pt>
                <c:pt idx="88">
                  <c:v>20.88662499999997</c:v>
                </c:pt>
                <c:pt idx="89">
                  <c:v>21.454650000000001</c:v>
                </c:pt>
                <c:pt idx="90">
                  <c:v>21.785607999999968</c:v>
                </c:pt>
                <c:pt idx="91">
                  <c:v>22.278464</c:v>
                </c:pt>
                <c:pt idx="92">
                  <c:v>22.726050999999988</c:v>
                </c:pt>
                <c:pt idx="93">
                  <c:v>23.576125999999999</c:v>
                </c:pt>
                <c:pt idx="94">
                  <c:v>24.702024999999971</c:v>
                </c:pt>
                <c:pt idx="95">
                  <c:v>25.656227999999999</c:v>
                </c:pt>
                <c:pt idx="96">
                  <c:v>27.052685</c:v>
                </c:pt>
                <c:pt idx="97">
                  <c:v>29.100933999999999</c:v>
                </c:pt>
                <c:pt idx="98">
                  <c:v>31.049185000000001</c:v>
                </c:pt>
                <c:pt idx="99">
                  <c:v>42.8932</c:v>
                </c:pt>
              </c:numCache>
            </c:numRef>
          </c:xVal>
          <c:yVal>
            <c:numRef>
              <c:f>Box1_ss4!$H$2:$H$101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5"/>
          <c:order val="4"/>
          <c:tx>
            <c:v>T4D</c:v>
          </c:tx>
          <c:marker>
            <c:symbol val="none"/>
          </c:marker>
          <c:xVal>
            <c:numRef>
              <c:f>Box1_ss4!$E$2:$E$101</c:f>
              <c:numCache>
                <c:formatCode>General</c:formatCode>
                <c:ptCount val="100"/>
                <c:pt idx="0">
                  <c:v>-17.725634999999968</c:v>
                </c:pt>
                <c:pt idx="1">
                  <c:v>-11.200688</c:v>
                </c:pt>
                <c:pt idx="2">
                  <c:v>-8.4872818000000017</c:v>
                </c:pt>
                <c:pt idx="3">
                  <c:v>-6.3644231999999965</c:v>
                </c:pt>
                <c:pt idx="4">
                  <c:v>-4.7848359999999932</c:v>
                </c:pt>
                <c:pt idx="5">
                  <c:v>-3.7504848000000002</c:v>
                </c:pt>
                <c:pt idx="6">
                  <c:v>-2.6554529999999965</c:v>
                </c:pt>
                <c:pt idx="7">
                  <c:v>-1.832776</c:v>
                </c:pt>
                <c:pt idx="8">
                  <c:v>-1.3621198000000001</c:v>
                </c:pt>
                <c:pt idx="9">
                  <c:v>-0.73293220000000003</c:v>
                </c:pt>
                <c:pt idx="10">
                  <c:v>-0.43869797000000038</c:v>
                </c:pt>
                <c:pt idx="11">
                  <c:v>-1.7408087999999999E-2</c:v>
                </c:pt>
                <c:pt idx="12">
                  <c:v>0.39456111000000038</c:v>
                </c:pt>
                <c:pt idx="13">
                  <c:v>0.80291588000000003</c:v>
                </c:pt>
                <c:pt idx="14">
                  <c:v>1.171357500000002</c:v>
                </c:pt>
                <c:pt idx="15">
                  <c:v>1.5724335999999999</c:v>
                </c:pt>
                <c:pt idx="16">
                  <c:v>1.8493948999999983</c:v>
                </c:pt>
                <c:pt idx="17">
                  <c:v>2.2471544000000012</c:v>
                </c:pt>
                <c:pt idx="18">
                  <c:v>2.5320511999999971</c:v>
                </c:pt>
                <c:pt idx="19">
                  <c:v>2.8845540000000001</c:v>
                </c:pt>
                <c:pt idx="20">
                  <c:v>3.1455616000000002</c:v>
                </c:pt>
                <c:pt idx="21">
                  <c:v>3.4357525999999967</c:v>
                </c:pt>
                <c:pt idx="22">
                  <c:v>3.6556950999999978</c:v>
                </c:pt>
                <c:pt idx="23">
                  <c:v>3.8987527999999987</c:v>
                </c:pt>
                <c:pt idx="24">
                  <c:v>4.1896800000000001</c:v>
                </c:pt>
                <c:pt idx="25">
                  <c:v>4.6608589999999932</c:v>
                </c:pt>
                <c:pt idx="26">
                  <c:v>4.8770316999999945</c:v>
                </c:pt>
                <c:pt idx="27">
                  <c:v>5.0712343999999998</c:v>
                </c:pt>
                <c:pt idx="28">
                  <c:v>5.3367985999999998</c:v>
                </c:pt>
                <c:pt idx="29">
                  <c:v>5.5567010000000003</c:v>
                </c:pt>
                <c:pt idx="30">
                  <c:v>5.9582382999999997</c:v>
                </c:pt>
                <c:pt idx="31">
                  <c:v>6.1937715999999945</c:v>
                </c:pt>
                <c:pt idx="32">
                  <c:v>6.5604376999999934</c:v>
                </c:pt>
                <c:pt idx="33">
                  <c:v>6.8256187999999955</c:v>
                </c:pt>
                <c:pt idx="34">
                  <c:v>7.1434444999999975</c:v>
                </c:pt>
                <c:pt idx="35">
                  <c:v>7.5895159999999935</c:v>
                </c:pt>
                <c:pt idx="36">
                  <c:v>7.9339836999999998</c:v>
                </c:pt>
                <c:pt idx="37">
                  <c:v>8.1530870000000046</c:v>
                </c:pt>
                <c:pt idx="38">
                  <c:v>8.5464123000000001</c:v>
                </c:pt>
                <c:pt idx="39">
                  <c:v>8.8146520000000006</c:v>
                </c:pt>
                <c:pt idx="40">
                  <c:v>9.0758093000000066</c:v>
                </c:pt>
                <c:pt idx="41">
                  <c:v>9.3079273999999987</c:v>
                </c:pt>
                <c:pt idx="42">
                  <c:v>9.6643935999999986</c:v>
                </c:pt>
                <c:pt idx="43">
                  <c:v>9.9908111999999996</c:v>
                </c:pt>
                <c:pt idx="44">
                  <c:v>10.235024999999998</c:v>
                </c:pt>
                <c:pt idx="45">
                  <c:v>10.498850000000001</c:v>
                </c:pt>
                <c:pt idx="46">
                  <c:v>10.7517</c:v>
                </c:pt>
                <c:pt idx="47">
                  <c:v>10.979520000000004</c:v>
                </c:pt>
                <c:pt idx="48">
                  <c:v>11.234187999999998</c:v>
                </c:pt>
                <c:pt idx="49">
                  <c:v>11.62575</c:v>
                </c:pt>
                <c:pt idx="50">
                  <c:v>11.991623000000001</c:v>
                </c:pt>
                <c:pt idx="51">
                  <c:v>12.388727999999999</c:v>
                </c:pt>
                <c:pt idx="52">
                  <c:v>12.802974000000004</c:v>
                </c:pt>
                <c:pt idx="53">
                  <c:v>13.125542000000006</c:v>
                </c:pt>
                <c:pt idx="54">
                  <c:v>13.536785</c:v>
                </c:pt>
                <c:pt idx="55">
                  <c:v>13.749896</c:v>
                </c:pt>
                <c:pt idx="56">
                  <c:v>14.085375000000001</c:v>
                </c:pt>
                <c:pt idx="57">
                  <c:v>14.299752</c:v>
                </c:pt>
                <c:pt idx="58">
                  <c:v>14.759937000000004</c:v>
                </c:pt>
                <c:pt idx="59">
                  <c:v>15.064480000000012</c:v>
                </c:pt>
                <c:pt idx="60">
                  <c:v>15.388387</c:v>
                </c:pt>
                <c:pt idx="61">
                  <c:v>15.883392000000002</c:v>
                </c:pt>
                <c:pt idx="62">
                  <c:v>16.375041999999986</c:v>
                </c:pt>
                <c:pt idx="63">
                  <c:v>16.815656000000001</c:v>
                </c:pt>
                <c:pt idx="64">
                  <c:v>17.18161999999997</c:v>
                </c:pt>
                <c:pt idx="65">
                  <c:v>17.391818000000029</c:v>
                </c:pt>
                <c:pt idx="66">
                  <c:v>18.078862000000001</c:v>
                </c:pt>
                <c:pt idx="67">
                  <c:v>18.570992</c:v>
                </c:pt>
                <c:pt idx="68">
                  <c:v>18.952650999999989</c:v>
                </c:pt>
                <c:pt idx="69">
                  <c:v>19.37349</c:v>
                </c:pt>
                <c:pt idx="70">
                  <c:v>19.694006999999999</c:v>
                </c:pt>
                <c:pt idx="71">
                  <c:v>20.007923999999999</c:v>
                </c:pt>
                <c:pt idx="72">
                  <c:v>20.422381999999971</c:v>
                </c:pt>
                <c:pt idx="73">
                  <c:v>20.838206</c:v>
                </c:pt>
                <c:pt idx="74">
                  <c:v>21.175274999999999</c:v>
                </c:pt>
                <c:pt idx="75">
                  <c:v>21.56459999999997</c:v>
                </c:pt>
                <c:pt idx="76">
                  <c:v>22.004721</c:v>
                </c:pt>
                <c:pt idx="77">
                  <c:v>22.348703999999969</c:v>
                </c:pt>
                <c:pt idx="78">
                  <c:v>22.836614999999988</c:v>
                </c:pt>
                <c:pt idx="79">
                  <c:v>23.320119999999989</c:v>
                </c:pt>
                <c:pt idx="80">
                  <c:v>23.849366</c:v>
                </c:pt>
                <c:pt idx="81">
                  <c:v>24.347799999999989</c:v>
                </c:pt>
                <c:pt idx="82">
                  <c:v>24.74636999999997</c:v>
                </c:pt>
                <c:pt idx="83">
                  <c:v>25.138079999999999</c:v>
                </c:pt>
                <c:pt idx="84">
                  <c:v>25.708475</c:v>
                </c:pt>
                <c:pt idx="85">
                  <c:v>26.32069999999997</c:v>
                </c:pt>
                <c:pt idx="86">
                  <c:v>26.724874000000025</c:v>
                </c:pt>
                <c:pt idx="87">
                  <c:v>27.135980000000025</c:v>
                </c:pt>
                <c:pt idx="88">
                  <c:v>27.404774</c:v>
                </c:pt>
                <c:pt idx="89">
                  <c:v>27.90784</c:v>
                </c:pt>
                <c:pt idx="90">
                  <c:v>28.200399999999966</c:v>
                </c:pt>
                <c:pt idx="91">
                  <c:v>28.572375999999988</c:v>
                </c:pt>
                <c:pt idx="92">
                  <c:v>29.350113</c:v>
                </c:pt>
                <c:pt idx="93">
                  <c:v>30.256162</c:v>
                </c:pt>
                <c:pt idx="94">
                  <c:v>31.488504999999968</c:v>
                </c:pt>
                <c:pt idx="95">
                  <c:v>32.345836000000006</c:v>
                </c:pt>
                <c:pt idx="96">
                  <c:v>33.787698999999996</c:v>
                </c:pt>
                <c:pt idx="97">
                  <c:v>34.870594000000004</c:v>
                </c:pt>
                <c:pt idx="98">
                  <c:v>37.993883000000004</c:v>
                </c:pt>
                <c:pt idx="99">
                  <c:v>46.63270000000005</c:v>
                </c:pt>
              </c:numCache>
            </c:numRef>
          </c:xVal>
          <c:yVal>
            <c:numRef>
              <c:f>Box1_ss4!$H$2:$H$101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6"/>
          <c:order val="5"/>
          <c:tx>
            <c:v>T5U</c:v>
          </c:tx>
          <c:marker>
            <c:symbol val="none"/>
          </c:marker>
          <c:xVal>
            <c:numRef>
              <c:f>Box1_ss4!$F$2:$F$101</c:f>
              <c:numCache>
                <c:formatCode>0.00</c:formatCode>
                <c:ptCount val="100"/>
                <c:pt idx="0">
                  <c:v>-20.410062</c:v>
                </c:pt>
                <c:pt idx="1">
                  <c:v>-19.100332000000002</c:v>
                </c:pt>
                <c:pt idx="2">
                  <c:v>-18.473105</c:v>
                </c:pt>
                <c:pt idx="3">
                  <c:v>-17.292471999999989</c:v>
                </c:pt>
                <c:pt idx="4">
                  <c:v>-16.103135000000005</c:v>
                </c:pt>
                <c:pt idx="5">
                  <c:v>-14.983288</c:v>
                </c:pt>
                <c:pt idx="6">
                  <c:v>-13.853147000000014</c:v>
                </c:pt>
                <c:pt idx="7">
                  <c:v>-12.493084000000012</c:v>
                </c:pt>
                <c:pt idx="8">
                  <c:v>-11.862056000000022</c:v>
                </c:pt>
                <c:pt idx="9">
                  <c:v>-11.053230000000006</c:v>
                </c:pt>
                <c:pt idx="10">
                  <c:v>-9.9371641999999998</c:v>
                </c:pt>
                <c:pt idx="11">
                  <c:v>-9.0763271999999997</c:v>
                </c:pt>
                <c:pt idx="12">
                  <c:v>-8.5193878000000005</c:v>
                </c:pt>
                <c:pt idx="13">
                  <c:v>-7.8155939999999955</c:v>
                </c:pt>
                <c:pt idx="14">
                  <c:v>-6.9495225000000014</c:v>
                </c:pt>
                <c:pt idx="15">
                  <c:v>-6.5161984000000004</c:v>
                </c:pt>
                <c:pt idx="16">
                  <c:v>-5.3935715999999934</c:v>
                </c:pt>
                <c:pt idx="17">
                  <c:v>-4.9423528000000001</c:v>
                </c:pt>
                <c:pt idx="18">
                  <c:v>-4.3244351999999884</c:v>
                </c:pt>
                <c:pt idx="19">
                  <c:v>-3.5659640000000001</c:v>
                </c:pt>
                <c:pt idx="20">
                  <c:v>-3.0116702999999987</c:v>
                </c:pt>
                <c:pt idx="21">
                  <c:v>-2.6074161999999999</c:v>
                </c:pt>
                <c:pt idx="22">
                  <c:v>-2.1092135999999999</c:v>
                </c:pt>
                <c:pt idx="23">
                  <c:v>-1.5133227999999983</c:v>
                </c:pt>
                <c:pt idx="24">
                  <c:v>-1.1467050000000001</c:v>
                </c:pt>
                <c:pt idx="25">
                  <c:v>-0.70861202000000001</c:v>
                </c:pt>
                <c:pt idx="26">
                  <c:v>-0.30928676000000077</c:v>
                </c:pt>
                <c:pt idx="27">
                  <c:v>1.1674680000000003E-2</c:v>
                </c:pt>
                <c:pt idx="28">
                  <c:v>0.45385527000000031</c:v>
                </c:pt>
                <c:pt idx="29">
                  <c:v>0.82657639999999921</c:v>
                </c:pt>
                <c:pt idx="30">
                  <c:v>0.98778709999999958</c:v>
                </c:pt>
                <c:pt idx="31">
                  <c:v>1.3017824</c:v>
                </c:pt>
                <c:pt idx="32">
                  <c:v>1.6093094999999984</c:v>
                </c:pt>
                <c:pt idx="33">
                  <c:v>1.8651655999999999</c:v>
                </c:pt>
                <c:pt idx="34">
                  <c:v>2.1509355000000001</c:v>
                </c:pt>
                <c:pt idx="35">
                  <c:v>2.5463023999999987</c:v>
                </c:pt>
                <c:pt idx="36">
                  <c:v>2.8434436999999977</c:v>
                </c:pt>
                <c:pt idx="37">
                  <c:v>3.244853</c:v>
                </c:pt>
                <c:pt idx="38">
                  <c:v>3.5556486999999941</c:v>
                </c:pt>
                <c:pt idx="39">
                  <c:v>3.8357719999999977</c:v>
                </c:pt>
                <c:pt idx="40">
                  <c:v>4.0410686000000071</c:v>
                </c:pt>
                <c:pt idx="41">
                  <c:v>4.3028359999999903</c:v>
                </c:pt>
                <c:pt idx="42">
                  <c:v>4.5836120999999999</c:v>
                </c:pt>
                <c:pt idx="43">
                  <c:v>4.8359424000000004</c:v>
                </c:pt>
                <c:pt idx="44">
                  <c:v>5.0697849999999942</c:v>
                </c:pt>
                <c:pt idx="45">
                  <c:v>5.3289705999999883</c:v>
                </c:pt>
                <c:pt idx="46">
                  <c:v>5.5737732000000024</c:v>
                </c:pt>
                <c:pt idx="47">
                  <c:v>5.6823803999999942</c:v>
                </c:pt>
                <c:pt idx="48">
                  <c:v>5.9382974000000095</c:v>
                </c:pt>
                <c:pt idx="49">
                  <c:v>6.1457999999999995</c:v>
                </c:pt>
                <c:pt idx="50">
                  <c:v>6.3426442999999955</c:v>
                </c:pt>
                <c:pt idx="51">
                  <c:v>6.5671083999999942</c:v>
                </c:pt>
                <c:pt idx="52">
                  <c:v>6.7802873000000004</c:v>
                </c:pt>
                <c:pt idx="53">
                  <c:v>6.8871383999999942</c:v>
                </c:pt>
                <c:pt idx="54">
                  <c:v>7.0320109999999945</c:v>
                </c:pt>
                <c:pt idx="55">
                  <c:v>7.2144587999999965</c:v>
                </c:pt>
                <c:pt idx="56">
                  <c:v>7.3805478999999945</c:v>
                </c:pt>
                <c:pt idx="57">
                  <c:v>7.5062338000000004</c:v>
                </c:pt>
                <c:pt idx="58">
                  <c:v>7.7033686000000072</c:v>
                </c:pt>
                <c:pt idx="59">
                  <c:v>7.9026719999999999</c:v>
                </c:pt>
                <c:pt idx="60">
                  <c:v>8.2147678999999982</c:v>
                </c:pt>
                <c:pt idx="61">
                  <c:v>8.5396739999999998</c:v>
                </c:pt>
                <c:pt idx="62">
                  <c:v>8.6909385999999991</c:v>
                </c:pt>
                <c:pt idx="63">
                  <c:v>8.8547240000000027</c:v>
                </c:pt>
                <c:pt idx="64">
                  <c:v>8.9736985000000047</c:v>
                </c:pt>
                <c:pt idx="65">
                  <c:v>9.1769198000000003</c:v>
                </c:pt>
                <c:pt idx="66">
                  <c:v>9.4140616999999995</c:v>
                </c:pt>
                <c:pt idx="67">
                  <c:v>9.724921999999987</c:v>
                </c:pt>
                <c:pt idx="68">
                  <c:v>10.058054</c:v>
                </c:pt>
                <c:pt idx="69">
                  <c:v>10.257259999999999</c:v>
                </c:pt>
                <c:pt idx="70">
                  <c:v>10.485740000000012</c:v>
                </c:pt>
                <c:pt idx="71">
                  <c:v>10.703156</c:v>
                </c:pt>
                <c:pt idx="72">
                  <c:v>10.938733000000001</c:v>
                </c:pt>
                <c:pt idx="73">
                  <c:v>11.285898</c:v>
                </c:pt>
                <c:pt idx="74">
                  <c:v>11.496325000000001</c:v>
                </c:pt>
                <c:pt idx="75">
                  <c:v>11.696876</c:v>
                </c:pt>
                <c:pt idx="76">
                  <c:v>11.921672999999998</c:v>
                </c:pt>
                <c:pt idx="77">
                  <c:v>12.254644000000004</c:v>
                </c:pt>
                <c:pt idx="78">
                  <c:v>12.420219999999999</c:v>
                </c:pt>
                <c:pt idx="79">
                  <c:v>12.732200000000001</c:v>
                </c:pt>
                <c:pt idx="80">
                  <c:v>13.022311999999999</c:v>
                </c:pt>
                <c:pt idx="81">
                  <c:v>13.303484000000022</c:v>
                </c:pt>
                <c:pt idx="82">
                  <c:v>13.797940999999998</c:v>
                </c:pt>
                <c:pt idx="83">
                  <c:v>14.221132000000001</c:v>
                </c:pt>
                <c:pt idx="84">
                  <c:v>14.619480000000006</c:v>
                </c:pt>
                <c:pt idx="85">
                  <c:v>14.896590000000012</c:v>
                </c:pt>
                <c:pt idx="86">
                  <c:v>15.326309</c:v>
                </c:pt>
                <c:pt idx="87">
                  <c:v>15.620956</c:v>
                </c:pt>
                <c:pt idx="88">
                  <c:v>15.945013000000001</c:v>
                </c:pt>
                <c:pt idx="89">
                  <c:v>16.332930000000001</c:v>
                </c:pt>
                <c:pt idx="90">
                  <c:v>16.714039</c:v>
                </c:pt>
                <c:pt idx="91">
                  <c:v>17.160328</c:v>
                </c:pt>
                <c:pt idx="92">
                  <c:v>17.587313000000002</c:v>
                </c:pt>
                <c:pt idx="93">
                  <c:v>18.494505999999987</c:v>
                </c:pt>
                <c:pt idx="94">
                  <c:v>19.051034999999999</c:v>
                </c:pt>
                <c:pt idx="95">
                  <c:v>19.979839999999989</c:v>
                </c:pt>
                <c:pt idx="96">
                  <c:v>21.035679999999989</c:v>
                </c:pt>
                <c:pt idx="97">
                  <c:v>22.630436</c:v>
                </c:pt>
                <c:pt idx="98">
                  <c:v>23.713363000000001</c:v>
                </c:pt>
                <c:pt idx="99">
                  <c:v>28.618400000000001</c:v>
                </c:pt>
              </c:numCache>
            </c:numRef>
          </c:xVal>
          <c:yVal>
            <c:numRef>
              <c:f>Box1_ss4!$H$2:$H$101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0"/>
          <c:order val="6"/>
          <c:tx>
            <c:v>T5D</c:v>
          </c:tx>
          <c:marker>
            <c:symbol val="none"/>
          </c:marker>
          <c:xVal>
            <c:numRef>
              <c:f>Box1_ss4!$G$2:$G$101</c:f>
              <c:numCache>
                <c:formatCode>0.00</c:formatCode>
                <c:ptCount val="100"/>
                <c:pt idx="0">
                  <c:v>-30.152702999999971</c:v>
                </c:pt>
                <c:pt idx="1">
                  <c:v>-26.839554000000025</c:v>
                </c:pt>
                <c:pt idx="2">
                  <c:v>-25.102568999999999</c:v>
                </c:pt>
                <c:pt idx="3">
                  <c:v>-23.138072000000001</c:v>
                </c:pt>
                <c:pt idx="4">
                  <c:v>-21.372154999999999</c:v>
                </c:pt>
                <c:pt idx="5">
                  <c:v>-20.147113999999988</c:v>
                </c:pt>
                <c:pt idx="6">
                  <c:v>-19.497532999999969</c:v>
                </c:pt>
                <c:pt idx="7">
                  <c:v>-18.480315999999966</c:v>
                </c:pt>
                <c:pt idx="8">
                  <c:v>-17.537517999999999</c:v>
                </c:pt>
                <c:pt idx="9">
                  <c:v>-16.065019999999969</c:v>
                </c:pt>
                <c:pt idx="10">
                  <c:v>-14.975649000000022</c:v>
                </c:pt>
                <c:pt idx="11">
                  <c:v>-14.278423999999999</c:v>
                </c:pt>
                <c:pt idx="12">
                  <c:v>-13.729110999999998</c:v>
                </c:pt>
                <c:pt idx="13">
                  <c:v>-12.975764000000014</c:v>
                </c:pt>
                <c:pt idx="14">
                  <c:v>-12.597354999999999</c:v>
                </c:pt>
                <c:pt idx="15">
                  <c:v>-11.936367999999998</c:v>
                </c:pt>
                <c:pt idx="16">
                  <c:v>-11.695616000000006</c:v>
                </c:pt>
                <c:pt idx="17">
                  <c:v>-11.158284</c:v>
                </c:pt>
                <c:pt idx="18">
                  <c:v>-10.582735000000012</c:v>
                </c:pt>
                <c:pt idx="19">
                  <c:v>-9.9931400000000004</c:v>
                </c:pt>
                <c:pt idx="20">
                  <c:v>-9.6495567000000015</c:v>
                </c:pt>
                <c:pt idx="21">
                  <c:v>-9.1446587999999984</c:v>
                </c:pt>
                <c:pt idx="22">
                  <c:v>-8.547440400000001</c:v>
                </c:pt>
                <c:pt idx="23">
                  <c:v>-8.0358600000000013</c:v>
                </c:pt>
                <c:pt idx="24">
                  <c:v>-7.5100149999999903</c:v>
                </c:pt>
                <c:pt idx="25">
                  <c:v>-7.0830254000000004</c:v>
                </c:pt>
                <c:pt idx="26">
                  <c:v>-6.6495980000000001</c:v>
                </c:pt>
                <c:pt idx="27">
                  <c:v>-6.3035432</c:v>
                </c:pt>
                <c:pt idx="28">
                  <c:v>-5.9009257999999996</c:v>
                </c:pt>
                <c:pt idx="29">
                  <c:v>-5.5648899999999903</c:v>
                </c:pt>
                <c:pt idx="30">
                  <c:v>-5.1086457000000003</c:v>
                </c:pt>
                <c:pt idx="31">
                  <c:v>-4.6305031999999997</c:v>
                </c:pt>
                <c:pt idx="32">
                  <c:v>-4.3124614999999995</c:v>
                </c:pt>
                <c:pt idx="33">
                  <c:v>-4.0574895999999931</c:v>
                </c:pt>
                <c:pt idx="34">
                  <c:v>-3.5491765000000002</c:v>
                </c:pt>
                <c:pt idx="35">
                  <c:v>-3.0989148000000002</c:v>
                </c:pt>
                <c:pt idx="36">
                  <c:v>-2.7015764</c:v>
                </c:pt>
                <c:pt idx="37">
                  <c:v>-2.2386396</c:v>
                </c:pt>
                <c:pt idx="38">
                  <c:v>-1.9821496999999999</c:v>
                </c:pt>
                <c:pt idx="39">
                  <c:v>-1.694134</c:v>
                </c:pt>
                <c:pt idx="40">
                  <c:v>-1.1069853000000001</c:v>
                </c:pt>
                <c:pt idx="41">
                  <c:v>-0.81893677999999959</c:v>
                </c:pt>
                <c:pt idx="42">
                  <c:v>-0.63756603000000001</c:v>
                </c:pt>
                <c:pt idx="43">
                  <c:v>-0.21124732000000032</c:v>
                </c:pt>
                <c:pt idx="44">
                  <c:v>0.24524550000000025</c:v>
                </c:pt>
                <c:pt idx="45">
                  <c:v>0.58177557999999996</c:v>
                </c:pt>
                <c:pt idx="46">
                  <c:v>0.86005529000000103</c:v>
                </c:pt>
                <c:pt idx="47">
                  <c:v>1.3830203999999984</c:v>
                </c:pt>
                <c:pt idx="48">
                  <c:v>1.7539135999999984</c:v>
                </c:pt>
                <c:pt idx="49">
                  <c:v>1.9985050000000015</c:v>
                </c:pt>
                <c:pt idx="50">
                  <c:v>2.4255557999999997</c:v>
                </c:pt>
                <c:pt idx="51">
                  <c:v>2.794206</c:v>
                </c:pt>
                <c:pt idx="52">
                  <c:v>3.2423241000000012</c:v>
                </c:pt>
                <c:pt idx="53">
                  <c:v>3.6920015999999998</c:v>
                </c:pt>
                <c:pt idx="54">
                  <c:v>4.2365959999999996</c:v>
                </c:pt>
                <c:pt idx="55">
                  <c:v>4.5380424000000072</c:v>
                </c:pt>
                <c:pt idx="56">
                  <c:v>4.8679887999999902</c:v>
                </c:pt>
                <c:pt idx="57">
                  <c:v>5.4402634000000125</c:v>
                </c:pt>
                <c:pt idx="58">
                  <c:v>5.8383887999999997</c:v>
                </c:pt>
                <c:pt idx="59">
                  <c:v>6.1621899999999883</c:v>
                </c:pt>
                <c:pt idx="60">
                  <c:v>6.4052039000000072</c:v>
                </c:pt>
                <c:pt idx="61">
                  <c:v>6.9083674000000084</c:v>
                </c:pt>
                <c:pt idx="62">
                  <c:v>7.6141218999999873</c:v>
                </c:pt>
                <c:pt idx="63">
                  <c:v>8.1988328000000017</c:v>
                </c:pt>
                <c:pt idx="64">
                  <c:v>8.3758105000000143</c:v>
                </c:pt>
                <c:pt idx="65">
                  <c:v>8.7897800000000004</c:v>
                </c:pt>
                <c:pt idx="66">
                  <c:v>8.9715765000000047</c:v>
                </c:pt>
                <c:pt idx="67">
                  <c:v>9.3320204000000011</c:v>
                </c:pt>
                <c:pt idx="68">
                  <c:v>9.722067899999999</c:v>
                </c:pt>
                <c:pt idx="69">
                  <c:v>10.244309999999997</c:v>
                </c:pt>
                <c:pt idx="70">
                  <c:v>10.906631000000004</c:v>
                </c:pt>
                <c:pt idx="71">
                  <c:v>11.210032</c:v>
                </c:pt>
                <c:pt idx="72">
                  <c:v>11.834312999999998</c:v>
                </c:pt>
                <c:pt idx="73">
                  <c:v>12.231909999999999</c:v>
                </c:pt>
                <c:pt idx="74">
                  <c:v>12.466750000000006</c:v>
                </c:pt>
                <c:pt idx="75">
                  <c:v>13.126044</c:v>
                </c:pt>
                <c:pt idx="76">
                  <c:v>13.694842</c:v>
                </c:pt>
                <c:pt idx="77">
                  <c:v>14.296104</c:v>
                </c:pt>
                <c:pt idx="78">
                  <c:v>15.077481000000002</c:v>
                </c:pt>
                <c:pt idx="79">
                  <c:v>15.636919999999998</c:v>
                </c:pt>
                <c:pt idx="80">
                  <c:v>16.239993999999999</c:v>
                </c:pt>
                <c:pt idx="81">
                  <c:v>16.846564000000001</c:v>
                </c:pt>
                <c:pt idx="82">
                  <c:v>17.374586000000001</c:v>
                </c:pt>
                <c:pt idx="83">
                  <c:v>18.164224000000001</c:v>
                </c:pt>
                <c:pt idx="84">
                  <c:v>19.018439999999966</c:v>
                </c:pt>
                <c:pt idx="85">
                  <c:v>20.248655999999986</c:v>
                </c:pt>
                <c:pt idx="86">
                  <c:v>20.973952000000001</c:v>
                </c:pt>
                <c:pt idx="87">
                  <c:v>21.483827999999971</c:v>
                </c:pt>
                <c:pt idx="88">
                  <c:v>22.006141</c:v>
                </c:pt>
                <c:pt idx="89">
                  <c:v>22.831920000000029</c:v>
                </c:pt>
                <c:pt idx="90">
                  <c:v>23.379303</c:v>
                </c:pt>
                <c:pt idx="91">
                  <c:v>23.94646399999997</c:v>
                </c:pt>
                <c:pt idx="92">
                  <c:v>24.93971399999997</c:v>
                </c:pt>
                <c:pt idx="93">
                  <c:v>25.802335999999986</c:v>
                </c:pt>
                <c:pt idx="94">
                  <c:v>27.302585000000001</c:v>
                </c:pt>
                <c:pt idx="95">
                  <c:v>28.510760000000001</c:v>
                </c:pt>
                <c:pt idx="96">
                  <c:v>29.910018000000001</c:v>
                </c:pt>
                <c:pt idx="97">
                  <c:v>31.066564</c:v>
                </c:pt>
                <c:pt idx="98">
                  <c:v>33.332665999999996</c:v>
                </c:pt>
                <c:pt idx="99">
                  <c:v>36.561400000000006</c:v>
                </c:pt>
              </c:numCache>
            </c:numRef>
          </c:xVal>
          <c:yVal>
            <c:numRef>
              <c:f>Box1_ss4!$H$2:$H$101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axId val="119363072"/>
        <c:axId val="119364992"/>
      </c:scatterChart>
      <c:valAx>
        <c:axId val="119363072"/>
        <c:scaling>
          <c:orientation val="minMax"/>
        </c:scaling>
        <c:axPos val="b"/>
        <c:numFmt formatCode="0.00_ " sourceLinked="1"/>
        <c:tickLblPos val="nextTo"/>
        <c:crossAx val="119364992"/>
        <c:crosses val="autoZero"/>
        <c:crossBetween val="midCat"/>
      </c:valAx>
      <c:valAx>
        <c:axId val="119364992"/>
        <c:scaling>
          <c:orientation val="minMax"/>
        </c:scaling>
        <c:axPos val="l"/>
        <c:majorGridlines/>
        <c:numFmt formatCode="General" sourceLinked="1"/>
        <c:tickLblPos val="nextTo"/>
        <c:crossAx val="119363072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scatterChart>
        <c:scatterStyle val="lineMarker"/>
        <c:ser>
          <c:idx val="1"/>
          <c:order val="0"/>
          <c:tx>
            <c:v>T1P</c:v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xVal>
            <c:numRef>
              <c:f>Box2_ss1!$A$2:$A$101</c:f>
              <c:numCache>
                <c:formatCode>General</c:formatCode>
                <c:ptCount val="100"/>
                <c:pt idx="0">
                  <c:v>19.338367999999999</c:v>
                </c:pt>
                <c:pt idx="1">
                  <c:v>22.403352000000002</c:v>
                </c:pt>
                <c:pt idx="2">
                  <c:v>23.707481000000001</c:v>
                </c:pt>
                <c:pt idx="3">
                  <c:v>24.987551999999987</c:v>
                </c:pt>
                <c:pt idx="4">
                  <c:v>26.699780000000001</c:v>
                </c:pt>
                <c:pt idx="5">
                  <c:v>27.40729</c:v>
                </c:pt>
                <c:pt idx="6">
                  <c:v>28.333483000000001</c:v>
                </c:pt>
                <c:pt idx="7">
                  <c:v>28.901451999999999</c:v>
                </c:pt>
                <c:pt idx="8">
                  <c:v>29.29218699999997</c:v>
                </c:pt>
                <c:pt idx="9">
                  <c:v>29.990489999999973</c:v>
                </c:pt>
                <c:pt idx="10">
                  <c:v>30.572896</c:v>
                </c:pt>
                <c:pt idx="11">
                  <c:v>31.15767600000002</c:v>
                </c:pt>
                <c:pt idx="12">
                  <c:v>31.763796999999968</c:v>
                </c:pt>
                <c:pt idx="13">
                  <c:v>32.461438000000001</c:v>
                </c:pt>
                <c:pt idx="14">
                  <c:v>32.715580000000003</c:v>
                </c:pt>
                <c:pt idx="15">
                  <c:v>33.095680000000002</c:v>
                </c:pt>
                <c:pt idx="16">
                  <c:v>33.523210000000013</c:v>
                </c:pt>
                <c:pt idx="17">
                  <c:v>33.846740000000004</c:v>
                </c:pt>
                <c:pt idx="18">
                  <c:v>34.109514000000011</c:v>
                </c:pt>
                <c:pt idx="19">
                  <c:v>34.485820000000004</c:v>
                </c:pt>
                <c:pt idx="20">
                  <c:v>34.605421</c:v>
                </c:pt>
                <c:pt idx="21">
                  <c:v>34.933922000000003</c:v>
                </c:pt>
                <c:pt idx="22">
                  <c:v>35.126764000000001</c:v>
                </c:pt>
                <c:pt idx="23">
                  <c:v>35.452283999999999</c:v>
                </c:pt>
                <c:pt idx="24">
                  <c:v>35.916800000000002</c:v>
                </c:pt>
                <c:pt idx="25">
                  <c:v>36.200418000000013</c:v>
                </c:pt>
                <c:pt idx="26">
                  <c:v>36.451573000000003</c:v>
                </c:pt>
                <c:pt idx="27">
                  <c:v>36.733248000000003</c:v>
                </c:pt>
                <c:pt idx="28">
                  <c:v>37.161497000000004</c:v>
                </c:pt>
                <c:pt idx="29">
                  <c:v>37.569130000000044</c:v>
                </c:pt>
                <c:pt idx="30">
                  <c:v>37.817337999999999</c:v>
                </c:pt>
                <c:pt idx="31">
                  <c:v>37.976020000000005</c:v>
                </c:pt>
                <c:pt idx="32">
                  <c:v>38.309147000000003</c:v>
                </c:pt>
                <c:pt idx="33">
                  <c:v>38.650060000000003</c:v>
                </c:pt>
                <c:pt idx="34">
                  <c:v>38.925575000000045</c:v>
                </c:pt>
                <c:pt idx="35">
                  <c:v>39.243644000000003</c:v>
                </c:pt>
                <c:pt idx="36">
                  <c:v>39.443494999999999</c:v>
                </c:pt>
                <c:pt idx="37">
                  <c:v>39.672604</c:v>
                </c:pt>
                <c:pt idx="38">
                  <c:v>39.962574000000011</c:v>
                </c:pt>
                <c:pt idx="39">
                  <c:v>40.117400000000004</c:v>
                </c:pt>
                <c:pt idx="40">
                  <c:v>40.359642999999998</c:v>
                </c:pt>
                <c:pt idx="41">
                  <c:v>40.584547999999998</c:v>
                </c:pt>
                <c:pt idx="42">
                  <c:v>40.861021000000001</c:v>
                </c:pt>
                <c:pt idx="43">
                  <c:v>41.07996</c:v>
                </c:pt>
                <c:pt idx="44">
                  <c:v>41.257244999999998</c:v>
                </c:pt>
                <c:pt idx="45">
                  <c:v>41.600164000000007</c:v>
                </c:pt>
                <c:pt idx="46">
                  <c:v>41.889460999999997</c:v>
                </c:pt>
                <c:pt idx="47">
                  <c:v>42.184623999999999</c:v>
                </c:pt>
                <c:pt idx="48">
                  <c:v>42.378179000000003</c:v>
                </c:pt>
                <c:pt idx="49">
                  <c:v>42.621600000000001</c:v>
                </c:pt>
                <c:pt idx="50">
                  <c:v>42.809567000000001</c:v>
                </c:pt>
                <c:pt idx="51">
                  <c:v>43.039912000000044</c:v>
                </c:pt>
                <c:pt idx="52">
                  <c:v>43.204170000000012</c:v>
                </c:pt>
                <c:pt idx="53">
                  <c:v>43.418712000000042</c:v>
                </c:pt>
                <c:pt idx="54">
                  <c:v>43.648760000000003</c:v>
                </c:pt>
                <c:pt idx="55">
                  <c:v>43.914991999999998</c:v>
                </c:pt>
                <c:pt idx="56">
                  <c:v>44.060727</c:v>
                </c:pt>
                <c:pt idx="57">
                  <c:v>44.254100000000001</c:v>
                </c:pt>
                <c:pt idx="58">
                  <c:v>44.481608999999999</c:v>
                </c:pt>
                <c:pt idx="59">
                  <c:v>44.658580000000001</c:v>
                </c:pt>
                <c:pt idx="60">
                  <c:v>44.824843000000001</c:v>
                </c:pt>
                <c:pt idx="61">
                  <c:v>45.103556000000012</c:v>
                </c:pt>
                <c:pt idx="62">
                  <c:v>45.557263999999996</c:v>
                </c:pt>
                <c:pt idx="63">
                  <c:v>45.781052000000003</c:v>
                </c:pt>
                <c:pt idx="64">
                  <c:v>45.97222</c:v>
                </c:pt>
                <c:pt idx="65">
                  <c:v>46.160948000000012</c:v>
                </c:pt>
                <c:pt idx="66">
                  <c:v>46.583604999999999</c:v>
                </c:pt>
                <c:pt idx="67">
                  <c:v>46.733944000000001</c:v>
                </c:pt>
                <c:pt idx="68">
                  <c:v>47.179026</c:v>
                </c:pt>
                <c:pt idx="69">
                  <c:v>47.619530000000012</c:v>
                </c:pt>
                <c:pt idx="70">
                  <c:v>47.776666000000006</c:v>
                </c:pt>
                <c:pt idx="71">
                  <c:v>48.164704</c:v>
                </c:pt>
                <c:pt idx="72">
                  <c:v>48.674951</c:v>
                </c:pt>
                <c:pt idx="73">
                  <c:v>49.097610000000003</c:v>
                </c:pt>
                <c:pt idx="74">
                  <c:v>49.494600000000005</c:v>
                </c:pt>
                <c:pt idx="75">
                  <c:v>49.639836000000003</c:v>
                </c:pt>
                <c:pt idx="76">
                  <c:v>49.846164000000002</c:v>
                </c:pt>
                <c:pt idx="77">
                  <c:v>50.094861999999999</c:v>
                </c:pt>
                <c:pt idx="78">
                  <c:v>50.241326000000001</c:v>
                </c:pt>
                <c:pt idx="79">
                  <c:v>50.423340000000003</c:v>
                </c:pt>
                <c:pt idx="80">
                  <c:v>50.732958000000067</c:v>
                </c:pt>
                <c:pt idx="81">
                  <c:v>51.154456000000003</c:v>
                </c:pt>
                <c:pt idx="82">
                  <c:v>51.348593000000001</c:v>
                </c:pt>
                <c:pt idx="83">
                  <c:v>51.667792000000013</c:v>
                </c:pt>
                <c:pt idx="84">
                  <c:v>52.143675000000002</c:v>
                </c:pt>
                <c:pt idx="85">
                  <c:v>53.005976000000011</c:v>
                </c:pt>
                <c:pt idx="86">
                  <c:v>53.420377000000002</c:v>
                </c:pt>
                <c:pt idx="87">
                  <c:v>53.977867999999994</c:v>
                </c:pt>
                <c:pt idx="88">
                  <c:v>54.453141000000002</c:v>
                </c:pt>
                <c:pt idx="89">
                  <c:v>54.750960000000006</c:v>
                </c:pt>
                <c:pt idx="90">
                  <c:v>55.574195000000003</c:v>
                </c:pt>
                <c:pt idx="91">
                  <c:v>56.352403999999993</c:v>
                </c:pt>
                <c:pt idx="92">
                  <c:v>56.809189000000003</c:v>
                </c:pt>
                <c:pt idx="93">
                  <c:v>57.338116000000049</c:v>
                </c:pt>
                <c:pt idx="94">
                  <c:v>58.212355000000059</c:v>
                </c:pt>
                <c:pt idx="95">
                  <c:v>59.155900000000003</c:v>
                </c:pt>
                <c:pt idx="96">
                  <c:v>59.772761000000003</c:v>
                </c:pt>
                <c:pt idx="97">
                  <c:v>61.16543200000006</c:v>
                </c:pt>
                <c:pt idx="98">
                  <c:v>63.879038000000001</c:v>
                </c:pt>
                <c:pt idx="99">
                  <c:v>70.011799999999994</c:v>
                </c:pt>
              </c:numCache>
            </c:numRef>
          </c:xVal>
          <c:yVal>
            <c:numRef>
              <c:f>Box2_ss1!$I$2:$I$101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2"/>
          <c:order val="1"/>
          <c:tx>
            <c:v>T1E</c:v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Box2_ss1!$B$2:$B$101</c:f>
              <c:numCache>
                <c:formatCode>General</c:formatCode>
                <c:ptCount val="100"/>
                <c:pt idx="0">
                  <c:v>24.845027000000002</c:v>
                </c:pt>
                <c:pt idx="1">
                  <c:v>26.503088000000005</c:v>
                </c:pt>
                <c:pt idx="2">
                  <c:v>28.094504000000001</c:v>
                </c:pt>
                <c:pt idx="3">
                  <c:v>28.893936</c:v>
                </c:pt>
                <c:pt idx="4">
                  <c:v>29.739509999999989</c:v>
                </c:pt>
                <c:pt idx="5">
                  <c:v>30.434543999999974</c:v>
                </c:pt>
                <c:pt idx="6">
                  <c:v>30.754148000000001</c:v>
                </c:pt>
                <c:pt idx="7">
                  <c:v>31.230252</c:v>
                </c:pt>
                <c:pt idx="8">
                  <c:v>31.556094999999999</c:v>
                </c:pt>
                <c:pt idx="9">
                  <c:v>31.91816</c:v>
                </c:pt>
                <c:pt idx="10">
                  <c:v>32.292000000000044</c:v>
                </c:pt>
                <c:pt idx="11">
                  <c:v>32.745140000000013</c:v>
                </c:pt>
                <c:pt idx="12">
                  <c:v>33.196079000000012</c:v>
                </c:pt>
                <c:pt idx="13">
                  <c:v>33.677308000000011</c:v>
                </c:pt>
                <c:pt idx="14">
                  <c:v>33.933700000000002</c:v>
                </c:pt>
                <c:pt idx="15">
                  <c:v>34.321764000000002</c:v>
                </c:pt>
                <c:pt idx="16">
                  <c:v>34.62311200000007</c:v>
                </c:pt>
                <c:pt idx="17">
                  <c:v>34.889249999999997</c:v>
                </c:pt>
                <c:pt idx="18">
                  <c:v>35.270218000000042</c:v>
                </c:pt>
                <c:pt idx="19">
                  <c:v>35.620920000000012</c:v>
                </c:pt>
                <c:pt idx="20">
                  <c:v>35.796877000000002</c:v>
                </c:pt>
                <c:pt idx="21">
                  <c:v>36.136430000000011</c:v>
                </c:pt>
                <c:pt idx="22">
                  <c:v>36.392047000000005</c:v>
                </c:pt>
                <c:pt idx="23">
                  <c:v>36.578320000000012</c:v>
                </c:pt>
                <c:pt idx="24">
                  <c:v>36.775500000000044</c:v>
                </c:pt>
                <c:pt idx="25">
                  <c:v>37.049914000000001</c:v>
                </c:pt>
                <c:pt idx="26">
                  <c:v>37.373335000000012</c:v>
                </c:pt>
                <c:pt idx="27">
                  <c:v>37.581240000000001</c:v>
                </c:pt>
                <c:pt idx="28">
                  <c:v>37.806980999999993</c:v>
                </c:pt>
                <c:pt idx="29">
                  <c:v>37.938410000000012</c:v>
                </c:pt>
                <c:pt idx="30">
                  <c:v>38.116663000000003</c:v>
                </c:pt>
                <c:pt idx="31">
                  <c:v>38.259660000000004</c:v>
                </c:pt>
                <c:pt idx="32">
                  <c:v>38.560861000000003</c:v>
                </c:pt>
                <c:pt idx="33">
                  <c:v>38.825148000000013</c:v>
                </c:pt>
                <c:pt idx="34">
                  <c:v>39.014894999999996</c:v>
                </c:pt>
                <c:pt idx="35">
                  <c:v>39.316792</c:v>
                </c:pt>
                <c:pt idx="36">
                  <c:v>39.484806999999996</c:v>
                </c:pt>
                <c:pt idx="37">
                  <c:v>39.670368000000003</c:v>
                </c:pt>
                <c:pt idx="38">
                  <c:v>39.877009000000001</c:v>
                </c:pt>
                <c:pt idx="39">
                  <c:v>40.182300000000012</c:v>
                </c:pt>
                <c:pt idx="40">
                  <c:v>40.375332000000043</c:v>
                </c:pt>
                <c:pt idx="41">
                  <c:v>40.568016000000043</c:v>
                </c:pt>
                <c:pt idx="42">
                  <c:v>40.801560999999992</c:v>
                </c:pt>
                <c:pt idx="43">
                  <c:v>40.921863999999999</c:v>
                </c:pt>
                <c:pt idx="44">
                  <c:v>41.055965</c:v>
                </c:pt>
                <c:pt idx="45">
                  <c:v>41.233292000000013</c:v>
                </c:pt>
                <c:pt idx="46">
                  <c:v>41.317466999999951</c:v>
                </c:pt>
                <c:pt idx="47">
                  <c:v>41.417619999999999</c:v>
                </c:pt>
                <c:pt idx="48">
                  <c:v>41.602578000000044</c:v>
                </c:pt>
                <c:pt idx="49">
                  <c:v>41.857599999999998</c:v>
                </c:pt>
                <c:pt idx="50">
                  <c:v>42.168721000000012</c:v>
                </c:pt>
                <c:pt idx="51">
                  <c:v>42.403863999999999</c:v>
                </c:pt>
                <c:pt idx="52">
                  <c:v>42.552652000000002</c:v>
                </c:pt>
                <c:pt idx="53">
                  <c:v>42.794242000000011</c:v>
                </c:pt>
                <c:pt idx="54">
                  <c:v>42.984355000000001</c:v>
                </c:pt>
                <c:pt idx="55">
                  <c:v>43.133044000000005</c:v>
                </c:pt>
                <c:pt idx="56">
                  <c:v>43.307409999999997</c:v>
                </c:pt>
                <c:pt idx="57">
                  <c:v>43.447124000000002</c:v>
                </c:pt>
                <c:pt idx="58">
                  <c:v>43.657496000000002</c:v>
                </c:pt>
                <c:pt idx="59">
                  <c:v>43.921860000000002</c:v>
                </c:pt>
                <c:pt idx="60">
                  <c:v>44.084984999999996</c:v>
                </c:pt>
                <c:pt idx="61">
                  <c:v>44.359729999999999</c:v>
                </c:pt>
                <c:pt idx="62">
                  <c:v>44.572824000000004</c:v>
                </c:pt>
                <c:pt idx="63">
                  <c:v>44.911752</c:v>
                </c:pt>
                <c:pt idx="64">
                  <c:v>45.116415000000003</c:v>
                </c:pt>
                <c:pt idx="65">
                  <c:v>45.479267999999998</c:v>
                </c:pt>
                <c:pt idx="66">
                  <c:v>45.797864000000004</c:v>
                </c:pt>
                <c:pt idx="67">
                  <c:v>46.028888000000002</c:v>
                </c:pt>
                <c:pt idx="68">
                  <c:v>46.349755000000002</c:v>
                </c:pt>
                <c:pt idx="69">
                  <c:v>46.58934</c:v>
                </c:pt>
                <c:pt idx="70">
                  <c:v>46.812984999999998</c:v>
                </c:pt>
                <c:pt idx="71">
                  <c:v>47.186080000000004</c:v>
                </c:pt>
                <c:pt idx="72">
                  <c:v>47.564315000000043</c:v>
                </c:pt>
                <c:pt idx="73">
                  <c:v>47.839798000000002</c:v>
                </c:pt>
                <c:pt idx="74">
                  <c:v>48.035925000000013</c:v>
                </c:pt>
                <c:pt idx="75">
                  <c:v>48.339784000000002</c:v>
                </c:pt>
                <c:pt idx="76">
                  <c:v>48.666377000000011</c:v>
                </c:pt>
                <c:pt idx="77">
                  <c:v>48.981453999999999</c:v>
                </c:pt>
                <c:pt idx="78">
                  <c:v>49.277198000000013</c:v>
                </c:pt>
                <c:pt idx="79">
                  <c:v>49.607060000000004</c:v>
                </c:pt>
                <c:pt idx="80">
                  <c:v>49.990817</c:v>
                </c:pt>
                <c:pt idx="81">
                  <c:v>50.285372000000059</c:v>
                </c:pt>
                <c:pt idx="82">
                  <c:v>50.539466000000004</c:v>
                </c:pt>
                <c:pt idx="83">
                  <c:v>50.939332000000043</c:v>
                </c:pt>
                <c:pt idx="84">
                  <c:v>51.487439999999999</c:v>
                </c:pt>
                <c:pt idx="85">
                  <c:v>51.782922000000013</c:v>
                </c:pt>
                <c:pt idx="86">
                  <c:v>52.018921000000006</c:v>
                </c:pt>
                <c:pt idx="87">
                  <c:v>52.29399200000006</c:v>
                </c:pt>
                <c:pt idx="88">
                  <c:v>52.523154000000012</c:v>
                </c:pt>
                <c:pt idx="89">
                  <c:v>52.956980000000001</c:v>
                </c:pt>
                <c:pt idx="90">
                  <c:v>53.442576000000003</c:v>
                </c:pt>
                <c:pt idx="91">
                  <c:v>54.013324000000004</c:v>
                </c:pt>
                <c:pt idx="92">
                  <c:v>54.320735000000013</c:v>
                </c:pt>
                <c:pt idx="93">
                  <c:v>55.295570000000069</c:v>
                </c:pt>
                <c:pt idx="94">
                  <c:v>55.670250000000003</c:v>
                </c:pt>
                <c:pt idx="95">
                  <c:v>56.636196000000012</c:v>
                </c:pt>
                <c:pt idx="96">
                  <c:v>58.191759000000012</c:v>
                </c:pt>
                <c:pt idx="97">
                  <c:v>58.943897999999997</c:v>
                </c:pt>
                <c:pt idx="98">
                  <c:v>61.411478999999993</c:v>
                </c:pt>
                <c:pt idx="99">
                  <c:v>66.202200000000005</c:v>
                </c:pt>
              </c:numCache>
            </c:numRef>
          </c:xVal>
          <c:yVal>
            <c:numRef>
              <c:f>Box2_ss1!$I$2:$I$101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3"/>
          <c:order val="2"/>
          <c:tx>
            <c:v>T2P</c:v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xVal>
            <c:numRef>
              <c:f>Box2_ss1!$C$2:$C$101</c:f>
              <c:numCache>
                <c:formatCode>General</c:formatCode>
                <c:ptCount val="100"/>
                <c:pt idx="0">
                  <c:v>-20.307925000000033</c:v>
                </c:pt>
                <c:pt idx="1">
                  <c:v>-14.390600000000004</c:v>
                </c:pt>
                <c:pt idx="2">
                  <c:v>-11.399654000000011</c:v>
                </c:pt>
                <c:pt idx="3">
                  <c:v>-9.1067432000000004</c:v>
                </c:pt>
                <c:pt idx="4">
                  <c:v>-8.0644935000000046</c:v>
                </c:pt>
                <c:pt idx="5">
                  <c:v>-6.5361897999999998</c:v>
                </c:pt>
                <c:pt idx="6">
                  <c:v>-4.9977292999999996</c:v>
                </c:pt>
                <c:pt idx="7">
                  <c:v>-3.9802819999999999</c:v>
                </c:pt>
                <c:pt idx="8">
                  <c:v>-3.2096852</c:v>
                </c:pt>
                <c:pt idx="9">
                  <c:v>-2.0680190000000001</c:v>
                </c:pt>
                <c:pt idx="10">
                  <c:v>-1.3628488000000001</c:v>
                </c:pt>
                <c:pt idx="11">
                  <c:v>-0.71662800000000093</c:v>
                </c:pt>
                <c:pt idx="12">
                  <c:v>-0.16996311000000017</c:v>
                </c:pt>
                <c:pt idx="13">
                  <c:v>0.23227071999999988</c:v>
                </c:pt>
                <c:pt idx="14">
                  <c:v>0.75999460000000096</c:v>
                </c:pt>
                <c:pt idx="15">
                  <c:v>1.1643460000000001</c:v>
                </c:pt>
                <c:pt idx="16">
                  <c:v>1.963848</c:v>
                </c:pt>
                <c:pt idx="17">
                  <c:v>2.3225335999999999</c:v>
                </c:pt>
                <c:pt idx="18">
                  <c:v>2.8397120999999972</c:v>
                </c:pt>
                <c:pt idx="19">
                  <c:v>3.2087900000000031</c:v>
                </c:pt>
                <c:pt idx="20">
                  <c:v>3.4950044999999972</c:v>
                </c:pt>
                <c:pt idx="21">
                  <c:v>4.038534599999994</c:v>
                </c:pt>
                <c:pt idx="22">
                  <c:v>4.3058914000000001</c:v>
                </c:pt>
                <c:pt idx="23">
                  <c:v>5.0019444000000002</c:v>
                </c:pt>
                <c:pt idx="24">
                  <c:v>5.5265124999999955</c:v>
                </c:pt>
                <c:pt idx="25">
                  <c:v>5.8480280000000002</c:v>
                </c:pt>
                <c:pt idx="26">
                  <c:v>6.2338184999999999</c:v>
                </c:pt>
                <c:pt idx="27">
                  <c:v>6.4438640000000014</c:v>
                </c:pt>
                <c:pt idx="28">
                  <c:v>6.8365682999999997</c:v>
                </c:pt>
                <c:pt idx="29">
                  <c:v>7.0390700000000024</c:v>
                </c:pt>
                <c:pt idx="30">
                  <c:v>7.2075854999999942</c:v>
                </c:pt>
                <c:pt idx="31">
                  <c:v>7.6537163999999951</c:v>
                </c:pt>
                <c:pt idx="32">
                  <c:v>8.1673551999999994</c:v>
                </c:pt>
                <c:pt idx="33">
                  <c:v>8.6986980000000003</c:v>
                </c:pt>
                <c:pt idx="34">
                  <c:v>8.9895445000000151</c:v>
                </c:pt>
                <c:pt idx="35">
                  <c:v>9.3569000000000067</c:v>
                </c:pt>
                <c:pt idx="36">
                  <c:v>9.6207736999999991</c:v>
                </c:pt>
                <c:pt idx="37">
                  <c:v>10.237234000000001</c:v>
                </c:pt>
                <c:pt idx="38">
                  <c:v>10.575722000000004</c:v>
                </c:pt>
                <c:pt idx="39">
                  <c:v>10.84464</c:v>
                </c:pt>
                <c:pt idx="40">
                  <c:v>11.105043</c:v>
                </c:pt>
                <c:pt idx="41">
                  <c:v>11.355906000000019</c:v>
                </c:pt>
                <c:pt idx="42">
                  <c:v>11.572083000000006</c:v>
                </c:pt>
                <c:pt idx="43">
                  <c:v>12.013648</c:v>
                </c:pt>
                <c:pt idx="44">
                  <c:v>12.26299</c:v>
                </c:pt>
                <c:pt idx="45">
                  <c:v>12.576344000000002</c:v>
                </c:pt>
                <c:pt idx="46">
                  <c:v>12.988076</c:v>
                </c:pt>
                <c:pt idx="47">
                  <c:v>13.35990000000001</c:v>
                </c:pt>
                <c:pt idx="48">
                  <c:v>13.547183</c:v>
                </c:pt>
                <c:pt idx="49">
                  <c:v>13.860900000000004</c:v>
                </c:pt>
                <c:pt idx="50">
                  <c:v>14.053231</c:v>
                </c:pt>
                <c:pt idx="51">
                  <c:v>14.339040000000002</c:v>
                </c:pt>
                <c:pt idx="52">
                  <c:v>14.586525</c:v>
                </c:pt>
                <c:pt idx="53">
                  <c:v>14.949522</c:v>
                </c:pt>
                <c:pt idx="54">
                  <c:v>15.386195000000004</c:v>
                </c:pt>
                <c:pt idx="55">
                  <c:v>15.689552000000004</c:v>
                </c:pt>
                <c:pt idx="56">
                  <c:v>16.170598999999999</c:v>
                </c:pt>
                <c:pt idx="57">
                  <c:v>16.521041999999987</c:v>
                </c:pt>
                <c:pt idx="58">
                  <c:v>16.806394999999988</c:v>
                </c:pt>
                <c:pt idx="59">
                  <c:v>17.111540000000005</c:v>
                </c:pt>
                <c:pt idx="60">
                  <c:v>17.395979000000001</c:v>
                </c:pt>
                <c:pt idx="61">
                  <c:v>17.643511999999987</c:v>
                </c:pt>
                <c:pt idx="62">
                  <c:v>17.832954999999998</c:v>
                </c:pt>
                <c:pt idx="63">
                  <c:v>18.180415999999987</c:v>
                </c:pt>
                <c:pt idx="64">
                  <c:v>18.467779999999973</c:v>
                </c:pt>
                <c:pt idx="65">
                  <c:v>18.983998</c:v>
                </c:pt>
                <c:pt idx="66">
                  <c:v>19.357702</c:v>
                </c:pt>
                <c:pt idx="67">
                  <c:v>19.696988000000033</c:v>
                </c:pt>
                <c:pt idx="68">
                  <c:v>20.004166000000001</c:v>
                </c:pt>
                <c:pt idx="69">
                  <c:v>20.312940000000001</c:v>
                </c:pt>
                <c:pt idx="70">
                  <c:v>20.780173999999974</c:v>
                </c:pt>
                <c:pt idx="71">
                  <c:v>21.290675999999987</c:v>
                </c:pt>
                <c:pt idx="72">
                  <c:v>21.633865000000046</c:v>
                </c:pt>
                <c:pt idx="73">
                  <c:v>22.04345</c:v>
                </c:pt>
                <c:pt idx="74">
                  <c:v>22.303450000000005</c:v>
                </c:pt>
                <c:pt idx="75">
                  <c:v>22.468088000000002</c:v>
                </c:pt>
                <c:pt idx="76">
                  <c:v>23.046091000000001</c:v>
                </c:pt>
                <c:pt idx="77">
                  <c:v>23.462353999999973</c:v>
                </c:pt>
                <c:pt idx="78">
                  <c:v>23.917318999999999</c:v>
                </c:pt>
                <c:pt idx="79">
                  <c:v>24.199300000000001</c:v>
                </c:pt>
                <c:pt idx="80">
                  <c:v>24.509558999999999</c:v>
                </c:pt>
                <c:pt idx="81">
                  <c:v>25.019926000000005</c:v>
                </c:pt>
                <c:pt idx="82">
                  <c:v>25.323816999999988</c:v>
                </c:pt>
                <c:pt idx="83">
                  <c:v>25.921571999999987</c:v>
                </c:pt>
                <c:pt idx="84">
                  <c:v>26.398095000000001</c:v>
                </c:pt>
                <c:pt idx="85">
                  <c:v>26.905433999999964</c:v>
                </c:pt>
                <c:pt idx="86">
                  <c:v>27.494759999999989</c:v>
                </c:pt>
                <c:pt idx="87">
                  <c:v>28.186879999999999</c:v>
                </c:pt>
                <c:pt idx="88">
                  <c:v>28.594836000000001</c:v>
                </c:pt>
                <c:pt idx="89">
                  <c:v>29.038430000000002</c:v>
                </c:pt>
                <c:pt idx="90">
                  <c:v>29.887438</c:v>
                </c:pt>
                <c:pt idx="91">
                  <c:v>30.691628000000001</c:v>
                </c:pt>
                <c:pt idx="92">
                  <c:v>31.650628000000001</c:v>
                </c:pt>
                <c:pt idx="93">
                  <c:v>33.321728</c:v>
                </c:pt>
                <c:pt idx="94">
                  <c:v>33.889484999999958</c:v>
                </c:pt>
                <c:pt idx="95">
                  <c:v>34.781964000000002</c:v>
                </c:pt>
                <c:pt idx="96">
                  <c:v>35.903891999999999</c:v>
                </c:pt>
                <c:pt idx="97">
                  <c:v>37.158430000000003</c:v>
                </c:pt>
                <c:pt idx="98">
                  <c:v>43.111485999999999</c:v>
                </c:pt>
                <c:pt idx="99">
                  <c:v>50.318400000000004</c:v>
                </c:pt>
              </c:numCache>
            </c:numRef>
          </c:xVal>
          <c:yVal>
            <c:numRef>
              <c:f>Box2_ss1!$I$2:$I$101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4"/>
          <c:order val="3"/>
          <c:tx>
            <c:v>T2E</c:v>
          </c:tx>
          <c:marker>
            <c:symbol val="none"/>
          </c:marker>
          <c:xVal>
            <c:numRef>
              <c:f>Box2_ss1!$D$2:$D$101</c:f>
              <c:numCache>
                <c:formatCode>General</c:formatCode>
                <c:ptCount val="100"/>
                <c:pt idx="0">
                  <c:v>-9.6817285999999996</c:v>
                </c:pt>
                <c:pt idx="1">
                  <c:v>-6.6445641999999943</c:v>
                </c:pt>
                <c:pt idx="2">
                  <c:v>-4.7364376999999998</c:v>
                </c:pt>
                <c:pt idx="3">
                  <c:v>-3.3492135999999997</c:v>
                </c:pt>
                <c:pt idx="4">
                  <c:v>-2.0229379999999999</c:v>
                </c:pt>
                <c:pt idx="5">
                  <c:v>-0.85148586000000004</c:v>
                </c:pt>
                <c:pt idx="6">
                  <c:v>-0.15212247000000001</c:v>
                </c:pt>
                <c:pt idx="7">
                  <c:v>0.5934505199999992</c:v>
                </c:pt>
                <c:pt idx="8">
                  <c:v>1.2006528000000001</c:v>
                </c:pt>
                <c:pt idx="9">
                  <c:v>1.8807160000000001</c:v>
                </c:pt>
                <c:pt idx="10">
                  <c:v>2.5072361999999999</c:v>
                </c:pt>
                <c:pt idx="11">
                  <c:v>2.9605139999999999</c:v>
                </c:pt>
                <c:pt idx="12">
                  <c:v>3.3936118</c:v>
                </c:pt>
                <c:pt idx="13">
                  <c:v>3.8657870000000001</c:v>
                </c:pt>
                <c:pt idx="14">
                  <c:v>4.4561229999999998</c:v>
                </c:pt>
                <c:pt idx="15">
                  <c:v>4.7870223999999997</c:v>
                </c:pt>
                <c:pt idx="16">
                  <c:v>5.3423168999999939</c:v>
                </c:pt>
                <c:pt idx="17">
                  <c:v>5.9728523999999998</c:v>
                </c:pt>
                <c:pt idx="18">
                  <c:v>6.3779173999999941</c:v>
                </c:pt>
                <c:pt idx="19">
                  <c:v>6.7005039999999996</c:v>
                </c:pt>
                <c:pt idx="20">
                  <c:v>7.0158921999999997</c:v>
                </c:pt>
                <c:pt idx="21">
                  <c:v>7.1581427999999985</c:v>
                </c:pt>
                <c:pt idx="22">
                  <c:v>7.2962917000000065</c:v>
                </c:pt>
                <c:pt idx="23">
                  <c:v>7.8878604000000001</c:v>
                </c:pt>
                <c:pt idx="24">
                  <c:v>8.282</c:v>
                </c:pt>
                <c:pt idx="25">
                  <c:v>8.4608130000000035</c:v>
                </c:pt>
                <c:pt idx="26">
                  <c:v>8.7186130999999971</c:v>
                </c:pt>
                <c:pt idx="27">
                  <c:v>8.9237456000000002</c:v>
                </c:pt>
                <c:pt idx="28">
                  <c:v>9.1689479000000009</c:v>
                </c:pt>
                <c:pt idx="29">
                  <c:v>9.3544620000000105</c:v>
                </c:pt>
                <c:pt idx="30">
                  <c:v>9.6219740999999992</c:v>
                </c:pt>
                <c:pt idx="31">
                  <c:v>9.9086940000000006</c:v>
                </c:pt>
                <c:pt idx="32">
                  <c:v>10.138252999999999</c:v>
                </c:pt>
                <c:pt idx="33">
                  <c:v>10.341186</c:v>
                </c:pt>
                <c:pt idx="34">
                  <c:v>10.56874</c:v>
                </c:pt>
                <c:pt idx="35">
                  <c:v>10.829388</c:v>
                </c:pt>
                <c:pt idx="36">
                  <c:v>11.060672</c:v>
                </c:pt>
                <c:pt idx="37">
                  <c:v>11.318506000000006</c:v>
                </c:pt>
                <c:pt idx="38">
                  <c:v>11.577966</c:v>
                </c:pt>
                <c:pt idx="39">
                  <c:v>12.014520000000001</c:v>
                </c:pt>
                <c:pt idx="40">
                  <c:v>12.232430000000004</c:v>
                </c:pt>
                <c:pt idx="41">
                  <c:v>12.626720000000001</c:v>
                </c:pt>
                <c:pt idx="42">
                  <c:v>12.745279999999999</c:v>
                </c:pt>
                <c:pt idx="43">
                  <c:v>12.98086</c:v>
                </c:pt>
                <c:pt idx="44">
                  <c:v>13.196595</c:v>
                </c:pt>
                <c:pt idx="45">
                  <c:v>13.399710000000002</c:v>
                </c:pt>
                <c:pt idx="46">
                  <c:v>13.619199</c:v>
                </c:pt>
                <c:pt idx="47">
                  <c:v>14.005636000000019</c:v>
                </c:pt>
                <c:pt idx="48">
                  <c:v>14.311729</c:v>
                </c:pt>
                <c:pt idx="49">
                  <c:v>14.540800000000001</c:v>
                </c:pt>
                <c:pt idx="50">
                  <c:v>14.771173999999998</c:v>
                </c:pt>
                <c:pt idx="51">
                  <c:v>14.953696000000019</c:v>
                </c:pt>
                <c:pt idx="52">
                  <c:v>15.147607000000001</c:v>
                </c:pt>
                <c:pt idx="53">
                  <c:v>15.40729</c:v>
                </c:pt>
                <c:pt idx="54">
                  <c:v>15.753835</c:v>
                </c:pt>
                <c:pt idx="55">
                  <c:v>15.895428000000004</c:v>
                </c:pt>
                <c:pt idx="56">
                  <c:v>16.230281999999999</c:v>
                </c:pt>
                <c:pt idx="57">
                  <c:v>16.438597999999974</c:v>
                </c:pt>
                <c:pt idx="58">
                  <c:v>16.597584999999999</c:v>
                </c:pt>
                <c:pt idx="59">
                  <c:v>16.781099999999974</c:v>
                </c:pt>
                <c:pt idx="60">
                  <c:v>17.008729999999975</c:v>
                </c:pt>
                <c:pt idx="61">
                  <c:v>17.346594</c:v>
                </c:pt>
                <c:pt idx="62">
                  <c:v>17.657640000000001</c:v>
                </c:pt>
                <c:pt idx="63">
                  <c:v>17.918064000000001</c:v>
                </c:pt>
                <c:pt idx="64">
                  <c:v>18.108630000000002</c:v>
                </c:pt>
                <c:pt idx="65">
                  <c:v>18.420914</c:v>
                </c:pt>
                <c:pt idx="66">
                  <c:v>18.663996999999988</c:v>
                </c:pt>
                <c:pt idx="67">
                  <c:v>18.83935600000002</c:v>
                </c:pt>
                <c:pt idx="68">
                  <c:v>19.024266000000001</c:v>
                </c:pt>
                <c:pt idx="69">
                  <c:v>19.307259999999999</c:v>
                </c:pt>
                <c:pt idx="70">
                  <c:v>19.771028999999999</c:v>
                </c:pt>
                <c:pt idx="71">
                  <c:v>20.024895999999998</c:v>
                </c:pt>
                <c:pt idx="72">
                  <c:v>20.452821</c:v>
                </c:pt>
                <c:pt idx="73">
                  <c:v>20.774761999999999</c:v>
                </c:pt>
                <c:pt idx="74">
                  <c:v>21.189150000000001</c:v>
                </c:pt>
                <c:pt idx="75">
                  <c:v>21.375135999999987</c:v>
                </c:pt>
                <c:pt idx="76">
                  <c:v>21.542041999999974</c:v>
                </c:pt>
                <c:pt idx="77">
                  <c:v>21.77647</c:v>
                </c:pt>
                <c:pt idx="78">
                  <c:v>22.013276999999999</c:v>
                </c:pt>
                <c:pt idx="79">
                  <c:v>22.718900000000001</c:v>
                </c:pt>
                <c:pt idx="80">
                  <c:v>23.121867000000037</c:v>
                </c:pt>
                <c:pt idx="81">
                  <c:v>23.699674000000005</c:v>
                </c:pt>
                <c:pt idx="82">
                  <c:v>24.068151</c:v>
                </c:pt>
                <c:pt idx="83">
                  <c:v>24.891836000000001</c:v>
                </c:pt>
                <c:pt idx="84">
                  <c:v>25.126480000000001</c:v>
                </c:pt>
                <c:pt idx="85">
                  <c:v>25.448371999999978</c:v>
                </c:pt>
                <c:pt idx="86">
                  <c:v>25.823435999999987</c:v>
                </c:pt>
                <c:pt idx="87">
                  <c:v>26.567404</c:v>
                </c:pt>
                <c:pt idx="88">
                  <c:v>27.117342000000001</c:v>
                </c:pt>
                <c:pt idx="89">
                  <c:v>27.552639999999968</c:v>
                </c:pt>
                <c:pt idx="90">
                  <c:v>28.028821000000001</c:v>
                </c:pt>
                <c:pt idx="91">
                  <c:v>28.766835999999987</c:v>
                </c:pt>
                <c:pt idx="92">
                  <c:v>29.450896</c:v>
                </c:pt>
                <c:pt idx="93">
                  <c:v>29.942843999999972</c:v>
                </c:pt>
                <c:pt idx="94">
                  <c:v>31.152045000000001</c:v>
                </c:pt>
                <c:pt idx="95">
                  <c:v>32.715252000000042</c:v>
                </c:pt>
                <c:pt idx="96">
                  <c:v>34.075180000000003</c:v>
                </c:pt>
                <c:pt idx="97">
                  <c:v>35.184004000000002</c:v>
                </c:pt>
                <c:pt idx="98">
                  <c:v>38.752976000000011</c:v>
                </c:pt>
                <c:pt idx="99">
                  <c:v>52.411499999999997</c:v>
                </c:pt>
              </c:numCache>
            </c:numRef>
          </c:xVal>
          <c:yVal>
            <c:numRef>
              <c:f>Box2_ss1!$I$2:$I$101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5"/>
          <c:order val="4"/>
          <c:tx>
            <c:v>T3UP</c:v>
          </c:tx>
          <c:marker>
            <c:symbol val="none"/>
          </c:marker>
          <c:xVal>
            <c:numRef>
              <c:f>Box2_ss1!$E$2:$E$101</c:f>
              <c:numCache>
                <c:formatCode>0.00</c:formatCode>
                <c:ptCount val="100"/>
                <c:pt idx="0">
                  <c:v>-14.95062400000001</c:v>
                </c:pt>
                <c:pt idx="1">
                  <c:v>-9.3058698000000124</c:v>
                </c:pt>
                <c:pt idx="2">
                  <c:v>-7.0733360000000003</c:v>
                </c:pt>
                <c:pt idx="3">
                  <c:v>-5.4084164000000001</c:v>
                </c:pt>
                <c:pt idx="4">
                  <c:v>-3.9363769999999971</c:v>
                </c:pt>
                <c:pt idx="5">
                  <c:v>-2.5252185999999988</c:v>
                </c:pt>
                <c:pt idx="6">
                  <c:v>-1.5766316999999987</c:v>
                </c:pt>
                <c:pt idx="7">
                  <c:v>0.15512677599999997</c:v>
                </c:pt>
                <c:pt idx="8">
                  <c:v>1.2849459000000001</c:v>
                </c:pt>
                <c:pt idx="9">
                  <c:v>2.4456979999999997</c:v>
                </c:pt>
                <c:pt idx="10">
                  <c:v>3.0943166</c:v>
                </c:pt>
                <c:pt idx="11">
                  <c:v>3.5613435999999998</c:v>
                </c:pt>
                <c:pt idx="12">
                  <c:v>4.1037949999999945</c:v>
                </c:pt>
                <c:pt idx="13">
                  <c:v>4.7211264000000002</c:v>
                </c:pt>
                <c:pt idx="14">
                  <c:v>5.4125904999999985</c:v>
                </c:pt>
                <c:pt idx="15">
                  <c:v>6.0880523999999996</c:v>
                </c:pt>
                <c:pt idx="16">
                  <c:v>6.6819609</c:v>
                </c:pt>
                <c:pt idx="17">
                  <c:v>7.063805599999994</c:v>
                </c:pt>
                <c:pt idx="18">
                  <c:v>7.6568965999999943</c:v>
                </c:pt>
                <c:pt idx="19">
                  <c:v>8.0755480000000048</c:v>
                </c:pt>
                <c:pt idx="20">
                  <c:v>8.4258699000000004</c:v>
                </c:pt>
                <c:pt idx="21">
                  <c:v>8.8457106000000003</c:v>
                </c:pt>
                <c:pt idx="22">
                  <c:v>9.2103943000000008</c:v>
                </c:pt>
                <c:pt idx="23">
                  <c:v>9.6816151999999995</c:v>
                </c:pt>
                <c:pt idx="24">
                  <c:v>10.147224999999999</c:v>
                </c:pt>
                <c:pt idx="25">
                  <c:v>10.494202</c:v>
                </c:pt>
                <c:pt idx="26">
                  <c:v>10.778397</c:v>
                </c:pt>
                <c:pt idx="27">
                  <c:v>11.169764000000002</c:v>
                </c:pt>
                <c:pt idx="28">
                  <c:v>11.586654000000006</c:v>
                </c:pt>
                <c:pt idx="29">
                  <c:v>12.027229999999999</c:v>
                </c:pt>
                <c:pt idx="30">
                  <c:v>12.430918999999999</c:v>
                </c:pt>
                <c:pt idx="31">
                  <c:v>12.846204</c:v>
                </c:pt>
                <c:pt idx="32">
                  <c:v>13.173447000000012</c:v>
                </c:pt>
                <c:pt idx="33">
                  <c:v>13.458984000000004</c:v>
                </c:pt>
                <c:pt idx="34">
                  <c:v>13.73461</c:v>
                </c:pt>
                <c:pt idx="35">
                  <c:v>14.165452000000011</c:v>
                </c:pt>
                <c:pt idx="36">
                  <c:v>14.61849</c:v>
                </c:pt>
                <c:pt idx="37">
                  <c:v>15.022298000000001</c:v>
                </c:pt>
                <c:pt idx="38">
                  <c:v>15.395770000000002</c:v>
                </c:pt>
                <c:pt idx="39">
                  <c:v>15.756640000000004</c:v>
                </c:pt>
                <c:pt idx="40">
                  <c:v>16.172853000000021</c:v>
                </c:pt>
                <c:pt idx="41">
                  <c:v>16.42442399999997</c:v>
                </c:pt>
                <c:pt idx="42">
                  <c:v>16.637608000000021</c:v>
                </c:pt>
                <c:pt idx="43">
                  <c:v>17.119284000000022</c:v>
                </c:pt>
                <c:pt idx="44">
                  <c:v>17.342124999999989</c:v>
                </c:pt>
                <c:pt idx="45">
                  <c:v>17.563345999999989</c:v>
                </c:pt>
                <c:pt idx="46">
                  <c:v>17.847818000000021</c:v>
                </c:pt>
                <c:pt idx="47">
                  <c:v>18.250668000000001</c:v>
                </c:pt>
                <c:pt idx="48">
                  <c:v>18.560599999999972</c:v>
                </c:pt>
                <c:pt idx="49">
                  <c:v>18.78735</c:v>
                </c:pt>
                <c:pt idx="50">
                  <c:v>18.986251999999986</c:v>
                </c:pt>
                <c:pt idx="51">
                  <c:v>19.342787999999974</c:v>
                </c:pt>
                <c:pt idx="52">
                  <c:v>19.606301999999999</c:v>
                </c:pt>
                <c:pt idx="53">
                  <c:v>19.927755999999999</c:v>
                </c:pt>
                <c:pt idx="54">
                  <c:v>20.301220000000001</c:v>
                </c:pt>
                <c:pt idx="55">
                  <c:v>20.658135999999999</c:v>
                </c:pt>
                <c:pt idx="56">
                  <c:v>20.960498999999974</c:v>
                </c:pt>
                <c:pt idx="57">
                  <c:v>21.332856000000021</c:v>
                </c:pt>
                <c:pt idx="58">
                  <c:v>21.708767999999989</c:v>
                </c:pt>
                <c:pt idx="59">
                  <c:v>22.148759999999989</c:v>
                </c:pt>
                <c:pt idx="60">
                  <c:v>22.41507</c:v>
                </c:pt>
                <c:pt idx="61">
                  <c:v>22.901759999999989</c:v>
                </c:pt>
                <c:pt idx="62">
                  <c:v>23.245738999999972</c:v>
                </c:pt>
                <c:pt idx="63">
                  <c:v>23.490191999999986</c:v>
                </c:pt>
                <c:pt idx="64">
                  <c:v>23.77631999999997</c:v>
                </c:pt>
                <c:pt idx="65">
                  <c:v>24.243305999999986</c:v>
                </c:pt>
                <c:pt idx="66">
                  <c:v>24.649384000000001</c:v>
                </c:pt>
                <c:pt idx="67">
                  <c:v>24.943064</c:v>
                </c:pt>
                <c:pt idx="68">
                  <c:v>25.26857499999997</c:v>
                </c:pt>
                <c:pt idx="69">
                  <c:v>25.708709999999975</c:v>
                </c:pt>
                <c:pt idx="70">
                  <c:v>26.154024000000021</c:v>
                </c:pt>
                <c:pt idx="71">
                  <c:v>26.541428</c:v>
                </c:pt>
                <c:pt idx="72">
                  <c:v>26.837444999999999</c:v>
                </c:pt>
                <c:pt idx="73">
                  <c:v>27.241109999999974</c:v>
                </c:pt>
                <c:pt idx="74">
                  <c:v>27.740275</c:v>
                </c:pt>
                <c:pt idx="75">
                  <c:v>28.107360000000021</c:v>
                </c:pt>
                <c:pt idx="76">
                  <c:v>28.602260999999999</c:v>
                </c:pt>
                <c:pt idx="77">
                  <c:v>29.180641999999974</c:v>
                </c:pt>
                <c:pt idx="78">
                  <c:v>29.528343999999972</c:v>
                </c:pt>
                <c:pt idx="79">
                  <c:v>29.849399999999989</c:v>
                </c:pt>
                <c:pt idx="80">
                  <c:v>30.168228999999986</c:v>
                </c:pt>
                <c:pt idx="81">
                  <c:v>30.734760000000001</c:v>
                </c:pt>
                <c:pt idx="82">
                  <c:v>31.223795999999989</c:v>
                </c:pt>
                <c:pt idx="83">
                  <c:v>31.815463999999999</c:v>
                </c:pt>
                <c:pt idx="84">
                  <c:v>32.314155</c:v>
                </c:pt>
                <c:pt idx="85">
                  <c:v>32.895774000000003</c:v>
                </c:pt>
                <c:pt idx="86">
                  <c:v>33.416394000000004</c:v>
                </c:pt>
                <c:pt idx="87">
                  <c:v>34.145444000000005</c:v>
                </c:pt>
                <c:pt idx="88">
                  <c:v>34.510494999999999</c:v>
                </c:pt>
                <c:pt idx="89">
                  <c:v>35.28145</c:v>
                </c:pt>
                <c:pt idx="90">
                  <c:v>35.979257000000004</c:v>
                </c:pt>
                <c:pt idx="91">
                  <c:v>36.573852000000002</c:v>
                </c:pt>
                <c:pt idx="92">
                  <c:v>37.618906000000003</c:v>
                </c:pt>
                <c:pt idx="93">
                  <c:v>38.409010000000002</c:v>
                </c:pt>
                <c:pt idx="94">
                  <c:v>39.584440000000001</c:v>
                </c:pt>
                <c:pt idx="95">
                  <c:v>41.173856000000001</c:v>
                </c:pt>
                <c:pt idx="96">
                  <c:v>42.682380000000002</c:v>
                </c:pt>
                <c:pt idx="97">
                  <c:v>44.508472000000012</c:v>
                </c:pt>
                <c:pt idx="98">
                  <c:v>48.182245000000002</c:v>
                </c:pt>
                <c:pt idx="99">
                  <c:v>57.777800000000006</c:v>
                </c:pt>
              </c:numCache>
            </c:numRef>
          </c:xVal>
          <c:yVal>
            <c:numRef>
              <c:f>Box2_ss1!$I$2:$I$101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6"/>
          <c:order val="5"/>
          <c:tx>
            <c:v>T3DP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Box2_ss1!$F$2:$F$101</c:f>
              <c:numCache>
                <c:formatCode>General</c:formatCode>
                <c:ptCount val="100"/>
                <c:pt idx="0">
                  <c:v>-0.73257510000000003</c:v>
                </c:pt>
                <c:pt idx="1">
                  <c:v>2.2553519999999998</c:v>
                </c:pt>
                <c:pt idx="2">
                  <c:v>3.7045908000000032</c:v>
                </c:pt>
                <c:pt idx="3">
                  <c:v>5.9652539999999998</c:v>
                </c:pt>
                <c:pt idx="4">
                  <c:v>6.4913280000000064</c:v>
                </c:pt>
                <c:pt idx="5">
                  <c:v>7.1124547999999921</c:v>
                </c:pt>
                <c:pt idx="6">
                  <c:v>8.5423798000000009</c:v>
                </c:pt>
                <c:pt idx="7">
                  <c:v>10.567564000000004</c:v>
                </c:pt>
                <c:pt idx="8">
                  <c:v>11.177418000000001</c:v>
                </c:pt>
                <c:pt idx="9">
                  <c:v>11.788919999999999</c:v>
                </c:pt>
                <c:pt idx="10">
                  <c:v>12.71524</c:v>
                </c:pt>
                <c:pt idx="11">
                  <c:v>13.366372</c:v>
                </c:pt>
                <c:pt idx="12">
                  <c:v>14.48158400000001</c:v>
                </c:pt>
                <c:pt idx="13">
                  <c:v>14.840096000000004</c:v>
                </c:pt>
                <c:pt idx="14">
                  <c:v>15.868830000000004</c:v>
                </c:pt>
                <c:pt idx="15">
                  <c:v>16.525011999999986</c:v>
                </c:pt>
                <c:pt idx="16">
                  <c:v>16.755265999999999</c:v>
                </c:pt>
                <c:pt idx="17">
                  <c:v>17.178032000000002</c:v>
                </c:pt>
                <c:pt idx="18">
                  <c:v>17.710791999999987</c:v>
                </c:pt>
                <c:pt idx="19">
                  <c:v>18.00958</c:v>
                </c:pt>
                <c:pt idx="20">
                  <c:v>18.760259999999974</c:v>
                </c:pt>
                <c:pt idx="21">
                  <c:v>19.488515999999972</c:v>
                </c:pt>
                <c:pt idx="22">
                  <c:v>19.658372</c:v>
                </c:pt>
                <c:pt idx="23">
                  <c:v>20.519439999999989</c:v>
                </c:pt>
                <c:pt idx="24">
                  <c:v>20.93655</c:v>
                </c:pt>
                <c:pt idx="25">
                  <c:v>21.120336000000002</c:v>
                </c:pt>
                <c:pt idx="26">
                  <c:v>21.504031999999999</c:v>
                </c:pt>
                <c:pt idx="27">
                  <c:v>21.722235999999974</c:v>
                </c:pt>
                <c:pt idx="28">
                  <c:v>22.042068</c:v>
                </c:pt>
                <c:pt idx="29">
                  <c:v>22.560339999999975</c:v>
                </c:pt>
                <c:pt idx="30">
                  <c:v>22.805351999999999</c:v>
                </c:pt>
                <c:pt idx="31">
                  <c:v>23.318724</c:v>
                </c:pt>
                <c:pt idx="32">
                  <c:v>23.928779999999971</c:v>
                </c:pt>
                <c:pt idx="33">
                  <c:v>24.278972</c:v>
                </c:pt>
                <c:pt idx="34">
                  <c:v>24.500739999999972</c:v>
                </c:pt>
                <c:pt idx="35">
                  <c:v>24.759195999999999</c:v>
                </c:pt>
                <c:pt idx="36">
                  <c:v>25.129366000000001</c:v>
                </c:pt>
                <c:pt idx="37">
                  <c:v>25.442131999999972</c:v>
                </c:pt>
                <c:pt idx="38">
                  <c:v>25.774467999999999</c:v>
                </c:pt>
                <c:pt idx="39">
                  <c:v>26.328939999999989</c:v>
                </c:pt>
                <c:pt idx="40">
                  <c:v>26.72453399999997</c:v>
                </c:pt>
                <c:pt idx="41">
                  <c:v>27.09714</c:v>
                </c:pt>
                <c:pt idx="42">
                  <c:v>27.255981999999999</c:v>
                </c:pt>
                <c:pt idx="43">
                  <c:v>27.776</c:v>
                </c:pt>
                <c:pt idx="44">
                  <c:v>27.955549999999956</c:v>
                </c:pt>
                <c:pt idx="45">
                  <c:v>28.122056000000001</c:v>
                </c:pt>
                <c:pt idx="46">
                  <c:v>28.513988000000033</c:v>
                </c:pt>
                <c:pt idx="47">
                  <c:v>28.903843999999989</c:v>
                </c:pt>
                <c:pt idx="48">
                  <c:v>29.154406000000005</c:v>
                </c:pt>
                <c:pt idx="49">
                  <c:v>29.392399999999974</c:v>
                </c:pt>
                <c:pt idx="50">
                  <c:v>29.524608000000001</c:v>
                </c:pt>
                <c:pt idx="51">
                  <c:v>29.801836000000005</c:v>
                </c:pt>
                <c:pt idx="52">
                  <c:v>30.395271999999999</c:v>
                </c:pt>
                <c:pt idx="53">
                  <c:v>30.53556</c:v>
                </c:pt>
                <c:pt idx="54">
                  <c:v>30.65531</c:v>
                </c:pt>
                <c:pt idx="55">
                  <c:v>30.934000000000001</c:v>
                </c:pt>
                <c:pt idx="56">
                  <c:v>31.123139999999989</c:v>
                </c:pt>
                <c:pt idx="57">
                  <c:v>31.282611999999968</c:v>
                </c:pt>
                <c:pt idx="58">
                  <c:v>31.582371999999989</c:v>
                </c:pt>
                <c:pt idx="59">
                  <c:v>31.810400000000001</c:v>
                </c:pt>
                <c:pt idx="60">
                  <c:v>32.225176000000076</c:v>
                </c:pt>
                <c:pt idx="61">
                  <c:v>32.572852000000012</c:v>
                </c:pt>
                <c:pt idx="62">
                  <c:v>32.887997999999996</c:v>
                </c:pt>
                <c:pt idx="63">
                  <c:v>33.664772000000013</c:v>
                </c:pt>
                <c:pt idx="64">
                  <c:v>34.003820000000005</c:v>
                </c:pt>
                <c:pt idx="65">
                  <c:v>34.262860000000003</c:v>
                </c:pt>
                <c:pt idx="66">
                  <c:v>34.720674000000002</c:v>
                </c:pt>
                <c:pt idx="67">
                  <c:v>35.060308000000013</c:v>
                </c:pt>
                <c:pt idx="68">
                  <c:v>35.366520000000001</c:v>
                </c:pt>
                <c:pt idx="69">
                  <c:v>35.623140000000049</c:v>
                </c:pt>
                <c:pt idx="70">
                  <c:v>36.599684000000003</c:v>
                </c:pt>
                <c:pt idx="71">
                  <c:v>36.847067999999958</c:v>
                </c:pt>
                <c:pt idx="72">
                  <c:v>37.8294</c:v>
                </c:pt>
                <c:pt idx="73">
                  <c:v>38.765292000000059</c:v>
                </c:pt>
                <c:pt idx="74">
                  <c:v>39.517600000000002</c:v>
                </c:pt>
                <c:pt idx="75">
                  <c:v>39.774484000000001</c:v>
                </c:pt>
                <c:pt idx="76">
                  <c:v>40.238534000000044</c:v>
                </c:pt>
                <c:pt idx="77">
                  <c:v>40.590288000000001</c:v>
                </c:pt>
                <c:pt idx="78">
                  <c:v>40.735402000000043</c:v>
                </c:pt>
                <c:pt idx="79">
                  <c:v>41.104880000000001</c:v>
                </c:pt>
                <c:pt idx="80">
                  <c:v>41.370206000000003</c:v>
                </c:pt>
                <c:pt idx="81">
                  <c:v>41.648976000000012</c:v>
                </c:pt>
                <c:pt idx="82">
                  <c:v>42.263746000000012</c:v>
                </c:pt>
                <c:pt idx="83">
                  <c:v>43.358144000000003</c:v>
                </c:pt>
                <c:pt idx="84">
                  <c:v>44.183640000000004</c:v>
                </c:pt>
                <c:pt idx="85">
                  <c:v>44.658976000000003</c:v>
                </c:pt>
                <c:pt idx="86">
                  <c:v>45.038248000000003</c:v>
                </c:pt>
                <c:pt idx="87">
                  <c:v>45.683960000000006</c:v>
                </c:pt>
                <c:pt idx="88">
                  <c:v>46.278424000000001</c:v>
                </c:pt>
                <c:pt idx="89">
                  <c:v>46.439480000000003</c:v>
                </c:pt>
                <c:pt idx="90">
                  <c:v>47.103874000000005</c:v>
                </c:pt>
                <c:pt idx="91">
                  <c:v>47.483536000000001</c:v>
                </c:pt>
                <c:pt idx="92">
                  <c:v>48.333297999999999</c:v>
                </c:pt>
                <c:pt idx="93">
                  <c:v>49.482172000000013</c:v>
                </c:pt>
                <c:pt idx="94">
                  <c:v>50.216000000000001</c:v>
                </c:pt>
                <c:pt idx="95">
                  <c:v>51.113644000000001</c:v>
                </c:pt>
                <c:pt idx="96">
                  <c:v>51.902208000000002</c:v>
                </c:pt>
                <c:pt idx="97">
                  <c:v>53.439324000000006</c:v>
                </c:pt>
                <c:pt idx="98">
                  <c:v>56.357987999999949</c:v>
                </c:pt>
                <c:pt idx="99">
                  <c:v>68.154899999999998</c:v>
                </c:pt>
              </c:numCache>
            </c:numRef>
          </c:xVal>
          <c:yVal>
            <c:numRef>
              <c:f>Box2_ss1!$I$2:$I$101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7"/>
          <c:order val="6"/>
          <c:tx>
            <c:v>T3UE</c:v>
          </c:tx>
          <c:marker>
            <c:symbol val="none"/>
          </c:marker>
          <c:xVal>
            <c:numRef>
              <c:f>Box2_ss1!$G$2:$G$101</c:f>
              <c:numCache>
                <c:formatCode>0.00</c:formatCode>
                <c:ptCount val="100"/>
                <c:pt idx="0">
                  <c:v>-5.8963679999999998</c:v>
                </c:pt>
                <c:pt idx="1">
                  <c:v>-2.7978179999999999</c:v>
                </c:pt>
                <c:pt idx="2">
                  <c:v>-1.2677060999999985</c:v>
                </c:pt>
                <c:pt idx="3">
                  <c:v>-0.20833852</c:v>
                </c:pt>
                <c:pt idx="4">
                  <c:v>0.76722645000000078</c:v>
                </c:pt>
                <c:pt idx="5">
                  <c:v>1.6857404</c:v>
                </c:pt>
                <c:pt idx="6">
                  <c:v>2.9299002000000001</c:v>
                </c:pt>
                <c:pt idx="7">
                  <c:v>3.742966</c:v>
                </c:pt>
                <c:pt idx="8">
                  <c:v>4.6069602999999955</c:v>
                </c:pt>
                <c:pt idx="9">
                  <c:v>5.185936999999992</c:v>
                </c:pt>
                <c:pt idx="10">
                  <c:v>5.8799494000000063</c:v>
                </c:pt>
                <c:pt idx="11">
                  <c:v>6.2739088000000001</c:v>
                </c:pt>
                <c:pt idx="12">
                  <c:v>6.7880636000000063</c:v>
                </c:pt>
                <c:pt idx="13">
                  <c:v>7.1840595999999941</c:v>
                </c:pt>
                <c:pt idx="14">
                  <c:v>7.6286189999999943</c:v>
                </c:pt>
                <c:pt idx="15">
                  <c:v>8.1618224000000001</c:v>
                </c:pt>
                <c:pt idx="16">
                  <c:v>8.5113173999999994</c:v>
                </c:pt>
                <c:pt idx="17">
                  <c:v>8.9200142000000007</c:v>
                </c:pt>
                <c:pt idx="18">
                  <c:v>9.3464516</c:v>
                </c:pt>
                <c:pt idx="19">
                  <c:v>9.8128900000000048</c:v>
                </c:pt>
                <c:pt idx="20">
                  <c:v>10.213323999999998</c:v>
                </c:pt>
                <c:pt idx="21">
                  <c:v>10.666022</c:v>
                </c:pt>
                <c:pt idx="22">
                  <c:v>11.018471999999999</c:v>
                </c:pt>
                <c:pt idx="23">
                  <c:v>11.280748000000001</c:v>
                </c:pt>
                <c:pt idx="24">
                  <c:v>11.632625000000001</c:v>
                </c:pt>
                <c:pt idx="25">
                  <c:v>11.944573999999999</c:v>
                </c:pt>
                <c:pt idx="26">
                  <c:v>12.290581</c:v>
                </c:pt>
                <c:pt idx="27">
                  <c:v>12.527148</c:v>
                </c:pt>
                <c:pt idx="28">
                  <c:v>12.823837000000006</c:v>
                </c:pt>
                <c:pt idx="29">
                  <c:v>13.144880000000001</c:v>
                </c:pt>
                <c:pt idx="30">
                  <c:v>13.470242000000002</c:v>
                </c:pt>
                <c:pt idx="31">
                  <c:v>13.733992000000001</c:v>
                </c:pt>
                <c:pt idx="32">
                  <c:v>14.046514</c:v>
                </c:pt>
                <c:pt idx="33">
                  <c:v>14.409206000000006</c:v>
                </c:pt>
                <c:pt idx="34">
                  <c:v>14.6206</c:v>
                </c:pt>
                <c:pt idx="35">
                  <c:v>14.943100000000001</c:v>
                </c:pt>
                <c:pt idx="36">
                  <c:v>15.176669</c:v>
                </c:pt>
                <c:pt idx="37">
                  <c:v>15.497564000000002</c:v>
                </c:pt>
                <c:pt idx="38">
                  <c:v>15.752812</c:v>
                </c:pt>
                <c:pt idx="39">
                  <c:v>16.042699999999975</c:v>
                </c:pt>
                <c:pt idx="40">
                  <c:v>16.278051000000001</c:v>
                </c:pt>
                <c:pt idx="41">
                  <c:v>16.706411999999986</c:v>
                </c:pt>
                <c:pt idx="42">
                  <c:v>17.028198</c:v>
                </c:pt>
                <c:pt idx="43">
                  <c:v>17.384096</c:v>
                </c:pt>
                <c:pt idx="44">
                  <c:v>17.586915000000001</c:v>
                </c:pt>
                <c:pt idx="45">
                  <c:v>17.876076000000001</c:v>
                </c:pt>
                <c:pt idx="46">
                  <c:v>18.292765999999986</c:v>
                </c:pt>
                <c:pt idx="47">
                  <c:v>18.535235999999987</c:v>
                </c:pt>
                <c:pt idx="48">
                  <c:v>18.780061</c:v>
                </c:pt>
                <c:pt idx="49">
                  <c:v>19.005050000000001</c:v>
                </c:pt>
                <c:pt idx="50">
                  <c:v>19.203807999999999</c:v>
                </c:pt>
                <c:pt idx="51">
                  <c:v>19.410148</c:v>
                </c:pt>
                <c:pt idx="52">
                  <c:v>19.695302999999978</c:v>
                </c:pt>
                <c:pt idx="53">
                  <c:v>19.992033999999968</c:v>
                </c:pt>
                <c:pt idx="54">
                  <c:v>20.296054999999999</c:v>
                </c:pt>
                <c:pt idx="55">
                  <c:v>20.728271999999986</c:v>
                </c:pt>
                <c:pt idx="56">
                  <c:v>21.084661000000001</c:v>
                </c:pt>
                <c:pt idx="57">
                  <c:v>21.387564000000001</c:v>
                </c:pt>
                <c:pt idx="58">
                  <c:v>21.791255000000021</c:v>
                </c:pt>
                <c:pt idx="59">
                  <c:v>22.0444</c:v>
                </c:pt>
                <c:pt idx="60">
                  <c:v>22.314235000000021</c:v>
                </c:pt>
                <c:pt idx="61">
                  <c:v>22.608077999999999</c:v>
                </c:pt>
                <c:pt idx="62">
                  <c:v>22.847745</c:v>
                </c:pt>
                <c:pt idx="63">
                  <c:v>23.225363999999974</c:v>
                </c:pt>
                <c:pt idx="64">
                  <c:v>23.476154999999999</c:v>
                </c:pt>
                <c:pt idx="65">
                  <c:v>23.771062000000001</c:v>
                </c:pt>
                <c:pt idx="66">
                  <c:v>24.093250999999999</c:v>
                </c:pt>
                <c:pt idx="67">
                  <c:v>24.319312</c:v>
                </c:pt>
                <c:pt idx="68">
                  <c:v>24.722790999999972</c:v>
                </c:pt>
                <c:pt idx="69">
                  <c:v>25.083549999999956</c:v>
                </c:pt>
                <c:pt idx="70">
                  <c:v>25.502522999999975</c:v>
                </c:pt>
                <c:pt idx="71">
                  <c:v>25.860123999999974</c:v>
                </c:pt>
                <c:pt idx="72">
                  <c:v>26.123172</c:v>
                </c:pt>
                <c:pt idx="73">
                  <c:v>26.482587999999971</c:v>
                </c:pt>
                <c:pt idx="74">
                  <c:v>26.783499999999975</c:v>
                </c:pt>
                <c:pt idx="75">
                  <c:v>27.079208000000001</c:v>
                </c:pt>
                <c:pt idx="76">
                  <c:v>27.508585</c:v>
                </c:pt>
                <c:pt idx="77">
                  <c:v>27.924435999999989</c:v>
                </c:pt>
                <c:pt idx="78">
                  <c:v>28.256195000000005</c:v>
                </c:pt>
                <c:pt idx="79">
                  <c:v>28.583480000000002</c:v>
                </c:pt>
                <c:pt idx="80">
                  <c:v>29.046033999999974</c:v>
                </c:pt>
                <c:pt idx="81">
                  <c:v>29.38758</c:v>
                </c:pt>
                <c:pt idx="82">
                  <c:v>29.857025000000021</c:v>
                </c:pt>
                <c:pt idx="83">
                  <c:v>30.310188000000021</c:v>
                </c:pt>
                <c:pt idx="84">
                  <c:v>30.813455000000033</c:v>
                </c:pt>
                <c:pt idx="85">
                  <c:v>31.463398000000002</c:v>
                </c:pt>
                <c:pt idx="86">
                  <c:v>31.947775</c:v>
                </c:pt>
                <c:pt idx="87">
                  <c:v>32.516252000000001</c:v>
                </c:pt>
                <c:pt idx="88">
                  <c:v>33.036445000000001</c:v>
                </c:pt>
                <c:pt idx="89">
                  <c:v>33.591990000000003</c:v>
                </c:pt>
                <c:pt idx="90">
                  <c:v>34.019467999999996</c:v>
                </c:pt>
                <c:pt idx="91">
                  <c:v>34.710148000000011</c:v>
                </c:pt>
                <c:pt idx="92">
                  <c:v>35.475279</c:v>
                </c:pt>
                <c:pt idx="93">
                  <c:v>36.117374000000005</c:v>
                </c:pt>
                <c:pt idx="94">
                  <c:v>36.952190000000002</c:v>
                </c:pt>
                <c:pt idx="95">
                  <c:v>38.016067999999997</c:v>
                </c:pt>
                <c:pt idx="96">
                  <c:v>39.679823000000006</c:v>
                </c:pt>
                <c:pt idx="97">
                  <c:v>41.429292000000011</c:v>
                </c:pt>
                <c:pt idx="98">
                  <c:v>45.146204000000004</c:v>
                </c:pt>
                <c:pt idx="99">
                  <c:v>57.394600000000004</c:v>
                </c:pt>
              </c:numCache>
            </c:numRef>
          </c:xVal>
          <c:yVal>
            <c:numRef>
              <c:f>Box2_ss1!$I$2:$I$101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0"/>
          <c:order val="7"/>
          <c:tx>
            <c:v>T3DE</c:v>
          </c:tx>
          <c:marker>
            <c:symbol val="none"/>
          </c:marker>
          <c:xVal>
            <c:numRef>
              <c:f>Box2_ss1!$H$2:$H$101</c:f>
              <c:numCache>
                <c:formatCode>0.00</c:formatCode>
                <c:ptCount val="100"/>
                <c:pt idx="0">
                  <c:v>7.0995939999999997</c:v>
                </c:pt>
                <c:pt idx="1">
                  <c:v>7.8948119999999902</c:v>
                </c:pt>
                <c:pt idx="2">
                  <c:v>10.25202</c:v>
                </c:pt>
                <c:pt idx="3">
                  <c:v>11.15546000000001</c:v>
                </c:pt>
                <c:pt idx="4">
                  <c:v>11.71965</c:v>
                </c:pt>
                <c:pt idx="5">
                  <c:v>12.976760000000002</c:v>
                </c:pt>
                <c:pt idx="6">
                  <c:v>13.93122</c:v>
                </c:pt>
                <c:pt idx="7">
                  <c:v>14.71312</c:v>
                </c:pt>
                <c:pt idx="8">
                  <c:v>15.326740000000004</c:v>
                </c:pt>
                <c:pt idx="9">
                  <c:v>15.495000000000006</c:v>
                </c:pt>
                <c:pt idx="10">
                  <c:v>15.94196</c:v>
                </c:pt>
                <c:pt idx="11">
                  <c:v>16.54166</c:v>
                </c:pt>
                <c:pt idx="12">
                  <c:v>17.06607</c:v>
                </c:pt>
                <c:pt idx="13">
                  <c:v>17.683859999999999</c:v>
                </c:pt>
                <c:pt idx="14">
                  <c:v>18.130549999999989</c:v>
                </c:pt>
                <c:pt idx="15">
                  <c:v>18.852959999999999</c:v>
                </c:pt>
                <c:pt idx="16">
                  <c:v>19.775239999999975</c:v>
                </c:pt>
                <c:pt idx="17">
                  <c:v>20.0031</c:v>
                </c:pt>
                <c:pt idx="18">
                  <c:v>20.75733</c:v>
                </c:pt>
                <c:pt idx="19">
                  <c:v>20.981699999999975</c:v>
                </c:pt>
                <c:pt idx="20">
                  <c:v>21.279589999999974</c:v>
                </c:pt>
                <c:pt idx="21">
                  <c:v>21.643160000000005</c:v>
                </c:pt>
                <c:pt idx="22">
                  <c:v>22.1417</c:v>
                </c:pt>
                <c:pt idx="23">
                  <c:v>22.594339999999974</c:v>
                </c:pt>
                <c:pt idx="24">
                  <c:v>22.819199999999999</c:v>
                </c:pt>
                <c:pt idx="25">
                  <c:v>23.330819999999999</c:v>
                </c:pt>
                <c:pt idx="26">
                  <c:v>23.612680000000001</c:v>
                </c:pt>
                <c:pt idx="27">
                  <c:v>23.916879999999999</c:v>
                </c:pt>
                <c:pt idx="28">
                  <c:v>24.299160000000001</c:v>
                </c:pt>
                <c:pt idx="29">
                  <c:v>24.452299999999973</c:v>
                </c:pt>
                <c:pt idx="30">
                  <c:v>24.572339999999972</c:v>
                </c:pt>
                <c:pt idx="31">
                  <c:v>24.677280000000021</c:v>
                </c:pt>
                <c:pt idx="32">
                  <c:v>24.809799999999989</c:v>
                </c:pt>
                <c:pt idx="33">
                  <c:v>25.159320000000001</c:v>
                </c:pt>
                <c:pt idx="34">
                  <c:v>25.267050000000001</c:v>
                </c:pt>
                <c:pt idx="35">
                  <c:v>25.38768</c:v>
                </c:pt>
                <c:pt idx="36">
                  <c:v>25.487439999999957</c:v>
                </c:pt>
                <c:pt idx="37">
                  <c:v>25.70133999999997</c:v>
                </c:pt>
                <c:pt idx="38">
                  <c:v>25.836929999999999</c:v>
                </c:pt>
                <c:pt idx="39">
                  <c:v>26.116000000000021</c:v>
                </c:pt>
                <c:pt idx="40">
                  <c:v>26.313170000000021</c:v>
                </c:pt>
                <c:pt idx="41">
                  <c:v>26.937200000000001</c:v>
                </c:pt>
                <c:pt idx="42">
                  <c:v>27.143709999999974</c:v>
                </c:pt>
                <c:pt idx="43">
                  <c:v>27.72682</c:v>
                </c:pt>
                <c:pt idx="44">
                  <c:v>27.883949999999974</c:v>
                </c:pt>
                <c:pt idx="45">
                  <c:v>28.183700000000002</c:v>
                </c:pt>
                <c:pt idx="46">
                  <c:v>28.50883</c:v>
                </c:pt>
                <c:pt idx="47">
                  <c:v>28.64808</c:v>
                </c:pt>
                <c:pt idx="48">
                  <c:v>28.79805</c:v>
                </c:pt>
                <c:pt idx="49">
                  <c:v>28.9998</c:v>
                </c:pt>
                <c:pt idx="50">
                  <c:v>29.197369999999999</c:v>
                </c:pt>
                <c:pt idx="51">
                  <c:v>29.365499999999972</c:v>
                </c:pt>
                <c:pt idx="52">
                  <c:v>29.570910000000001</c:v>
                </c:pt>
                <c:pt idx="53">
                  <c:v>29.833100000000005</c:v>
                </c:pt>
                <c:pt idx="54">
                  <c:v>30.019400000000001</c:v>
                </c:pt>
                <c:pt idx="55">
                  <c:v>30.205380000000002</c:v>
                </c:pt>
                <c:pt idx="56">
                  <c:v>30.332920000000001</c:v>
                </c:pt>
                <c:pt idx="57">
                  <c:v>30.507719999999978</c:v>
                </c:pt>
                <c:pt idx="58">
                  <c:v>31.331209999999999</c:v>
                </c:pt>
                <c:pt idx="59">
                  <c:v>31.726199999999974</c:v>
                </c:pt>
                <c:pt idx="60">
                  <c:v>32.151699999999998</c:v>
                </c:pt>
                <c:pt idx="61">
                  <c:v>32.525340000000043</c:v>
                </c:pt>
                <c:pt idx="62">
                  <c:v>33.159520000000001</c:v>
                </c:pt>
                <c:pt idx="63">
                  <c:v>33.630420000000001</c:v>
                </c:pt>
                <c:pt idx="64">
                  <c:v>34.059750000000001</c:v>
                </c:pt>
                <c:pt idx="65">
                  <c:v>34.286360000000002</c:v>
                </c:pt>
                <c:pt idx="66">
                  <c:v>34.539550000000013</c:v>
                </c:pt>
                <c:pt idx="67">
                  <c:v>34.729680000000002</c:v>
                </c:pt>
                <c:pt idx="68">
                  <c:v>35.316279999999999</c:v>
                </c:pt>
                <c:pt idx="69">
                  <c:v>35.651499999999999</c:v>
                </c:pt>
                <c:pt idx="70">
                  <c:v>35.935430000000011</c:v>
                </c:pt>
                <c:pt idx="71">
                  <c:v>36.212800000000001</c:v>
                </c:pt>
                <c:pt idx="72">
                  <c:v>36.545480000000005</c:v>
                </c:pt>
                <c:pt idx="73">
                  <c:v>37.039500000000011</c:v>
                </c:pt>
                <c:pt idx="74">
                  <c:v>37.41095</c:v>
                </c:pt>
                <c:pt idx="75">
                  <c:v>37.710360000000001</c:v>
                </c:pt>
                <c:pt idx="76">
                  <c:v>38.14076</c:v>
                </c:pt>
                <c:pt idx="77">
                  <c:v>38.493020000000001</c:v>
                </c:pt>
                <c:pt idx="78">
                  <c:v>38.864370000000001</c:v>
                </c:pt>
                <c:pt idx="79">
                  <c:v>39.236600000000003</c:v>
                </c:pt>
                <c:pt idx="80">
                  <c:v>39.398030000000013</c:v>
                </c:pt>
                <c:pt idx="81">
                  <c:v>39.819520000000004</c:v>
                </c:pt>
                <c:pt idx="82">
                  <c:v>40.128340000000044</c:v>
                </c:pt>
                <c:pt idx="83">
                  <c:v>40.793200000000013</c:v>
                </c:pt>
                <c:pt idx="84">
                  <c:v>40.936350000000012</c:v>
                </c:pt>
                <c:pt idx="85">
                  <c:v>41.344639999999998</c:v>
                </c:pt>
                <c:pt idx="86">
                  <c:v>41.43103</c:v>
                </c:pt>
                <c:pt idx="87">
                  <c:v>41.633140000000012</c:v>
                </c:pt>
                <c:pt idx="88">
                  <c:v>42.736250000000013</c:v>
                </c:pt>
                <c:pt idx="89">
                  <c:v>43.112400000000001</c:v>
                </c:pt>
                <c:pt idx="90">
                  <c:v>43.507640000000002</c:v>
                </c:pt>
                <c:pt idx="91">
                  <c:v>44.076180000000001</c:v>
                </c:pt>
                <c:pt idx="92">
                  <c:v>45.341899999999995</c:v>
                </c:pt>
                <c:pt idx="93">
                  <c:v>46.756240000000005</c:v>
                </c:pt>
                <c:pt idx="94">
                  <c:v>47.471449999999997</c:v>
                </c:pt>
                <c:pt idx="95">
                  <c:v>49.048140000000011</c:v>
                </c:pt>
                <c:pt idx="96">
                  <c:v>51.004360000000005</c:v>
                </c:pt>
                <c:pt idx="97">
                  <c:v>52.39376</c:v>
                </c:pt>
                <c:pt idx="98">
                  <c:v>53.807809999999996</c:v>
                </c:pt>
                <c:pt idx="99">
                  <c:v>61.230100000000043</c:v>
                </c:pt>
              </c:numCache>
            </c:numRef>
          </c:xVal>
          <c:yVal>
            <c:numRef>
              <c:f>Box2_ss1!$I$2:$I$101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axId val="121371648"/>
        <c:axId val="121419264"/>
      </c:scatterChart>
      <c:valAx>
        <c:axId val="121371648"/>
        <c:scaling>
          <c:orientation val="minMax"/>
        </c:scaling>
        <c:axPos val="b"/>
        <c:numFmt formatCode="General" sourceLinked="1"/>
        <c:tickLblPos val="nextTo"/>
        <c:crossAx val="121419264"/>
        <c:crosses val="autoZero"/>
        <c:crossBetween val="midCat"/>
      </c:valAx>
      <c:valAx>
        <c:axId val="121419264"/>
        <c:scaling>
          <c:orientation val="minMax"/>
        </c:scaling>
        <c:axPos val="l"/>
        <c:majorGridlines/>
        <c:numFmt formatCode="General" sourceLinked="1"/>
        <c:tickLblPos val="nextTo"/>
        <c:crossAx val="121371648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scatterChart>
        <c:scatterStyle val="lineMarker"/>
        <c:ser>
          <c:idx val="1"/>
          <c:order val="0"/>
          <c:tx>
            <c:v>T1P</c:v>
          </c:tx>
          <c:marker>
            <c:symbol val="none"/>
          </c:marker>
          <c:xVal>
            <c:numRef>
              <c:f>Box2_ss2!$A$2:$A$101</c:f>
              <c:numCache>
                <c:formatCode>0.00</c:formatCode>
                <c:ptCount val="100"/>
                <c:pt idx="0">
                  <c:v>26.536193999999988</c:v>
                </c:pt>
                <c:pt idx="1">
                  <c:v>29.129998000000029</c:v>
                </c:pt>
                <c:pt idx="2">
                  <c:v>30.912630999999969</c:v>
                </c:pt>
                <c:pt idx="3">
                  <c:v>32.145776000000012</c:v>
                </c:pt>
                <c:pt idx="4">
                  <c:v>33.260380000000012</c:v>
                </c:pt>
                <c:pt idx="5">
                  <c:v>33.978202000000003</c:v>
                </c:pt>
                <c:pt idx="6">
                  <c:v>34.826750000000011</c:v>
                </c:pt>
                <c:pt idx="7">
                  <c:v>36.029836000000003</c:v>
                </c:pt>
                <c:pt idx="8">
                  <c:v>36.551701999999999</c:v>
                </c:pt>
                <c:pt idx="9">
                  <c:v>37.187659999999994</c:v>
                </c:pt>
                <c:pt idx="10">
                  <c:v>37.579035000000012</c:v>
                </c:pt>
                <c:pt idx="11">
                  <c:v>38.045816000000002</c:v>
                </c:pt>
                <c:pt idx="12">
                  <c:v>38.278308000000067</c:v>
                </c:pt>
                <c:pt idx="13">
                  <c:v>38.792778000000077</c:v>
                </c:pt>
                <c:pt idx="14">
                  <c:v>39.284484999999997</c:v>
                </c:pt>
                <c:pt idx="15">
                  <c:v>39.537376000000002</c:v>
                </c:pt>
                <c:pt idx="16">
                  <c:v>39.727550000000051</c:v>
                </c:pt>
                <c:pt idx="17">
                  <c:v>39.989687999999994</c:v>
                </c:pt>
                <c:pt idx="18">
                  <c:v>40.231080999999996</c:v>
                </c:pt>
                <c:pt idx="19">
                  <c:v>40.544279999999993</c:v>
                </c:pt>
                <c:pt idx="20">
                  <c:v>40.720669000000001</c:v>
                </c:pt>
                <c:pt idx="21">
                  <c:v>40.89864</c:v>
                </c:pt>
                <c:pt idx="22">
                  <c:v>41.131820999999995</c:v>
                </c:pt>
                <c:pt idx="23">
                  <c:v>41.383491999999997</c:v>
                </c:pt>
                <c:pt idx="24">
                  <c:v>41.62735000000005</c:v>
                </c:pt>
                <c:pt idx="25">
                  <c:v>41.877605999999993</c:v>
                </c:pt>
                <c:pt idx="26">
                  <c:v>42.081921999999999</c:v>
                </c:pt>
                <c:pt idx="27">
                  <c:v>42.333563999999996</c:v>
                </c:pt>
                <c:pt idx="28">
                  <c:v>42.550708</c:v>
                </c:pt>
                <c:pt idx="29">
                  <c:v>42.772100000000059</c:v>
                </c:pt>
                <c:pt idx="30">
                  <c:v>42.989412000000002</c:v>
                </c:pt>
                <c:pt idx="31">
                  <c:v>43.174696000000004</c:v>
                </c:pt>
                <c:pt idx="32">
                  <c:v>43.400386999999995</c:v>
                </c:pt>
                <c:pt idx="33">
                  <c:v>43.519676000000004</c:v>
                </c:pt>
                <c:pt idx="34">
                  <c:v>43.719465</c:v>
                </c:pt>
                <c:pt idx="35">
                  <c:v>43.916180000000004</c:v>
                </c:pt>
                <c:pt idx="36">
                  <c:v>44.204924000000005</c:v>
                </c:pt>
                <c:pt idx="37">
                  <c:v>44.447473999999993</c:v>
                </c:pt>
                <c:pt idx="38">
                  <c:v>44.639176000000013</c:v>
                </c:pt>
                <c:pt idx="39">
                  <c:v>44.80592</c:v>
                </c:pt>
                <c:pt idx="40">
                  <c:v>44.982798000000003</c:v>
                </c:pt>
                <c:pt idx="41">
                  <c:v>45.134962000000002</c:v>
                </c:pt>
                <c:pt idx="42">
                  <c:v>45.290407000000002</c:v>
                </c:pt>
                <c:pt idx="43">
                  <c:v>45.489779999999996</c:v>
                </c:pt>
                <c:pt idx="44">
                  <c:v>45.641459999999995</c:v>
                </c:pt>
                <c:pt idx="45">
                  <c:v>45.816423999999998</c:v>
                </c:pt>
                <c:pt idx="46">
                  <c:v>45.953244999999995</c:v>
                </c:pt>
                <c:pt idx="47">
                  <c:v>46.18971200000005</c:v>
                </c:pt>
                <c:pt idx="48">
                  <c:v>46.346224999999997</c:v>
                </c:pt>
                <c:pt idx="49">
                  <c:v>46.497400000000006</c:v>
                </c:pt>
                <c:pt idx="50">
                  <c:v>46.707880999999993</c:v>
                </c:pt>
                <c:pt idx="51">
                  <c:v>46.865140000000011</c:v>
                </c:pt>
                <c:pt idx="52">
                  <c:v>47.059174000000006</c:v>
                </c:pt>
                <c:pt idx="53">
                  <c:v>47.212282000000002</c:v>
                </c:pt>
                <c:pt idx="54">
                  <c:v>47.348910000000011</c:v>
                </c:pt>
                <c:pt idx="55">
                  <c:v>47.536000000000001</c:v>
                </c:pt>
                <c:pt idx="56">
                  <c:v>47.67017500000005</c:v>
                </c:pt>
                <c:pt idx="57">
                  <c:v>47.812722000000001</c:v>
                </c:pt>
                <c:pt idx="58">
                  <c:v>47.99557300000005</c:v>
                </c:pt>
                <c:pt idx="59">
                  <c:v>48.154120000000006</c:v>
                </c:pt>
                <c:pt idx="60">
                  <c:v>48.351439999999997</c:v>
                </c:pt>
                <c:pt idx="61">
                  <c:v>48.497669999999999</c:v>
                </c:pt>
                <c:pt idx="62">
                  <c:v>48.711002000000001</c:v>
                </c:pt>
                <c:pt idx="63">
                  <c:v>48.875104</c:v>
                </c:pt>
                <c:pt idx="64">
                  <c:v>49.073915000000049</c:v>
                </c:pt>
                <c:pt idx="65">
                  <c:v>49.269388000000049</c:v>
                </c:pt>
                <c:pt idx="66">
                  <c:v>49.511498999999993</c:v>
                </c:pt>
                <c:pt idx="67">
                  <c:v>49.677047999999999</c:v>
                </c:pt>
                <c:pt idx="68">
                  <c:v>49.844633999999999</c:v>
                </c:pt>
                <c:pt idx="69">
                  <c:v>50.023520000000012</c:v>
                </c:pt>
                <c:pt idx="70">
                  <c:v>50.197471</c:v>
                </c:pt>
                <c:pt idx="71">
                  <c:v>50.373452</c:v>
                </c:pt>
                <c:pt idx="72">
                  <c:v>50.636663999999996</c:v>
                </c:pt>
                <c:pt idx="73">
                  <c:v>50.859863999999945</c:v>
                </c:pt>
                <c:pt idx="74">
                  <c:v>51.042850000000001</c:v>
                </c:pt>
                <c:pt idx="75">
                  <c:v>51.311559999999993</c:v>
                </c:pt>
                <c:pt idx="76">
                  <c:v>51.520966000000001</c:v>
                </c:pt>
                <c:pt idx="77">
                  <c:v>51.775172000000076</c:v>
                </c:pt>
                <c:pt idx="78">
                  <c:v>51.973029000000004</c:v>
                </c:pt>
                <c:pt idx="79">
                  <c:v>52.22560000000005</c:v>
                </c:pt>
                <c:pt idx="80">
                  <c:v>52.459160999999995</c:v>
                </c:pt>
                <c:pt idx="81">
                  <c:v>52.682218000000013</c:v>
                </c:pt>
                <c:pt idx="82">
                  <c:v>52.921500000000002</c:v>
                </c:pt>
                <c:pt idx="83">
                  <c:v>53.118792000000013</c:v>
                </c:pt>
                <c:pt idx="84">
                  <c:v>53.419089999999997</c:v>
                </c:pt>
                <c:pt idx="85">
                  <c:v>53.622026000000012</c:v>
                </c:pt>
                <c:pt idx="86">
                  <c:v>54.005107000000002</c:v>
                </c:pt>
                <c:pt idx="87">
                  <c:v>54.399432000000012</c:v>
                </c:pt>
                <c:pt idx="88">
                  <c:v>54.731276000000001</c:v>
                </c:pt>
                <c:pt idx="89">
                  <c:v>55.124980000000001</c:v>
                </c:pt>
                <c:pt idx="90">
                  <c:v>55.495283000000001</c:v>
                </c:pt>
                <c:pt idx="91">
                  <c:v>55.841936000000004</c:v>
                </c:pt>
                <c:pt idx="92">
                  <c:v>56.325117000000013</c:v>
                </c:pt>
                <c:pt idx="93">
                  <c:v>56.873043999999993</c:v>
                </c:pt>
                <c:pt idx="94">
                  <c:v>57.375010000000003</c:v>
                </c:pt>
                <c:pt idx="95">
                  <c:v>58.062420000000003</c:v>
                </c:pt>
                <c:pt idx="96">
                  <c:v>59.016188</c:v>
                </c:pt>
                <c:pt idx="97">
                  <c:v>60.034308000000003</c:v>
                </c:pt>
                <c:pt idx="98">
                  <c:v>61.275718000000076</c:v>
                </c:pt>
                <c:pt idx="99">
                  <c:v>76.619500000000002</c:v>
                </c:pt>
              </c:numCache>
            </c:numRef>
          </c:xVal>
          <c:yVal>
            <c:numRef>
              <c:f>Box2_ss2!$I$2:$I$101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2"/>
          <c:order val="1"/>
          <c:tx>
            <c:v>T1E</c:v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Box2_ss2!$B$2:$B$101</c:f>
              <c:numCache>
                <c:formatCode>General</c:formatCode>
                <c:ptCount val="100"/>
                <c:pt idx="0">
                  <c:v>36.289217000000001</c:v>
                </c:pt>
                <c:pt idx="1">
                  <c:v>37.27178</c:v>
                </c:pt>
                <c:pt idx="2">
                  <c:v>37.775118000000084</c:v>
                </c:pt>
                <c:pt idx="3">
                  <c:v>38.145472000000012</c:v>
                </c:pt>
                <c:pt idx="4">
                  <c:v>38.72652000000005</c:v>
                </c:pt>
                <c:pt idx="5">
                  <c:v>39.094663999999995</c:v>
                </c:pt>
                <c:pt idx="6">
                  <c:v>39.369612000000011</c:v>
                </c:pt>
                <c:pt idx="7">
                  <c:v>39.620224</c:v>
                </c:pt>
                <c:pt idx="8">
                  <c:v>39.895337000000012</c:v>
                </c:pt>
                <c:pt idx="9">
                  <c:v>40.147550000000003</c:v>
                </c:pt>
                <c:pt idx="10">
                  <c:v>40.434747999999999</c:v>
                </c:pt>
                <c:pt idx="11">
                  <c:v>40.688000000000002</c:v>
                </c:pt>
                <c:pt idx="12">
                  <c:v>40.929388000000003</c:v>
                </c:pt>
                <c:pt idx="13">
                  <c:v>41.180948000000001</c:v>
                </c:pt>
                <c:pt idx="14">
                  <c:v>41.287240000000004</c:v>
                </c:pt>
                <c:pt idx="15">
                  <c:v>41.447603999999998</c:v>
                </c:pt>
                <c:pt idx="16">
                  <c:v>41.654408999999994</c:v>
                </c:pt>
                <c:pt idx="17">
                  <c:v>41.782358000000059</c:v>
                </c:pt>
                <c:pt idx="18">
                  <c:v>41.924814000000005</c:v>
                </c:pt>
                <c:pt idx="19">
                  <c:v>42.05894</c:v>
                </c:pt>
                <c:pt idx="20">
                  <c:v>42.183019000000002</c:v>
                </c:pt>
                <c:pt idx="21">
                  <c:v>42.31108999999995</c:v>
                </c:pt>
                <c:pt idx="22">
                  <c:v>42.426868999999996</c:v>
                </c:pt>
                <c:pt idx="23">
                  <c:v>42.633220000000001</c:v>
                </c:pt>
                <c:pt idx="24">
                  <c:v>42.762075000000067</c:v>
                </c:pt>
                <c:pt idx="25">
                  <c:v>42.924300000000002</c:v>
                </c:pt>
                <c:pt idx="26">
                  <c:v>43.085623999999996</c:v>
                </c:pt>
                <c:pt idx="27">
                  <c:v>43.265144000000056</c:v>
                </c:pt>
                <c:pt idx="28">
                  <c:v>43.416123000000006</c:v>
                </c:pt>
                <c:pt idx="29">
                  <c:v>43.504530000000003</c:v>
                </c:pt>
                <c:pt idx="30">
                  <c:v>43.664017000000001</c:v>
                </c:pt>
                <c:pt idx="31">
                  <c:v>43.764016000000012</c:v>
                </c:pt>
                <c:pt idx="32">
                  <c:v>43.908404000000004</c:v>
                </c:pt>
                <c:pt idx="33">
                  <c:v>44.066798000000013</c:v>
                </c:pt>
                <c:pt idx="34">
                  <c:v>44.143260000000005</c:v>
                </c:pt>
                <c:pt idx="35">
                  <c:v>44.288932000000067</c:v>
                </c:pt>
                <c:pt idx="36">
                  <c:v>44.414739000000004</c:v>
                </c:pt>
                <c:pt idx="37">
                  <c:v>44.547669999999997</c:v>
                </c:pt>
                <c:pt idx="38">
                  <c:v>44.653763999999995</c:v>
                </c:pt>
                <c:pt idx="39">
                  <c:v>44.761200000000002</c:v>
                </c:pt>
                <c:pt idx="40">
                  <c:v>44.874382999999995</c:v>
                </c:pt>
                <c:pt idx="41">
                  <c:v>44.968458000000012</c:v>
                </c:pt>
                <c:pt idx="42">
                  <c:v>45.085436000000001</c:v>
                </c:pt>
                <c:pt idx="43">
                  <c:v>45.216087999999999</c:v>
                </c:pt>
                <c:pt idx="44">
                  <c:v>45.296805000000013</c:v>
                </c:pt>
                <c:pt idx="45">
                  <c:v>45.421378000000011</c:v>
                </c:pt>
                <c:pt idx="46">
                  <c:v>45.525249000000002</c:v>
                </c:pt>
                <c:pt idx="47">
                  <c:v>45.681023999999994</c:v>
                </c:pt>
                <c:pt idx="48">
                  <c:v>45.826763</c:v>
                </c:pt>
                <c:pt idx="49">
                  <c:v>45.952449999999999</c:v>
                </c:pt>
                <c:pt idx="50">
                  <c:v>46.092573000000058</c:v>
                </c:pt>
                <c:pt idx="51">
                  <c:v>46.19182</c:v>
                </c:pt>
                <c:pt idx="52">
                  <c:v>46.29857300000009</c:v>
                </c:pt>
                <c:pt idx="53">
                  <c:v>46.427528000000002</c:v>
                </c:pt>
                <c:pt idx="54">
                  <c:v>46.518350000000012</c:v>
                </c:pt>
                <c:pt idx="55">
                  <c:v>46.67118</c:v>
                </c:pt>
                <c:pt idx="56">
                  <c:v>46.779180000000011</c:v>
                </c:pt>
                <c:pt idx="57">
                  <c:v>46.946067999999997</c:v>
                </c:pt>
                <c:pt idx="58">
                  <c:v>47.092203000000012</c:v>
                </c:pt>
                <c:pt idx="59">
                  <c:v>47.207280000000004</c:v>
                </c:pt>
                <c:pt idx="60">
                  <c:v>47.330836999999995</c:v>
                </c:pt>
                <c:pt idx="61">
                  <c:v>47.449524000000004</c:v>
                </c:pt>
                <c:pt idx="62">
                  <c:v>47.581460999999997</c:v>
                </c:pt>
                <c:pt idx="63">
                  <c:v>47.677924000000004</c:v>
                </c:pt>
                <c:pt idx="64">
                  <c:v>47.797180000000012</c:v>
                </c:pt>
                <c:pt idx="65">
                  <c:v>47.926106000000011</c:v>
                </c:pt>
                <c:pt idx="66">
                  <c:v>48.044915000000003</c:v>
                </c:pt>
                <c:pt idx="67">
                  <c:v>48.165532000000084</c:v>
                </c:pt>
                <c:pt idx="68">
                  <c:v>48.370245999999995</c:v>
                </c:pt>
                <c:pt idx="69">
                  <c:v>48.521800000000006</c:v>
                </c:pt>
                <c:pt idx="70">
                  <c:v>48.687539000000001</c:v>
                </c:pt>
                <c:pt idx="71">
                  <c:v>48.844083999999974</c:v>
                </c:pt>
                <c:pt idx="72">
                  <c:v>49.040368000000001</c:v>
                </c:pt>
                <c:pt idx="73">
                  <c:v>49.19321000000005</c:v>
                </c:pt>
                <c:pt idx="74">
                  <c:v>49.348224999999999</c:v>
                </c:pt>
                <c:pt idx="75">
                  <c:v>49.564192000000013</c:v>
                </c:pt>
                <c:pt idx="76">
                  <c:v>49.716166000000001</c:v>
                </c:pt>
                <c:pt idx="77">
                  <c:v>49.904221999999997</c:v>
                </c:pt>
                <c:pt idx="78">
                  <c:v>50.052916000000003</c:v>
                </c:pt>
                <c:pt idx="79">
                  <c:v>50.264560000000003</c:v>
                </c:pt>
                <c:pt idx="80">
                  <c:v>50.458531000000001</c:v>
                </c:pt>
                <c:pt idx="81">
                  <c:v>50.684318000000012</c:v>
                </c:pt>
                <c:pt idx="82">
                  <c:v>50.879262999999995</c:v>
                </c:pt>
                <c:pt idx="83">
                  <c:v>51.123292000000049</c:v>
                </c:pt>
                <c:pt idx="84">
                  <c:v>51.3292</c:v>
                </c:pt>
                <c:pt idx="85">
                  <c:v>51.592834000000003</c:v>
                </c:pt>
                <c:pt idx="86">
                  <c:v>51.894365000000001</c:v>
                </c:pt>
                <c:pt idx="87">
                  <c:v>52.131340000000002</c:v>
                </c:pt>
                <c:pt idx="88">
                  <c:v>52.425030000000049</c:v>
                </c:pt>
                <c:pt idx="89">
                  <c:v>52.735050000000058</c:v>
                </c:pt>
                <c:pt idx="90">
                  <c:v>53.025291000000003</c:v>
                </c:pt>
                <c:pt idx="91">
                  <c:v>53.507456000000005</c:v>
                </c:pt>
                <c:pt idx="92">
                  <c:v>53.886056999999994</c:v>
                </c:pt>
                <c:pt idx="93">
                  <c:v>54.287893999999994</c:v>
                </c:pt>
                <c:pt idx="94">
                  <c:v>54.822750000000013</c:v>
                </c:pt>
                <c:pt idx="95">
                  <c:v>55.372020000000006</c:v>
                </c:pt>
                <c:pt idx="96">
                  <c:v>56.134274000000005</c:v>
                </c:pt>
                <c:pt idx="97">
                  <c:v>56.663648000000002</c:v>
                </c:pt>
                <c:pt idx="98">
                  <c:v>58.534804999999999</c:v>
                </c:pt>
                <c:pt idx="99">
                  <c:v>71.135999999999981</c:v>
                </c:pt>
              </c:numCache>
            </c:numRef>
          </c:xVal>
          <c:yVal>
            <c:numRef>
              <c:f>Box2_ss2!$I$2:$I$101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3"/>
          <c:order val="2"/>
          <c:tx>
            <c:v>T2P</c:v>
          </c:tx>
          <c:spPr>
            <a:ln>
              <a:solidFill>
                <a:srgbClr val="7030A0"/>
              </a:solidFill>
            </a:ln>
          </c:spPr>
          <c:marker>
            <c:symbol val="none"/>
          </c:marker>
          <c:xVal>
            <c:numRef>
              <c:f>Box2_ss2!$C$2:$C$101</c:f>
              <c:numCache>
                <c:formatCode>General</c:formatCode>
                <c:ptCount val="100"/>
                <c:pt idx="0">
                  <c:v>-5.1808981000000003</c:v>
                </c:pt>
                <c:pt idx="1">
                  <c:v>-2.4710281999999966</c:v>
                </c:pt>
                <c:pt idx="2">
                  <c:v>-0.42281642000000064</c:v>
                </c:pt>
                <c:pt idx="3">
                  <c:v>1.1167255999999999</c:v>
                </c:pt>
                <c:pt idx="4">
                  <c:v>2.8901439999999967</c:v>
                </c:pt>
                <c:pt idx="5">
                  <c:v>3.8367681999999941</c:v>
                </c:pt>
                <c:pt idx="6">
                  <c:v>4.3108351999999934</c:v>
                </c:pt>
                <c:pt idx="7">
                  <c:v>5.3109515999999903</c:v>
                </c:pt>
                <c:pt idx="8">
                  <c:v>6.1054212999999935</c:v>
                </c:pt>
                <c:pt idx="9">
                  <c:v>6.6360279999999996</c:v>
                </c:pt>
                <c:pt idx="10">
                  <c:v>7.1660803999999931</c:v>
                </c:pt>
                <c:pt idx="11">
                  <c:v>7.8557236000000001</c:v>
                </c:pt>
                <c:pt idx="12">
                  <c:v>8.4418348000000005</c:v>
                </c:pt>
                <c:pt idx="13">
                  <c:v>8.8196108000000066</c:v>
                </c:pt>
                <c:pt idx="14">
                  <c:v>9.1590520000000026</c:v>
                </c:pt>
                <c:pt idx="15">
                  <c:v>9.6669532</c:v>
                </c:pt>
                <c:pt idx="16">
                  <c:v>10.060841</c:v>
                </c:pt>
                <c:pt idx="17">
                  <c:v>10.595508000000002</c:v>
                </c:pt>
                <c:pt idx="18">
                  <c:v>10.987369999999999</c:v>
                </c:pt>
                <c:pt idx="19">
                  <c:v>11.411359999999998</c:v>
                </c:pt>
                <c:pt idx="20">
                  <c:v>11.749042999999999</c:v>
                </c:pt>
                <c:pt idx="21">
                  <c:v>12.162470000000004</c:v>
                </c:pt>
                <c:pt idx="22">
                  <c:v>12.551226</c:v>
                </c:pt>
                <c:pt idx="23">
                  <c:v>12.83038</c:v>
                </c:pt>
                <c:pt idx="24">
                  <c:v>13.094924999999998</c:v>
                </c:pt>
                <c:pt idx="25">
                  <c:v>13.448309999999999</c:v>
                </c:pt>
                <c:pt idx="26">
                  <c:v>13.632619</c:v>
                </c:pt>
                <c:pt idx="27">
                  <c:v>13.927944</c:v>
                </c:pt>
                <c:pt idx="28">
                  <c:v>14.218862999999999</c:v>
                </c:pt>
                <c:pt idx="29">
                  <c:v>14.42465</c:v>
                </c:pt>
                <c:pt idx="30">
                  <c:v>14.60961</c:v>
                </c:pt>
                <c:pt idx="31">
                  <c:v>14.94008</c:v>
                </c:pt>
                <c:pt idx="32">
                  <c:v>15.135349</c:v>
                </c:pt>
                <c:pt idx="33">
                  <c:v>15.350740000000014</c:v>
                </c:pt>
                <c:pt idx="34">
                  <c:v>15.643990000000001</c:v>
                </c:pt>
                <c:pt idx="35">
                  <c:v>15.798136</c:v>
                </c:pt>
                <c:pt idx="36">
                  <c:v>16.037272000000005</c:v>
                </c:pt>
                <c:pt idx="37">
                  <c:v>16.356041999999999</c:v>
                </c:pt>
                <c:pt idx="38">
                  <c:v>16.561357000000001</c:v>
                </c:pt>
                <c:pt idx="39">
                  <c:v>16.75046</c:v>
                </c:pt>
                <c:pt idx="40">
                  <c:v>16.926935999999987</c:v>
                </c:pt>
                <c:pt idx="41">
                  <c:v>17.244489999999971</c:v>
                </c:pt>
                <c:pt idx="42">
                  <c:v>17.479583999999974</c:v>
                </c:pt>
                <c:pt idx="43">
                  <c:v>17.668239999999969</c:v>
                </c:pt>
                <c:pt idx="44">
                  <c:v>17.911429999999989</c:v>
                </c:pt>
                <c:pt idx="45">
                  <c:v>18.111208000000037</c:v>
                </c:pt>
                <c:pt idx="46">
                  <c:v>18.300895000000029</c:v>
                </c:pt>
                <c:pt idx="47">
                  <c:v>18.584548000000002</c:v>
                </c:pt>
                <c:pt idx="48">
                  <c:v>18.717044000000001</c:v>
                </c:pt>
                <c:pt idx="49">
                  <c:v>18.904299999999989</c:v>
                </c:pt>
                <c:pt idx="50">
                  <c:v>19.129711999999987</c:v>
                </c:pt>
                <c:pt idx="51">
                  <c:v>19.330031999999999</c:v>
                </c:pt>
                <c:pt idx="52">
                  <c:v>19.594214999999988</c:v>
                </c:pt>
                <c:pt idx="53">
                  <c:v>19.82837</c:v>
                </c:pt>
                <c:pt idx="54">
                  <c:v>20.09479</c:v>
                </c:pt>
                <c:pt idx="55">
                  <c:v>20.368200000000002</c:v>
                </c:pt>
                <c:pt idx="56">
                  <c:v>20.608187000000001</c:v>
                </c:pt>
                <c:pt idx="57">
                  <c:v>20.876952000000024</c:v>
                </c:pt>
                <c:pt idx="58">
                  <c:v>21.147683000000001</c:v>
                </c:pt>
                <c:pt idx="59">
                  <c:v>21.361540000000002</c:v>
                </c:pt>
                <c:pt idx="60">
                  <c:v>21.516114999999999</c:v>
                </c:pt>
                <c:pt idx="61">
                  <c:v>21.686944</c:v>
                </c:pt>
                <c:pt idx="62">
                  <c:v>21.887416000000002</c:v>
                </c:pt>
                <c:pt idx="63">
                  <c:v>22.165188000000001</c:v>
                </c:pt>
                <c:pt idx="64">
                  <c:v>22.458385</c:v>
                </c:pt>
                <c:pt idx="65">
                  <c:v>22.616398000000029</c:v>
                </c:pt>
                <c:pt idx="66">
                  <c:v>22.912044000000002</c:v>
                </c:pt>
                <c:pt idx="67">
                  <c:v>23.110468000000036</c:v>
                </c:pt>
                <c:pt idx="68">
                  <c:v>23.358321999999987</c:v>
                </c:pt>
                <c:pt idx="69">
                  <c:v>23.520419999999969</c:v>
                </c:pt>
                <c:pt idx="70">
                  <c:v>23.664321000000001</c:v>
                </c:pt>
                <c:pt idx="71">
                  <c:v>24.063135999999989</c:v>
                </c:pt>
                <c:pt idx="72">
                  <c:v>24.375371000000001</c:v>
                </c:pt>
                <c:pt idx="73">
                  <c:v>24.578845999999999</c:v>
                </c:pt>
                <c:pt idx="74">
                  <c:v>24.893950000000029</c:v>
                </c:pt>
                <c:pt idx="75">
                  <c:v>25.17972</c:v>
                </c:pt>
                <c:pt idx="76">
                  <c:v>25.483345999999969</c:v>
                </c:pt>
                <c:pt idx="77">
                  <c:v>25.746461999999987</c:v>
                </c:pt>
                <c:pt idx="78">
                  <c:v>26.055491</c:v>
                </c:pt>
                <c:pt idx="79">
                  <c:v>26.338699999999989</c:v>
                </c:pt>
                <c:pt idx="80">
                  <c:v>26.649397</c:v>
                </c:pt>
                <c:pt idx="81">
                  <c:v>26.932670000000002</c:v>
                </c:pt>
                <c:pt idx="82">
                  <c:v>27.270512999999969</c:v>
                </c:pt>
                <c:pt idx="83">
                  <c:v>27.561019999999989</c:v>
                </c:pt>
                <c:pt idx="84">
                  <c:v>27.924985000000024</c:v>
                </c:pt>
                <c:pt idx="85">
                  <c:v>28.266521999999966</c:v>
                </c:pt>
                <c:pt idx="86">
                  <c:v>28.751169000000001</c:v>
                </c:pt>
                <c:pt idx="87">
                  <c:v>29.185884000000001</c:v>
                </c:pt>
                <c:pt idx="88">
                  <c:v>29.527450999999999</c:v>
                </c:pt>
                <c:pt idx="89">
                  <c:v>29.970669999999966</c:v>
                </c:pt>
                <c:pt idx="90">
                  <c:v>30.376466000000001</c:v>
                </c:pt>
                <c:pt idx="91">
                  <c:v>30.983275999999989</c:v>
                </c:pt>
                <c:pt idx="92">
                  <c:v>31.741401999999987</c:v>
                </c:pt>
                <c:pt idx="93">
                  <c:v>32.495594000000011</c:v>
                </c:pt>
                <c:pt idx="94">
                  <c:v>33.168820000000011</c:v>
                </c:pt>
                <c:pt idx="95">
                  <c:v>34.074803999999993</c:v>
                </c:pt>
                <c:pt idx="96">
                  <c:v>35.10355200000005</c:v>
                </c:pt>
                <c:pt idx="97">
                  <c:v>36.640154000000003</c:v>
                </c:pt>
                <c:pt idx="98">
                  <c:v>38.037257000000004</c:v>
                </c:pt>
                <c:pt idx="99">
                  <c:v>44.580500000000001</c:v>
                </c:pt>
              </c:numCache>
            </c:numRef>
          </c:xVal>
          <c:yVal>
            <c:numRef>
              <c:f>Box2_ss2!$I$2:$I$101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4"/>
          <c:order val="3"/>
          <c:tx>
            <c:v>T2E</c:v>
          </c:tx>
          <c:spPr>
            <a:ln>
              <a:solidFill>
                <a:srgbClr val="00B0F0"/>
              </a:solidFill>
            </a:ln>
          </c:spPr>
          <c:marker>
            <c:symbol val="none"/>
          </c:marker>
          <c:xVal>
            <c:numRef>
              <c:f>Box2_ss2!$D$2:$D$101</c:f>
              <c:numCache>
                <c:formatCode>General</c:formatCode>
                <c:ptCount val="100"/>
                <c:pt idx="0">
                  <c:v>3.9892040999999998</c:v>
                </c:pt>
                <c:pt idx="1">
                  <c:v>6.0162073999999999</c:v>
                </c:pt>
                <c:pt idx="2">
                  <c:v>6.8412842999999945</c:v>
                </c:pt>
                <c:pt idx="3">
                  <c:v>7.7742648000000001</c:v>
                </c:pt>
                <c:pt idx="4">
                  <c:v>8.4607475000000143</c:v>
                </c:pt>
                <c:pt idx="5">
                  <c:v>9.0336816000000013</c:v>
                </c:pt>
                <c:pt idx="6">
                  <c:v>9.5454802000000143</c:v>
                </c:pt>
                <c:pt idx="7">
                  <c:v>10.270116</c:v>
                </c:pt>
                <c:pt idx="8">
                  <c:v>10.615367999999998</c:v>
                </c:pt>
                <c:pt idx="9">
                  <c:v>11.027299999999999</c:v>
                </c:pt>
                <c:pt idx="10">
                  <c:v>11.361179</c:v>
                </c:pt>
                <c:pt idx="11">
                  <c:v>11.775268000000001</c:v>
                </c:pt>
                <c:pt idx="12">
                  <c:v>12.106089000000004</c:v>
                </c:pt>
                <c:pt idx="13">
                  <c:v>12.428159999999998</c:v>
                </c:pt>
                <c:pt idx="14">
                  <c:v>12.623660000000001</c:v>
                </c:pt>
                <c:pt idx="15">
                  <c:v>12.853124000000006</c:v>
                </c:pt>
                <c:pt idx="16">
                  <c:v>13.103577</c:v>
                </c:pt>
                <c:pt idx="17">
                  <c:v>13.303578</c:v>
                </c:pt>
                <c:pt idx="18">
                  <c:v>13.548907999999999</c:v>
                </c:pt>
                <c:pt idx="19">
                  <c:v>13.797619999999998</c:v>
                </c:pt>
                <c:pt idx="20">
                  <c:v>13.975163</c:v>
                </c:pt>
                <c:pt idx="21">
                  <c:v>14.173302</c:v>
                </c:pt>
                <c:pt idx="22">
                  <c:v>14.329317</c:v>
                </c:pt>
                <c:pt idx="23">
                  <c:v>14.545167999999999</c:v>
                </c:pt>
                <c:pt idx="24">
                  <c:v>14.773224999999998</c:v>
                </c:pt>
                <c:pt idx="25">
                  <c:v>14.978458</c:v>
                </c:pt>
                <c:pt idx="26">
                  <c:v>15.137607000000001</c:v>
                </c:pt>
                <c:pt idx="27">
                  <c:v>15.27206</c:v>
                </c:pt>
                <c:pt idx="28">
                  <c:v>15.418919000000001</c:v>
                </c:pt>
                <c:pt idx="29">
                  <c:v>15.56124</c:v>
                </c:pt>
                <c:pt idx="30">
                  <c:v>15.706757</c:v>
                </c:pt>
                <c:pt idx="31">
                  <c:v>15.91056</c:v>
                </c:pt>
                <c:pt idx="32">
                  <c:v>16.143348999999986</c:v>
                </c:pt>
                <c:pt idx="33">
                  <c:v>16.264092000000002</c:v>
                </c:pt>
                <c:pt idx="34">
                  <c:v>16.494285000000001</c:v>
                </c:pt>
                <c:pt idx="35">
                  <c:v>16.632964000000037</c:v>
                </c:pt>
                <c:pt idx="36">
                  <c:v>16.801468000000025</c:v>
                </c:pt>
                <c:pt idx="37">
                  <c:v>17.014258000000041</c:v>
                </c:pt>
                <c:pt idx="38">
                  <c:v>17.180040000000002</c:v>
                </c:pt>
                <c:pt idx="39">
                  <c:v>17.368739999999949</c:v>
                </c:pt>
                <c:pt idx="40">
                  <c:v>17.539896000000024</c:v>
                </c:pt>
                <c:pt idx="41">
                  <c:v>17.723998000000005</c:v>
                </c:pt>
                <c:pt idx="42">
                  <c:v>17.875374999999988</c:v>
                </c:pt>
                <c:pt idx="43">
                  <c:v>18.014783999999999</c:v>
                </c:pt>
                <c:pt idx="44">
                  <c:v>18.1694</c:v>
                </c:pt>
                <c:pt idx="45">
                  <c:v>18.284727999999969</c:v>
                </c:pt>
                <c:pt idx="46">
                  <c:v>18.416862999999999</c:v>
                </c:pt>
                <c:pt idx="47">
                  <c:v>18.561575999999999</c:v>
                </c:pt>
                <c:pt idx="48">
                  <c:v>18.759295999999999</c:v>
                </c:pt>
                <c:pt idx="49">
                  <c:v>18.881850000000025</c:v>
                </c:pt>
                <c:pt idx="50">
                  <c:v>19.019885000000038</c:v>
                </c:pt>
                <c:pt idx="51">
                  <c:v>19.257752</c:v>
                </c:pt>
                <c:pt idx="52">
                  <c:v>19.433147000000002</c:v>
                </c:pt>
                <c:pt idx="53">
                  <c:v>19.699876000000025</c:v>
                </c:pt>
                <c:pt idx="54">
                  <c:v>19.85271999999997</c:v>
                </c:pt>
                <c:pt idx="55">
                  <c:v>20.019151999999998</c:v>
                </c:pt>
                <c:pt idx="56">
                  <c:v>20.198678999999988</c:v>
                </c:pt>
                <c:pt idx="57">
                  <c:v>20.33473</c:v>
                </c:pt>
                <c:pt idx="58">
                  <c:v>20.509011999999988</c:v>
                </c:pt>
                <c:pt idx="59">
                  <c:v>20.716619999999971</c:v>
                </c:pt>
                <c:pt idx="60">
                  <c:v>20.841194000000005</c:v>
                </c:pt>
                <c:pt idx="61">
                  <c:v>21.001196</c:v>
                </c:pt>
                <c:pt idx="62">
                  <c:v>21.166577</c:v>
                </c:pt>
                <c:pt idx="63">
                  <c:v>21.277467999999999</c:v>
                </c:pt>
                <c:pt idx="64">
                  <c:v>21.486314999999969</c:v>
                </c:pt>
                <c:pt idx="65">
                  <c:v>21.675764000000001</c:v>
                </c:pt>
                <c:pt idx="66">
                  <c:v>21.864425000000001</c:v>
                </c:pt>
                <c:pt idx="67">
                  <c:v>22.006959999999999</c:v>
                </c:pt>
                <c:pt idx="68">
                  <c:v>22.20802799999997</c:v>
                </c:pt>
                <c:pt idx="69">
                  <c:v>22.380639999999957</c:v>
                </c:pt>
                <c:pt idx="70">
                  <c:v>22.549391999999987</c:v>
                </c:pt>
                <c:pt idx="71">
                  <c:v>22.66058</c:v>
                </c:pt>
                <c:pt idx="72">
                  <c:v>22.809172</c:v>
                </c:pt>
                <c:pt idx="73">
                  <c:v>23.081555999999999</c:v>
                </c:pt>
                <c:pt idx="74">
                  <c:v>23.246575</c:v>
                </c:pt>
                <c:pt idx="75">
                  <c:v>23.403771999999989</c:v>
                </c:pt>
                <c:pt idx="76">
                  <c:v>23.620640000000002</c:v>
                </c:pt>
                <c:pt idx="77">
                  <c:v>23.854590000000005</c:v>
                </c:pt>
                <c:pt idx="78">
                  <c:v>24.092566999999971</c:v>
                </c:pt>
                <c:pt idx="79">
                  <c:v>24.378900000000005</c:v>
                </c:pt>
                <c:pt idx="80">
                  <c:v>24.638991999999998</c:v>
                </c:pt>
                <c:pt idx="81">
                  <c:v>24.897635999999999</c:v>
                </c:pt>
                <c:pt idx="82">
                  <c:v>25.194020999999999</c:v>
                </c:pt>
                <c:pt idx="83">
                  <c:v>25.450379999999974</c:v>
                </c:pt>
                <c:pt idx="84">
                  <c:v>25.709070000000001</c:v>
                </c:pt>
                <c:pt idx="85">
                  <c:v>25.964295999999987</c:v>
                </c:pt>
                <c:pt idx="86">
                  <c:v>26.191299999999988</c:v>
                </c:pt>
                <c:pt idx="87">
                  <c:v>26.501024000000001</c:v>
                </c:pt>
                <c:pt idx="88">
                  <c:v>26.770837</c:v>
                </c:pt>
                <c:pt idx="89">
                  <c:v>27.211580000000001</c:v>
                </c:pt>
                <c:pt idx="90">
                  <c:v>27.605298999999999</c:v>
                </c:pt>
                <c:pt idx="91">
                  <c:v>27.899944000000001</c:v>
                </c:pt>
                <c:pt idx="92">
                  <c:v>28.310589</c:v>
                </c:pt>
                <c:pt idx="93">
                  <c:v>28.808198000000001</c:v>
                </c:pt>
                <c:pt idx="94">
                  <c:v>29.263414999999966</c:v>
                </c:pt>
                <c:pt idx="95">
                  <c:v>29.987667999999989</c:v>
                </c:pt>
                <c:pt idx="96">
                  <c:v>30.841663</c:v>
                </c:pt>
                <c:pt idx="97">
                  <c:v>32.250040000000006</c:v>
                </c:pt>
                <c:pt idx="98">
                  <c:v>33.976153000000011</c:v>
                </c:pt>
                <c:pt idx="99">
                  <c:v>42.417299999999997</c:v>
                </c:pt>
              </c:numCache>
            </c:numRef>
          </c:xVal>
          <c:yVal>
            <c:numRef>
              <c:f>Box2_ss2!$I$2:$I$101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5"/>
          <c:order val="4"/>
          <c:tx>
            <c:v>T3UP</c:v>
          </c:tx>
          <c:marker>
            <c:symbol val="none"/>
          </c:marker>
          <c:xVal>
            <c:numRef>
              <c:f>Box2_ss2!$E$2:$E$101</c:f>
              <c:numCache>
                <c:formatCode>General</c:formatCode>
                <c:ptCount val="100"/>
                <c:pt idx="0">
                  <c:v>-2.9024073999999978</c:v>
                </c:pt>
                <c:pt idx="1">
                  <c:v>0.29808518000000045</c:v>
                </c:pt>
                <c:pt idx="2">
                  <c:v>2.1019946000000012</c:v>
                </c:pt>
                <c:pt idx="3">
                  <c:v>3.3067463999999966</c:v>
                </c:pt>
                <c:pt idx="4">
                  <c:v>4.4524879999999945</c:v>
                </c:pt>
                <c:pt idx="5">
                  <c:v>5.3030111999999985</c:v>
                </c:pt>
                <c:pt idx="6">
                  <c:v>6.1299700999999942</c:v>
                </c:pt>
                <c:pt idx="7">
                  <c:v>6.8438584000000002</c:v>
                </c:pt>
                <c:pt idx="8">
                  <c:v>7.5015235999999996</c:v>
                </c:pt>
                <c:pt idx="9">
                  <c:v>7.9990220000000072</c:v>
                </c:pt>
                <c:pt idx="10">
                  <c:v>8.5815560000000026</c:v>
                </c:pt>
                <c:pt idx="11">
                  <c:v>9.1307223999999998</c:v>
                </c:pt>
                <c:pt idx="12">
                  <c:v>9.5993327000000015</c:v>
                </c:pt>
                <c:pt idx="13">
                  <c:v>10.029108000000001</c:v>
                </c:pt>
                <c:pt idx="14">
                  <c:v>10.436825000000001</c:v>
                </c:pt>
                <c:pt idx="15">
                  <c:v>10.824267999999998</c:v>
                </c:pt>
                <c:pt idx="16">
                  <c:v>11.191509</c:v>
                </c:pt>
                <c:pt idx="17">
                  <c:v>11.584584000000012</c:v>
                </c:pt>
                <c:pt idx="18">
                  <c:v>11.922063</c:v>
                </c:pt>
                <c:pt idx="19">
                  <c:v>12.244279999999998</c:v>
                </c:pt>
                <c:pt idx="20">
                  <c:v>12.523839000000002</c:v>
                </c:pt>
                <c:pt idx="21">
                  <c:v>12.855228</c:v>
                </c:pt>
                <c:pt idx="22">
                  <c:v>13.174785</c:v>
                </c:pt>
                <c:pt idx="23">
                  <c:v>13.464696000000014</c:v>
                </c:pt>
                <c:pt idx="24">
                  <c:v>13.755475000000002</c:v>
                </c:pt>
                <c:pt idx="25">
                  <c:v>13.998269999999998</c:v>
                </c:pt>
                <c:pt idx="26">
                  <c:v>14.261445</c:v>
                </c:pt>
                <c:pt idx="27">
                  <c:v>14.517140000000001</c:v>
                </c:pt>
                <c:pt idx="28">
                  <c:v>14.801002</c:v>
                </c:pt>
                <c:pt idx="29">
                  <c:v>15.074310000000001</c:v>
                </c:pt>
                <c:pt idx="30">
                  <c:v>15.34369</c:v>
                </c:pt>
                <c:pt idx="31">
                  <c:v>15.59282</c:v>
                </c:pt>
                <c:pt idx="32">
                  <c:v>15.814722</c:v>
                </c:pt>
                <c:pt idx="33">
                  <c:v>16.095094</c:v>
                </c:pt>
                <c:pt idx="34">
                  <c:v>16.286365</c:v>
                </c:pt>
                <c:pt idx="35">
                  <c:v>16.550456000000001</c:v>
                </c:pt>
                <c:pt idx="36">
                  <c:v>16.818971000000037</c:v>
                </c:pt>
                <c:pt idx="37">
                  <c:v>17.044606000000002</c:v>
                </c:pt>
                <c:pt idx="38">
                  <c:v>17.248709999999949</c:v>
                </c:pt>
                <c:pt idx="39">
                  <c:v>17.472899999999989</c:v>
                </c:pt>
                <c:pt idx="40">
                  <c:v>17.683503000000002</c:v>
                </c:pt>
                <c:pt idx="41">
                  <c:v>17.914896000000024</c:v>
                </c:pt>
                <c:pt idx="42">
                  <c:v>18.134646</c:v>
                </c:pt>
                <c:pt idx="43">
                  <c:v>18.372128</c:v>
                </c:pt>
                <c:pt idx="44">
                  <c:v>18.574845000000025</c:v>
                </c:pt>
                <c:pt idx="45">
                  <c:v>18.836122</c:v>
                </c:pt>
                <c:pt idx="46">
                  <c:v>19.065744999999964</c:v>
                </c:pt>
                <c:pt idx="47">
                  <c:v>19.257204000000005</c:v>
                </c:pt>
                <c:pt idx="48">
                  <c:v>19.493547999999969</c:v>
                </c:pt>
                <c:pt idx="49">
                  <c:v>19.697450000000025</c:v>
                </c:pt>
                <c:pt idx="50">
                  <c:v>19.905151999999987</c:v>
                </c:pt>
                <c:pt idx="51">
                  <c:v>20.147516</c:v>
                </c:pt>
                <c:pt idx="52">
                  <c:v>20.383157000000001</c:v>
                </c:pt>
                <c:pt idx="53">
                  <c:v>20.590145999999987</c:v>
                </c:pt>
                <c:pt idx="54">
                  <c:v>20.812200000000001</c:v>
                </c:pt>
                <c:pt idx="55">
                  <c:v>21.026584</c:v>
                </c:pt>
                <c:pt idx="56">
                  <c:v>21.220863999999999</c:v>
                </c:pt>
                <c:pt idx="57">
                  <c:v>21.448303999999961</c:v>
                </c:pt>
                <c:pt idx="58">
                  <c:v>21.647587000000001</c:v>
                </c:pt>
                <c:pt idx="59">
                  <c:v>21.856200000000001</c:v>
                </c:pt>
                <c:pt idx="60">
                  <c:v>22.114186000000025</c:v>
                </c:pt>
                <c:pt idx="61">
                  <c:v>22.312688000000001</c:v>
                </c:pt>
                <c:pt idx="62">
                  <c:v>22.531186999999999</c:v>
                </c:pt>
                <c:pt idx="63">
                  <c:v>22.75962399999997</c:v>
                </c:pt>
                <c:pt idx="64">
                  <c:v>22.978389999999969</c:v>
                </c:pt>
                <c:pt idx="65">
                  <c:v>23.243957999999999</c:v>
                </c:pt>
                <c:pt idx="66">
                  <c:v>23.491752999999989</c:v>
                </c:pt>
                <c:pt idx="67">
                  <c:v>23.763351999999987</c:v>
                </c:pt>
                <c:pt idx="68">
                  <c:v>23.961343999999968</c:v>
                </c:pt>
                <c:pt idx="69">
                  <c:v>24.186529999999969</c:v>
                </c:pt>
                <c:pt idx="70">
                  <c:v>24.4879</c:v>
                </c:pt>
                <c:pt idx="71">
                  <c:v>24.718368000000005</c:v>
                </c:pt>
                <c:pt idx="72">
                  <c:v>24.957777</c:v>
                </c:pt>
                <c:pt idx="73">
                  <c:v>25.228061999999987</c:v>
                </c:pt>
                <c:pt idx="74">
                  <c:v>25.5046</c:v>
                </c:pt>
                <c:pt idx="75">
                  <c:v>25.73882</c:v>
                </c:pt>
                <c:pt idx="76">
                  <c:v>26.01232999999997</c:v>
                </c:pt>
                <c:pt idx="77">
                  <c:v>26.282319999999945</c:v>
                </c:pt>
                <c:pt idx="78">
                  <c:v>26.569139999999969</c:v>
                </c:pt>
                <c:pt idx="79">
                  <c:v>26.85962</c:v>
                </c:pt>
                <c:pt idx="80">
                  <c:v>27.164290000000001</c:v>
                </c:pt>
                <c:pt idx="81">
                  <c:v>27.444963999999999</c:v>
                </c:pt>
                <c:pt idx="82">
                  <c:v>27.77973499999997</c:v>
                </c:pt>
                <c:pt idx="83">
                  <c:v>28.117784000000029</c:v>
                </c:pt>
                <c:pt idx="84">
                  <c:v>28.452275</c:v>
                </c:pt>
                <c:pt idx="85">
                  <c:v>28.786916000000002</c:v>
                </c:pt>
                <c:pt idx="86">
                  <c:v>29.180876999999999</c:v>
                </c:pt>
                <c:pt idx="87">
                  <c:v>29.547516000000002</c:v>
                </c:pt>
                <c:pt idx="88">
                  <c:v>29.990547999999968</c:v>
                </c:pt>
                <c:pt idx="89">
                  <c:v>30.515750000000001</c:v>
                </c:pt>
                <c:pt idx="90">
                  <c:v>31.036314999999988</c:v>
                </c:pt>
                <c:pt idx="91">
                  <c:v>31.578844</c:v>
                </c:pt>
                <c:pt idx="92">
                  <c:v>32.092493000000012</c:v>
                </c:pt>
                <c:pt idx="93">
                  <c:v>32.705288000000003</c:v>
                </c:pt>
                <c:pt idx="94">
                  <c:v>33.362995000000012</c:v>
                </c:pt>
                <c:pt idx="95">
                  <c:v>34.206980000000001</c:v>
                </c:pt>
                <c:pt idx="96">
                  <c:v>35.172095000000013</c:v>
                </c:pt>
                <c:pt idx="97">
                  <c:v>36.866538000000013</c:v>
                </c:pt>
                <c:pt idx="98">
                  <c:v>38.933271000000005</c:v>
                </c:pt>
                <c:pt idx="99">
                  <c:v>52.280800000000006</c:v>
                </c:pt>
              </c:numCache>
            </c:numRef>
          </c:xVal>
          <c:yVal>
            <c:numRef>
              <c:f>Box2_ss2!$I$2:$I$101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6"/>
          <c:order val="5"/>
          <c:tx>
            <c:v>T3DP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Box2_ss2!$F$2:$F$101</c:f>
              <c:numCache>
                <c:formatCode>General</c:formatCode>
                <c:ptCount val="100"/>
                <c:pt idx="0">
                  <c:v>9.3266004000000002</c:v>
                </c:pt>
                <c:pt idx="1">
                  <c:v>9.6633011999999994</c:v>
                </c:pt>
                <c:pt idx="2">
                  <c:v>9.7329563999999991</c:v>
                </c:pt>
                <c:pt idx="3">
                  <c:v>10.812876000000006</c:v>
                </c:pt>
                <c:pt idx="4">
                  <c:v>11.254919999999998</c:v>
                </c:pt>
                <c:pt idx="5">
                  <c:v>11.716944</c:v>
                </c:pt>
                <c:pt idx="6">
                  <c:v>12.214959999999998</c:v>
                </c:pt>
                <c:pt idx="7">
                  <c:v>12.371612000000002</c:v>
                </c:pt>
                <c:pt idx="8">
                  <c:v>13.359368</c:v>
                </c:pt>
                <c:pt idx="9">
                  <c:v>14.347440000000002</c:v>
                </c:pt>
                <c:pt idx="10">
                  <c:v>15.632116</c:v>
                </c:pt>
                <c:pt idx="11">
                  <c:v>17.808711999999989</c:v>
                </c:pt>
                <c:pt idx="12">
                  <c:v>18.275447999999969</c:v>
                </c:pt>
                <c:pt idx="13">
                  <c:v>18.886583999999974</c:v>
                </c:pt>
                <c:pt idx="14">
                  <c:v>18.959199999999989</c:v>
                </c:pt>
                <c:pt idx="15">
                  <c:v>19.210248</c:v>
                </c:pt>
                <c:pt idx="16">
                  <c:v>19.299435999999989</c:v>
                </c:pt>
                <c:pt idx="17">
                  <c:v>19.551131999999999</c:v>
                </c:pt>
                <c:pt idx="18">
                  <c:v>19.75209999999997</c:v>
                </c:pt>
                <c:pt idx="19">
                  <c:v>19.831000000000024</c:v>
                </c:pt>
                <c:pt idx="20">
                  <c:v>20.01861999999997</c:v>
                </c:pt>
                <c:pt idx="21">
                  <c:v>20.795884000000001</c:v>
                </c:pt>
                <c:pt idx="22">
                  <c:v>20.887611999999987</c:v>
                </c:pt>
                <c:pt idx="23">
                  <c:v>21.018356000000001</c:v>
                </c:pt>
                <c:pt idx="24">
                  <c:v>21.28709999999997</c:v>
                </c:pt>
                <c:pt idx="25">
                  <c:v>21.573163999999988</c:v>
                </c:pt>
                <c:pt idx="26">
                  <c:v>21.876156000000005</c:v>
                </c:pt>
                <c:pt idx="27">
                  <c:v>22.047539999999969</c:v>
                </c:pt>
                <c:pt idx="28">
                  <c:v>22.184356000000001</c:v>
                </c:pt>
                <c:pt idx="29">
                  <c:v>22.247979999999988</c:v>
                </c:pt>
                <c:pt idx="30">
                  <c:v>22.390367999999999</c:v>
                </c:pt>
                <c:pt idx="31">
                  <c:v>22.850560000000005</c:v>
                </c:pt>
                <c:pt idx="32">
                  <c:v>23.220184</c:v>
                </c:pt>
                <c:pt idx="33">
                  <c:v>23.726668</c:v>
                </c:pt>
                <c:pt idx="34">
                  <c:v>23.85014</c:v>
                </c:pt>
                <c:pt idx="35">
                  <c:v>23.917076000000005</c:v>
                </c:pt>
                <c:pt idx="36">
                  <c:v>24.08229199999997</c:v>
                </c:pt>
                <c:pt idx="37">
                  <c:v>24.25014399999997</c:v>
                </c:pt>
                <c:pt idx="38">
                  <c:v>24.38319999999997</c:v>
                </c:pt>
                <c:pt idx="39">
                  <c:v>24.57892</c:v>
                </c:pt>
                <c:pt idx="40">
                  <c:v>24.676743999999989</c:v>
                </c:pt>
                <c:pt idx="41">
                  <c:v>24.921515999999986</c:v>
                </c:pt>
                <c:pt idx="42">
                  <c:v>25.291043999999989</c:v>
                </c:pt>
                <c:pt idx="43">
                  <c:v>25.62033999999997</c:v>
                </c:pt>
                <c:pt idx="44">
                  <c:v>26.077259999999999</c:v>
                </c:pt>
                <c:pt idx="45">
                  <c:v>26.440127999999969</c:v>
                </c:pt>
                <c:pt idx="46">
                  <c:v>26.587959999999999</c:v>
                </c:pt>
                <c:pt idx="47">
                  <c:v>26.939115999999999</c:v>
                </c:pt>
                <c:pt idx="48">
                  <c:v>27.596675999999999</c:v>
                </c:pt>
                <c:pt idx="49">
                  <c:v>27.668699999999969</c:v>
                </c:pt>
                <c:pt idx="50">
                  <c:v>27.743952</c:v>
                </c:pt>
                <c:pt idx="51">
                  <c:v>27.82303999999997</c:v>
                </c:pt>
                <c:pt idx="52">
                  <c:v>27.865627999999969</c:v>
                </c:pt>
                <c:pt idx="53">
                  <c:v>27.993739999999949</c:v>
                </c:pt>
                <c:pt idx="54">
                  <c:v>28.111699999999999</c:v>
                </c:pt>
                <c:pt idx="55">
                  <c:v>28.221139999999966</c:v>
                </c:pt>
                <c:pt idx="56">
                  <c:v>28.382003999999966</c:v>
                </c:pt>
                <c:pt idx="57">
                  <c:v>28.753888000000025</c:v>
                </c:pt>
                <c:pt idx="58">
                  <c:v>29.117152000000033</c:v>
                </c:pt>
                <c:pt idx="59">
                  <c:v>29.18722</c:v>
                </c:pt>
                <c:pt idx="60">
                  <c:v>29.422639999999944</c:v>
                </c:pt>
                <c:pt idx="61">
                  <c:v>29.716832</c:v>
                </c:pt>
                <c:pt idx="62">
                  <c:v>30.344956000000025</c:v>
                </c:pt>
                <c:pt idx="63">
                  <c:v>30.437116</c:v>
                </c:pt>
                <c:pt idx="64">
                  <c:v>30.503260000000001</c:v>
                </c:pt>
                <c:pt idx="65">
                  <c:v>30.637432</c:v>
                </c:pt>
                <c:pt idx="66">
                  <c:v>30.935047999999966</c:v>
                </c:pt>
                <c:pt idx="67">
                  <c:v>30.996255999999999</c:v>
                </c:pt>
                <c:pt idx="68">
                  <c:v>31.358263999999988</c:v>
                </c:pt>
                <c:pt idx="69">
                  <c:v>31.402799999999949</c:v>
                </c:pt>
                <c:pt idx="70">
                  <c:v>31.808735999999989</c:v>
                </c:pt>
                <c:pt idx="71">
                  <c:v>32.071543999999996</c:v>
                </c:pt>
                <c:pt idx="72">
                  <c:v>32.424812000000003</c:v>
                </c:pt>
                <c:pt idx="73">
                  <c:v>32.673788000000002</c:v>
                </c:pt>
                <c:pt idx="74">
                  <c:v>32.729100000000066</c:v>
                </c:pt>
                <c:pt idx="75">
                  <c:v>32.993748000000011</c:v>
                </c:pt>
                <c:pt idx="76">
                  <c:v>33.333292</c:v>
                </c:pt>
                <c:pt idx="77">
                  <c:v>33.753160000000001</c:v>
                </c:pt>
                <c:pt idx="78">
                  <c:v>34.73561600000005</c:v>
                </c:pt>
                <c:pt idx="79">
                  <c:v>34.981999999999999</c:v>
                </c:pt>
                <c:pt idx="80">
                  <c:v>35.367560000000005</c:v>
                </c:pt>
                <c:pt idx="81">
                  <c:v>35.779968000000011</c:v>
                </c:pt>
                <c:pt idx="82">
                  <c:v>36.136628000000002</c:v>
                </c:pt>
                <c:pt idx="83">
                  <c:v>36.313023999999999</c:v>
                </c:pt>
                <c:pt idx="84">
                  <c:v>36.371899999999997</c:v>
                </c:pt>
                <c:pt idx="85">
                  <c:v>36.424447999999998</c:v>
                </c:pt>
                <c:pt idx="86">
                  <c:v>36.53228</c:v>
                </c:pt>
                <c:pt idx="87">
                  <c:v>36.672460000000001</c:v>
                </c:pt>
                <c:pt idx="88">
                  <c:v>36.977716000000001</c:v>
                </c:pt>
                <c:pt idx="89">
                  <c:v>37.504520000000007</c:v>
                </c:pt>
                <c:pt idx="90">
                  <c:v>38.613763999999996</c:v>
                </c:pt>
                <c:pt idx="91">
                  <c:v>39.580532000000012</c:v>
                </c:pt>
                <c:pt idx="92">
                  <c:v>40.381156000000004</c:v>
                </c:pt>
                <c:pt idx="93">
                  <c:v>40.827459999999995</c:v>
                </c:pt>
                <c:pt idx="94">
                  <c:v>41.085980000000006</c:v>
                </c:pt>
                <c:pt idx="95">
                  <c:v>42.126548000000049</c:v>
                </c:pt>
                <c:pt idx="96">
                  <c:v>44.919095999999996</c:v>
                </c:pt>
                <c:pt idx="97">
                  <c:v>46.182600000000001</c:v>
                </c:pt>
                <c:pt idx="98">
                  <c:v>48.602684000000004</c:v>
                </c:pt>
                <c:pt idx="99">
                  <c:v>54.431699999999999</c:v>
                </c:pt>
              </c:numCache>
            </c:numRef>
          </c:xVal>
          <c:yVal>
            <c:numRef>
              <c:f>Box2_ss2!$I$2:$I$101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7"/>
          <c:order val="6"/>
          <c:tx>
            <c:v>T3UE</c:v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xVal>
            <c:numRef>
              <c:f>Box2_ss2!$G$2:$G$101</c:f>
              <c:numCache>
                <c:formatCode>0.00</c:formatCode>
                <c:ptCount val="100"/>
                <c:pt idx="0">
                  <c:v>5.9249203999999942</c:v>
                </c:pt>
                <c:pt idx="1">
                  <c:v>7.4077402000000001</c:v>
                </c:pt>
                <c:pt idx="2">
                  <c:v>8.2541676999999982</c:v>
                </c:pt>
                <c:pt idx="3">
                  <c:v>8.9936432000000028</c:v>
                </c:pt>
                <c:pt idx="4">
                  <c:v>9.6440304999999995</c:v>
                </c:pt>
                <c:pt idx="5">
                  <c:v>10.250678000000001</c:v>
                </c:pt>
                <c:pt idx="6">
                  <c:v>10.739503000000001</c:v>
                </c:pt>
                <c:pt idx="7">
                  <c:v>11.124236</c:v>
                </c:pt>
                <c:pt idx="8">
                  <c:v>11.508046</c:v>
                </c:pt>
                <c:pt idx="9">
                  <c:v>11.834770000000001</c:v>
                </c:pt>
                <c:pt idx="10">
                  <c:v>12.144683000000001</c:v>
                </c:pt>
                <c:pt idx="11">
                  <c:v>12.423516000000006</c:v>
                </c:pt>
                <c:pt idx="12">
                  <c:v>12.736876000000001</c:v>
                </c:pt>
                <c:pt idx="13">
                  <c:v>13.015780000000012</c:v>
                </c:pt>
                <c:pt idx="14">
                  <c:v>13.290394999999998</c:v>
                </c:pt>
                <c:pt idx="15">
                  <c:v>13.552724000000012</c:v>
                </c:pt>
                <c:pt idx="16">
                  <c:v>13.774446000000006</c:v>
                </c:pt>
                <c:pt idx="17">
                  <c:v>13.976042000000012</c:v>
                </c:pt>
                <c:pt idx="18">
                  <c:v>14.195488000000006</c:v>
                </c:pt>
                <c:pt idx="19">
                  <c:v>14.443960000000001</c:v>
                </c:pt>
                <c:pt idx="20">
                  <c:v>14.682355000000001</c:v>
                </c:pt>
                <c:pt idx="21">
                  <c:v>14.910698</c:v>
                </c:pt>
                <c:pt idx="22">
                  <c:v>15.114144</c:v>
                </c:pt>
                <c:pt idx="23">
                  <c:v>15.299612</c:v>
                </c:pt>
                <c:pt idx="24">
                  <c:v>15.486975000000001</c:v>
                </c:pt>
                <c:pt idx="25">
                  <c:v>15.700752</c:v>
                </c:pt>
                <c:pt idx="26">
                  <c:v>15.855804000000022</c:v>
                </c:pt>
                <c:pt idx="27">
                  <c:v>16.052868000000025</c:v>
                </c:pt>
                <c:pt idx="28">
                  <c:v>16.220901999999999</c:v>
                </c:pt>
                <c:pt idx="29">
                  <c:v>16.40109</c:v>
                </c:pt>
                <c:pt idx="30">
                  <c:v>16.550547999999974</c:v>
                </c:pt>
                <c:pt idx="31">
                  <c:v>16.68871199999997</c:v>
                </c:pt>
                <c:pt idx="32">
                  <c:v>16.864654000000005</c:v>
                </c:pt>
                <c:pt idx="33">
                  <c:v>17.042905999999999</c:v>
                </c:pt>
                <c:pt idx="34">
                  <c:v>17.208019999999969</c:v>
                </c:pt>
                <c:pt idx="35">
                  <c:v>17.370656</c:v>
                </c:pt>
                <c:pt idx="36">
                  <c:v>17.530967000000029</c:v>
                </c:pt>
                <c:pt idx="37">
                  <c:v>17.698822</c:v>
                </c:pt>
                <c:pt idx="38">
                  <c:v>17.850864000000037</c:v>
                </c:pt>
                <c:pt idx="39">
                  <c:v>18.00348</c:v>
                </c:pt>
                <c:pt idx="40">
                  <c:v>18.157076000000025</c:v>
                </c:pt>
                <c:pt idx="41">
                  <c:v>18.305683999999989</c:v>
                </c:pt>
                <c:pt idx="42">
                  <c:v>18.469534999999969</c:v>
                </c:pt>
                <c:pt idx="43">
                  <c:v>18.629852000000025</c:v>
                </c:pt>
                <c:pt idx="44">
                  <c:v>18.774905000000029</c:v>
                </c:pt>
                <c:pt idx="45">
                  <c:v>18.94558599999997</c:v>
                </c:pt>
                <c:pt idx="46">
                  <c:v>19.068786999999968</c:v>
                </c:pt>
                <c:pt idx="47">
                  <c:v>19.221247999999989</c:v>
                </c:pt>
                <c:pt idx="48">
                  <c:v>19.389609999999969</c:v>
                </c:pt>
                <c:pt idx="49">
                  <c:v>19.52959999999997</c:v>
                </c:pt>
                <c:pt idx="50">
                  <c:v>19.673508999999999</c:v>
                </c:pt>
                <c:pt idx="51">
                  <c:v>19.82041999999997</c:v>
                </c:pt>
                <c:pt idx="52">
                  <c:v>19.956257000000001</c:v>
                </c:pt>
                <c:pt idx="53">
                  <c:v>20.125361999999999</c:v>
                </c:pt>
                <c:pt idx="54">
                  <c:v>20.295069999999974</c:v>
                </c:pt>
                <c:pt idx="55">
                  <c:v>20.463827999999989</c:v>
                </c:pt>
                <c:pt idx="56">
                  <c:v>20.621378000000025</c:v>
                </c:pt>
                <c:pt idx="57">
                  <c:v>20.793175999999999</c:v>
                </c:pt>
                <c:pt idx="58">
                  <c:v>20.938813</c:v>
                </c:pt>
                <c:pt idx="59">
                  <c:v>21.09376</c:v>
                </c:pt>
                <c:pt idx="60">
                  <c:v>21.259806999999999</c:v>
                </c:pt>
                <c:pt idx="61">
                  <c:v>21.409934</c:v>
                </c:pt>
                <c:pt idx="62">
                  <c:v>21.554328000000005</c:v>
                </c:pt>
                <c:pt idx="63">
                  <c:v>21.734355999999998</c:v>
                </c:pt>
                <c:pt idx="64">
                  <c:v>21.920774999999971</c:v>
                </c:pt>
                <c:pt idx="65">
                  <c:v>22.09909</c:v>
                </c:pt>
                <c:pt idx="66">
                  <c:v>22.271937999999999</c:v>
                </c:pt>
                <c:pt idx="67">
                  <c:v>22.465383999999961</c:v>
                </c:pt>
                <c:pt idx="68">
                  <c:v>22.624680999999999</c:v>
                </c:pt>
                <c:pt idx="69">
                  <c:v>22.78698</c:v>
                </c:pt>
                <c:pt idx="70">
                  <c:v>22.958592999999968</c:v>
                </c:pt>
                <c:pt idx="71">
                  <c:v>23.178791999999987</c:v>
                </c:pt>
                <c:pt idx="72">
                  <c:v>23.324155000000037</c:v>
                </c:pt>
                <c:pt idx="73">
                  <c:v>23.534506</c:v>
                </c:pt>
                <c:pt idx="74">
                  <c:v>23.689150000000001</c:v>
                </c:pt>
                <c:pt idx="75">
                  <c:v>23.912027999999989</c:v>
                </c:pt>
                <c:pt idx="76">
                  <c:v>24.129939</c:v>
                </c:pt>
                <c:pt idx="77">
                  <c:v>24.346381999999988</c:v>
                </c:pt>
                <c:pt idx="78">
                  <c:v>24.589461</c:v>
                </c:pt>
                <c:pt idx="79">
                  <c:v>24.793060000000001</c:v>
                </c:pt>
                <c:pt idx="80">
                  <c:v>24.985488999999969</c:v>
                </c:pt>
                <c:pt idx="81">
                  <c:v>25.229505999999986</c:v>
                </c:pt>
                <c:pt idx="82">
                  <c:v>25.467555000000001</c:v>
                </c:pt>
                <c:pt idx="83">
                  <c:v>25.695727999999971</c:v>
                </c:pt>
                <c:pt idx="84">
                  <c:v>25.961214999999989</c:v>
                </c:pt>
                <c:pt idx="85">
                  <c:v>26.229938000000001</c:v>
                </c:pt>
                <c:pt idx="86">
                  <c:v>26.539138999999999</c:v>
                </c:pt>
                <c:pt idx="87">
                  <c:v>26.892364000000001</c:v>
                </c:pt>
                <c:pt idx="88">
                  <c:v>27.311251000000038</c:v>
                </c:pt>
                <c:pt idx="89">
                  <c:v>27.627739999999989</c:v>
                </c:pt>
                <c:pt idx="90">
                  <c:v>28.057797999999988</c:v>
                </c:pt>
                <c:pt idx="91">
                  <c:v>28.468095999999989</c:v>
                </c:pt>
                <c:pt idx="92">
                  <c:v>28.948635999999969</c:v>
                </c:pt>
                <c:pt idx="93">
                  <c:v>29.481471999999989</c:v>
                </c:pt>
                <c:pt idx="94">
                  <c:v>30.040984999999999</c:v>
                </c:pt>
                <c:pt idx="95">
                  <c:v>30.793139999999969</c:v>
                </c:pt>
                <c:pt idx="96">
                  <c:v>31.821301999999999</c:v>
                </c:pt>
                <c:pt idx="97">
                  <c:v>33.015878000000001</c:v>
                </c:pt>
                <c:pt idx="98">
                  <c:v>34.704288999999996</c:v>
                </c:pt>
                <c:pt idx="99">
                  <c:v>46.434000000000005</c:v>
                </c:pt>
              </c:numCache>
            </c:numRef>
          </c:xVal>
          <c:yVal>
            <c:numRef>
              <c:f>Box2_ss2!$I$2:$I$101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0"/>
          <c:order val="7"/>
          <c:tx>
            <c:v>T3DE</c:v>
          </c:tx>
          <c:marker>
            <c:symbol val="none"/>
          </c:marker>
          <c:xVal>
            <c:numRef>
              <c:f>Box2_ss2!$H$2:$H$101</c:f>
              <c:numCache>
                <c:formatCode>General</c:formatCode>
                <c:ptCount val="100"/>
                <c:pt idx="0">
                  <c:v>13.869480000000022</c:v>
                </c:pt>
                <c:pt idx="1">
                  <c:v>15.704656</c:v>
                </c:pt>
                <c:pt idx="2">
                  <c:v>16.151776000000005</c:v>
                </c:pt>
                <c:pt idx="3">
                  <c:v>16.362571999999989</c:v>
                </c:pt>
                <c:pt idx="4">
                  <c:v>16.633400000000005</c:v>
                </c:pt>
                <c:pt idx="5">
                  <c:v>18.36036</c:v>
                </c:pt>
                <c:pt idx="6">
                  <c:v>18.775991999999999</c:v>
                </c:pt>
                <c:pt idx="7">
                  <c:v>19.154191999999998</c:v>
                </c:pt>
                <c:pt idx="8">
                  <c:v>19.560531999999967</c:v>
                </c:pt>
                <c:pt idx="9">
                  <c:v>20.04712</c:v>
                </c:pt>
                <c:pt idx="10">
                  <c:v>20.189771999999987</c:v>
                </c:pt>
                <c:pt idx="11">
                  <c:v>20.384544000000002</c:v>
                </c:pt>
                <c:pt idx="12">
                  <c:v>20.835860000000029</c:v>
                </c:pt>
                <c:pt idx="13">
                  <c:v>21.360128</c:v>
                </c:pt>
                <c:pt idx="14">
                  <c:v>21.367899999999999</c:v>
                </c:pt>
                <c:pt idx="15">
                  <c:v>21.662699999999969</c:v>
                </c:pt>
                <c:pt idx="16">
                  <c:v>22.150968000000038</c:v>
                </c:pt>
                <c:pt idx="17">
                  <c:v>22.702508000000002</c:v>
                </c:pt>
                <c:pt idx="18">
                  <c:v>22.779024</c:v>
                </c:pt>
                <c:pt idx="19">
                  <c:v>23.115120000000001</c:v>
                </c:pt>
                <c:pt idx="20">
                  <c:v>23.344896000000023</c:v>
                </c:pt>
                <c:pt idx="21">
                  <c:v>23.396567999999988</c:v>
                </c:pt>
                <c:pt idx="22">
                  <c:v>23.510891999999998</c:v>
                </c:pt>
                <c:pt idx="23">
                  <c:v>23.587759999999989</c:v>
                </c:pt>
                <c:pt idx="24">
                  <c:v>23.6434</c:v>
                </c:pt>
                <c:pt idx="25">
                  <c:v>23.67624</c:v>
                </c:pt>
                <c:pt idx="26">
                  <c:v>23.738723999999969</c:v>
                </c:pt>
                <c:pt idx="27">
                  <c:v>24.034607999999999</c:v>
                </c:pt>
                <c:pt idx="28">
                  <c:v>24.082331999999969</c:v>
                </c:pt>
                <c:pt idx="29">
                  <c:v>24.115919999999999</c:v>
                </c:pt>
                <c:pt idx="30">
                  <c:v>24.155100000000001</c:v>
                </c:pt>
                <c:pt idx="31">
                  <c:v>24.207348</c:v>
                </c:pt>
                <c:pt idx="32">
                  <c:v>24.376096</c:v>
                </c:pt>
                <c:pt idx="33">
                  <c:v>24.572908000000005</c:v>
                </c:pt>
                <c:pt idx="34">
                  <c:v>24.79047999999997</c:v>
                </c:pt>
                <c:pt idx="35">
                  <c:v>24.891196000000001</c:v>
                </c:pt>
                <c:pt idx="36">
                  <c:v>25.063168000000001</c:v>
                </c:pt>
                <c:pt idx="37">
                  <c:v>25.300211999999988</c:v>
                </c:pt>
                <c:pt idx="38">
                  <c:v>25.656396000000001</c:v>
                </c:pt>
                <c:pt idx="39">
                  <c:v>25.734900000000025</c:v>
                </c:pt>
                <c:pt idx="40">
                  <c:v>25.91968</c:v>
                </c:pt>
                <c:pt idx="41">
                  <c:v>25.947443999999969</c:v>
                </c:pt>
                <c:pt idx="42">
                  <c:v>26.088519999999949</c:v>
                </c:pt>
                <c:pt idx="43">
                  <c:v>26.472051999999987</c:v>
                </c:pt>
                <c:pt idx="44">
                  <c:v>26.647179999999999</c:v>
                </c:pt>
                <c:pt idx="45">
                  <c:v>26.728719999999949</c:v>
                </c:pt>
                <c:pt idx="46">
                  <c:v>26.952499999999969</c:v>
                </c:pt>
                <c:pt idx="47">
                  <c:v>26.995951999999999</c:v>
                </c:pt>
                <c:pt idx="48">
                  <c:v>27.304572</c:v>
                </c:pt>
                <c:pt idx="49">
                  <c:v>27.940299999999969</c:v>
                </c:pt>
                <c:pt idx="50">
                  <c:v>27.957348</c:v>
                </c:pt>
                <c:pt idx="51">
                  <c:v>27.971299999999989</c:v>
                </c:pt>
                <c:pt idx="52">
                  <c:v>28.006556</c:v>
                </c:pt>
                <c:pt idx="53">
                  <c:v>28.329091999999999</c:v>
                </c:pt>
                <c:pt idx="54">
                  <c:v>28.42645999999997</c:v>
                </c:pt>
                <c:pt idx="55">
                  <c:v>28.597856000000025</c:v>
                </c:pt>
                <c:pt idx="56">
                  <c:v>28.981731999999969</c:v>
                </c:pt>
                <c:pt idx="57">
                  <c:v>29.21904</c:v>
                </c:pt>
                <c:pt idx="58">
                  <c:v>29.613192000000005</c:v>
                </c:pt>
                <c:pt idx="59">
                  <c:v>29.970339999999961</c:v>
                </c:pt>
                <c:pt idx="60">
                  <c:v>30.182084</c:v>
                </c:pt>
                <c:pt idx="61">
                  <c:v>30.300068000000024</c:v>
                </c:pt>
                <c:pt idx="62">
                  <c:v>30.315635999999987</c:v>
                </c:pt>
                <c:pt idx="63">
                  <c:v>30.354407999999999</c:v>
                </c:pt>
                <c:pt idx="64">
                  <c:v>30.407900000000001</c:v>
                </c:pt>
                <c:pt idx="65">
                  <c:v>30.454964000000029</c:v>
                </c:pt>
                <c:pt idx="66">
                  <c:v>30.774272</c:v>
                </c:pt>
                <c:pt idx="67">
                  <c:v>30.917200000000001</c:v>
                </c:pt>
                <c:pt idx="68">
                  <c:v>30.977836</c:v>
                </c:pt>
                <c:pt idx="69">
                  <c:v>31.224460000000001</c:v>
                </c:pt>
                <c:pt idx="70">
                  <c:v>31.39044399999997</c:v>
                </c:pt>
                <c:pt idx="71">
                  <c:v>31.418747999999969</c:v>
                </c:pt>
                <c:pt idx="72">
                  <c:v>31.503959999999999</c:v>
                </c:pt>
                <c:pt idx="73">
                  <c:v>31.710760000000001</c:v>
                </c:pt>
                <c:pt idx="74">
                  <c:v>32.092000000000013</c:v>
                </c:pt>
                <c:pt idx="75">
                  <c:v>32.366036000000001</c:v>
                </c:pt>
                <c:pt idx="76">
                  <c:v>32.564120000000003</c:v>
                </c:pt>
                <c:pt idx="77">
                  <c:v>32.680483999999993</c:v>
                </c:pt>
                <c:pt idx="78">
                  <c:v>32.721192000000059</c:v>
                </c:pt>
                <c:pt idx="79">
                  <c:v>32.751059999999995</c:v>
                </c:pt>
                <c:pt idx="80">
                  <c:v>32.842832000000001</c:v>
                </c:pt>
                <c:pt idx="81">
                  <c:v>33.019132000000013</c:v>
                </c:pt>
                <c:pt idx="82">
                  <c:v>33.310399999999994</c:v>
                </c:pt>
                <c:pt idx="83">
                  <c:v>33.640663999999994</c:v>
                </c:pt>
                <c:pt idx="84">
                  <c:v>33.980499999999999</c:v>
                </c:pt>
                <c:pt idx="85">
                  <c:v>34.150948</c:v>
                </c:pt>
                <c:pt idx="86">
                  <c:v>34.347136000000006</c:v>
                </c:pt>
                <c:pt idx="87">
                  <c:v>34.463120000000011</c:v>
                </c:pt>
                <c:pt idx="88">
                  <c:v>34.939963999999996</c:v>
                </c:pt>
                <c:pt idx="89">
                  <c:v>35.484759999999994</c:v>
                </c:pt>
                <c:pt idx="90">
                  <c:v>35.764576000000012</c:v>
                </c:pt>
                <c:pt idx="91">
                  <c:v>35.984223999999998</c:v>
                </c:pt>
                <c:pt idx="92">
                  <c:v>37.035260000000001</c:v>
                </c:pt>
                <c:pt idx="93">
                  <c:v>39.873403999999994</c:v>
                </c:pt>
                <c:pt idx="94">
                  <c:v>40.088720000000002</c:v>
                </c:pt>
                <c:pt idx="95">
                  <c:v>40.324663999999999</c:v>
                </c:pt>
                <c:pt idx="96">
                  <c:v>40.80612</c:v>
                </c:pt>
                <c:pt idx="97">
                  <c:v>41.372532000000049</c:v>
                </c:pt>
                <c:pt idx="98">
                  <c:v>42.620552000000075</c:v>
                </c:pt>
                <c:pt idx="99">
                  <c:v>43.150999999999996</c:v>
                </c:pt>
              </c:numCache>
            </c:numRef>
          </c:xVal>
          <c:yVal>
            <c:numRef>
              <c:f>Box2_ss2!$I$2:$I$101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axId val="128195968"/>
        <c:axId val="128210048"/>
      </c:scatterChart>
      <c:valAx>
        <c:axId val="128195968"/>
        <c:scaling>
          <c:orientation val="minMax"/>
        </c:scaling>
        <c:axPos val="b"/>
        <c:numFmt formatCode="0.00" sourceLinked="1"/>
        <c:tickLblPos val="nextTo"/>
        <c:crossAx val="128210048"/>
        <c:crosses val="autoZero"/>
        <c:crossBetween val="midCat"/>
      </c:valAx>
      <c:valAx>
        <c:axId val="128210048"/>
        <c:scaling>
          <c:orientation val="minMax"/>
        </c:scaling>
        <c:axPos val="l"/>
        <c:majorGridlines/>
        <c:numFmt formatCode="General" sourceLinked="1"/>
        <c:tickLblPos val="nextTo"/>
        <c:crossAx val="128195968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scatterChart>
        <c:scatterStyle val="lineMarker"/>
        <c:ser>
          <c:idx val="1"/>
          <c:order val="0"/>
          <c:tx>
            <c:v>T1P</c:v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xVal>
            <c:numRef>
              <c:f>Box2_ss3!$A$2:$A$101</c:f>
              <c:numCache>
                <c:formatCode>General</c:formatCode>
                <c:ptCount val="100"/>
                <c:pt idx="0">
                  <c:v>23.052405999999991</c:v>
                </c:pt>
                <c:pt idx="1">
                  <c:v>26.166338</c:v>
                </c:pt>
                <c:pt idx="2">
                  <c:v>28.177081000000012</c:v>
                </c:pt>
                <c:pt idx="3">
                  <c:v>30.527228000000001</c:v>
                </c:pt>
                <c:pt idx="4">
                  <c:v>31.338284999999999</c:v>
                </c:pt>
                <c:pt idx="5">
                  <c:v>32.292882000000013</c:v>
                </c:pt>
                <c:pt idx="6">
                  <c:v>32.853619999999999</c:v>
                </c:pt>
                <c:pt idx="7">
                  <c:v>33.197144000000002</c:v>
                </c:pt>
                <c:pt idx="8">
                  <c:v>33.715015000000022</c:v>
                </c:pt>
                <c:pt idx="9">
                  <c:v>34.23704</c:v>
                </c:pt>
                <c:pt idx="10">
                  <c:v>35.018955000000012</c:v>
                </c:pt>
                <c:pt idx="11">
                  <c:v>35.416039999999995</c:v>
                </c:pt>
                <c:pt idx="12">
                  <c:v>35.838887999999997</c:v>
                </c:pt>
                <c:pt idx="13">
                  <c:v>36.217144000000005</c:v>
                </c:pt>
                <c:pt idx="14">
                  <c:v>36.610415000000003</c:v>
                </c:pt>
                <c:pt idx="15">
                  <c:v>36.676792000000013</c:v>
                </c:pt>
                <c:pt idx="16">
                  <c:v>36.894903000000006</c:v>
                </c:pt>
                <c:pt idx="17">
                  <c:v>37.227428000000003</c:v>
                </c:pt>
                <c:pt idx="18">
                  <c:v>37.368380000000002</c:v>
                </c:pt>
                <c:pt idx="19">
                  <c:v>37.534859999999995</c:v>
                </c:pt>
                <c:pt idx="20">
                  <c:v>37.703401000000007</c:v>
                </c:pt>
                <c:pt idx="21">
                  <c:v>38.074799999999996</c:v>
                </c:pt>
                <c:pt idx="22">
                  <c:v>38.206675000000011</c:v>
                </c:pt>
                <c:pt idx="23">
                  <c:v>38.503647999999998</c:v>
                </c:pt>
                <c:pt idx="24">
                  <c:v>38.649950000000011</c:v>
                </c:pt>
                <c:pt idx="25">
                  <c:v>38.826456</c:v>
                </c:pt>
                <c:pt idx="26">
                  <c:v>39.133507000000002</c:v>
                </c:pt>
                <c:pt idx="27">
                  <c:v>39.313635999999995</c:v>
                </c:pt>
                <c:pt idx="28">
                  <c:v>39.556311000000001</c:v>
                </c:pt>
                <c:pt idx="29">
                  <c:v>39.676880000000004</c:v>
                </c:pt>
                <c:pt idx="30">
                  <c:v>39.889191000000004</c:v>
                </c:pt>
                <c:pt idx="31">
                  <c:v>40.097847999999999</c:v>
                </c:pt>
                <c:pt idx="32">
                  <c:v>40.326458000000002</c:v>
                </c:pt>
                <c:pt idx="33">
                  <c:v>40.454739999999994</c:v>
                </c:pt>
                <c:pt idx="34">
                  <c:v>40.589350000000003</c:v>
                </c:pt>
                <c:pt idx="35">
                  <c:v>40.802184000000004</c:v>
                </c:pt>
                <c:pt idx="36">
                  <c:v>41.067865999999995</c:v>
                </c:pt>
                <c:pt idx="37">
                  <c:v>41.220714000000022</c:v>
                </c:pt>
                <c:pt idx="38">
                  <c:v>41.311045999999997</c:v>
                </c:pt>
                <c:pt idx="39">
                  <c:v>41.686960000000006</c:v>
                </c:pt>
                <c:pt idx="40">
                  <c:v>41.924063000000004</c:v>
                </c:pt>
                <c:pt idx="41">
                  <c:v>42.133500000000012</c:v>
                </c:pt>
                <c:pt idx="42">
                  <c:v>42.348768</c:v>
                </c:pt>
                <c:pt idx="43">
                  <c:v>42.487443999999996</c:v>
                </c:pt>
                <c:pt idx="44">
                  <c:v>42.722105000000035</c:v>
                </c:pt>
                <c:pt idx="45">
                  <c:v>42.794850000000011</c:v>
                </c:pt>
                <c:pt idx="46">
                  <c:v>42.863878</c:v>
                </c:pt>
                <c:pt idx="47">
                  <c:v>43.037748000000001</c:v>
                </c:pt>
                <c:pt idx="48">
                  <c:v>43.20682</c:v>
                </c:pt>
                <c:pt idx="49">
                  <c:v>43.416249999999998</c:v>
                </c:pt>
                <c:pt idx="50">
                  <c:v>43.533826999999995</c:v>
                </c:pt>
                <c:pt idx="51">
                  <c:v>43.867348</c:v>
                </c:pt>
                <c:pt idx="52">
                  <c:v>43.968409000000001</c:v>
                </c:pt>
                <c:pt idx="53">
                  <c:v>44.142182000000012</c:v>
                </c:pt>
                <c:pt idx="54">
                  <c:v>44.249140000000011</c:v>
                </c:pt>
                <c:pt idx="55">
                  <c:v>44.350391999999999</c:v>
                </c:pt>
                <c:pt idx="56">
                  <c:v>44.602430000000012</c:v>
                </c:pt>
                <c:pt idx="57">
                  <c:v>44.755022000000011</c:v>
                </c:pt>
                <c:pt idx="58">
                  <c:v>44.872962000000001</c:v>
                </c:pt>
                <c:pt idx="59">
                  <c:v>45.185300000000012</c:v>
                </c:pt>
                <c:pt idx="60">
                  <c:v>45.292963000000022</c:v>
                </c:pt>
                <c:pt idx="61">
                  <c:v>45.463966000000006</c:v>
                </c:pt>
                <c:pt idx="62">
                  <c:v>45.629770000000022</c:v>
                </c:pt>
                <c:pt idx="63">
                  <c:v>45.724336000000022</c:v>
                </c:pt>
                <c:pt idx="64">
                  <c:v>45.882505000000002</c:v>
                </c:pt>
                <c:pt idx="65">
                  <c:v>46.107134000000002</c:v>
                </c:pt>
                <c:pt idx="66">
                  <c:v>46.293623000000011</c:v>
                </c:pt>
                <c:pt idx="67">
                  <c:v>46.408856</c:v>
                </c:pt>
                <c:pt idx="68">
                  <c:v>46.533537000000003</c:v>
                </c:pt>
                <c:pt idx="69">
                  <c:v>46.719889999999999</c:v>
                </c:pt>
                <c:pt idx="70">
                  <c:v>47.028129000000021</c:v>
                </c:pt>
                <c:pt idx="71">
                  <c:v>47.123348000000021</c:v>
                </c:pt>
                <c:pt idx="72">
                  <c:v>47.273529000000003</c:v>
                </c:pt>
                <c:pt idx="73">
                  <c:v>47.463861999999999</c:v>
                </c:pt>
                <c:pt idx="74">
                  <c:v>47.621025000000003</c:v>
                </c:pt>
                <c:pt idx="75">
                  <c:v>47.782712000000025</c:v>
                </c:pt>
                <c:pt idx="76">
                  <c:v>47.989267999999996</c:v>
                </c:pt>
                <c:pt idx="77">
                  <c:v>48.220820000000003</c:v>
                </c:pt>
                <c:pt idx="78">
                  <c:v>48.453892999999994</c:v>
                </c:pt>
                <c:pt idx="79">
                  <c:v>48.821679999999994</c:v>
                </c:pt>
                <c:pt idx="80">
                  <c:v>49.023219000000012</c:v>
                </c:pt>
                <c:pt idx="81">
                  <c:v>49.217254000000004</c:v>
                </c:pt>
                <c:pt idx="82">
                  <c:v>49.513389000000004</c:v>
                </c:pt>
                <c:pt idx="83">
                  <c:v>49.840959999999995</c:v>
                </c:pt>
                <c:pt idx="84">
                  <c:v>50.107305000000011</c:v>
                </c:pt>
                <c:pt idx="85">
                  <c:v>50.428530000000023</c:v>
                </c:pt>
                <c:pt idx="86">
                  <c:v>50.600884999999998</c:v>
                </c:pt>
                <c:pt idx="87">
                  <c:v>51.047756</c:v>
                </c:pt>
                <c:pt idx="88">
                  <c:v>51.339423999999994</c:v>
                </c:pt>
                <c:pt idx="89">
                  <c:v>51.758760000000002</c:v>
                </c:pt>
                <c:pt idx="90">
                  <c:v>52.137961000000004</c:v>
                </c:pt>
                <c:pt idx="91">
                  <c:v>52.497856000000006</c:v>
                </c:pt>
                <c:pt idx="92">
                  <c:v>53.208477000000002</c:v>
                </c:pt>
                <c:pt idx="93">
                  <c:v>53.779438000000013</c:v>
                </c:pt>
                <c:pt idx="94">
                  <c:v>54.621365000000011</c:v>
                </c:pt>
                <c:pt idx="95">
                  <c:v>55.465656000000003</c:v>
                </c:pt>
                <c:pt idx="96">
                  <c:v>57.837612</c:v>
                </c:pt>
                <c:pt idx="97">
                  <c:v>58.519168000000001</c:v>
                </c:pt>
                <c:pt idx="98">
                  <c:v>59.594066000000005</c:v>
                </c:pt>
                <c:pt idx="99">
                  <c:v>66.671699999999987</c:v>
                </c:pt>
              </c:numCache>
            </c:numRef>
          </c:xVal>
          <c:yVal>
            <c:numRef>
              <c:f>Box2_ss3!$I$2:$I$101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2"/>
          <c:order val="1"/>
          <c:tx>
            <c:v>T1E</c:v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Box2_ss3!$B$2:$B$101</c:f>
              <c:numCache>
                <c:formatCode>General</c:formatCode>
                <c:ptCount val="100"/>
                <c:pt idx="0">
                  <c:v>33.689216000000002</c:v>
                </c:pt>
                <c:pt idx="1">
                  <c:v>35.212450000000011</c:v>
                </c:pt>
                <c:pt idx="2">
                  <c:v>36.034729000000006</c:v>
                </c:pt>
                <c:pt idx="3">
                  <c:v>36.435680000000005</c:v>
                </c:pt>
                <c:pt idx="4">
                  <c:v>36.588205000000002</c:v>
                </c:pt>
                <c:pt idx="5">
                  <c:v>36.896070000000002</c:v>
                </c:pt>
                <c:pt idx="6">
                  <c:v>37.136290000000002</c:v>
                </c:pt>
                <c:pt idx="7">
                  <c:v>37.412732000000013</c:v>
                </c:pt>
                <c:pt idx="8">
                  <c:v>37.671688999999994</c:v>
                </c:pt>
                <c:pt idx="9">
                  <c:v>37.925700000000013</c:v>
                </c:pt>
                <c:pt idx="10">
                  <c:v>38.170893</c:v>
                </c:pt>
                <c:pt idx="11">
                  <c:v>38.403936000000002</c:v>
                </c:pt>
                <c:pt idx="12">
                  <c:v>38.537305000000003</c:v>
                </c:pt>
                <c:pt idx="13">
                  <c:v>38.754310000000011</c:v>
                </c:pt>
                <c:pt idx="14">
                  <c:v>38.97354</c:v>
                </c:pt>
                <c:pt idx="15">
                  <c:v>39.048812000000012</c:v>
                </c:pt>
                <c:pt idx="16">
                  <c:v>39.164923000000002</c:v>
                </c:pt>
                <c:pt idx="17">
                  <c:v>39.313899999999997</c:v>
                </c:pt>
                <c:pt idx="18">
                  <c:v>39.375911000000002</c:v>
                </c:pt>
                <c:pt idx="19">
                  <c:v>39.466480000000004</c:v>
                </c:pt>
                <c:pt idx="20">
                  <c:v>39.527298000000002</c:v>
                </c:pt>
                <c:pt idx="21">
                  <c:v>39.588096</c:v>
                </c:pt>
                <c:pt idx="22">
                  <c:v>39.718671000000001</c:v>
                </c:pt>
                <c:pt idx="23">
                  <c:v>39.951951999999999</c:v>
                </c:pt>
                <c:pt idx="24">
                  <c:v>40.099850000000011</c:v>
                </c:pt>
                <c:pt idx="25">
                  <c:v>40.212294</c:v>
                </c:pt>
                <c:pt idx="26">
                  <c:v>40.37921</c:v>
                </c:pt>
                <c:pt idx="27">
                  <c:v>40.484035999999996</c:v>
                </c:pt>
                <c:pt idx="28">
                  <c:v>40.524473</c:v>
                </c:pt>
                <c:pt idx="29">
                  <c:v>40.578000000000003</c:v>
                </c:pt>
                <c:pt idx="30">
                  <c:v>40.811207999999979</c:v>
                </c:pt>
                <c:pt idx="31">
                  <c:v>40.905592000000013</c:v>
                </c:pt>
                <c:pt idx="32">
                  <c:v>40.982490999999996</c:v>
                </c:pt>
                <c:pt idx="33">
                  <c:v>41.127606</c:v>
                </c:pt>
                <c:pt idx="34">
                  <c:v>41.283335000000022</c:v>
                </c:pt>
                <c:pt idx="35">
                  <c:v>41.383843999999975</c:v>
                </c:pt>
                <c:pt idx="36">
                  <c:v>41.485485999999995</c:v>
                </c:pt>
                <c:pt idx="37">
                  <c:v>41.614160000000005</c:v>
                </c:pt>
                <c:pt idx="38">
                  <c:v>41.723343000000021</c:v>
                </c:pt>
                <c:pt idx="39">
                  <c:v>41.819599999999994</c:v>
                </c:pt>
                <c:pt idx="40">
                  <c:v>41.912552000000012</c:v>
                </c:pt>
                <c:pt idx="41">
                  <c:v>41.984603999999997</c:v>
                </c:pt>
                <c:pt idx="42">
                  <c:v>42.183745000000002</c:v>
                </c:pt>
                <c:pt idx="43">
                  <c:v>42.301179999999995</c:v>
                </c:pt>
                <c:pt idx="44">
                  <c:v>42.443479999999994</c:v>
                </c:pt>
                <c:pt idx="45">
                  <c:v>42.569014000000003</c:v>
                </c:pt>
                <c:pt idx="46">
                  <c:v>42.730103000000021</c:v>
                </c:pt>
                <c:pt idx="47">
                  <c:v>42.892780000000002</c:v>
                </c:pt>
                <c:pt idx="48">
                  <c:v>43.049637000000004</c:v>
                </c:pt>
                <c:pt idx="49">
                  <c:v>43.184599999999996</c:v>
                </c:pt>
                <c:pt idx="50">
                  <c:v>43.288699000000001</c:v>
                </c:pt>
                <c:pt idx="51">
                  <c:v>43.559923999999995</c:v>
                </c:pt>
                <c:pt idx="52">
                  <c:v>43.643952000000013</c:v>
                </c:pt>
                <c:pt idx="53">
                  <c:v>43.717932000000012</c:v>
                </c:pt>
                <c:pt idx="54">
                  <c:v>43.858364999999999</c:v>
                </c:pt>
                <c:pt idx="55">
                  <c:v>43.934447999999996</c:v>
                </c:pt>
                <c:pt idx="56">
                  <c:v>44.104293000000006</c:v>
                </c:pt>
                <c:pt idx="57">
                  <c:v>44.218622000000003</c:v>
                </c:pt>
                <c:pt idx="58">
                  <c:v>44.399385000000002</c:v>
                </c:pt>
                <c:pt idx="59">
                  <c:v>44.533879999999996</c:v>
                </c:pt>
                <c:pt idx="60">
                  <c:v>44.592445000000012</c:v>
                </c:pt>
                <c:pt idx="61">
                  <c:v>44.778068000000012</c:v>
                </c:pt>
                <c:pt idx="62">
                  <c:v>44.926394000000002</c:v>
                </c:pt>
                <c:pt idx="63">
                  <c:v>45.038996000000012</c:v>
                </c:pt>
                <c:pt idx="64">
                  <c:v>45.162785000000021</c:v>
                </c:pt>
                <c:pt idx="65">
                  <c:v>45.366312000000022</c:v>
                </c:pt>
                <c:pt idx="66">
                  <c:v>45.533029000000006</c:v>
                </c:pt>
                <c:pt idx="67">
                  <c:v>45.598148000000023</c:v>
                </c:pt>
                <c:pt idx="68">
                  <c:v>45.863392000000012</c:v>
                </c:pt>
                <c:pt idx="69">
                  <c:v>45.985260000000004</c:v>
                </c:pt>
                <c:pt idx="70">
                  <c:v>46.076526000000001</c:v>
                </c:pt>
                <c:pt idx="71">
                  <c:v>46.242420000000003</c:v>
                </c:pt>
                <c:pt idx="72">
                  <c:v>46.335318000000022</c:v>
                </c:pt>
                <c:pt idx="73">
                  <c:v>46.457369999999997</c:v>
                </c:pt>
                <c:pt idx="74">
                  <c:v>46.563825000000001</c:v>
                </c:pt>
                <c:pt idx="75">
                  <c:v>46.689344000000006</c:v>
                </c:pt>
                <c:pt idx="76">
                  <c:v>46.859468999999997</c:v>
                </c:pt>
                <c:pt idx="77">
                  <c:v>46.97045</c:v>
                </c:pt>
                <c:pt idx="78">
                  <c:v>47.381006999999997</c:v>
                </c:pt>
                <c:pt idx="79">
                  <c:v>47.651899999999998</c:v>
                </c:pt>
                <c:pt idx="80">
                  <c:v>47.812504000000004</c:v>
                </c:pt>
                <c:pt idx="81">
                  <c:v>48.045726000000002</c:v>
                </c:pt>
                <c:pt idx="82">
                  <c:v>48.233617000000002</c:v>
                </c:pt>
                <c:pt idx="83">
                  <c:v>48.521592000000012</c:v>
                </c:pt>
                <c:pt idx="84">
                  <c:v>48.771015000000013</c:v>
                </c:pt>
                <c:pt idx="85">
                  <c:v>48.971025999999995</c:v>
                </c:pt>
                <c:pt idx="86">
                  <c:v>49.080862999999994</c:v>
                </c:pt>
                <c:pt idx="87">
                  <c:v>49.410703999999996</c:v>
                </c:pt>
                <c:pt idx="88">
                  <c:v>49.964632000000002</c:v>
                </c:pt>
                <c:pt idx="89">
                  <c:v>50.34592</c:v>
                </c:pt>
                <c:pt idx="90">
                  <c:v>50.562040000000003</c:v>
                </c:pt>
                <c:pt idx="91">
                  <c:v>50.738908000000023</c:v>
                </c:pt>
                <c:pt idx="92">
                  <c:v>51.207547000000005</c:v>
                </c:pt>
                <c:pt idx="93">
                  <c:v>51.888647999999996</c:v>
                </c:pt>
                <c:pt idx="94">
                  <c:v>52.607155000000013</c:v>
                </c:pt>
                <c:pt idx="95">
                  <c:v>52.901463999999997</c:v>
                </c:pt>
                <c:pt idx="96">
                  <c:v>53.532891000000006</c:v>
                </c:pt>
                <c:pt idx="97">
                  <c:v>54.589052000000002</c:v>
                </c:pt>
                <c:pt idx="98">
                  <c:v>57.044639999999994</c:v>
                </c:pt>
                <c:pt idx="99">
                  <c:v>62.433900000000001</c:v>
                </c:pt>
              </c:numCache>
            </c:numRef>
          </c:xVal>
          <c:yVal>
            <c:numRef>
              <c:f>Box2_ss3!$I$2:$I$101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3"/>
          <c:order val="2"/>
          <c:tx>
            <c:v>T2P</c:v>
          </c:tx>
          <c:spPr>
            <a:ln>
              <a:solidFill>
                <a:srgbClr val="7030A0"/>
              </a:solidFill>
            </a:ln>
          </c:spPr>
          <c:marker>
            <c:symbol val="none"/>
          </c:marker>
          <c:xVal>
            <c:numRef>
              <c:f>Box2_ss3!$C$2:$C$101</c:f>
              <c:numCache>
                <c:formatCode>General</c:formatCode>
                <c:ptCount val="100"/>
                <c:pt idx="0">
                  <c:v>-11.537906</c:v>
                </c:pt>
                <c:pt idx="1">
                  <c:v>-7.5592434000000033</c:v>
                </c:pt>
                <c:pt idx="2">
                  <c:v>-5.8394754999999998</c:v>
                </c:pt>
                <c:pt idx="3">
                  <c:v>-4.3710051999999999</c:v>
                </c:pt>
                <c:pt idx="4">
                  <c:v>-3.2632105000000013</c:v>
                </c:pt>
                <c:pt idx="5">
                  <c:v>-2.2737908000000013</c:v>
                </c:pt>
                <c:pt idx="6">
                  <c:v>-1.5522231999999998</c:v>
                </c:pt>
                <c:pt idx="7">
                  <c:v>-0.90393135999999996</c:v>
                </c:pt>
                <c:pt idx="8">
                  <c:v>-5.6870731000000029E-2</c:v>
                </c:pt>
                <c:pt idx="9">
                  <c:v>0.42883340000000014</c:v>
                </c:pt>
                <c:pt idx="10">
                  <c:v>0.70071700000000003</c:v>
                </c:pt>
                <c:pt idx="11">
                  <c:v>1.0192443999999994</c:v>
                </c:pt>
                <c:pt idx="12">
                  <c:v>1.4214762999999986</c:v>
                </c:pt>
                <c:pt idx="13">
                  <c:v>1.7659945999999986</c:v>
                </c:pt>
                <c:pt idx="14">
                  <c:v>2.4988204999999986</c:v>
                </c:pt>
                <c:pt idx="15">
                  <c:v>2.9835992000000013</c:v>
                </c:pt>
                <c:pt idx="16">
                  <c:v>3.2565715000000002</c:v>
                </c:pt>
                <c:pt idx="17">
                  <c:v>3.5817214000000002</c:v>
                </c:pt>
                <c:pt idx="18">
                  <c:v>3.9456910000000001</c:v>
                </c:pt>
                <c:pt idx="19">
                  <c:v>4.2866440000000026</c:v>
                </c:pt>
                <c:pt idx="20">
                  <c:v>4.5092922000000026</c:v>
                </c:pt>
                <c:pt idx="21">
                  <c:v>4.6710330000000004</c:v>
                </c:pt>
                <c:pt idx="22">
                  <c:v>5.0146300999999971</c:v>
                </c:pt>
                <c:pt idx="23">
                  <c:v>5.2724679999999999</c:v>
                </c:pt>
                <c:pt idx="24">
                  <c:v>5.6742724999999998</c:v>
                </c:pt>
                <c:pt idx="25">
                  <c:v>5.9710394000000031</c:v>
                </c:pt>
                <c:pt idx="26">
                  <c:v>6.0771402999999973</c:v>
                </c:pt>
                <c:pt idx="27">
                  <c:v>6.3498235999999997</c:v>
                </c:pt>
                <c:pt idx="28">
                  <c:v>6.680979599999997</c:v>
                </c:pt>
                <c:pt idx="29">
                  <c:v>6.8572879999999969</c:v>
                </c:pt>
                <c:pt idx="30">
                  <c:v>7.0913681000000031</c:v>
                </c:pt>
                <c:pt idx="31">
                  <c:v>7.2482600000000028</c:v>
                </c:pt>
                <c:pt idx="32">
                  <c:v>7.4045184999999973</c:v>
                </c:pt>
                <c:pt idx="33">
                  <c:v>7.5419584000000004</c:v>
                </c:pt>
                <c:pt idx="34">
                  <c:v>7.8783124999999998</c:v>
                </c:pt>
                <c:pt idx="35">
                  <c:v>8.2182711999999913</c:v>
                </c:pt>
                <c:pt idx="36">
                  <c:v>8.3551143000000074</c:v>
                </c:pt>
                <c:pt idx="37">
                  <c:v>8.4616210000000009</c:v>
                </c:pt>
                <c:pt idx="38">
                  <c:v>8.7156080000000014</c:v>
                </c:pt>
                <c:pt idx="39">
                  <c:v>8.8874980000000008</c:v>
                </c:pt>
                <c:pt idx="40">
                  <c:v>9.1952030000000011</c:v>
                </c:pt>
                <c:pt idx="41">
                  <c:v>9.4436490000000006</c:v>
                </c:pt>
                <c:pt idx="42">
                  <c:v>9.6836132000000017</c:v>
                </c:pt>
                <c:pt idx="43">
                  <c:v>10.025488000000006</c:v>
                </c:pt>
                <c:pt idx="44">
                  <c:v>10.168219999999998</c:v>
                </c:pt>
                <c:pt idx="45">
                  <c:v>10.313714000000004</c:v>
                </c:pt>
                <c:pt idx="46">
                  <c:v>10.570629</c:v>
                </c:pt>
                <c:pt idx="47">
                  <c:v>10.748527999999997</c:v>
                </c:pt>
                <c:pt idx="48">
                  <c:v>10.850428000000004</c:v>
                </c:pt>
                <c:pt idx="49">
                  <c:v>10.9107</c:v>
                </c:pt>
                <c:pt idx="50">
                  <c:v>11.104044</c:v>
                </c:pt>
                <c:pt idx="51">
                  <c:v>11.388375999999999</c:v>
                </c:pt>
                <c:pt idx="52">
                  <c:v>11.560442000000005</c:v>
                </c:pt>
                <c:pt idx="53">
                  <c:v>11.668562</c:v>
                </c:pt>
                <c:pt idx="54">
                  <c:v>12.002525</c:v>
                </c:pt>
                <c:pt idx="55">
                  <c:v>12.124071999999998</c:v>
                </c:pt>
                <c:pt idx="56">
                  <c:v>12.262416000000005</c:v>
                </c:pt>
                <c:pt idx="57">
                  <c:v>12.335386000000005</c:v>
                </c:pt>
                <c:pt idx="58">
                  <c:v>12.555165000000002</c:v>
                </c:pt>
                <c:pt idx="59">
                  <c:v>12.787919999999998</c:v>
                </c:pt>
                <c:pt idx="60">
                  <c:v>13.010002</c:v>
                </c:pt>
                <c:pt idx="61">
                  <c:v>13.306154000000005</c:v>
                </c:pt>
                <c:pt idx="62">
                  <c:v>13.58093</c:v>
                </c:pt>
                <c:pt idx="63">
                  <c:v>13.804171999999999</c:v>
                </c:pt>
                <c:pt idx="64">
                  <c:v>13.964490000000005</c:v>
                </c:pt>
                <c:pt idx="65">
                  <c:v>14.200309999999998</c:v>
                </c:pt>
                <c:pt idx="66">
                  <c:v>14.559843000000004</c:v>
                </c:pt>
                <c:pt idx="67">
                  <c:v>14.81512</c:v>
                </c:pt>
                <c:pt idx="68">
                  <c:v>15.015111000000001</c:v>
                </c:pt>
                <c:pt idx="69">
                  <c:v>15.22551</c:v>
                </c:pt>
                <c:pt idx="70">
                  <c:v>15.483542000000005</c:v>
                </c:pt>
                <c:pt idx="71">
                  <c:v>15.653004000000005</c:v>
                </c:pt>
                <c:pt idx="72">
                  <c:v>15.738004999999999</c:v>
                </c:pt>
                <c:pt idx="73">
                  <c:v>15.878096000000005</c:v>
                </c:pt>
                <c:pt idx="74">
                  <c:v>16.065550000000002</c:v>
                </c:pt>
                <c:pt idx="75">
                  <c:v>16.282343999999974</c:v>
                </c:pt>
                <c:pt idx="76">
                  <c:v>16.52717500000001</c:v>
                </c:pt>
                <c:pt idx="77">
                  <c:v>16.837568000000012</c:v>
                </c:pt>
                <c:pt idx="78">
                  <c:v>17.034468000000011</c:v>
                </c:pt>
                <c:pt idx="79">
                  <c:v>17.242179999999983</c:v>
                </c:pt>
                <c:pt idx="80">
                  <c:v>17.465257999999984</c:v>
                </c:pt>
                <c:pt idx="81">
                  <c:v>17.736968000000012</c:v>
                </c:pt>
                <c:pt idx="82">
                  <c:v>17.999365000000001</c:v>
                </c:pt>
                <c:pt idx="83">
                  <c:v>18.15438000000001</c:v>
                </c:pt>
                <c:pt idx="84">
                  <c:v>18.326564999999999</c:v>
                </c:pt>
                <c:pt idx="85">
                  <c:v>18.66024199999999</c:v>
                </c:pt>
                <c:pt idx="86">
                  <c:v>19.537603000000001</c:v>
                </c:pt>
                <c:pt idx="87">
                  <c:v>19.855788</c:v>
                </c:pt>
                <c:pt idx="88">
                  <c:v>20.114202000000009</c:v>
                </c:pt>
                <c:pt idx="89">
                  <c:v>20.83051</c:v>
                </c:pt>
                <c:pt idx="90">
                  <c:v>21.116413000000001</c:v>
                </c:pt>
                <c:pt idx="91">
                  <c:v>21.65243199999999</c:v>
                </c:pt>
                <c:pt idx="92">
                  <c:v>22.630210999999999</c:v>
                </c:pt>
                <c:pt idx="93">
                  <c:v>23.004414000000001</c:v>
                </c:pt>
                <c:pt idx="94">
                  <c:v>23.936534999999989</c:v>
                </c:pt>
                <c:pt idx="95">
                  <c:v>24.663284000000001</c:v>
                </c:pt>
                <c:pt idx="96">
                  <c:v>25.612005000000011</c:v>
                </c:pt>
                <c:pt idx="97">
                  <c:v>27.207681999999988</c:v>
                </c:pt>
                <c:pt idx="98">
                  <c:v>30.477215999999999</c:v>
                </c:pt>
                <c:pt idx="99">
                  <c:v>41.714600000000004</c:v>
                </c:pt>
              </c:numCache>
            </c:numRef>
          </c:xVal>
          <c:yVal>
            <c:numRef>
              <c:f>Box2_ss3!$I$2:$I$101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4"/>
          <c:order val="3"/>
          <c:tx>
            <c:v>T2E</c:v>
          </c:tx>
          <c:marker>
            <c:symbol val="none"/>
          </c:marker>
          <c:xVal>
            <c:numRef>
              <c:f>Box2_ss3!$D$2:$D$101</c:f>
              <c:numCache>
                <c:formatCode>General</c:formatCode>
                <c:ptCount val="100"/>
                <c:pt idx="0">
                  <c:v>0.55111761199999998</c:v>
                </c:pt>
                <c:pt idx="1">
                  <c:v>1.9505680000000001</c:v>
                </c:pt>
                <c:pt idx="2">
                  <c:v>2.6211364000000001</c:v>
                </c:pt>
                <c:pt idx="3">
                  <c:v>2.9490732</c:v>
                </c:pt>
                <c:pt idx="4">
                  <c:v>3.3773309999999999</c:v>
                </c:pt>
                <c:pt idx="5">
                  <c:v>3.5507485999999986</c:v>
                </c:pt>
                <c:pt idx="6">
                  <c:v>3.9517763999999986</c:v>
                </c:pt>
                <c:pt idx="7">
                  <c:v>4.1788843999999967</c:v>
                </c:pt>
                <c:pt idx="8">
                  <c:v>4.4876975999999997</c:v>
                </c:pt>
                <c:pt idx="9">
                  <c:v>4.6518149999999956</c:v>
                </c:pt>
                <c:pt idx="10">
                  <c:v>4.8137075999999972</c:v>
                </c:pt>
                <c:pt idx="11">
                  <c:v>5.0236107999999975</c:v>
                </c:pt>
                <c:pt idx="12">
                  <c:v>5.3672345999999944</c:v>
                </c:pt>
                <c:pt idx="13">
                  <c:v>5.5277281999999985</c:v>
                </c:pt>
                <c:pt idx="14">
                  <c:v>5.7440559999999969</c:v>
                </c:pt>
                <c:pt idx="15">
                  <c:v>5.9618332000000001</c:v>
                </c:pt>
                <c:pt idx="16">
                  <c:v>6.0565213</c:v>
                </c:pt>
                <c:pt idx="17">
                  <c:v>6.2166782000000014</c:v>
                </c:pt>
                <c:pt idx="18">
                  <c:v>6.4022341000000003</c:v>
                </c:pt>
                <c:pt idx="19">
                  <c:v>6.4596559999999998</c:v>
                </c:pt>
                <c:pt idx="20">
                  <c:v>6.6300172999999969</c:v>
                </c:pt>
                <c:pt idx="21">
                  <c:v>6.9110155999999971</c:v>
                </c:pt>
                <c:pt idx="22">
                  <c:v>7.1360839999999985</c:v>
                </c:pt>
                <c:pt idx="23">
                  <c:v>7.4905283999999996</c:v>
                </c:pt>
                <c:pt idx="24">
                  <c:v>7.7244324999999971</c:v>
                </c:pt>
                <c:pt idx="25">
                  <c:v>7.9435460000000004</c:v>
                </c:pt>
                <c:pt idx="26">
                  <c:v>8.1205212999999983</c:v>
                </c:pt>
                <c:pt idx="27">
                  <c:v>8.3444287999999993</c:v>
                </c:pt>
                <c:pt idx="28">
                  <c:v>8.4745050000000006</c:v>
                </c:pt>
                <c:pt idx="29">
                  <c:v>8.6435310000000012</c:v>
                </c:pt>
                <c:pt idx="30">
                  <c:v>8.726114299999999</c:v>
                </c:pt>
                <c:pt idx="31">
                  <c:v>8.8379848000000027</c:v>
                </c:pt>
                <c:pt idx="32">
                  <c:v>9.0445523999999988</c:v>
                </c:pt>
                <c:pt idx="33">
                  <c:v>9.3487775999999982</c:v>
                </c:pt>
                <c:pt idx="34">
                  <c:v>9.505599500000006</c:v>
                </c:pt>
                <c:pt idx="35">
                  <c:v>9.6037348000000051</c:v>
                </c:pt>
                <c:pt idx="36">
                  <c:v>9.7042909999999996</c:v>
                </c:pt>
                <c:pt idx="37">
                  <c:v>9.8272976000000014</c:v>
                </c:pt>
                <c:pt idx="38">
                  <c:v>9.9359569000000008</c:v>
                </c:pt>
                <c:pt idx="39">
                  <c:v>10.027700000000001</c:v>
                </c:pt>
                <c:pt idx="40">
                  <c:v>10.153231</c:v>
                </c:pt>
                <c:pt idx="41">
                  <c:v>10.299867999999998</c:v>
                </c:pt>
                <c:pt idx="42">
                  <c:v>10.459620000000006</c:v>
                </c:pt>
                <c:pt idx="43">
                  <c:v>10.667484000000005</c:v>
                </c:pt>
                <c:pt idx="44">
                  <c:v>10.773045</c:v>
                </c:pt>
                <c:pt idx="45">
                  <c:v>10.953514000000006</c:v>
                </c:pt>
                <c:pt idx="46">
                  <c:v>11.021395999999999</c:v>
                </c:pt>
                <c:pt idx="47">
                  <c:v>11.097684000000005</c:v>
                </c:pt>
                <c:pt idx="48">
                  <c:v>11.252615</c:v>
                </c:pt>
                <c:pt idx="49">
                  <c:v>11.359750000000005</c:v>
                </c:pt>
                <c:pt idx="50">
                  <c:v>11.489437000000008</c:v>
                </c:pt>
                <c:pt idx="51">
                  <c:v>11.611456</c:v>
                </c:pt>
                <c:pt idx="52">
                  <c:v>11.735295000000001</c:v>
                </c:pt>
                <c:pt idx="53">
                  <c:v>11.936208000000001</c:v>
                </c:pt>
                <c:pt idx="54">
                  <c:v>12.028104999999998</c:v>
                </c:pt>
                <c:pt idx="55">
                  <c:v>12.134227999999997</c:v>
                </c:pt>
                <c:pt idx="56">
                  <c:v>12.205832000000004</c:v>
                </c:pt>
                <c:pt idx="57">
                  <c:v>12.340586000000005</c:v>
                </c:pt>
                <c:pt idx="58">
                  <c:v>12.611817999999998</c:v>
                </c:pt>
                <c:pt idx="59">
                  <c:v>12.713259999999998</c:v>
                </c:pt>
                <c:pt idx="60">
                  <c:v>12.838556000000002</c:v>
                </c:pt>
                <c:pt idx="61">
                  <c:v>12.981917999999999</c:v>
                </c:pt>
                <c:pt idx="62">
                  <c:v>13.060232000000005</c:v>
                </c:pt>
                <c:pt idx="63">
                  <c:v>13.215351999999999</c:v>
                </c:pt>
                <c:pt idx="64">
                  <c:v>13.346745</c:v>
                </c:pt>
                <c:pt idx="65">
                  <c:v>13.531467999999998</c:v>
                </c:pt>
                <c:pt idx="66">
                  <c:v>13.608214999999998</c:v>
                </c:pt>
                <c:pt idx="67">
                  <c:v>13.757732000000004</c:v>
                </c:pt>
                <c:pt idx="68">
                  <c:v>13.887086000000005</c:v>
                </c:pt>
                <c:pt idx="69">
                  <c:v>13.981530000000005</c:v>
                </c:pt>
                <c:pt idx="70">
                  <c:v>14.099885</c:v>
                </c:pt>
                <c:pt idx="71">
                  <c:v>14.393608</c:v>
                </c:pt>
                <c:pt idx="72">
                  <c:v>14.619867000000001</c:v>
                </c:pt>
                <c:pt idx="73">
                  <c:v>14.733701999999999</c:v>
                </c:pt>
                <c:pt idx="74">
                  <c:v>14.931700000000001</c:v>
                </c:pt>
                <c:pt idx="75">
                  <c:v>15.25146</c:v>
                </c:pt>
                <c:pt idx="76">
                  <c:v>15.35763600000001</c:v>
                </c:pt>
                <c:pt idx="77">
                  <c:v>15.465196000000008</c:v>
                </c:pt>
                <c:pt idx="78">
                  <c:v>15.701900999999999</c:v>
                </c:pt>
                <c:pt idx="79">
                  <c:v>15.90934</c:v>
                </c:pt>
                <c:pt idx="80">
                  <c:v>16.189014</c:v>
                </c:pt>
                <c:pt idx="81">
                  <c:v>16.35852999999998</c:v>
                </c:pt>
                <c:pt idx="82">
                  <c:v>16.727843</c:v>
                </c:pt>
                <c:pt idx="83">
                  <c:v>17.116703999999999</c:v>
                </c:pt>
                <c:pt idx="84">
                  <c:v>17.42665999999998</c:v>
                </c:pt>
                <c:pt idx="85">
                  <c:v>17.729639999999986</c:v>
                </c:pt>
                <c:pt idx="86">
                  <c:v>18.036944999999999</c:v>
                </c:pt>
                <c:pt idx="87">
                  <c:v>18.191820000000011</c:v>
                </c:pt>
                <c:pt idx="88">
                  <c:v>18.719809999999999</c:v>
                </c:pt>
                <c:pt idx="89">
                  <c:v>18.938009999999981</c:v>
                </c:pt>
                <c:pt idx="90">
                  <c:v>19.390498000000001</c:v>
                </c:pt>
                <c:pt idx="91">
                  <c:v>19.847384000000005</c:v>
                </c:pt>
                <c:pt idx="92">
                  <c:v>20.302657</c:v>
                </c:pt>
                <c:pt idx="93">
                  <c:v>20.627968000000017</c:v>
                </c:pt>
                <c:pt idx="94">
                  <c:v>21.274975000000012</c:v>
                </c:pt>
                <c:pt idx="95">
                  <c:v>22.293368000000001</c:v>
                </c:pt>
                <c:pt idx="96">
                  <c:v>23.296709999999983</c:v>
                </c:pt>
                <c:pt idx="97">
                  <c:v>24.615748</c:v>
                </c:pt>
                <c:pt idx="98">
                  <c:v>26.85851899999999</c:v>
                </c:pt>
                <c:pt idx="99">
                  <c:v>33.765900000000023</c:v>
                </c:pt>
              </c:numCache>
            </c:numRef>
          </c:xVal>
          <c:yVal>
            <c:numRef>
              <c:f>Box2_ss3!$I$2:$I$101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5"/>
          <c:order val="4"/>
          <c:tx>
            <c:v>T3UP</c:v>
          </c:tx>
          <c:marker>
            <c:symbol val="none"/>
          </c:marker>
          <c:xVal>
            <c:numRef>
              <c:f>Box2_ss3!$E$2:$E$101</c:f>
              <c:numCache>
                <c:formatCode>General</c:formatCode>
                <c:ptCount val="100"/>
                <c:pt idx="0">
                  <c:v>-13.183585000000004</c:v>
                </c:pt>
                <c:pt idx="1">
                  <c:v>-9.5560470000000048</c:v>
                </c:pt>
                <c:pt idx="2">
                  <c:v>-7.5625479999999969</c:v>
                </c:pt>
                <c:pt idx="3">
                  <c:v>-6.0683439999999997</c:v>
                </c:pt>
                <c:pt idx="4">
                  <c:v>-4.7321675000000001</c:v>
                </c:pt>
                <c:pt idx="5">
                  <c:v>-3.5949110000000002</c:v>
                </c:pt>
                <c:pt idx="6">
                  <c:v>-2.5163009999999986</c:v>
                </c:pt>
                <c:pt idx="7">
                  <c:v>-1.4139119999999994</c:v>
                </c:pt>
                <c:pt idx="8">
                  <c:v>-0.94703740000000003</c:v>
                </c:pt>
                <c:pt idx="9">
                  <c:v>-0.18773300000000012</c:v>
                </c:pt>
                <c:pt idx="10">
                  <c:v>0.65002344999999995</c:v>
                </c:pt>
                <c:pt idx="11">
                  <c:v>1.6439599999999999</c:v>
                </c:pt>
                <c:pt idx="12">
                  <c:v>2.2826445</c:v>
                </c:pt>
                <c:pt idx="13">
                  <c:v>2.9077630000000001</c:v>
                </c:pt>
                <c:pt idx="14">
                  <c:v>3.2767649999999997</c:v>
                </c:pt>
                <c:pt idx="15">
                  <c:v>3.7475459999999998</c:v>
                </c:pt>
                <c:pt idx="16">
                  <c:v>4.0667450000000001</c:v>
                </c:pt>
                <c:pt idx="17">
                  <c:v>4.4557039999999999</c:v>
                </c:pt>
                <c:pt idx="18">
                  <c:v>4.8350989999999996</c:v>
                </c:pt>
                <c:pt idx="19">
                  <c:v>5.1288999999999971</c:v>
                </c:pt>
                <c:pt idx="20">
                  <c:v>5.7048019999999973</c:v>
                </c:pt>
                <c:pt idx="21">
                  <c:v>6.0837269999999997</c:v>
                </c:pt>
                <c:pt idx="22">
                  <c:v>6.4298935000000004</c:v>
                </c:pt>
                <c:pt idx="23">
                  <c:v>6.7579059999999966</c:v>
                </c:pt>
                <c:pt idx="24">
                  <c:v>7.1827949999999969</c:v>
                </c:pt>
                <c:pt idx="25">
                  <c:v>7.542332</c:v>
                </c:pt>
                <c:pt idx="26">
                  <c:v>7.9423180000000002</c:v>
                </c:pt>
                <c:pt idx="27">
                  <c:v>8.1601820000000007</c:v>
                </c:pt>
                <c:pt idx="28">
                  <c:v>8.4070114999999994</c:v>
                </c:pt>
                <c:pt idx="29">
                  <c:v>8.6389899999999997</c:v>
                </c:pt>
                <c:pt idx="30">
                  <c:v>8.8954920000000062</c:v>
                </c:pt>
                <c:pt idx="31">
                  <c:v>9.0647100000000016</c:v>
                </c:pt>
                <c:pt idx="32">
                  <c:v>9.2903009999999995</c:v>
                </c:pt>
                <c:pt idx="33">
                  <c:v>9.5064780000000013</c:v>
                </c:pt>
                <c:pt idx="34">
                  <c:v>9.7148674999999987</c:v>
                </c:pt>
                <c:pt idx="35">
                  <c:v>9.8748140000000006</c:v>
                </c:pt>
                <c:pt idx="36">
                  <c:v>10.047054999999999</c:v>
                </c:pt>
                <c:pt idx="37">
                  <c:v>10.28368</c:v>
                </c:pt>
                <c:pt idx="38">
                  <c:v>10.485235000000007</c:v>
                </c:pt>
                <c:pt idx="39">
                  <c:v>10.655500000000005</c:v>
                </c:pt>
                <c:pt idx="40">
                  <c:v>10.851050000000004</c:v>
                </c:pt>
                <c:pt idx="41">
                  <c:v>11.061970000000001</c:v>
                </c:pt>
                <c:pt idx="42">
                  <c:v>11.302645000000005</c:v>
                </c:pt>
                <c:pt idx="43">
                  <c:v>11.56296</c:v>
                </c:pt>
                <c:pt idx="44">
                  <c:v>11.821350000000001</c:v>
                </c:pt>
                <c:pt idx="45">
                  <c:v>12.043319999999998</c:v>
                </c:pt>
                <c:pt idx="46">
                  <c:v>12.357635000000005</c:v>
                </c:pt>
                <c:pt idx="47">
                  <c:v>12.55036</c:v>
                </c:pt>
                <c:pt idx="48">
                  <c:v>12.753415</c:v>
                </c:pt>
                <c:pt idx="49">
                  <c:v>12.942300000000001</c:v>
                </c:pt>
                <c:pt idx="50">
                  <c:v>13.137219999999999</c:v>
                </c:pt>
                <c:pt idx="51">
                  <c:v>13.351040000000006</c:v>
                </c:pt>
                <c:pt idx="52">
                  <c:v>13.508719999999999</c:v>
                </c:pt>
                <c:pt idx="53">
                  <c:v>13.71965</c:v>
                </c:pt>
                <c:pt idx="54">
                  <c:v>13.872375</c:v>
                </c:pt>
                <c:pt idx="55">
                  <c:v>14.137640000000001</c:v>
                </c:pt>
                <c:pt idx="56">
                  <c:v>14.397115000000001</c:v>
                </c:pt>
                <c:pt idx="57">
                  <c:v>14.600390000000001</c:v>
                </c:pt>
                <c:pt idx="58">
                  <c:v>14.811810000000001</c:v>
                </c:pt>
                <c:pt idx="59">
                  <c:v>15.0966</c:v>
                </c:pt>
                <c:pt idx="60">
                  <c:v>15.317715</c:v>
                </c:pt>
                <c:pt idx="61">
                  <c:v>15.632070000000001</c:v>
                </c:pt>
                <c:pt idx="62">
                  <c:v>15.896415000000006</c:v>
                </c:pt>
                <c:pt idx="63">
                  <c:v>16.027480000000001</c:v>
                </c:pt>
                <c:pt idx="64">
                  <c:v>16.219024999999988</c:v>
                </c:pt>
                <c:pt idx="65">
                  <c:v>16.497350000000001</c:v>
                </c:pt>
                <c:pt idx="66">
                  <c:v>16.816820000000011</c:v>
                </c:pt>
                <c:pt idx="67">
                  <c:v>17.149380000000001</c:v>
                </c:pt>
                <c:pt idx="68">
                  <c:v>17.515750000000001</c:v>
                </c:pt>
                <c:pt idx="69">
                  <c:v>17.825949999999985</c:v>
                </c:pt>
                <c:pt idx="70">
                  <c:v>18.048304999999988</c:v>
                </c:pt>
                <c:pt idx="71">
                  <c:v>18.392139999999984</c:v>
                </c:pt>
                <c:pt idx="72">
                  <c:v>18.604310000000005</c:v>
                </c:pt>
                <c:pt idx="73">
                  <c:v>18.943960000000001</c:v>
                </c:pt>
                <c:pt idx="74">
                  <c:v>19.206099999999989</c:v>
                </c:pt>
                <c:pt idx="75">
                  <c:v>19.483479999999986</c:v>
                </c:pt>
                <c:pt idx="76">
                  <c:v>19.752529999999986</c:v>
                </c:pt>
                <c:pt idx="77">
                  <c:v>20.115079999999999</c:v>
                </c:pt>
                <c:pt idx="78">
                  <c:v>20.527094999999999</c:v>
                </c:pt>
                <c:pt idx="79">
                  <c:v>20.7668</c:v>
                </c:pt>
                <c:pt idx="80">
                  <c:v>21.094484999999999</c:v>
                </c:pt>
                <c:pt idx="81">
                  <c:v>21.508150000000001</c:v>
                </c:pt>
                <c:pt idx="82">
                  <c:v>21.938285</c:v>
                </c:pt>
                <c:pt idx="83">
                  <c:v>22.370860000000011</c:v>
                </c:pt>
                <c:pt idx="84">
                  <c:v>22.883825000000005</c:v>
                </c:pt>
                <c:pt idx="85">
                  <c:v>23.15934</c:v>
                </c:pt>
                <c:pt idx="86">
                  <c:v>23.566229999999983</c:v>
                </c:pt>
                <c:pt idx="87">
                  <c:v>24.040120000000002</c:v>
                </c:pt>
                <c:pt idx="88">
                  <c:v>24.446644999999982</c:v>
                </c:pt>
                <c:pt idx="89">
                  <c:v>24.909400000000002</c:v>
                </c:pt>
                <c:pt idx="90">
                  <c:v>25.501570000000001</c:v>
                </c:pt>
                <c:pt idx="91">
                  <c:v>26.079519999999984</c:v>
                </c:pt>
                <c:pt idx="92">
                  <c:v>27.058524999999989</c:v>
                </c:pt>
                <c:pt idx="93">
                  <c:v>27.544910000000005</c:v>
                </c:pt>
                <c:pt idx="94">
                  <c:v>28.375399999999988</c:v>
                </c:pt>
                <c:pt idx="95">
                  <c:v>29.263179999999981</c:v>
                </c:pt>
                <c:pt idx="96">
                  <c:v>30.464179999999985</c:v>
                </c:pt>
                <c:pt idx="97">
                  <c:v>31.806619999999985</c:v>
                </c:pt>
                <c:pt idx="98">
                  <c:v>34.287735000000012</c:v>
                </c:pt>
                <c:pt idx="99">
                  <c:v>44.211000000000006</c:v>
                </c:pt>
              </c:numCache>
            </c:numRef>
          </c:xVal>
          <c:yVal>
            <c:numRef>
              <c:f>Box2_ss3!$I$2:$I$101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6"/>
          <c:order val="5"/>
          <c:tx>
            <c:v>T3DP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Box2_ss3!$F$2:$F$101</c:f>
              <c:numCache>
                <c:formatCode>General</c:formatCode>
                <c:ptCount val="100"/>
                <c:pt idx="0">
                  <c:v>0.21710819200000009</c:v>
                </c:pt>
                <c:pt idx="1">
                  <c:v>3.5566503999999979</c:v>
                </c:pt>
                <c:pt idx="2">
                  <c:v>4.6635675999999977</c:v>
                </c:pt>
                <c:pt idx="3">
                  <c:v>10.176286000000005</c:v>
                </c:pt>
                <c:pt idx="4">
                  <c:v>11.456760000000004</c:v>
                </c:pt>
                <c:pt idx="5">
                  <c:v>12.174416000000004</c:v>
                </c:pt>
                <c:pt idx="6">
                  <c:v>12.526919999999999</c:v>
                </c:pt>
                <c:pt idx="7">
                  <c:v>12.979376</c:v>
                </c:pt>
                <c:pt idx="8">
                  <c:v>13.219971999999999</c:v>
                </c:pt>
                <c:pt idx="9">
                  <c:v>13.8911</c:v>
                </c:pt>
                <c:pt idx="10">
                  <c:v>15.082952000000002</c:v>
                </c:pt>
                <c:pt idx="11">
                  <c:v>15.450728</c:v>
                </c:pt>
                <c:pt idx="12">
                  <c:v>15.720919999999998</c:v>
                </c:pt>
                <c:pt idx="13">
                  <c:v>16.011912000000009</c:v>
                </c:pt>
                <c:pt idx="14">
                  <c:v>16.077400000000001</c:v>
                </c:pt>
                <c:pt idx="15">
                  <c:v>16.102264000000005</c:v>
                </c:pt>
                <c:pt idx="16">
                  <c:v>16.185767999999989</c:v>
                </c:pt>
                <c:pt idx="17">
                  <c:v>16.995751999999989</c:v>
                </c:pt>
                <c:pt idx="18">
                  <c:v>17.331596000000001</c:v>
                </c:pt>
                <c:pt idx="19">
                  <c:v>17.7941</c:v>
                </c:pt>
                <c:pt idx="20">
                  <c:v>18.014503999999999</c:v>
                </c:pt>
                <c:pt idx="21">
                  <c:v>18.296448000000002</c:v>
                </c:pt>
                <c:pt idx="22">
                  <c:v>18.492271999999989</c:v>
                </c:pt>
                <c:pt idx="23">
                  <c:v>18.601527999999988</c:v>
                </c:pt>
                <c:pt idx="24">
                  <c:v>18.698599999999985</c:v>
                </c:pt>
                <c:pt idx="25">
                  <c:v>18.759184000000001</c:v>
                </c:pt>
                <c:pt idx="26">
                  <c:v>19.463391999999985</c:v>
                </c:pt>
                <c:pt idx="27">
                  <c:v>20.064879999999999</c:v>
                </c:pt>
                <c:pt idx="28">
                  <c:v>20.140415999999988</c:v>
                </c:pt>
                <c:pt idx="29">
                  <c:v>20.363900000000001</c:v>
                </c:pt>
                <c:pt idx="30">
                  <c:v>20.59918</c:v>
                </c:pt>
                <c:pt idx="31">
                  <c:v>20.70785200000001</c:v>
                </c:pt>
                <c:pt idx="32">
                  <c:v>20.921131999999989</c:v>
                </c:pt>
                <c:pt idx="33">
                  <c:v>21.273192000000002</c:v>
                </c:pt>
                <c:pt idx="34">
                  <c:v>21.5014</c:v>
                </c:pt>
                <c:pt idx="35">
                  <c:v>21.68366</c:v>
                </c:pt>
                <c:pt idx="36">
                  <c:v>22.042643999999978</c:v>
                </c:pt>
                <c:pt idx="37">
                  <c:v>22.268896000000002</c:v>
                </c:pt>
                <c:pt idx="38">
                  <c:v>22.325959999999988</c:v>
                </c:pt>
                <c:pt idx="39">
                  <c:v>22.364699999999988</c:v>
                </c:pt>
                <c:pt idx="40">
                  <c:v>22.74911599999999</c:v>
                </c:pt>
                <c:pt idx="41">
                  <c:v>23.625388000000001</c:v>
                </c:pt>
                <c:pt idx="42">
                  <c:v>23.94726</c:v>
                </c:pt>
                <c:pt idx="43">
                  <c:v>23.985707999999978</c:v>
                </c:pt>
                <c:pt idx="44">
                  <c:v>24.090140000000002</c:v>
                </c:pt>
                <c:pt idx="45">
                  <c:v>24.13072</c:v>
                </c:pt>
                <c:pt idx="46">
                  <c:v>24.332263999999999</c:v>
                </c:pt>
                <c:pt idx="47">
                  <c:v>24.418455999999999</c:v>
                </c:pt>
                <c:pt idx="48">
                  <c:v>24.728399999999983</c:v>
                </c:pt>
                <c:pt idx="49">
                  <c:v>24.748599999999985</c:v>
                </c:pt>
                <c:pt idx="50">
                  <c:v>25.145688</c:v>
                </c:pt>
                <c:pt idx="51">
                  <c:v>25.21152</c:v>
                </c:pt>
                <c:pt idx="52">
                  <c:v>25.251180000000005</c:v>
                </c:pt>
                <c:pt idx="53">
                  <c:v>25.461131999999989</c:v>
                </c:pt>
                <c:pt idx="54">
                  <c:v>25.743499999999983</c:v>
                </c:pt>
                <c:pt idx="55">
                  <c:v>26.23418800000001</c:v>
                </c:pt>
                <c:pt idx="56">
                  <c:v>26.26413599999999</c:v>
                </c:pt>
                <c:pt idx="57">
                  <c:v>26.338799999999988</c:v>
                </c:pt>
                <c:pt idx="58">
                  <c:v>26.42718</c:v>
                </c:pt>
                <c:pt idx="59">
                  <c:v>26.698539999999984</c:v>
                </c:pt>
                <c:pt idx="60">
                  <c:v>27.072343999999983</c:v>
                </c:pt>
                <c:pt idx="61">
                  <c:v>27.497856000000009</c:v>
                </c:pt>
                <c:pt idx="62">
                  <c:v>27.682039999999983</c:v>
                </c:pt>
                <c:pt idx="63">
                  <c:v>27.718976000000001</c:v>
                </c:pt>
                <c:pt idx="64">
                  <c:v>27.760099999999984</c:v>
                </c:pt>
                <c:pt idx="65">
                  <c:v>27.821524</c:v>
                </c:pt>
                <c:pt idx="66">
                  <c:v>27.870823999999999</c:v>
                </c:pt>
                <c:pt idx="67">
                  <c:v>27.938303999999984</c:v>
                </c:pt>
                <c:pt idx="68">
                  <c:v>28.076495999999999</c:v>
                </c:pt>
                <c:pt idx="69">
                  <c:v>28.151240000000001</c:v>
                </c:pt>
                <c:pt idx="70">
                  <c:v>28.232115999999991</c:v>
                </c:pt>
                <c:pt idx="71">
                  <c:v>28.313196000000001</c:v>
                </c:pt>
                <c:pt idx="72">
                  <c:v>28.613672000000001</c:v>
                </c:pt>
                <c:pt idx="73">
                  <c:v>29.186008000000001</c:v>
                </c:pt>
                <c:pt idx="74">
                  <c:v>29.2315</c:v>
                </c:pt>
                <c:pt idx="75">
                  <c:v>29.401239999999984</c:v>
                </c:pt>
                <c:pt idx="76">
                  <c:v>29.483375999999989</c:v>
                </c:pt>
                <c:pt idx="77">
                  <c:v>29.509831999999999</c:v>
                </c:pt>
                <c:pt idx="78">
                  <c:v>29.650943999999999</c:v>
                </c:pt>
                <c:pt idx="79">
                  <c:v>30.292819999999985</c:v>
                </c:pt>
                <c:pt idx="80">
                  <c:v>30.52366</c:v>
                </c:pt>
                <c:pt idx="81">
                  <c:v>30.688619999999982</c:v>
                </c:pt>
                <c:pt idx="82">
                  <c:v>30.779844000000001</c:v>
                </c:pt>
                <c:pt idx="83">
                  <c:v>31.153956000000012</c:v>
                </c:pt>
                <c:pt idx="84">
                  <c:v>31.480659999999983</c:v>
                </c:pt>
                <c:pt idx="85">
                  <c:v>31.535775999999988</c:v>
                </c:pt>
                <c:pt idx="86">
                  <c:v>31.67548</c:v>
                </c:pt>
                <c:pt idx="87">
                  <c:v>32.751671999999999</c:v>
                </c:pt>
                <c:pt idx="88">
                  <c:v>33.834416000000004</c:v>
                </c:pt>
                <c:pt idx="89">
                  <c:v>34.463380000000001</c:v>
                </c:pt>
                <c:pt idx="90">
                  <c:v>34.836276000000005</c:v>
                </c:pt>
                <c:pt idx="91">
                  <c:v>35.457279999999997</c:v>
                </c:pt>
                <c:pt idx="92">
                  <c:v>36.851095999999998</c:v>
                </c:pt>
                <c:pt idx="93">
                  <c:v>37.324007999999999</c:v>
                </c:pt>
                <c:pt idx="94">
                  <c:v>37.486959999999996</c:v>
                </c:pt>
                <c:pt idx="95">
                  <c:v>39.155443999999996</c:v>
                </c:pt>
                <c:pt idx="96">
                  <c:v>40.095300000000023</c:v>
                </c:pt>
                <c:pt idx="97">
                  <c:v>41.628812000000025</c:v>
                </c:pt>
                <c:pt idx="98">
                  <c:v>43.873612000000001</c:v>
                </c:pt>
                <c:pt idx="99">
                  <c:v>46.112400000000001</c:v>
                </c:pt>
              </c:numCache>
            </c:numRef>
          </c:xVal>
          <c:yVal>
            <c:numRef>
              <c:f>Box2_ss3!$I$2:$I$101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0"/>
          <c:order val="6"/>
          <c:tx>
            <c:v>T3DE</c:v>
          </c:tx>
          <c:marker>
            <c:symbol val="none"/>
          </c:marker>
          <c:xVal>
            <c:numRef>
              <c:f>Box2_ss3!$H$2:$H$101</c:f>
              <c:numCache>
                <c:formatCode>General</c:formatCode>
                <c:ptCount val="100"/>
                <c:pt idx="0">
                  <c:v>9.8908144</c:v>
                </c:pt>
                <c:pt idx="1">
                  <c:v>11.0492072</c:v>
                </c:pt>
                <c:pt idx="2">
                  <c:v>12.149464</c:v>
                </c:pt>
                <c:pt idx="3">
                  <c:v>13.302988000000004</c:v>
                </c:pt>
                <c:pt idx="4">
                  <c:v>14.10758</c:v>
                </c:pt>
                <c:pt idx="5">
                  <c:v>14.941792</c:v>
                </c:pt>
                <c:pt idx="6">
                  <c:v>15.336784000000005</c:v>
                </c:pt>
                <c:pt idx="7">
                  <c:v>15.638919999999999</c:v>
                </c:pt>
                <c:pt idx="8">
                  <c:v>15.880680000000005</c:v>
                </c:pt>
                <c:pt idx="9">
                  <c:v>15.995400000000005</c:v>
                </c:pt>
                <c:pt idx="10">
                  <c:v>16.129832</c:v>
                </c:pt>
                <c:pt idx="11">
                  <c:v>16.292867999999999</c:v>
                </c:pt>
                <c:pt idx="12">
                  <c:v>16.423331999999981</c:v>
                </c:pt>
                <c:pt idx="13">
                  <c:v>16.837848000000012</c:v>
                </c:pt>
                <c:pt idx="14">
                  <c:v>17.504359999999988</c:v>
                </c:pt>
                <c:pt idx="15">
                  <c:v>17.969816000000002</c:v>
                </c:pt>
                <c:pt idx="16">
                  <c:v>18.241783999999988</c:v>
                </c:pt>
                <c:pt idx="17">
                  <c:v>18.332059999999988</c:v>
                </c:pt>
                <c:pt idx="18">
                  <c:v>18.505243999999983</c:v>
                </c:pt>
                <c:pt idx="19">
                  <c:v>18.810780000000001</c:v>
                </c:pt>
                <c:pt idx="20">
                  <c:v>18.839611999999999</c:v>
                </c:pt>
                <c:pt idx="21">
                  <c:v>19.065439999999978</c:v>
                </c:pt>
                <c:pt idx="22">
                  <c:v>19.800343999999988</c:v>
                </c:pt>
                <c:pt idx="23">
                  <c:v>20.060884000000001</c:v>
                </c:pt>
                <c:pt idx="24">
                  <c:v>20.091699999999989</c:v>
                </c:pt>
                <c:pt idx="25">
                  <c:v>20.21438800000001</c:v>
                </c:pt>
                <c:pt idx="26">
                  <c:v>20.479123999999985</c:v>
                </c:pt>
                <c:pt idx="27">
                  <c:v>20.714396000000001</c:v>
                </c:pt>
                <c:pt idx="28">
                  <c:v>20.757092</c:v>
                </c:pt>
                <c:pt idx="29">
                  <c:v>20.83802</c:v>
                </c:pt>
                <c:pt idx="30">
                  <c:v>21.096088000000005</c:v>
                </c:pt>
                <c:pt idx="31">
                  <c:v>21.453639999999986</c:v>
                </c:pt>
                <c:pt idx="32">
                  <c:v>21.581351999999999</c:v>
                </c:pt>
                <c:pt idx="33">
                  <c:v>21.681576</c:v>
                </c:pt>
                <c:pt idx="34">
                  <c:v>21.82152</c:v>
                </c:pt>
                <c:pt idx="35">
                  <c:v>21.931191999999999</c:v>
                </c:pt>
                <c:pt idx="36">
                  <c:v>22.007396</c:v>
                </c:pt>
                <c:pt idx="37">
                  <c:v>22.085108000000002</c:v>
                </c:pt>
                <c:pt idx="38">
                  <c:v>22.213916000000001</c:v>
                </c:pt>
                <c:pt idx="39">
                  <c:v>22.442939999999986</c:v>
                </c:pt>
                <c:pt idx="40">
                  <c:v>22.776323999999985</c:v>
                </c:pt>
                <c:pt idx="41">
                  <c:v>23.149092</c:v>
                </c:pt>
                <c:pt idx="42">
                  <c:v>23.40434399999998</c:v>
                </c:pt>
                <c:pt idx="43">
                  <c:v>23.435543999999986</c:v>
                </c:pt>
                <c:pt idx="44">
                  <c:v>23.508459999999989</c:v>
                </c:pt>
                <c:pt idx="45">
                  <c:v>23.743579999999984</c:v>
                </c:pt>
                <c:pt idx="46">
                  <c:v>24.098383999999989</c:v>
                </c:pt>
                <c:pt idx="47">
                  <c:v>24.140104000000001</c:v>
                </c:pt>
                <c:pt idx="48">
                  <c:v>24.312228000000001</c:v>
                </c:pt>
                <c:pt idx="49">
                  <c:v>24.384899999999988</c:v>
                </c:pt>
                <c:pt idx="50">
                  <c:v>24.513348000000001</c:v>
                </c:pt>
                <c:pt idx="51">
                  <c:v>24.713187999999999</c:v>
                </c:pt>
                <c:pt idx="52">
                  <c:v>25.052883999999999</c:v>
                </c:pt>
                <c:pt idx="53">
                  <c:v>25.111432000000001</c:v>
                </c:pt>
                <c:pt idx="54">
                  <c:v>25.565479999999983</c:v>
                </c:pt>
                <c:pt idx="55">
                  <c:v>25.806511999999991</c:v>
                </c:pt>
                <c:pt idx="56">
                  <c:v>25.926703999999983</c:v>
                </c:pt>
                <c:pt idx="57">
                  <c:v>25.991564</c:v>
                </c:pt>
                <c:pt idx="58">
                  <c:v>26.097867999999998</c:v>
                </c:pt>
                <c:pt idx="59">
                  <c:v>26.241519999999984</c:v>
                </c:pt>
                <c:pt idx="60">
                  <c:v>26.45969599999999</c:v>
                </c:pt>
                <c:pt idx="61">
                  <c:v>26.72227599999999</c:v>
                </c:pt>
                <c:pt idx="62">
                  <c:v>26.859411999999999</c:v>
                </c:pt>
                <c:pt idx="63">
                  <c:v>26.905511999999984</c:v>
                </c:pt>
                <c:pt idx="64">
                  <c:v>26.99736</c:v>
                </c:pt>
                <c:pt idx="65">
                  <c:v>27.149039999999989</c:v>
                </c:pt>
                <c:pt idx="66">
                  <c:v>27.382128000000002</c:v>
                </c:pt>
                <c:pt idx="67">
                  <c:v>27.574756000000001</c:v>
                </c:pt>
                <c:pt idx="68">
                  <c:v>27.67697200000001</c:v>
                </c:pt>
                <c:pt idx="69">
                  <c:v>27.873819999999988</c:v>
                </c:pt>
                <c:pt idx="70">
                  <c:v>27.988363999999983</c:v>
                </c:pt>
                <c:pt idx="71">
                  <c:v>28.036028000000005</c:v>
                </c:pt>
                <c:pt idx="72">
                  <c:v>28.22217199999999</c:v>
                </c:pt>
                <c:pt idx="73">
                  <c:v>28.327531999999991</c:v>
                </c:pt>
                <c:pt idx="74">
                  <c:v>28.517900000000012</c:v>
                </c:pt>
                <c:pt idx="75">
                  <c:v>28.603339999999989</c:v>
                </c:pt>
                <c:pt idx="76">
                  <c:v>28.810772</c:v>
                </c:pt>
                <c:pt idx="77">
                  <c:v>28.931812000000001</c:v>
                </c:pt>
                <c:pt idx="78">
                  <c:v>28.947411999999989</c:v>
                </c:pt>
                <c:pt idx="79">
                  <c:v>29.117699999999999</c:v>
                </c:pt>
                <c:pt idx="80">
                  <c:v>29.215907999999999</c:v>
                </c:pt>
                <c:pt idx="81">
                  <c:v>29.424156</c:v>
                </c:pt>
                <c:pt idx="82">
                  <c:v>29.509519999999981</c:v>
                </c:pt>
                <c:pt idx="83">
                  <c:v>29.554608000000005</c:v>
                </c:pt>
                <c:pt idx="84">
                  <c:v>30.213480000000001</c:v>
                </c:pt>
                <c:pt idx="85">
                  <c:v>30.798967999999999</c:v>
                </c:pt>
                <c:pt idx="86">
                  <c:v>31.230215999999999</c:v>
                </c:pt>
                <c:pt idx="87">
                  <c:v>31.709928000000001</c:v>
                </c:pt>
                <c:pt idx="88">
                  <c:v>31.987876</c:v>
                </c:pt>
                <c:pt idx="89">
                  <c:v>32.186220000000006</c:v>
                </c:pt>
                <c:pt idx="90">
                  <c:v>32.383607999999995</c:v>
                </c:pt>
                <c:pt idx="91">
                  <c:v>32.749432000000013</c:v>
                </c:pt>
                <c:pt idx="92">
                  <c:v>33.611732000000003</c:v>
                </c:pt>
                <c:pt idx="93">
                  <c:v>34.173356000000013</c:v>
                </c:pt>
                <c:pt idx="94">
                  <c:v>34.78642</c:v>
                </c:pt>
                <c:pt idx="95">
                  <c:v>35.533540000000002</c:v>
                </c:pt>
                <c:pt idx="96">
                  <c:v>36.639663999999996</c:v>
                </c:pt>
                <c:pt idx="97">
                  <c:v>37.505592000000021</c:v>
                </c:pt>
                <c:pt idx="98">
                  <c:v>39.656508000000002</c:v>
                </c:pt>
                <c:pt idx="99">
                  <c:v>39.834299999999999</c:v>
                </c:pt>
              </c:numCache>
            </c:numRef>
          </c:xVal>
          <c:yVal>
            <c:numRef>
              <c:f>Box2_ss3!$I$2:$I$101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7"/>
          <c:order val="7"/>
          <c:tx>
            <c:v>T3UE</c:v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xVal>
            <c:numRef>
              <c:f>Box2_ss3!$G$2:$G$101</c:f>
              <c:numCache>
                <c:formatCode>0.00</c:formatCode>
                <c:ptCount val="100"/>
                <c:pt idx="0">
                  <c:v>-4.7687339999999985</c:v>
                </c:pt>
                <c:pt idx="1">
                  <c:v>-2.3756987999999986</c:v>
                </c:pt>
                <c:pt idx="2">
                  <c:v>-0.37424103999999997</c:v>
                </c:pt>
                <c:pt idx="3">
                  <c:v>0.37816632000000017</c:v>
                </c:pt>
                <c:pt idx="4">
                  <c:v>1.36483</c:v>
                </c:pt>
                <c:pt idx="5">
                  <c:v>1.8009451999999999</c:v>
                </c:pt>
                <c:pt idx="6">
                  <c:v>2.4494515999999997</c:v>
                </c:pt>
                <c:pt idx="7">
                  <c:v>2.8775539999999986</c:v>
                </c:pt>
                <c:pt idx="8">
                  <c:v>3.3087443999999997</c:v>
                </c:pt>
                <c:pt idx="9">
                  <c:v>3.6599119999999998</c:v>
                </c:pt>
                <c:pt idx="10">
                  <c:v>4.1922839999999972</c:v>
                </c:pt>
                <c:pt idx="11">
                  <c:v>4.5432736000000027</c:v>
                </c:pt>
                <c:pt idx="12">
                  <c:v>4.9583615999999999</c:v>
                </c:pt>
                <c:pt idx="13">
                  <c:v>5.4255507999999972</c:v>
                </c:pt>
                <c:pt idx="14">
                  <c:v>5.7692360000000003</c:v>
                </c:pt>
                <c:pt idx="15">
                  <c:v>6.107041599999997</c:v>
                </c:pt>
                <c:pt idx="16">
                  <c:v>6.332557999999997</c:v>
                </c:pt>
                <c:pt idx="17">
                  <c:v>6.5743831999999998</c:v>
                </c:pt>
                <c:pt idx="18">
                  <c:v>6.8006336000000003</c:v>
                </c:pt>
                <c:pt idx="19">
                  <c:v>7.1829379999999956</c:v>
                </c:pt>
                <c:pt idx="20">
                  <c:v>7.3952059999999973</c:v>
                </c:pt>
                <c:pt idx="21">
                  <c:v>7.5718164000000003</c:v>
                </c:pt>
                <c:pt idx="22">
                  <c:v>7.875411599999997</c:v>
                </c:pt>
                <c:pt idx="23">
                  <c:v>8.1081499999999984</c:v>
                </c:pt>
                <c:pt idx="24">
                  <c:v>8.2619799999999994</c:v>
                </c:pt>
                <c:pt idx="25">
                  <c:v>8.4615736000000012</c:v>
                </c:pt>
                <c:pt idx="26">
                  <c:v>8.6574456000000026</c:v>
                </c:pt>
                <c:pt idx="27">
                  <c:v>8.8695852000000084</c:v>
                </c:pt>
                <c:pt idx="28">
                  <c:v>9.0512548000000006</c:v>
                </c:pt>
                <c:pt idx="29">
                  <c:v>9.2722840000000026</c:v>
                </c:pt>
                <c:pt idx="30">
                  <c:v>9.4404596000000005</c:v>
                </c:pt>
                <c:pt idx="31">
                  <c:v>9.622000400000001</c:v>
                </c:pt>
                <c:pt idx="32">
                  <c:v>9.8993208000000017</c:v>
                </c:pt>
                <c:pt idx="33">
                  <c:v>10.028239999999998</c:v>
                </c:pt>
                <c:pt idx="34">
                  <c:v>10.18146</c:v>
                </c:pt>
                <c:pt idx="35">
                  <c:v>10.445212</c:v>
                </c:pt>
                <c:pt idx="36">
                  <c:v>10.556872</c:v>
                </c:pt>
                <c:pt idx="37">
                  <c:v>10.743819999999999</c:v>
                </c:pt>
                <c:pt idx="38">
                  <c:v>10.931775999999999</c:v>
                </c:pt>
                <c:pt idx="39">
                  <c:v>11.060640000000006</c:v>
                </c:pt>
                <c:pt idx="40">
                  <c:v>11.18604</c:v>
                </c:pt>
                <c:pt idx="41">
                  <c:v>11.340424000000002</c:v>
                </c:pt>
                <c:pt idx="42">
                  <c:v>11.495224</c:v>
                </c:pt>
                <c:pt idx="43">
                  <c:v>11.639408</c:v>
                </c:pt>
                <c:pt idx="44">
                  <c:v>11.803540000000005</c:v>
                </c:pt>
                <c:pt idx="45">
                  <c:v>11.910204</c:v>
                </c:pt>
                <c:pt idx="46">
                  <c:v>12.085600000000007</c:v>
                </c:pt>
                <c:pt idx="47">
                  <c:v>12.241775999999998</c:v>
                </c:pt>
                <c:pt idx="48">
                  <c:v>12.376776000000005</c:v>
                </c:pt>
                <c:pt idx="49">
                  <c:v>12.5578</c:v>
                </c:pt>
                <c:pt idx="50">
                  <c:v>12.825724000000005</c:v>
                </c:pt>
                <c:pt idx="51">
                  <c:v>13.018827999999999</c:v>
                </c:pt>
                <c:pt idx="52">
                  <c:v>13.156672</c:v>
                </c:pt>
                <c:pt idx="53">
                  <c:v>13.358640000000007</c:v>
                </c:pt>
                <c:pt idx="54">
                  <c:v>13.48828</c:v>
                </c:pt>
                <c:pt idx="55">
                  <c:v>13.720859999999998</c:v>
                </c:pt>
                <c:pt idx="56">
                  <c:v>13.998075999999999</c:v>
                </c:pt>
                <c:pt idx="57">
                  <c:v>14.202160000000001</c:v>
                </c:pt>
                <c:pt idx="58">
                  <c:v>14.415940000000004</c:v>
                </c:pt>
                <c:pt idx="59">
                  <c:v>14.610900000000001</c:v>
                </c:pt>
                <c:pt idx="60">
                  <c:v>14.879452000000008</c:v>
                </c:pt>
                <c:pt idx="61">
                  <c:v>14.983488000000007</c:v>
                </c:pt>
                <c:pt idx="62">
                  <c:v>15.320612000000002</c:v>
                </c:pt>
                <c:pt idx="63">
                  <c:v>15.467848</c:v>
                </c:pt>
                <c:pt idx="64">
                  <c:v>15.68594</c:v>
                </c:pt>
                <c:pt idx="65">
                  <c:v>15.861296000000005</c:v>
                </c:pt>
                <c:pt idx="66">
                  <c:v>16.091211999999999</c:v>
                </c:pt>
                <c:pt idx="67">
                  <c:v>16.338872000000009</c:v>
                </c:pt>
                <c:pt idx="68">
                  <c:v>16.591267999999999</c:v>
                </c:pt>
                <c:pt idx="69">
                  <c:v>16.742119999999986</c:v>
                </c:pt>
                <c:pt idx="70">
                  <c:v>17.048511999999985</c:v>
                </c:pt>
                <c:pt idx="71">
                  <c:v>17.246247999999984</c:v>
                </c:pt>
                <c:pt idx="72">
                  <c:v>17.511772000000001</c:v>
                </c:pt>
                <c:pt idx="73">
                  <c:v>17.809348</c:v>
                </c:pt>
                <c:pt idx="74">
                  <c:v>18.039100000000001</c:v>
                </c:pt>
                <c:pt idx="75">
                  <c:v>18.231715999999999</c:v>
                </c:pt>
                <c:pt idx="76">
                  <c:v>18.411100000000001</c:v>
                </c:pt>
                <c:pt idx="77">
                  <c:v>18.730651999999999</c:v>
                </c:pt>
                <c:pt idx="78">
                  <c:v>19.059816000000001</c:v>
                </c:pt>
                <c:pt idx="79">
                  <c:v>19.260399999999983</c:v>
                </c:pt>
                <c:pt idx="80">
                  <c:v>19.485291999999983</c:v>
                </c:pt>
                <c:pt idx="81">
                  <c:v>19.869443999999984</c:v>
                </c:pt>
                <c:pt idx="82">
                  <c:v>20.088263999999985</c:v>
                </c:pt>
                <c:pt idx="83">
                  <c:v>20.415348000000002</c:v>
                </c:pt>
                <c:pt idx="84">
                  <c:v>20.692240000000002</c:v>
                </c:pt>
                <c:pt idx="85">
                  <c:v>21.007531999999991</c:v>
                </c:pt>
                <c:pt idx="86">
                  <c:v>21.690076000000001</c:v>
                </c:pt>
                <c:pt idx="87">
                  <c:v>21.965935999999989</c:v>
                </c:pt>
                <c:pt idx="88">
                  <c:v>22.361988000000011</c:v>
                </c:pt>
                <c:pt idx="89">
                  <c:v>22.732339999999983</c:v>
                </c:pt>
                <c:pt idx="90">
                  <c:v>23.278027999999988</c:v>
                </c:pt>
                <c:pt idx="91">
                  <c:v>23.756139999999981</c:v>
                </c:pt>
                <c:pt idx="92">
                  <c:v>24.237051999999998</c:v>
                </c:pt>
                <c:pt idx="93">
                  <c:v>25.150735999999988</c:v>
                </c:pt>
                <c:pt idx="94">
                  <c:v>25.724219999999985</c:v>
                </c:pt>
                <c:pt idx="95">
                  <c:v>26.759827999999999</c:v>
                </c:pt>
                <c:pt idx="96">
                  <c:v>27.911480000000001</c:v>
                </c:pt>
                <c:pt idx="97">
                  <c:v>29.34257199999999</c:v>
                </c:pt>
                <c:pt idx="98">
                  <c:v>31.553235999999988</c:v>
                </c:pt>
                <c:pt idx="99">
                  <c:v>38.644500000000001</c:v>
                </c:pt>
              </c:numCache>
            </c:numRef>
          </c:xVal>
          <c:yVal>
            <c:numRef>
              <c:f>Box2_ss3!$I$2:$I$101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axId val="138101888"/>
        <c:axId val="146606336"/>
      </c:scatterChart>
      <c:valAx>
        <c:axId val="138101888"/>
        <c:scaling>
          <c:orientation val="minMax"/>
        </c:scaling>
        <c:axPos val="b"/>
        <c:numFmt formatCode="General" sourceLinked="1"/>
        <c:tickLblPos val="nextTo"/>
        <c:crossAx val="146606336"/>
        <c:crosses val="autoZero"/>
        <c:crossBetween val="midCat"/>
      </c:valAx>
      <c:valAx>
        <c:axId val="146606336"/>
        <c:scaling>
          <c:orientation val="minMax"/>
        </c:scaling>
        <c:axPos val="l"/>
        <c:majorGridlines/>
        <c:numFmt formatCode="General" sourceLinked="1"/>
        <c:tickLblPos val="nextTo"/>
        <c:crossAx val="138101888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scatterChart>
        <c:scatterStyle val="lineMarker"/>
        <c:ser>
          <c:idx val="1"/>
          <c:order val="0"/>
          <c:tx>
            <c:v>T1P</c:v>
          </c:tx>
          <c:marker>
            <c:symbol val="none"/>
          </c:marker>
          <c:xVal>
            <c:numRef>
              <c:f>Box2_ss4!$A$2:$A$101</c:f>
              <c:numCache>
                <c:formatCode>0.00</c:formatCode>
                <c:ptCount val="100"/>
                <c:pt idx="0">
                  <c:v>-3.5662815000000001</c:v>
                </c:pt>
                <c:pt idx="1">
                  <c:v>-2.0521477999999997</c:v>
                </c:pt>
                <c:pt idx="2">
                  <c:v>-0.30780677000000073</c:v>
                </c:pt>
                <c:pt idx="3">
                  <c:v>1.1677991999999986</c:v>
                </c:pt>
                <c:pt idx="4">
                  <c:v>2.2201439999999999</c:v>
                </c:pt>
                <c:pt idx="5">
                  <c:v>3.6116137999999998</c:v>
                </c:pt>
                <c:pt idx="6">
                  <c:v>4.6331797000000003</c:v>
                </c:pt>
                <c:pt idx="7">
                  <c:v>5.7983675999999997</c:v>
                </c:pt>
                <c:pt idx="8">
                  <c:v>6.4605737000000003</c:v>
                </c:pt>
                <c:pt idx="9">
                  <c:v>7.5926</c:v>
                </c:pt>
                <c:pt idx="10">
                  <c:v>8.927378799999989</c:v>
                </c:pt>
                <c:pt idx="11">
                  <c:v>9.7050388000000005</c:v>
                </c:pt>
                <c:pt idx="12">
                  <c:v>10.433849</c:v>
                </c:pt>
                <c:pt idx="13">
                  <c:v>11.103728</c:v>
                </c:pt>
                <c:pt idx="14">
                  <c:v>11.572095000000004</c:v>
                </c:pt>
                <c:pt idx="15">
                  <c:v>12.541384000000001</c:v>
                </c:pt>
                <c:pt idx="16">
                  <c:v>13.024495</c:v>
                </c:pt>
                <c:pt idx="17">
                  <c:v>13.365286000000019</c:v>
                </c:pt>
                <c:pt idx="18">
                  <c:v>14.326218000000001</c:v>
                </c:pt>
                <c:pt idx="19">
                  <c:v>14.885980000000011</c:v>
                </c:pt>
                <c:pt idx="20">
                  <c:v>15.472061</c:v>
                </c:pt>
                <c:pt idx="21">
                  <c:v>16.029928000000005</c:v>
                </c:pt>
                <c:pt idx="22">
                  <c:v>16.841974000000022</c:v>
                </c:pt>
                <c:pt idx="23">
                  <c:v>17.655348</c:v>
                </c:pt>
                <c:pt idx="24">
                  <c:v>17.965349999999955</c:v>
                </c:pt>
                <c:pt idx="25">
                  <c:v>18.169609999999974</c:v>
                </c:pt>
                <c:pt idx="26">
                  <c:v>18.464938999999987</c:v>
                </c:pt>
                <c:pt idx="27">
                  <c:v>18.804811999999998</c:v>
                </c:pt>
                <c:pt idx="28">
                  <c:v>19.015229999999974</c:v>
                </c:pt>
                <c:pt idx="29">
                  <c:v>19.664809999999999</c:v>
                </c:pt>
                <c:pt idx="30">
                  <c:v>19.828341000000002</c:v>
                </c:pt>
                <c:pt idx="31">
                  <c:v>20.120704</c:v>
                </c:pt>
                <c:pt idx="32">
                  <c:v>20.415013999999989</c:v>
                </c:pt>
                <c:pt idx="33">
                  <c:v>20.701864000000022</c:v>
                </c:pt>
                <c:pt idx="34">
                  <c:v>20.986055</c:v>
                </c:pt>
                <c:pt idx="35">
                  <c:v>21.216331999999987</c:v>
                </c:pt>
                <c:pt idx="36">
                  <c:v>21.449287000000002</c:v>
                </c:pt>
                <c:pt idx="37">
                  <c:v>21.672958000000033</c:v>
                </c:pt>
                <c:pt idx="38">
                  <c:v>21.928117999999973</c:v>
                </c:pt>
                <c:pt idx="39">
                  <c:v>22.114039999999999</c:v>
                </c:pt>
                <c:pt idx="40">
                  <c:v>22.349538999999989</c:v>
                </c:pt>
                <c:pt idx="41">
                  <c:v>22.605734000000002</c:v>
                </c:pt>
                <c:pt idx="42">
                  <c:v>22.804718999999999</c:v>
                </c:pt>
                <c:pt idx="43">
                  <c:v>22.964663999999978</c:v>
                </c:pt>
                <c:pt idx="44">
                  <c:v>23.319610000000001</c:v>
                </c:pt>
                <c:pt idx="45">
                  <c:v>23.559708000000001</c:v>
                </c:pt>
                <c:pt idx="46">
                  <c:v>23.738431999999989</c:v>
                </c:pt>
                <c:pt idx="47">
                  <c:v>23.974959999999999</c:v>
                </c:pt>
                <c:pt idx="48">
                  <c:v>24.158548</c:v>
                </c:pt>
                <c:pt idx="49">
                  <c:v>24.337499999999999</c:v>
                </c:pt>
                <c:pt idx="50">
                  <c:v>24.503338999999986</c:v>
                </c:pt>
                <c:pt idx="51">
                  <c:v>24.698979999999999</c:v>
                </c:pt>
                <c:pt idx="52">
                  <c:v>24.961375</c:v>
                </c:pt>
                <c:pt idx="53">
                  <c:v>25.278581999999989</c:v>
                </c:pt>
                <c:pt idx="54">
                  <c:v>25.395439999999972</c:v>
                </c:pt>
                <c:pt idx="55">
                  <c:v>25.848756000000002</c:v>
                </c:pt>
                <c:pt idx="56">
                  <c:v>26.047371999999999</c:v>
                </c:pt>
                <c:pt idx="57">
                  <c:v>26.271508000000001</c:v>
                </c:pt>
                <c:pt idx="58">
                  <c:v>26.395892</c:v>
                </c:pt>
                <c:pt idx="59">
                  <c:v>26.598039999999973</c:v>
                </c:pt>
                <c:pt idx="60">
                  <c:v>26.79210399999997</c:v>
                </c:pt>
                <c:pt idx="61">
                  <c:v>26.928355999999987</c:v>
                </c:pt>
                <c:pt idx="62">
                  <c:v>27.118031999999999</c:v>
                </c:pt>
                <c:pt idx="63">
                  <c:v>27.343664</c:v>
                </c:pt>
                <c:pt idx="64">
                  <c:v>27.433539999999972</c:v>
                </c:pt>
                <c:pt idx="65">
                  <c:v>27.583017999999978</c:v>
                </c:pt>
                <c:pt idx="66">
                  <c:v>27.801224000000001</c:v>
                </c:pt>
                <c:pt idx="67">
                  <c:v>27.999563999999989</c:v>
                </c:pt>
                <c:pt idx="68">
                  <c:v>28.151055000000035</c:v>
                </c:pt>
                <c:pt idx="69">
                  <c:v>28.39404</c:v>
                </c:pt>
                <c:pt idx="70">
                  <c:v>28.677344000000005</c:v>
                </c:pt>
                <c:pt idx="71">
                  <c:v>28.854407999999999</c:v>
                </c:pt>
                <c:pt idx="72">
                  <c:v>29.127875000000039</c:v>
                </c:pt>
                <c:pt idx="73">
                  <c:v>29.279531999999989</c:v>
                </c:pt>
                <c:pt idx="74">
                  <c:v>29.507175000000021</c:v>
                </c:pt>
                <c:pt idx="75">
                  <c:v>29.642976000000001</c:v>
                </c:pt>
                <c:pt idx="76">
                  <c:v>29.834059000000021</c:v>
                </c:pt>
                <c:pt idx="77">
                  <c:v>30.115583999999988</c:v>
                </c:pt>
                <c:pt idx="78">
                  <c:v>30.462584999999972</c:v>
                </c:pt>
                <c:pt idx="79">
                  <c:v>30.655460000000001</c:v>
                </c:pt>
                <c:pt idx="80">
                  <c:v>30.878060000000001</c:v>
                </c:pt>
                <c:pt idx="81">
                  <c:v>31.188431999999974</c:v>
                </c:pt>
                <c:pt idx="82">
                  <c:v>31.397327000000001</c:v>
                </c:pt>
                <c:pt idx="83">
                  <c:v>31.592991999999999</c:v>
                </c:pt>
                <c:pt idx="84">
                  <c:v>31.871310000000001</c:v>
                </c:pt>
                <c:pt idx="85">
                  <c:v>32.086669999999998</c:v>
                </c:pt>
                <c:pt idx="86">
                  <c:v>32.415383000000006</c:v>
                </c:pt>
                <c:pt idx="87">
                  <c:v>33.155776000000003</c:v>
                </c:pt>
                <c:pt idx="88">
                  <c:v>33.540803000000004</c:v>
                </c:pt>
                <c:pt idx="89">
                  <c:v>33.89358</c:v>
                </c:pt>
                <c:pt idx="90">
                  <c:v>34.138460000000002</c:v>
                </c:pt>
                <c:pt idx="91">
                  <c:v>34.486400000000003</c:v>
                </c:pt>
                <c:pt idx="92">
                  <c:v>35.029035000000043</c:v>
                </c:pt>
                <c:pt idx="93">
                  <c:v>35.447376000000006</c:v>
                </c:pt>
                <c:pt idx="94">
                  <c:v>35.835464999999999</c:v>
                </c:pt>
                <c:pt idx="95">
                  <c:v>36.896956000000003</c:v>
                </c:pt>
                <c:pt idx="96">
                  <c:v>37.923199000000011</c:v>
                </c:pt>
                <c:pt idx="97">
                  <c:v>38.853409999999997</c:v>
                </c:pt>
                <c:pt idx="98">
                  <c:v>39.877532000000002</c:v>
                </c:pt>
                <c:pt idx="99">
                  <c:v>45.282200000000003</c:v>
                </c:pt>
              </c:numCache>
            </c:numRef>
          </c:xVal>
          <c:yVal>
            <c:numRef>
              <c:f>Box2_ss4!$I$2:$I$101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2"/>
          <c:order val="1"/>
          <c:tx>
            <c:v>T1E</c:v>
          </c:tx>
          <c:spPr>
            <a:ln>
              <a:solidFill>
                <a:srgbClr val="00B0F0"/>
              </a:solidFill>
            </a:ln>
          </c:spPr>
          <c:marker>
            <c:symbol val="none"/>
          </c:marker>
          <c:xVal>
            <c:numRef>
              <c:f>Box2_ss4!$B$2:$B$101</c:f>
              <c:numCache>
                <c:formatCode>General</c:formatCode>
                <c:ptCount val="100"/>
                <c:pt idx="0">
                  <c:v>-3.5662815000000001</c:v>
                </c:pt>
                <c:pt idx="1">
                  <c:v>-2.0521477999999997</c:v>
                </c:pt>
                <c:pt idx="2">
                  <c:v>-0.30780677000000073</c:v>
                </c:pt>
                <c:pt idx="3">
                  <c:v>1.1677991999999986</c:v>
                </c:pt>
                <c:pt idx="4">
                  <c:v>2.2201439999999999</c:v>
                </c:pt>
                <c:pt idx="5">
                  <c:v>3.6116137999999998</c:v>
                </c:pt>
                <c:pt idx="6">
                  <c:v>4.6331797000000003</c:v>
                </c:pt>
                <c:pt idx="7">
                  <c:v>5.7983668000000002</c:v>
                </c:pt>
                <c:pt idx="8">
                  <c:v>6.4605737000000003</c:v>
                </c:pt>
                <c:pt idx="9">
                  <c:v>7.5926</c:v>
                </c:pt>
                <c:pt idx="10">
                  <c:v>8.927378799999989</c:v>
                </c:pt>
                <c:pt idx="11">
                  <c:v>9.7050388000000005</c:v>
                </c:pt>
                <c:pt idx="12">
                  <c:v>10.433849</c:v>
                </c:pt>
                <c:pt idx="13">
                  <c:v>11.103728</c:v>
                </c:pt>
                <c:pt idx="14">
                  <c:v>11.572095000000004</c:v>
                </c:pt>
                <c:pt idx="15">
                  <c:v>12.541384000000001</c:v>
                </c:pt>
                <c:pt idx="16">
                  <c:v>13.024495</c:v>
                </c:pt>
                <c:pt idx="17">
                  <c:v>13.365286000000019</c:v>
                </c:pt>
                <c:pt idx="18">
                  <c:v>14.326218000000001</c:v>
                </c:pt>
                <c:pt idx="19">
                  <c:v>14.885980000000011</c:v>
                </c:pt>
                <c:pt idx="20">
                  <c:v>15.472061</c:v>
                </c:pt>
                <c:pt idx="21">
                  <c:v>16.029928000000005</c:v>
                </c:pt>
                <c:pt idx="22">
                  <c:v>16.841974000000022</c:v>
                </c:pt>
                <c:pt idx="23">
                  <c:v>17.655348</c:v>
                </c:pt>
                <c:pt idx="24">
                  <c:v>17.965349999999955</c:v>
                </c:pt>
                <c:pt idx="25">
                  <c:v>18.169609999999974</c:v>
                </c:pt>
                <c:pt idx="26">
                  <c:v>18.464938999999987</c:v>
                </c:pt>
                <c:pt idx="27">
                  <c:v>18.804811999999998</c:v>
                </c:pt>
                <c:pt idx="28">
                  <c:v>19.015229999999974</c:v>
                </c:pt>
                <c:pt idx="29">
                  <c:v>19.664809999999999</c:v>
                </c:pt>
                <c:pt idx="30">
                  <c:v>19.828341000000002</c:v>
                </c:pt>
                <c:pt idx="31">
                  <c:v>20.120704</c:v>
                </c:pt>
                <c:pt idx="32">
                  <c:v>20.415013999999989</c:v>
                </c:pt>
                <c:pt idx="33">
                  <c:v>20.701864000000022</c:v>
                </c:pt>
                <c:pt idx="34">
                  <c:v>20.986055</c:v>
                </c:pt>
                <c:pt idx="35">
                  <c:v>21.216331999999987</c:v>
                </c:pt>
                <c:pt idx="36">
                  <c:v>21.449287000000002</c:v>
                </c:pt>
                <c:pt idx="37">
                  <c:v>21.672958000000033</c:v>
                </c:pt>
                <c:pt idx="38">
                  <c:v>21.928117999999973</c:v>
                </c:pt>
                <c:pt idx="39">
                  <c:v>22.114039999999999</c:v>
                </c:pt>
                <c:pt idx="40">
                  <c:v>22.349538999999989</c:v>
                </c:pt>
                <c:pt idx="41">
                  <c:v>22.605734000000002</c:v>
                </c:pt>
                <c:pt idx="42">
                  <c:v>22.804718999999999</c:v>
                </c:pt>
                <c:pt idx="43">
                  <c:v>22.964663999999978</c:v>
                </c:pt>
                <c:pt idx="44">
                  <c:v>23.319610000000001</c:v>
                </c:pt>
                <c:pt idx="45">
                  <c:v>23.559708000000001</c:v>
                </c:pt>
                <c:pt idx="46">
                  <c:v>23.738431999999989</c:v>
                </c:pt>
                <c:pt idx="47">
                  <c:v>23.974959999999999</c:v>
                </c:pt>
                <c:pt idx="48">
                  <c:v>24.158548</c:v>
                </c:pt>
                <c:pt idx="49">
                  <c:v>24.337499999999999</c:v>
                </c:pt>
                <c:pt idx="50">
                  <c:v>24.503338999999986</c:v>
                </c:pt>
                <c:pt idx="51">
                  <c:v>24.698979999999999</c:v>
                </c:pt>
                <c:pt idx="52">
                  <c:v>24.961375</c:v>
                </c:pt>
                <c:pt idx="53">
                  <c:v>25.278581999999989</c:v>
                </c:pt>
                <c:pt idx="54">
                  <c:v>25.395439999999972</c:v>
                </c:pt>
                <c:pt idx="55">
                  <c:v>25.848756000000002</c:v>
                </c:pt>
                <c:pt idx="56">
                  <c:v>26.047371999999999</c:v>
                </c:pt>
                <c:pt idx="57">
                  <c:v>26.271508000000001</c:v>
                </c:pt>
                <c:pt idx="58">
                  <c:v>26.395892</c:v>
                </c:pt>
                <c:pt idx="59">
                  <c:v>26.598039999999973</c:v>
                </c:pt>
                <c:pt idx="60">
                  <c:v>26.79210399999997</c:v>
                </c:pt>
                <c:pt idx="61">
                  <c:v>26.928355999999987</c:v>
                </c:pt>
                <c:pt idx="62">
                  <c:v>27.118031999999999</c:v>
                </c:pt>
                <c:pt idx="63">
                  <c:v>27.343664</c:v>
                </c:pt>
                <c:pt idx="64">
                  <c:v>27.433539999999972</c:v>
                </c:pt>
                <c:pt idx="65">
                  <c:v>27.583017999999978</c:v>
                </c:pt>
                <c:pt idx="66">
                  <c:v>27.801224000000001</c:v>
                </c:pt>
                <c:pt idx="67">
                  <c:v>27.999563999999989</c:v>
                </c:pt>
                <c:pt idx="68">
                  <c:v>28.151055000000035</c:v>
                </c:pt>
                <c:pt idx="69">
                  <c:v>28.39404</c:v>
                </c:pt>
                <c:pt idx="70">
                  <c:v>28.677344000000005</c:v>
                </c:pt>
                <c:pt idx="71">
                  <c:v>28.854407999999999</c:v>
                </c:pt>
                <c:pt idx="72">
                  <c:v>29.127875000000039</c:v>
                </c:pt>
                <c:pt idx="73">
                  <c:v>29.279531999999989</c:v>
                </c:pt>
                <c:pt idx="74">
                  <c:v>29.507175000000021</c:v>
                </c:pt>
                <c:pt idx="75">
                  <c:v>29.642976000000001</c:v>
                </c:pt>
                <c:pt idx="76">
                  <c:v>29.834059000000021</c:v>
                </c:pt>
                <c:pt idx="77">
                  <c:v>30.115583999999988</c:v>
                </c:pt>
                <c:pt idx="78">
                  <c:v>30.462584999999972</c:v>
                </c:pt>
                <c:pt idx="79">
                  <c:v>30.655460000000001</c:v>
                </c:pt>
                <c:pt idx="80">
                  <c:v>30.878060000000001</c:v>
                </c:pt>
                <c:pt idx="81">
                  <c:v>31.188431999999974</c:v>
                </c:pt>
                <c:pt idx="82">
                  <c:v>31.397327000000001</c:v>
                </c:pt>
                <c:pt idx="83">
                  <c:v>31.592991999999999</c:v>
                </c:pt>
                <c:pt idx="84">
                  <c:v>31.871310000000001</c:v>
                </c:pt>
                <c:pt idx="85">
                  <c:v>32.086669999999998</c:v>
                </c:pt>
                <c:pt idx="86">
                  <c:v>32.415383000000006</c:v>
                </c:pt>
                <c:pt idx="87">
                  <c:v>33.155776000000003</c:v>
                </c:pt>
                <c:pt idx="88">
                  <c:v>33.540803000000004</c:v>
                </c:pt>
                <c:pt idx="89">
                  <c:v>33.89358</c:v>
                </c:pt>
                <c:pt idx="90">
                  <c:v>34.138460000000002</c:v>
                </c:pt>
                <c:pt idx="91">
                  <c:v>34.486400000000003</c:v>
                </c:pt>
                <c:pt idx="92">
                  <c:v>35.029035000000043</c:v>
                </c:pt>
                <c:pt idx="93">
                  <c:v>35.447376000000006</c:v>
                </c:pt>
                <c:pt idx="94">
                  <c:v>35.835464999999999</c:v>
                </c:pt>
                <c:pt idx="95">
                  <c:v>36.896956000000003</c:v>
                </c:pt>
                <c:pt idx="96">
                  <c:v>37.923199000000011</c:v>
                </c:pt>
                <c:pt idx="97">
                  <c:v>38.853409999999997</c:v>
                </c:pt>
                <c:pt idx="98">
                  <c:v>39.877532000000002</c:v>
                </c:pt>
                <c:pt idx="99">
                  <c:v>45.282200000000003</c:v>
                </c:pt>
              </c:numCache>
            </c:numRef>
          </c:xVal>
          <c:yVal>
            <c:numRef>
              <c:f>Box2_ss4!$I$2:$I$101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3"/>
          <c:order val="2"/>
          <c:tx>
            <c:v>T2P</c:v>
          </c:tx>
          <c:marker>
            <c:symbol val="none"/>
          </c:marker>
          <c:xVal>
            <c:numRef>
              <c:f>Box2_ss4!$C$2:$C$101</c:f>
              <c:numCache>
                <c:formatCode>General</c:formatCode>
                <c:ptCount val="100"/>
                <c:pt idx="0">
                  <c:v>-6.3082479999999999</c:v>
                </c:pt>
                <c:pt idx="1">
                  <c:v>-4.452032</c:v>
                </c:pt>
                <c:pt idx="2">
                  <c:v>-3.3717812</c:v>
                </c:pt>
                <c:pt idx="3">
                  <c:v>-2.5309823999999987</c:v>
                </c:pt>
                <c:pt idx="4">
                  <c:v>-1.8471150000000001</c:v>
                </c:pt>
                <c:pt idx="5">
                  <c:v>-1.5083987999999986</c:v>
                </c:pt>
                <c:pt idx="6">
                  <c:v>-1.0090739499999999</c:v>
                </c:pt>
                <c:pt idx="7">
                  <c:v>-0.64843572000000005</c:v>
                </c:pt>
                <c:pt idx="8">
                  <c:v>-0.37902502000000032</c:v>
                </c:pt>
                <c:pt idx="9">
                  <c:v>-0.18824870000000027</c:v>
                </c:pt>
                <c:pt idx="10">
                  <c:v>4.4350999000000092E-2</c:v>
                </c:pt>
                <c:pt idx="11">
                  <c:v>0.24556164000000016</c:v>
                </c:pt>
                <c:pt idx="12">
                  <c:v>0.55755681999999951</c:v>
                </c:pt>
                <c:pt idx="13">
                  <c:v>0.71060204000000005</c:v>
                </c:pt>
                <c:pt idx="14">
                  <c:v>0.83589700000000078</c:v>
                </c:pt>
                <c:pt idx="15">
                  <c:v>1.0369591999999999</c:v>
                </c:pt>
                <c:pt idx="16">
                  <c:v>1.2706786999999986</c:v>
                </c:pt>
                <c:pt idx="17">
                  <c:v>1.4450021999999998</c:v>
                </c:pt>
                <c:pt idx="18">
                  <c:v>1.6421239999999999</c:v>
                </c:pt>
                <c:pt idx="19">
                  <c:v>1.7775939999999986</c:v>
                </c:pt>
                <c:pt idx="20">
                  <c:v>1.9569190999999999</c:v>
                </c:pt>
                <c:pt idx="21">
                  <c:v>2.1359285999999997</c:v>
                </c:pt>
                <c:pt idx="22">
                  <c:v>2.3367557999999971</c:v>
                </c:pt>
                <c:pt idx="23">
                  <c:v>2.5897236000000001</c:v>
                </c:pt>
                <c:pt idx="24">
                  <c:v>2.83832</c:v>
                </c:pt>
                <c:pt idx="25">
                  <c:v>2.9692419999999977</c:v>
                </c:pt>
                <c:pt idx="26">
                  <c:v>3.0632991000000001</c:v>
                </c:pt>
                <c:pt idx="27">
                  <c:v>3.2254239999999998</c:v>
                </c:pt>
                <c:pt idx="28">
                  <c:v>3.4711337000000002</c:v>
                </c:pt>
                <c:pt idx="29">
                  <c:v>3.789644</c:v>
                </c:pt>
                <c:pt idx="30">
                  <c:v>3.9660805999999997</c:v>
                </c:pt>
                <c:pt idx="31">
                  <c:v>4.3364703999999996</c:v>
                </c:pt>
                <c:pt idx="32">
                  <c:v>4.4712402000000075</c:v>
                </c:pt>
                <c:pt idx="33">
                  <c:v>4.7094265999999996</c:v>
                </c:pt>
                <c:pt idx="34">
                  <c:v>4.8716770000000063</c:v>
                </c:pt>
                <c:pt idx="35">
                  <c:v>5.1416203999999999</c:v>
                </c:pt>
                <c:pt idx="36">
                  <c:v>5.4960238000000023</c:v>
                </c:pt>
                <c:pt idx="37">
                  <c:v>5.7153412000000001</c:v>
                </c:pt>
                <c:pt idx="38">
                  <c:v>5.8657386999999943</c:v>
                </c:pt>
                <c:pt idx="39">
                  <c:v>6.1278439999999943</c:v>
                </c:pt>
                <c:pt idx="40">
                  <c:v>6.3358457999999995</c:v>
                </c:pt>
                <c:pt idx="41">
                  <c:v>6.6035705999999941</c:v>
                </c:pt>
                <c:pt idx="42">
                  <c:v>6.7446197000000003</c:v>
                </c:pt>
                <c:pt idx="43">
                  <c:v>7.0368139999999997</c:v>
                </c:pt>
                <c:pt idx="44">
                  <c:v>7.2395290000000063</c:v>
                </c:pt>
                <c:pt idx="45">
                  <c:v>7.6065379999999942</c:v>
                </c:pt>
                <c:pt idx="46">
                  <c:v>7.9816683000000097</c:v>
                </c:pt>
                <c:pt idx="47">
                  <c:v>8.3580604000000012</c:v>
                </c:pt>
                <c:pt idx="48">
                  <c:v>8.4728096000000068</c:v>
                </c:pt>
                <c:pt idx="49">
                  <c:v>8.6878200000000003</c:v>
                </c:pt>
                <c:pt idx="50">
                  <c:v>8.9746873000000047</c:v>
                </c:pt>
                <c:pt idx="51">
                  <c:v>9.1573256000000001</c:v>
                </c:pt>
                <c:pt idx="52">
                  <c:v>9.3999233000000011</c:v>
                </c:pt>
                <c:pt idx="53">
                  <c:v>9.7751866000000067</c:v>
                </c:pt>
                <c:pt idx="54">
                  <c:v>9.9950495000000146</c:v>
                </c:pt>
                <c:pt idx="55">
                  <c:v>10.460688000000006</c:v>
                </c:pt>
                <c:pt idx="56">
                  <c:v>10.611568</c:v>
                </c:pt>
                <c:pt idx="57">
                  <c:v>10.947191999999999</c:v>
                </c:pt>
                <c:pt idx="58">
                  <c:v>11.124541000000001</c:v>
                </c:pt>
                <c:pt idx="59">
                  <c:v>11.460180000000006</c:v>
                </c:pt>
                <c:pt idx="60">
                  <c:v>11.957650000000006</c:v>
                </c:pt>
                <c:pt idx="61">
                  <c:v>12.160382</c:v>
                </c:pt>
                <c:pt idx="62">
                  <c:v>12.465246000000015</c:v>
                </c:pt>
                <c:pt idx="63">
                  <c:v>12.937620000000001</c:v>
                </c:pt>
                <c:pt idx="64">
                  <c:v>13.138995</c:v>
                </c:pt>
                <c:pt idx="65">
                  <c:v>13.305070000000002</c:v>
                </c:pt>
                <c:pt idx="66">
                  <c:v>13.612514000000004</c:v>
                </c:pt>
                <c:pt idx="67">
                  <c:v>13.901768000000001</c:v>
                </c:pt>
                <c:pt idx="68">
                  <c:v>14.479190000000004</c:v>
                </c:pt>
                <c:pt idx="69">
                  <c:v>14.786300000000001</c:v>
                </c:pt>
                <c:pt idx="70">
                  <c:v>15.279905000000001</c:v>
                </c:pt>
                <c:pt idx="71">
                  <c:v>15.915456000000018</c:v>
                </c:pt>
                <c:pt idx="72">
                  <c:v>16.262094999999974</c:v>
                </c:pt>
                <c:pt idx="73">
                  <c:v>16.880863999999999</c:v>
                </c:pt>
                <c:pt idx="74">
                  <c:v>17.375450000000001</c:v>
                </c:pt>
                <c:pt idx="75">
                  <c:v>17.979999999999986</c:v>
                </c:pt>
                <c:pt idx="76">
                  <c:v>18.417753000000001</c:v>
                </c:pt>
                <c:pt idx="77">
                  <c:v>18.655594000000001</c:v>
                </c:pt>
                <c:pt idx="78">
                  <c:v>18.92847099999997</c:v>
                </c:pt>
                <c:pt idx="79">
                  <c:v>19.491579999999974</c:v>
                </c:pt>
                <c:pt idx="80">
                  <c:v>19.807562999999988</c:v>
                </c:pt>
                <c:pt idx="81">
                  <c:v>20.384574000000001</c:v>
                </c:pt>
                <c:pt idx="82">
                  <c:v>20.710440999999989</c:v>
                </c:pt>
                <c:pt idx="83">
                  <c:v>21.124744</c:v>
                </c:pt>
                <c:pt idx="84">
                  <c:v>21.91048</c:v>
                </c:pt>
                <c:pt idx="85">
                  <c:v>22.48919799999997</c:v>
                </c:pt>
                <c:pt idx="86">
                  <c:v>23.062420999999972</c:v>
                </c:pt>
                <c:pt idx="87">
                  <c:v>23.478984000000001</c:v>
                </c:pt>
                <c:pt idx="88">
                  <c:v>23.888966</c:v>
                </c:pt>
                <c:pt idx="89">
                  <c:v>25.050319999999989</c:v>
                </c:pt>
                <c:pt idx="90">
                  <c:v>26.117533999999999</c:v>
                </c:pt>
                <c:pt idx="91">
                  <c:v>26.822023999999974</c:v>
                </c:pt>
                <c:pt idx="92">
                  <c:v>27.871777000000005</c:v>
                </c:pt>
                <c:pt idx="93">
                  <c:v>28.386852000000001</c:v>
                </c:pt>
                <c:pt idx="94">
                  <c:v>29.120674999999999</c:v>
                </c:pt>
                <c:pt idx="95">
                  <c:v>29.723243999999973</c:v>
                </c:pt>
                <c:pt idx="96">
                  <c:v>30.679041000000005</c:v>
                </c:pt>
                <c:pt idx="97">
                  <c:v>32.135074000000003</c:v>
                </c:pt>
                <c:pt idx="98">
                  <c:v>36.295384000000013</c:v>
                </c:pt>
                <c:pt idx="99">
                  <c:v>42.666000000000011</c:v>
                </c:pt>
              </c:numCache>
            </c:numRef>
          </c:xVal>
          <c:yVal>
            <c:numRef>
              <c:f>Box2_ss4!$I$2:$I$101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4"/>
          <c:order val="3"/>
          <c:tx>
            <c:v>T2E</c:v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xVal>
            <c:numRef>
              <c:f>Box2_ss4!$D$2:$D$101</c:f>
              <c:numCache>
                <c:formatCode>General</c:formatCode>
                <c:ptCount val="100"/>
                <c:pt idx="0">
                  <c:v>-6.3082479999999999</c:v>
                </c:pt>
                <c:pt idx="1">
                  <c:v>-4.452032</c:v>
                </c:pt>
                <c:pt idx="2">
                  <c:v>-3.3717812</c:v>
                </c:pt>
                <c:pt idx="3">
                  <c:v>-2.5309823999999987</c:v>
                </c:pt>
                <c:pt idx="4">
                  <c:v>-1.8471150000000001</c:v>
                </c:pt>
                <c:pt idx="5">
                  <c:v>-1.5083987999999986</c:v>
                </c:pt>
                <c:pt idx="6">
                  <c:v>-1.0090739499999999</c:v>
                </c:pt>
                <c:pt idx="7">
                  <c:v>-0.64843572000000005</c:v>
                </c:pt>
                <c:pt idx="8">
                  <c:v>-0.37902502000000032</c:v>
                </c:pt>
                <c:pt idx="9">
                  <c:v>-0.18824870000000027</c:v>
                </c:pt>
                <c:pt idx="10">
                  <c:v>4.4350960000000057E-2</c:v>
                </c:pt>
                <c:pt idx="11">
                  <c:v>0.24556164000000016</c:v>
                </c:pt>
                <c:pt idx="12">
                  <c:v>0.55755681999999951</c:v>
                </c:pt>
                <c:pt idx="13">
                  <c:v>0.71060190000000079</c:v>
                </c:pt>
                <c:pt idx="14">
                  <c:v>0.83589700000000078</c:v>
                </c:pt>
                <c:pt idx="15">
                  <c:v>1.0369591999999999</c:v>
                </c:pt>
                <c:pt idx="16">
                  <c:v>1.2706786999999986</c:v>
                </c:pt>
                <c:pt idx="17">
                  <c:v>1.4450021999999998</c:v>
                </c:pt>
                <c:pt idx="18">
                  <c:v>1.6421239999999999</c:v>
                </c:pt>
                <c:pt idx="19">
                  <c:v>1.7775939999999986</c:v>
                </c:pt>
                <c:pt idx="20">
                  <c:v>1.9569190999999999</c:v>
                </c:pt>
                <c:pt idx="21">
                  <c:v>2.1359285999999997</c:v>
                </c:pt>
                <c:pt idx="22">
                  <c:v>2.3367557999999971</c:v>
                </c:pt>
                <c:pt idx="23">
                  <c:v>2.5897236000000001</c:v>
                </c:pt>
                <c:pt idx="24">
                  <c:v>2.83832</c:v>
                </c:pt>
                <c:pt idx="25">
                  <c:v>2.9692419999999977</c:v>
                </c:pt>
                <c:pt idx="26">
                  <c:v>3.0632991000000001</c:v>
                </c:pt>
                <c:pt idx="27">
                  <c:v>3.2254239999999998</c:v>
                </c:pt>
                <c:pt idx="28">
                  <c:v>3.4711337000000002</c:v>
                </c:pt>
                <c:pt idx="29">
                  <c:v>3.789644</c:v>
                </c:pt>
                <c:pt idx="30">
                  <c:v>3.9660805999999997</c:v>
                </c:pt>
                <c:pt idx="31">
                  <c:v>4.3364703999999996</c:v>
                </c:pt>
                <c:pt idx="32">
                  <c:v>4.4712402000000075</c:v>
                </c:pt>
                <c:pt idx="33">
                  <c:v>4.7094265999999996</c:v>
                </c:pt>
                <c:pt idx="34">
                  <c:v>4.8716770000000063</c:v>
                </c:pt>
                <c:pt idx="35">
                  <c:v>5.1416203999999999</c:v>
                </c:pt>
                <c:pt idx="36">
                  <c:v>5.4960151000000002</c:v>
                </c:pt>
                <c:pt idx="37">
                  <c:v>5.7153412000000001</c:v>
                </c:pt>
                <c:pt idx="38">
                  <c:v>5.8657386999999943</c:v>
                </c:pt>
                <c:pt idx="39">
                  <c:v>6.1278439999999943</c:v>
                </c:pt>
                <c:pt idx="40">
                  <c:v>6.3358457999999995</c:v>
                </c:pt>
                <c:pt idx="41">
                  <c:v>6.6035705999999941</c:v>
                </c:pt>
                <c:pt idx="42">
                  <c:v>6.7446197000000003</c:v>
                </c:pt>
                <c:pt idx="43">
                  <c:v>7.0368139999999997</c:v>
                </c:pt>
                <c:pt idx="44">
                  <c:v>7.2395290000000063</c:v>
                </c:pt>
                <c:pt idx="45">
                  <c:v>7.6065379999999942</c:v>
                </c:pt>
                <c:pt idx="46">
                  <c:v>7.9816683000000097</c:v>
                </c:pt>
                <c:pt idx="47">
                  <c:v>8.3580604000000012</c:v>
                </c:pt>
                <c:pt idx="48">
                  <c:v>8.4728096000000068</c:v>
                </c:pt>
                <c:pt idx="49">
                  <c:v>8.6878200000000003</c:v>
                </c:pt>
                <c:pt idx="50">
                  <c:v>8.9746873000000047</c:v>
                </c:pt>
                <c:pt idx="51">
                  <c:v>9.1573256000000001</c:v>
                </c:pt>
                <c:pt idx="52">
                  <c:v>9.3999233000000011</c:v>
                </c:pt>
                <c:pt idx="53">
                  <c:v>9.7751866000000067</c:v>
                </c:pt>
                <c:pt idx="54">
                  <c:v>9.9950495000000146</c:v>
                </c:pt>
                <c:pt idx="55">
                  <c:v>10.460688000000006</c:v>
                </c:pt>
                <c:pt idx="56">
                  <c:v>10.611568</c:v>
                </c:pt>
                <c:pt idx="57">
                  <c:v>10.947191999999999</c:v>
                </c:pt>
                <c:pt idx="58">
                  <c:v>11.124541000000001</c:v>
                </c:pt>
                <c:pt idx="59">
                  <c:v>11.460180000000006</c:v>
                </c:pt>
                <c:pt idx="60">
                  <c:v>11.957650000000006</c:v>
                </c:pt>
                <c:pt idx="61">
                  <c:v>12.160382</c:v>
                </c:pt>
                <c:pt idx="62">
                  <c:v>12.465246000000015</c:v>
                </c:pt>
                <c:pt idx="63">
                  <c:v>12.937620000000001</c:v>
                </c:pt>
                <c:pt idx="64">
                  <c:v>13.138995</c:v>
                </c:pt>
                <c:pt idx="65">
                  <c:v>13.305070000000002</c:v>
                </c:pt>
                <c:pt idx="66">
                  <c:v>13.612514000000004</c:v>
                </c:pt>
                <c:pt idx="67">
                  <c:v>13.901768000000001</c:v>
                </c:pt>
                <c:pt idx="68">
                  <c:v>14.479190000000004</c:v>
                </c:pt>
                <c:pt idx="69">
                  <c:v>14.786300000000001</c:v>
                </c:pt>
                <c:pt idx="70">
                  <c:v>15.279905000000001</c:v>
                </c:pt>
                <c:pt idx="71">
                  <c:v>15.915456000000018</c:v>
                </c:pt>
                <c:pt idx="72">
                  <c:v>16.262094999999974</c:v>
                </c:pt>
                <c:pt idx="73">
                  <c:v>16.880863999999999</c:v>
                </c:pt>
                <c:pt idx="74">
                  <c:v>17.375450000000001</c:v>
                </c:pt>
                <c:pt idx="75">
                  <c:v>17.979999999999986</c:v>
                </c:pt>
                <c:pt idx="76">
                  <c:v>18.417753000000001</c:v>
                </c:pt>
                <c:pt idx="77">
                  <c:v>18.655594000000001</c:v>
                </c:pt>
                <c:pt idx="78">
                  <c:v>18.92847099999997</c:v>
                </c:pt>
                <c:pt idx="79">
                  <c:v>19.491579999999974</c:v>
                </c:pt>
                <c:pt idx="80">
                  <c:v>19.807562999999988</c:v>
                </c:pt>
                <c:pt idx="81">
                  <c:v>20.384574000000001</c:v>
                </c:pt>
                <c:pt idx="82">
                  <c:v>20.710440999999989</c:v>
                </c:pt>
                <c:pt idx="83">
                  <c:v>21.124744</c:v>
                </c:pt>
                <c:pt idx="84">
                  <c:v>21.91048</c:v>
                </c:pt>
                <c:pt idx="85">
                  <c:v>22.48919799999997</c:v>
                </c:pt>
                <c:pt idx="86">
                  <c:v>23.062420999999972</c:v>
                </c:pt>
                <c:pt idx="87">
                  <c:v>23.478984000000001</c:v>
                </c:pt>
                <c:pt idx="88">
                  <c:v>23.888966</c:v>
                </c:pt>
                <c:pt idx="89">
                  <c:v>25.050319999999989</c:v>
                </c:pt>
                <c:pt idx="90">
                  <c:v>26.117533999999999</c:v>
                </c:pt>
                <c:pt idx="91">
                  <c:v>26.822023999999974</c:v>
                </c:pt>
                <c:pt idx="92">
                  <c:v>27.871777000000005</c:v>
                </c:pt>
                <c:pt idx="93">
                  <c:v>28.386852000000001</c:v>
                </c:pt>
                <c:pt idx="94">
                  <c:v>29.120674999999999</c:v>
                </c:pt>
                <c:pt idx="95">
                  <c:v>29.723243999999973</c:v>
                </c:pt>
                <c:pt idx="96">
                  <c:v>30.679041000000005</c:v>
                </c:pt>
                <c:pt idx="97">
                  <c:v>32.135074000000003</c:v>
                </c:pt>
                <c:pt idx="98">
                  <c:v>36.295384000000013</c:v>
                </c:pt>
                <c:pt idx="99">
                  <c:v>42.666000000000011</c:v>
                </c:pt>
              </c:numCache>
            </c:numRef>
          </c:xVal>
          <c:yVal>
            <c:numRef>
              <c:f>Box2_ss4!$I$2:$I$101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5"/>
          <c:order val="4"/>
          <c:tx>
            <c:v>T3UP</c:v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Box2_ss4!$E$2:$E$101</c:f>
              <c:numCache>
                <c:formatCode>0.00</c:formatCode>
                <c:ptCount val="100"/>
                <c:pt idx="0">
                  <c:v>-34.412815000000002</c:v>
                </c:pt>
                <c:pt idx="1">
                  <c:v>-28.029545999999989</c:v>
                </c:pt>
                <c:pt idx="2">
                  <c:v>-23.817015000000033</c:v>
                </c:pt>
                <c:pt idx="3">
                  <c:v>-22.246475999999987</c:v>
                </c:pt>
                <c:pt idx="4">
                  <c:v>-20.437235000000001</c:v>
                </c:pt>
                <c:pt idx="5">
                  <c:v>-19.182301999999989</c:v>
                </c:pt>
                <c:pt idx="6">
                  <c:v>-18.487358</c:v>
                </c:pt>
                <c:pt idx="7">
                  <c:v>-17.335996000000005</c:v>
                </c:pt>
                <c:pt idx="8">
                  <c:v>-16.251459000000001</c:v>
                </c:pt>
                <c:pt idx="9">
                  <c:v>-15.459480000000019</c:v>
                </c:pt>
                <c:pt idx="10">
                  <c:v>-14.107108</c:v>
                </c:pt>
                <c:pt idx="11">
                  <c:v>-13.642204</c:v>
                </c:pt>
                <c:pt idx="12">
                  <c:v>-12.721277999999995</c:v>
                </c:pt>
                <c:pt idx="13">
                  <c:v>-12.204402</c:v>
                </c:pt>
                <c:pt idx="14">
                  <c:v>-11.610890000000001</c:v>
                </c:pt>
                <c:pt idx="15">
                  <c:v>-11.024275999999999</c:v>
                </c:pt>
                <c:pt idx="16">
                  <c:v>-10.061810000000001</c:v>
                </c:pt>
                <c:pt idx="17">
                  <c:v>-9.4799206000000016</c:v>
                </c:pt>
                <c:pt idx="18">
                  <c:v>-8.9033384000000009</c:v>
                </c:pt>
                <c:pt idx="19">
                  <c:v>-8.4289340000000017</c:v>
                </c:pt>
                <c:pt idx="20">
                  <c:v>-7.8381572999999944</c:v>
                </c:pt>
                <c:pt idx="21">
                  <c:v>-7.1266666000000001</c:v>
                </c:pt>
                <c:pt idx="22">
                  <c:v>-6.7937753000000001</c:v>
                </c:pt>
                <c:pt idx="23">
                  <c:v>-6.2716288000000064</c:v>
                </c:pt>
                <c:pt idx="24">
                  <c:v>-5.5851074999999986</c:v>
                </c:pt>
                <c:pt idx="25">
                  <c:v>-4.9722526000000062</c:v>
                </c:pt>
                <c:pt idx="26">
                  <c:v>-4.2156973000000004</c:v>
                </c:pt>
                <c:pt idx="27">
                  <c:v>-3.5411348000000027</c:v>
                </c:pt>
                <c:pt idx="28">
                  <c:v>-2.9549995999999998</c:v>
                </c:pt>
                <c:pt idx="29">
                  <c:v>-2.6254960000000001</c:v>
                </c:pt>
                <c:pt idx="30">
                  <c:v>-2.3089148000000002</c:v>
                </c:pt>
                <c:pt idx="31">
                  <c:v>-1.9611768000000001</c:v>
                </c:pt>
                <c:pt idx="32">
                  <c:v>-1.5200928</c:v>
                </c:pt>
                <c:pt idx="33">
                  <c:v>-1.2487441999999986</c:v>
                </c:pt>
                <c:pt idx="34">
                  <c:v>-0.88101474999999907</c:v>
                </c:pt>
                <c:pt idx="35">
                  <c:v>-0.70948120000000003</c:v>
                </c:pt>
                <c:pt idx="36">
                  <c:v>-0.16823041000000016</c:v>
                </c:pt>
                <c:pt idx="37">
                  <c:v>0.24015584000000001</c:v>
                </c:pt>
                <c:pt idx="38">
                  <c:v>0.67036176000000003</c:v>
                </c:pt>
                <c:pt idx="39">
                  <c:v>1.07287</c:v>
                </c:pt>
                <c:pt idx="40">
                  <c:v>1.4076483999999982</c:v>
                </c:pt>
                <c:pt idx="41">
                  <c:v>2.1411321999999999</c:v>
                </c:pt>
                <c:pt idx="42">
                  <c:v>2.6659520999999997</c:v>
                </c:pt>
                <c:pt idx="43">
                  <c:v>3.1436652</c:v>
                </c:pt>
                <c:pt idx="44">
                  <c:v>3.5711970000000002</c:v>
                </c:pt>
                <c:pt idx="45">
                  <c:v>3.7415336000000012</c:v>
                </c:pt>
                <c:pt idx="46">
                  <c:v>3.9487633</c:v>
                </c:pt>
                <c:pt idx="47">
                  <c:v>4.3306715999999996</c:v>
                </c:pt>
                <c:pt idx="48">
                  <c:v>4.601816599999994</c:v>
                </c:pt>
                <c:pt idx="49">
                  <c:v>4.7532399999999999</c:v>
                </c:pt>
                <c:pt idx="50">
                  <c:v>4.9345794999999999</c:v>
                </c:pt>
                <c:pt idx="51">
                  <c:v>5.7883747999999997</c:v>
                </c:pt>
                <c:pt idx="52">
                  <c:v>6.2118319</c:v>
                </c:pt>
                <c:pt idx="53">
                  <c:v>6.6021117999999941</c:v>
                </c:pt>
                <c:pt idx="54">
                  <c:v>7.0858179999999944</c:v>
                </c:pt>
                <c:pt idx="55">
                  <c:v>7.4570436000000004</c:v>
                </c:pt>
                <c:pt idx="56">
                  <c:v>7.8975637999999995</c:v>
                </c:pt>
                <c:pt idx="57">
                  <c:v>8.2850580000000011</c:v>
                </c:pt>
                <c:pt idx="58">
                  <c:v>8.5783091999999996</c:v>
                </c:pt>
                <c:pt idx="59">
                  <c:v>8.7516440000000006</c:v>
                </c:pt>
                <c:pt idx="60">
                  <c:v>9.2605125000000008</c:v>
                </c:pt>
                <c:pt idx="61">
                  <c:v>9.6230408000000001</c:v>
                </c:pt>
                <c:pt idx="62">
                  <c:v>10.009137000000004</c:v>
                </c:pt>
                <c:pt idx="63">
                  <c:v>10.372752000000011</c:v>
                </c:pt>
                <c:pt idx="64">
                  <c:v>10.526085</c:v>
                </c:pt>
                <c:pt idx="65">
                  <c:v>10.82373200000001</c:v>
                </c:pt>
                <c:pt idx="66">
                  <c:v>11.147325999999998</c:v>
                </c:pt>
                <c:pt idx="67">
                  <c:v>11.781908</c:v>
                </c:pt>
                <c:pt idx="68">
                  <c:v>12.087819</c:v>
                </c:pt>
                <c:pt idx="69">
                  <c:v>12.29968</c:v>
                </c:pt>
                <c:pt idx="70">
                  <c:v>12.446018</c:v>
                </c:pt>
                <c:pt idx="71">
                  <c:v>12.872936000000019</c:v>
                </c:pt>
                <c:pt idx="72">
                  <c:v>13.339439000000015</c:v>
                </c:pt>
                <c:pt idx="73">
                  <c:v>13.774602</c:v>
                </c:pt>
                <c:pt idx="74">
                  <c:v>14.084725000000001</c:v>
                </c:pt>
                <c:pt idx="75">
                  <c:v>14.47540800000001</c:v>
                </c:pt>
                <c:pt idx="76">
                  <c:v>14.742115999999999</c:v>
                </c:pt>
                <c:pt idx="77">
                  <c:v>15.090732000000004</c:v>
                </c:pt>
                <c:pt idx="78">
                  <c:v>15.474514000000006</c:v>
                </c:pt>
                <c:pt idx="79">
                  <c:v>15.78722</c:v>
                </c:pt>
                <c:pt idx="80">
                  <c:v>16.087579000000002</c:v>
                </c:pt>
                <c:pt idx="81">
                  <c:v>16.673169999999999</c:v>
                </c:pt>
                <c:pt idx="82">
                  <c:v>17.477297</c:v>
                </c:pt>
                <c:pt idx="83">
                  <c:v>17.753491999999987</c:v>
                </c:pt>
                <c:pt idx="84">
                  <c:v>18.360675000000001</c:v>
                </c:pt>
                <c:pt idx="85">
                  <c:v>18.951720000000002</c:v>
                </c:pt>
                <c:pt idx="86">
                  <c:v>19.43065</c:v>
                </c:pt>
                <c:pt idx="87">
                  <c:v>19.996811999999988</c:v>
                </c:pt>
                <c:pt idx="88">
                  <c:v>20.466204999999974</c:v>
                </c:pt>
                <c:pt idx="89">
                  <c:v>21.484439999999957</c:v>
                </c:pt>
                <c:pt idx="90">
                  <c:v>21.972696999999975</c:v>
                </c:pt>
                <c:pt idx="91">
                  <c:v>22.610844000000021</c:v>
                </c:pt>
                <c:pt idx="92">
                  <c:v>23.377227999999999</c:v>
                </c:pt>
                <c:pt idx="93">
                  <c:v>24.506321999999987</c:v>
                </c:pt>
                <c:pt idx="94">
                  <c:v>25.140464999999999</c:v>
                </c:pt>
                <c:pt idx="95">
                  <c:v>27.024059999999999</c:v>
                </c:pt>
                <c:pt idx="96">
                  <c:v>28.244868000000022</c:v>
                </c:pt>
                <c:pt idx="97">
                  <c:v>30.000063999999988</c:v>
                </c:pt>
                <c:pt idx="98">
                  <c:v>31.715793999999974</c:v>
                </c:pt>
                <c:pt idx="99">
                  <c:v>40.846200000000003</c:v>
                </c:pt>
              </c:numCache>
            </c:numRef>
          </c:xVal>
          <c:yVal>
            <c:numRef>
              <c:f>Box2_ss4!$I$2:$I$101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6"/>
          <c:order val="5"/>
          <c:tx>
            <c:v>T3DP</c:v>
          </c:tx>
          <c:marker>
            <c:symbol val="none"/>
          </c:marker>
          <c:xVal>
            <c:numRef>
              <c:f>Box2_ss4!$F$2:$F$101</c:f>
              <c:numCache>
                <c:formatCode>General</c:formatCode>
                <c:ptCount val="100"/>
                <c:pt idx="0">
                  <c:v>-11.953964000000004</c:v>
                </c:pt>
                <c:pt idx="1">
                  <c:v>-10.154106800000006</c:v>
                </c:pt>
                <c:pt idx="2">
                  <c:v>-9.6935308000000067</c:v>
                </c:pt>
                <c:pt idx="3">
                  <c:v>-9.1195076000000004</c:v>
                </c:pt>
                <c:pt idx="4">
                  <c:v>-7.22483599999999</c:v>
                </c:pt>
                <c:pt idx="5">
                  <c:v>-6.5067959999999996</c:v>
                </c:pt>
                <c:pt idx="6">
                  <c:v>-5.293555599999995</c:v>
                </c:pt>
                <c:pt idx="7">
                  <c:v>-4.8367756000000002</c:v>
                </c:pt>
                <c:pt idx="8">
                  <c:v>-4.5152483999999999</c:v>
                </c:pt>
                <c:pt idx="9">
                  <c:v>-3.3082379999999998</c:v>
                </c:pt>
                <c:pt idx="10">
                  <c:v>-2.5983575999999999</c:v>
                </c:pt>
                <c:pt idx="11">
                  <c:v>-2.3581992000000001</c:v>
                </c:pt>
                <c:pt idx="12">
                  <c:v>-0.94705572000000005</c:v>
                </c:pt>
                <c:pt idx="13">
                  <c:v>-0.50856131999999921</c:v>
                </c:pt>
                <c:pt idx="14">
                  <c:v>0.1197064000000001</c:v>
                </c:pt>
                <c:pt idx="15">
                  <c:v>0.57377104000000079</c:v>
                </c:pt>
                <c:pt idx="16">
                  <c:v>0.83987215999999998</c:v>
                </c:pt>
                <c:pt idx="17">
                  <c:v>1.2278367999999975</c:v>
                </c:pt>
                <c:pt idx="18">
                  <c:v>1.6797488</c:v>
                </c:pt>
                <c:pt idx="19">
                  <c:v>2.2801740000000033</c:v>
                </c:pt>
                <c:pt idx="20">
                  <c:v>2.9881304000000002</c:v>
                </c:pt>
                <c:pt idx="21">
                  <c:v>3.3637991999999999</c:v>
                </c:pt>
                <c:pt idx="22">
                  <c:v>3.7736912000000027</c:v>
                </c:pt>
                <c:pt idx="23">
                  <c:v>4.1346043999999944</c:v>
                </c:pt>
                <c:pt idx="24">
                  <c:v>4.8143399999999943</c:v>
                </c:pt>
                <c:pt idx="25">
                  <c:v>5.4843488000000002</c:v>
                </c:pt>
                <c:pt idx="26">
                  <c:v>6.3410668000000001</c:v>
                </c:pt>
                <c:pt idx="27">
                  <c:v>6.9128167999999945</c:v>
                </c:pt>
                <c:pt idx="28">
                  <c:v>7.6826824</c:v>
                </c:pt>
                <c:pt idx="29">
                  <c:v>8.5387199999999996</c:v>
                </c:pt>
                <c:pt idx="30">
                  <c:v>9.2801392000000007</c:v>
                </c:pt>
                <c:pt idx="31">
                  <c:v>10.018756</c:v>
                </c:pt>
                <c:pt idx="32">
                  <c:v>10.37772</c:v>
                </c:pt>
                <c:pt idx="33">
                  <c:v>10.951080000000006</c:v>
                </c:pt>
                <c:pt idx="34">
                  <c:v>11.2866</c:v>
                </c:pt>
                <c:pt idx="35">
                  <c:v>11.347456000000006</c:v>
                </c:pt>
                <c:pt idx="36">
                  <c:v>11.60314</c:v>
                </c:pt>
                <c:pt idx="37">
                  <c:v>11.84519600000001</c:v>
                </c:pt>
                <c:pt idx="38">
                  <c:v>12.09506</c:v>
                </c:pt>
                <c:pt idx="39">
                  <c:v>12.55428</c:v>
                </c:pt>
                <c:pt idx="40">
                  <c:v>13.141163999999998</c:v>
                </c:pt>
                <c:pt idx="41">
                  <c:v>13.601564</c:v>
                </c:pt>
                <c:pt idx="42">
                  <c:v>14.02764</c:v>
                </c:pt>
                <c:pt idx="43">
                  <c:v>14.962404000000019</c:v>
                </c:pt>
                <c:pt idx="44">
                  <c:v>15.230779999999999</c:v>
                </c:pt>
                <c:pt idx="45">
                  <c:v>15.584472</c:v>
                </c:pt>
                <c:pt idx="46">
                  <c:v>15.869688000000011</c:v>
                </c:pt>
                <c:pt idx="47">
                  <c:v>16.111156000000033</c:v>
                </c:pt>
                <c:pt idx="48">
                  <c:v>16.287288</c:v>
                </c:pt>
                <c:pt idx="49">
                  <c:v>16.538499999999978</c:v>
                </c:pt>
                <c:pt idx="50">
                  <c:v>17.284455999999999</c:v>
                </c:pt>
                <c:pt idx="51">
                  <c:v>17.845264</c:v>
                </c:pt>
                <c:pt idx="52">
                  <c:v>18.148375999999999</c:v>
                </c:pt>
                <c:pt idx="53">
                  <c:v>18.647928000000022</c:v>
                </c:pt>
                <c:pt idx="54">
                  <c:v>18.909479999999974</c:v>
                </c:pt>
                <c:pt idx="55">
                  <c:v>19.147428000000001</c:v>
                </c:pt>
                <c:pt idx="56">
                  <c:v>19.351047999999999</c:v>
                </c:pt>
                <c:pt idx="57">
                  <c:v>19.513007999999999</c:v>
                </c:pt>
                <c:pt idx="58">
                  <c:v>19.882751999999989</c:v>
                </c:pt>
                <c:pt idx="59">
                  <c:v>20.362019999999973</c:v>
                </c:pt>
                <c:pt idx="60">
                  <c:v>20.527144</c:v>
                </c:pt>
                <c:pt idx="61">
                  <c:v>20.933164000000001</c:v>
                </c:pt>
                <c:pt idx="62">
                  <c:v>21.123076000000001</c:v>
                </c:pt>
                <c:pt idx="63">
                  <c:v>21.252867999999999</c:v>
                </c:pt>
                <c:pt idx="64">
                  <c:v>21.5167</c:v>
                </c:pt>
                <c:pt idx="65">
                  <c:v>21.74098</c:v>
                </c:pt>
                <c:pt idx="66">
                  <c:v>21.772415999999989</c:v>
                </c:pt>
                <c:pt idx="67">
                  <c:v>22.054776</c:v>
                </c:pt>
                <c:pt idx="68">
                  <c:v>22.716543999999974</c:v>
                </c:pt>
                <c:pt idx="69">
                  <c:v>22.898779999999974</c:v>
                </c:pt>
                <c:pt idx="70">
                  <c:v>23.412848</c:v>
                </c:pt>
                <c:pt idx="71">
                  <c:v>23.658431999999987</c:v>
                </c:pt>
                <c:pt idx="72">
                  <c:v>23.805996</c:v>
                </c:pt>
                <c:pt idx="73">
                  <c:v>24.179027999999999</c:v>
                </c:pt>
                <c:pt idx="74">
                  <c:v>24.469699999999964</c:v>
                </c:pt>
                <c:pt idx="75">
                  <c:v>24.86797600000002</c:v>
                </c:pt>
                <c:pt idx="76">
                  <c:v>25.094631999999987</c:v>
                </c:pt>
                <c:pt idx="77">
                  <c:v>25.736163999999999</c:v>
                </c:pt>
                <c:pt idx="78">
                  <c:v>26.209844</c:v>
                </c:pt>
                <c:pt idx="79">
                  <c:v>26.391060000000021</c:v>
                </c:pt>
                <c:pt idx="80">
                  <c:v>26.744108000000001</c:v>
                </c:pt>
                <c:pt idx="81">
                  <c:v>28.146312000000002</c:v>
                </c:pt>
                <c:pt idx="82">
                  <c:v>28.293771999999986</c:v>
                </c:pt>
                <c:pt idx="83">
                  <c:v>28.353484000000005</c:v>
                </c:pt>
                <c:pt idx="84">
                  <c:v>28.39594</c:v>
                </c:pt>
                <c:pt idx="85">
                  <c:v>29.613152000000021</c:v>
                </c:pt>
                <c:pt idx="86">
                  <c:v>29.982727999999959</c:v>
                </c:pt>
                <c:pt idx="87">
                  <c:v>30.522031999999989</c:v>
                </c:pt>
                <c:pt idx="88">
                  <c:v>30.760975999999999</c:v>
                </c:pt>
                <c:pt idx="89">
                  <c:v>30.78396</c:v>
                </c:pt>
                <c:pt idx="90">
                  <c:v>31.046303999999989</c:v>
                </c:pt>
                <c:pt idx="91">
                  <c:v>31.212443999999973</c:v>
                </c:pt>
                <c:pt idx="92">
                  <c:v>32.350027999999995</c:v>
                </c:pt>
                <c:pt idx="93">
                  <c:v>32.505368000000011</c:v>
                </c:pt>
                <c:pt idx="94">
                  <c:v>32.968860000000006</c:v>
                </c:pt>
                <c:pt idx="95">
                  <c:v>33.272040000000011</c:v>
                </c:pt>
                <c:pt idx="96">
                  <c:v>34.229320000000044</c:v>
                </c:pt>
                <c:pt idx="97">
                  <c:v>36.652388000000002</c:v>
                </c:pt>
                <c:pt idx="98">
                  <c:v>37.574348000000001</c:v>
                </c:pt>
                <c:pt idx="99">
                  <c:v>43.997500000000002</c:v>
                </c:pt>
              </c:numCache>
            </c:numRef>
          </c:xVal>
          <c:yVal>
            <c:numRef>
              <c:f>Box2_ss4!$I$2:$I$101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7"/>
          <c:order val="6"/>
          <c:tx>
            <c:v>T3UE</c:v>
          </c:tx>
          <c:spPr>
            <a:ln>
              <a:solidFill>
                <a:srgbClr val="7030A0"/>
              </a:solidFill>
            </a:ln>
          </c:spPr>
          <c:marker>
            <c:symbol val="none"/>
          </c:marker>
          <c:xVal>
            <c:numRef>
              <c:f>Box2_ss4!$G$2:$G$101</c:f>
              <c:numCache>
                <c:formatCode>General</c:formatCode>
                <c:ptCount val="100"/>
                <c:pt idx="0">
                  <c:v>-23.550463000000001</c:v>
                </c:pt>
                <c:pt idx="1">
                  <c:v>-20.040023999999974</c:v>
                </c:pt>
                <c:pt idx="2">
                  <c:v>-18.394622999999989</c:v>
                </c:pt>
                <c:pt idx="3">
                  <c:v>-17.01183600000002</c:v>
                </c:pt>
                <c:pt idx="4">
                  <c:v>-15.724740000000001</c:v>
                </c:pt>
                <c:pt idx="5">
                  <c:v>-14.756538000000004</c:v>
                </c:pt>
                <c:pt idx="6">
                  <c:v>-13.547628</c:v>
                </c:pt>
                <c:pt idx="7">
                  <c:v>-12.058351999999999</c:v>
                </c:pt>
                <c:pt idx="8">
                  <c:v>-10.356987000000011</c:v>
                </c:pt>
                <c:pt idx="9">
                  <c:v>-9.7648419999999998</c:v>
                </c:pt>
                <c:pt idx="10">
                  <c:v>-9.0533153000000013</c:v>
                </c:pt>
                <c:pt idx="11">
                  <c:v>-8.7455356000000002</c:v>
                </c:pt>
                <c:pt idx="12">
                  <c:v>-7.5752087000000063</c:v>
                </c:pt>
                <c:pt idx="13">
                  <c:v>-7.2018522000000003</c:v>
                </c:pt>
                <c:pt idx="14">
                  <c:v>-6.6680104999999941</c:v>
                </c:pt>
                <c:pt idx="15">
                  <c:v>-6.3090347999999965</c:v>
                </c:pt>
                <c:pt idx="16">
                  <c:v>-5.7261628</c:v>
                </c:pt>
                <c:pt idx="17">
                  <c:v>-5.3561224000000003</c:v>
                </c:pt>
                <c:pt idx="18">
                  <c:v>-4.6493656999999997</c:v>
                </c:pt>
                <c:pt idx="19">
                  <c:v>-4.0190700000000001</c:v>
                </c:pt>
                <c:pt idx="20">
                  <c:v>-3.41859</c:v>
                </c:pt>
                <c:pt idx="21">
                  <c:v>-2.8810077999999999</c:v>
                </c:pt>
                <c:pt idx="22">
                  <c:v>-2.5289484999999972</c:v>
                </c:pt>
                <c:pt idx="23">
                  <c:v>-2.1409828000000002</c:v>
                </c:pt>
                <c:pt idx="24">
                  <c:v>-1.6381525000000019</c:v>
                </c:pt>
                <c:pt idx="25">
                  <c:v>-1.3660130000000001</c:v>
                </c:pt>
                <c:pt idx="26">
                  <c:v>-1.1475461</c:v>
                </c:pt>
                <c:pt idx="27">
                  <c:v>-0.95644076</c:v>
                </c:pt>
                <c:pt idx="28">
                  <c:v>-0.41904804000000001</c:v>
                </c:pt>
                <c:pt idx="29">
                  <c:v>-0.28167180000000008</c:v>
                </c:pt>
                <c:pt idx="30">
                  <c:v>0.11129248999999999</c:v>
                </c:pt>
                <c:pt idx="31">
                  <c:v>0.47510800000000031</c:v>
                </c:pt>
                <c:pt idx="32">
                  <c:v>0.79808335999999958</c:v>
                </c:pt>
                <c:pt idx="33">
                  <c:v>1.0321283999999986</c:v>
                </c:pt>
                <c:pt idx="34">
                  <c:v>1.7012825</c:v>
                </c:pt>
                <c:pt idx="35">
                  <c:v>2.0419555999999988</c:v>
                </c:pt>
                <c:pt idx="36">
                  <c:v>2.1728398999999987</c:v>
                </c:pt>
                <c:pt idx="37">
                  <c:v>2.5428329999999977</c:v>
                </c:pt>
                <c:pt idx="38">
                  <c:v>2.6894178000000002</c:v>
                </c:pt>
                <c:pt idx="39">
                  <c:v>3.0079039999999999</c:v>
                </c:pt>
                <c:pt idx="40">
                  <c:v>3.3841119000000002</c:v>
                </c:pt>
                <c:pt idx="41">
                  <c:v>3.9317791999999971</c:v>
                </c:pt>
                <c:pt idx="42">
                  <c:v>4.2614993999999999</c:v>
                </c:pt>
                <c:pt idx="43">
                  <c:v>4.3593104</c:v>
                </c:pt>
                <c:pt idx="44">
                  <c:v>4.6227199999999939</c:v>
                </c:pt>
                <c:pt idx="45">
                  <c:v>4.8229999999999951</c:v>
                </c:pt>
                <c:pt idx="46">
                  <c:v>5.0387138</c:v>
                </c:pt>
                <c:pt idx="47">
                  <c:v>5.2378807999999966</c:v>
                </c:pt>
                <c:pt idx="48">
                  <c:v>5.5685877999999942</c:v>
                </c:pt>
                <c:pt idx="49">
                  <c:v>5.7819500000000001</c:v>
                </c:pt>
                <c:pt idx="50">
                  <c:v>6.0463361000000004</c:v>
                </c:pt>
                <c:pt idx="51">
                  <c:v>6.4245283999999945</c:v>
                </c:pt>
                <c:pt idx="52">
                  <c:v>6.6295434000000002</c:v>
                </c:pt>
                <c:pt idx="53">
                  <c:v>7.0707116000000001</c:v>
                </c:pt>
                <c:pt idx="54">
                  <c:v>7.5121309999999921</c:v>
                </c:pt>
                <c:pt idx="55">
                  <c:v>7.8520391999999966</c:v>
                </c:pt>
                <c:pt idx="56">
                  <c:v>7.9926456999999997</c:v>
                </c:pt>
                <c:pt idx="57">
                  <c:v>8.1779603999999999</c:v>
                </c:pt>
                <c:pt idx="58">
                  <c:v>8.3771665000000048</c:v>
                </c:pt>
                <c:pt idx="59">
                  <c:v>8.6492959999999997</c:v>
                </c:pt>
                <c:pt idx="60">
                  <c:v>8.8264607000000002</c:v>
                </c:pt>
                <c:pt idx="61">
                  <c:v>9.0389079999999993</c:v>
                </c:pt>
                <c:pt idx="62">
                  <c:v>9.6509080000000012</c:v>
                </c:pt>
                <c:pt idx="63">
                  <c:v>10.179864</c:v>
                </c:pt>
                <c:pt idx="64">
                  <c:v>10.45454000000001</c:v>
                </c:pt>
                <c:pt idx="65">
                  <c:v>10.769692000000004</c:v>
                </c:pt>
                <c:pt idx="66">
                  <c:v>11.013051000000001</c:v>
                </c:pt>
                <c:pt idx="67">
                  <c:v>11.137204000000001</c:v>
                </c:pt>
                <c:pt idx="68">
                  <c:v>11.447246</c:v>
                </c:pt>
                <c:pt idx="69">
                  <c:v>11.706100000000001</c:v>
                </c:pt>
                <c:pt idx="70">
                  <c:v>12.005805000000002</c:v>
                </c:pt>
                <c:pt idx="71">
                  <c:v>12.321172000000001</c:v>
                </c:pt>
                <c:pt idx="72">
                  <c:v>12.796061</c:v>
                </c:pt>
                <c:pt idx="73">
                  <c:v>13.090620000000001</c:v>
                </c:pt>
                <c:pt idx="74">
                  <c:v>13.670250000000001</c:v>
                </c:pt>
                <c:pt idx="75">
                  <c:v>13.943391999999999</c:v>
                </c:pt>
                <c:pt idx="76">
                  <c:v>14.126025</c:v>
                </c:pt>
                <c:pt idx="77">
                  <c:v>14.693384</c:v>
                </c:pt>
                <c:pt idx="78">
                  <c:v>15.238916999999999</c:v>
                </c:pt>
                <c:pt idx="79">
                  <c:v>15.544840000000001</c:v>
                </c:pt>
                <c:pt idx="80">
                  <c:v>15.698221999999998</c:v>
                </c:pt>
                <c:pt idx="81">
                  <c:v>15.951826000000002</c:v>
                </c:pt>
                <c:pt idx="82">
                  <c:v>16.264458999999999</c:v>
                </c:pt>
                <c:pt idx="83">
                  <c:v>16.802944</c:v>
                </c:pt>
                <c:pt idx="84">
                  <c:v>17.041399999999989</c:v>
                </c:pt>
                <c:pt idx="85">
                  <c:v>17.440778000000002</c:v>
                </c:pt>
                <c:pt idx="86">
                  <c:v>17.915218999999986</c:v>
                </c:pt>
                <c:pt idx="87">
                  <c:v>18.538888000000021</c:v>
                </c:pt>
                <c:pt idx="88">
                  <c:v>18.84881</c:v>
                </c:pt>
                <c:pt idx="89">
                  <c:v>19.314650000000022</c:v>
                </c:pt>
                <c:pt idx="90">
                  <c:v>19.911124000000001</c:v>
                </c:pt>
                <c:pt idx="91">
                  <c:v>20.37262399999997</c:v>
                </c:pt>
                <c:pt idx="92">
                  <c:v>20.842288</c:v>
                </c:pt>
                <c:pt idx="93">
                  <c:v>21.648318</c:v>
                </c:pt>
                <c:pt idx="94">
                  <c:v>22.367725</c:v>
                </c:pt>
                <c:pt idx="95">
                  <c:v>24.098948</c:v>
                </c:pt>
                <c:pt idx="96">
                  <c:v>26.301365000000022</c:v>
                </c:pt>
                <c:pt idx="97">
                  <c:v>27.959771999999987</c:v>
                </c:pt>
                <c:pt idx="98">
                  <c:v>30.699998000000026</c:v>
                </c:pt>
                <c:pt idx="99">
                  <c:v>36.874699999999997</c:v>
                </c:pt>
              </c:numCache>
            </c:numRef>
          </c:xVal>
          <c:yVal>
            <c:numRef>
              <c:f>Box2_ss4!$I$2:$I$101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ser>
          <c:idx val="0"/>
          <c:order val="7"/>
          <c:tx>
            <c:v>T3DE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Box2_ss4!$H$2:$H$101</c:f>
              <c:numCache>
                <c:formatCode>General</c:formatCode>
                <c:ptCount val="100"/>
                <c:pt idx="0">
                  <c:v>-8.8070090000000008</c:v>
                </c:pt>
                <c:pt idx="1">
                  <c:v>-8.6166548000000027</c:v>
                </c:pt>
                <c:pt idx="2">
                  <c:v>-7.8466436000000064</c:v>
                </c:pt>
                <c:pt idx="3">
                  <c:v>-6.4174347999999943</c:v>
                </c:pt>
                <c:pt idx="4">
                  <c:v>-4.8090839999999995</c:v>
                </c:pt>
                <c:pt idx="5">
                  <c:v>-4.3617032</c:v>
                </c:pt>
                <c:pt idx="6">
                  <c:v>-4.1356086000000003</c:v>
                </c:pt>
                <c:pt idx="7">
                  <c:v>-2.5001500000000001</c:v>
                </c:pt>
                <c:pt idx="8">
                  <c:v>-2.2718918000000001</c:v>
                </c:pt>
                <c:pt idx="9">
                  <c:v>-1.7322659999999999</c:v>
                </c:pt>
                <c:pt idx="10">
                  <c:v>-0.9817336799999995</c:v>
                </c:pt>
                <c:pt idx="11">
                  <c:v>-0.50395471999999997</c:v>
                </c:pt>
                <c:pt idx="12">
                  <c:v>7.9036584000000118E-2</c:v>
                </c:pt>
                <c:pt idx="13">
                  <c:v>0.80044711999999996</c:v>
                </c:pt>
                <c:pt idx="14">
                  <c:v>1.4778559999999998</c:v>
                </c:pt>
                <c:pt idx="15">
                  <c:v>2.2894968000000002</c:v>
                </c:pt>
                <c:pt idx="16">
                  <c:v>2.5452121999999977</c:v>
                </c:pt>
                <c:pt idx="17">
                  <c:v>2.7336879999999999</c:v>
                </c:pt>
                <c:pt idx="18">
                  <c:v>3.3618791999999975</c:v>
                </c:pt>
                <c:pt idx="19">
                  <c:v>4.3802099999999999</c:v>
                </c:pt>
                <c:pt idx="20">
                  <c:v>4.617939599999989</c:v>
                </c:pt>
                <c:pt idx="21">
                  <c:v>4.7976488000000002</c:v>
                </c:pt>
                <c:pt idx="22">
                  <c:v>5.0959361999999944</c:v>
                </c:pt>
                <c:pt idx="23">
                  <c:v>5.6166351999999975</c:v>
                </c:pt>
                <c:pt idx="24">
                  <c:v>6.3253699999999995</c:v>
                </c:pt>
                <c:pt idx="25">
                  <c:v>7.0561920000000002</c:v>
                </c:pt>
                <c:pt idx="26">
                  <c:v>8.5604518000000027</c:v>
                </c:pt>
                <c:pt idx="27">
                  <c:v>8.8212227999999993</c:v>
                </c:pt>
                <c:pt idx="28">
                  <c:v>9.116207600000001</c:v>
                </c:pt>
                <c:pt idx="29">
                  <c:v>9.5141340000000003</c:v>
                </c:pt>
                <c:pt idx="30">
                  <c:v>9.6833299999999998</c:v>
                </c:pt>
                <c:pt idx="31">
                  <c:v>9.7969368000000028</c:v>
                </c:pt>
                <c:pt idx="32">
                  <c:v>10.0340004</c:v>
                </c:pt>
                <c:pt idx="33">
                  <c:v>10.345316</c:v>
                </c:pt>
                <c:pt idx="34">
                  <c:v>10.91507</c:v>
                </c:pt>
                <c:pt idx="35">
                  <c:v>11.562672000000006</c:v>
                </c:pt>
                <c:pt idx="36">
                  <c:v>12.181317999999999</c:v>
                </c:pt>
                <c:pt idx="37">
                  <c:v>12.552784000000019</c:v>
                </c:pt>
                <c:pt idx="38">
                  <c:v>12.915036000000018</c:v>
                </c:pt>
                <c:pt idx="39">
                  <c:v>13.53356</c:v>
                </c:pt>
                <c:pt idx="40">
                  <c:v>13.727873999999998</c:v>
                </c:pt>
                <c:pt idx="41">
                  <c:v>14.412624000000006</c:v>
                </c:pt>
                <c:pt idx="42">
                  <c:v>14.556204000000006</c:v>
                </c:pt>
                <c:pt idx="43">
                  <c:v>14.62926</c:v>
                </c:pt>
                <c:pt idx="44">
                  <c:v>14.9763</c:v>
                </c:pt>
                <c:pt idx="45">
                  <c:v>16.053460000000001</c:v>
                </c:pt>
                <c:pt idx="46">
                  <c:v>16.894952000000021</c:v>
                </c:pt>
                <c:pt idx="47">
                  <c:v>17.477080000000001</c:v>
                </c:pt>
                <c:pt idx="48">
                  <c:v>18.128645999999989</c:v>
                </c:pt>
                <c:pt idx="49">
                  <c:v>18.430499999999974</c:v>
                </c:pt>
                <c:pt idx="50">
                  <c:v>18.629396</c:v>
                </c:pt>
                <c:pt idx="51">
                  <c:v>18.910048</c:v>
                </c:pt>
                <c:pt idx="52">
                  <c:v>19.074839999999988</c:v>
                </c:pt>
                <c:pt idx="53">
                  <c:v>19.204651999999999</c:v>
                </c:pt>
                <c:pt idx="54">
                  <c:v>19.424060000000001</c:v>
                </c:pt>
                <c:pt idx="55">
                  <c:v>19.61741600000002</c:v>
                </c:pt>
                <c:pt idx="56">
                  <c:v>19.775091999999987</c:v>
                </c:pt>
                <c:pt idx="57">
                  <c:v>19.895088000000001</c:v>
                </c:pt>
                <c:pt idx="58">
                  <c:v>20.197824000000022</c:v>
                </c:pt>
                <c:pt idx="59">
                  <c:v>20.73368</c:v>
                </c:pt>
                <c:pt idx="60">
                  <c:v>20.792508000000002</c:v>
                </c:pt>
                <c:pt idx="61">
                  <c:v>20.993371999999987</c:v>
                </c:pt>
                <c:pt idx="62">
                  <c:v>21.212066</c:v>
                </c:pt>
                <c:pt idx="63">
                  <c:v>21.462651999999974</c:v>
                </c:pt>
                <c:pt idx="64">
                  <c:v>21.754249999999974</c:v>
                </c:pt>
                <c:pt idx="65">
                  <c:v>22.241539999999972</c:v>
                </c:pt>
                <c:pt idx="66">
                  <c:v>22.404489999999978</c:v>
                </c:pt>
                <c:pt idx="67">
                  <c:v>22.633731999999988</c:v>
                </c:pt>
                <c:pt idx="68">
                  <c:v>22.818334</c:v>
                </c:pt>
                <c:pt idx="69">
                  <c:v>23.214860000000037</c:v>
                </c:pt>
                <c:pt idx="70">
                  <c:v>23.675878000000033</c:v>
                </c:pt>
                <c:pt idx="71">
                  <c:v>24.041936</c:v>
                </c:pt>
                <c:pt idx="72">
                  <c:v>24.354683999999999</c:v>
                </c:pt>
                <c:pt idx="73">
                  <c:v>24.611068000000039</c:v>
                </c:pt>
                <c:pt idx="74">
                  <c:v>24.7011</c:v>
                </c:pt>
                <c:pt idx="75">
                  <c:v>24.790188000000001</c:v>
                </c:pt>
                <c:pt idx="76">
                  <c:v>24.975637999999975</c:v>
                </c:pt>
                <c:pt idx="77">
                  <c:v>25.476787999999978</c:v>
                </c:pt>
                <c:pt idx="78">
                  <c:v>25.525693999999973</c:v>
                </c:pt>
                <c:pt idx="79">
                  <c:v>25.7242</c:v>
                </c:pt>
                <c:pt idx="80">
                  <c:v>25.928479999999972</c:v>
                </c:pt>
                <c:pt idx="81">
                  <c:v>26.15832</c:v>
                </c:pt>
                <c:pt idx="82">
                  <c:v>26.333283999999999</c:v>
                </c:pt>
                <c:pt idx="83">
                  <c:v>26.478539999999956</c:v>
                </c:pt>
                <c:pt idx="84">
                  <c:v>26.818049999999989</c:v>
                </c:pt>
                <c:pt idx="85">
                  <c:v>27.066719999999975</c:v>
                </c:pt>
                <c:pt idx="86">
                  <c:v>27.372018000000001</c:v>
                </c:pt>
                <c:pt idx="87">
                  <c:v>27.502931999999987</c:v>
                </c:pt>
                <c:pt idx="88">
                  <c:v>28.572274</c:v>
                </c:pt>
                <c:pt idx="89">
                  <c:v>28.7241</c:v>
                </c:pt>
                <c:pt idx="90">
                  <c:v>29.031954000000034</c:v>
                </c:pt>
                <c:pt idx="91">
                  <c:v>30.263431999999973</c:v>
                </c:pt>
                <c:pt idx="92">
                  <c:v>30.923627999999972</c:v>
                </c:pt>
                <c:pt idx="93">
                  <c:v>31.865071999999987</c:v>
                </c:pt>
                <c:pt idx="94">
                  <c:v>32.175800000000002</c:v>
                </c:pt>
                <c:pt idx="95">
                  <c:v>32.630016000000012</c:v>
                </c:pt>
                <c:pt idx="96">
                  <c:v>33.106188000000003</c:v>
                </c:pt>
                <c:pt idx="97">
                  <c:v>34.09615200000006</c:v>
                </c:pt>
                <c:pt idx="98">
                  <c:v>34.643968000000001</c:v>
                </c:pt>
                <c:pt idx="99">
                  <c:v>39.286500000000011</c:v>
                </c:pt>
              </c:numCache>
            </c:numRef>
          </c:xVal>
          <c:yVal>
            <c:numRef>
              <c:f>Box2_ss4!$I$2:$I$101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</c:ser>
        <c:axId val="175145344"/>
        <c:axId val="175147648"/>
      </c:scatterChart>
      <c:valAx>
        <c:axId val="175145344"/>
        <c:scaling>
          <c:orientation val="minMax"/>
        </c:scaling>
        <c:axPos val="b"/>
        <c:numFmt formatCode="0.00" sourceLinked="1"/>
        <c:tickLblPos val="nextTo"/>
        <c:crossAx val="175147648"/>
        <c:crosses val="autoZero"/>
        <c:crossBetween val="midCat"/>
      </c:valAx>
      <c:valAx>
        <c:axId val="175147648"/>
        <c:scaling>
          <c:orientation val="minMax"/>
        </c:scaling>
        <c:axPos val="l"/>
        <c:majorGridlines/>
        <c:numFmt formatCode="General" sourceLinked="1"/>
        <c:tickLblPos val="nextTo"/>
        <c:crossAx val="175145344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802.11-14/1226r1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Russell Huang et al. (MediaTek Inc.)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CE168710-1D99-4EA8-9FBE-603C4E7FB3E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802.11-14/1226r1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Russell Huang et al. (MediaTek Inc.)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A49BB009-85A1-4895-8888-06444DFED2A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802.11-14/1226r1</a:t>
            </a:r>
            <a:endParaRPr lang="en-US" smtClean="0">
              <a:ea typeface="MS PGothic" pitchFamily="34" charset="-128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May 2013</a:t>
            </a:r>
          </a:p>
        </p:txBody>
      </p:sp>
      <p:sp>
        <p:nvSpPr>
          <p:cNvPr id="307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Russell Huang et al. (MediaTek Inc.)</a:t>
            </a:r>
            <a:endParaRPr lang="en-US" smtClean="0">
              <a:ea typeface="MS PGothic" pitchFamily="34" charset="-128"/>
            </a:endParaRPr>
          </a:p>
        </p:txBody>
      </p:sp>
      <p:sp>
        <p:nvSpPr>
          <p:cNvPr id="307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612E09D5-9FEF-40B9-A0F4-6B40F2FE2CFE}" type="slidenum">
              <a:rPr lang="en-US"/>
              <a:pPr/>
              <a:t>1</a:t>
            </a:fld>
            <a:endParaRPr lang="en-US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74988" y="6475413"/>
            <a:ext cx="196893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Russell Huang et al. (MediaTek)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4825" y="6475413"/>
            <a:ext cx="16291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Russell Huang et al. (MediaTek)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F5B3A705-06FC-4960-A158-0452127666C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64813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802.11-14/1226r1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78446" cy="276999"/>
          </a:xfrm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Sep 2014</a:t>
            </a:r>
            <a:endParaRPr lang="en-US" dirty="0" smtClean="0">
              <a:ea typeface="MS PGothic" pitchFamily="34" charset="-128"/>
            </a:endParaRP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C44EFD49-6B60-4D04-A22B-5B769200D28B}" type="slidenum">
              <a:rPr lang="en-US"/>
              <a:pPr/>
              <a:t>1</a:t>
            </a:fld>
            <a:endParaRPr lang="en-US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SLS Box 1&amp;2 Calibration Results</a:t>
            </a:r>
            <a:endParaRPr lang="en-US" dirty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2014-09-16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465138" y="2474913"/>
          <a:ext cx="7869237" cy="2705100"/>
        </p:xfrm>
        <a:graphic>
          <a:graphicData uri="http://schemas.openxmlformats.org/presentationml/2006/ole">
            <p:oleObj spid="_x0000_s1026" name="Document" r:id="rId4" imgW="8488724" imgH="2769292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76353" y="6475413"/>
            <a:ext cx="166757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Russell Huang et al. (MediaTek)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Box 2 Enterprise Scenario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Russell Huang et al. (MediaTek)</a:t>
            </a:r>
            <a:endParaRPr lang="en-US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457200" y="1676400"/>
          <a:ext cx="83058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Box 2 Indoor Scenario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Russell Huang et al. (MediaTek)</a:t>
            </a:r>
            <a:endParaRPr lang="en-US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609600" y="1524000"/>
          <a:ext cx="80772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Box 2 Outdoor Scenario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Russell Huang et al. (MediaTek)</a:t>
            </a:r>
            <a:endParaRPr lang="en-US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304800" y="1752600"/>
          <a:ext cx="83820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Notes on Calibration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458200" cy="4876800"/>
          </a:xfrm>
        </p:spPr>
        <p:txBody>
          <a:bodyPr/>
          <a:lstStyle/>
          <a:p>
            <a:r>
              <a:rPr lang="en-US" dirty="0" smtClean="0"/>
              <a:t>Three 80MHz 5G channels are used for residential scenario (SS1). Four 80MHz 5G channels are used for Enterprise scenarios (SS2).</a:t>
            </a:r>
          </a:p>
          <a:p>
            <a:r>
              <a:rPr lang="en-US" dirty="0" smtClean="0"/>
              <a:t>A minimum 10m distance from APs for STA dropping is applied for outdoor scenario (SS4).</a:t>
            </a:r>
          </a:p>
          <a:p>
            <a:r>
              <a:rPr lang="en-US" dirty="0" smtClean="0"/>
              <a:t>STA num, SS1: 10 per apartment, SS2: 4 per cubicle, SS3: 30 per BSS, SS4: 50 per BSS</a:t>
            </a:r>
          </a:p>
          <a:p>
            <a:r>
              <a:rPr lang="en-US" dirty="0" smtClean="0"/>
              <a:t>Association is assumed to be static.</a:t>
            </a:r>
          </a:p>
          <a:p>
            <a:r>
              <a:rPr lang="en-US" dirty="0" smtClean="0"/>
              <a:t>CCA level in Box 2 Test 3 is -70.</a:t>
            </a:r>
          </a:p>
          <a:p>
            <a:r>
              <a:rPr lang="en-US" dirty="0" smtClean="0"/>
              <a:t>STAs are dropped within the big hexagon that covers all the cells in SS3 and SS4.</a:t>
            </a:r>
          </a:p>
          <a:p>
            <a:r>
              <a:rPr lang="en-US" dirty="0" smtClean="0"/>
              <a:t>1000+ entries can give you smooth curves.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Russell Huang et al. (MediaTek)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curves of box1 and box2 are present.</a:t>
            </a:r>
          </a:p>
          <a:p>
            <a:r>
              <a:rPr lang="en-US" dirty="0" smtClean="0"/>
              <a:t>Our curve are either coincide with the result in [1] </a:t>
            </a:r>
            <a:r>
              <a:rPr lang="en-US" smtClean="0"/>
              <a:t>or sitting </a:t>
            </a:r>
            <a:r>
              <a:rPr lang="en-US" dirty="0" smtClean="0"/>
              <a:t>in between the curves in [1]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Russell Huang et al. (MediaTek)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1600" dirty="0" smtClean="0"/>
              <a:t>[1]. Doc. IEEE 802.11-14/0800r17  11ax Box1&amp;2 calibration result</a:t>
            </a:r>
          </a:p>
          <a:p>
            <a:pPr marL="342900" lvl="1" indent="-342900">
              <a:buFontTx/>
              <a:buChar char="•"/>
            </a:pPr>
            <a:r>
              <a:rPr lang="en-US" altLang="en-US" sz="1600" dirty="0" smtClean="0"/>
              <a:t>[2]. Doc. IEEE 802.11-14/0621r3 / Doc. IEEE 802.11-14/0980r2  ax Simulation scenarios</a:t>
            </a:r>
          </a:p>
          <a:p>
            <a:pPr marL="342900" lvl="1" indent="-342900">
              <a:buFontTx/>
              <a:buChar char="•"/>
            </a:pPr>
            <a:r>
              <a:rPr lang="en-US" altLang="en-US" sz="1600" dirty="0" smtClean="0"/>
              <a:t>[3]. Doc. IEEE 802.11-14/0799r2  Modifications to simulation scenarios</a:t>
            </a:r>
          </a:p>
          <a:p>
            <a:pPr marL="342900" lvl="1" indent="-342900">
              <a:buFontTx/>
              <a:buChar char="•"/>
            </a:pPr>
            <a:r>
              <a:rPr lang="en-US" altLang="en-US" sz="1600" dirty="0" smtClean="0"/>
              <a:t>[4]. Doc. IEEE 802.11-14/0571r3 11ax evaluation methodology</a:t>
            </a:r>
          </a:p>
          <a:p>
            <a:pPr marL="342900" lvl="1" indent="-342900">
              <a:buFontTx/>
              <a:buChar char="•"/>
            </a:pPr>
            <a:r>
              <a:rPr lang="en-US" altLang="en-US" sz="1600" dirty="0" smtClean="0"/>
              <a:t>[5]. Doc. IEEE 802.11-14/0871r1 Further calibration results toward integrated SLS</a:t>
            </a:r>
          </a:p>
          <a:p>
            <a:pPr marL="342900" lvl="1" indent="-342900">
              <a:buFontTx/>
              <a:buChar char="•"/>
            </a:pPr>
            <a:endParaRPr lang="en-US" altLang="en-US" sz="1600" dirty="0" smtClean="0"/>
          </a:p>
          <a:p>
            <a:pPr marL="342900" lvl="1" indent="-342900">
              <a:buFontTx/>
              <a:buChar char="•"/>
            </a:pPr>
            <a:endParaRPr lang="en-US" altLang="en-US" sz="1600" dirty="0" smtClean="0"/>
          </a:p>
          <a:p>
            <a:pPr marL="342900" lvl="1" indent="-342900">
              <a:buFontTx/>
              <a:buChar char="•"/>
            </a:pPr>
            <a:endParaRPr lang="en-US" altLang="en-US" sz="16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876353" y="6475413"/>
            <a:ext cx="166757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Russell Huang et al. (MediaTek)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dirty="0" smtClean="0"/>
              <a:t>Provide SLS calibration result for Box 1&amp;2 tests in 4 scenarios.</a:t>
            </a:r>
          </a:p>
          <a:p>
            <a:r>
              <a:rPr lang="en-US" dirty="0" smtClean="0"/>
              <a:t>Help verify the test results of other calibrating companies.</a:t>
            </a:r>
          </a:p>
          <a:p>
            <a:r>
              <a:rPr lang="en-US" dirty="0" smtClean="0"/>
              <a:t>Prepare for further calibration tests.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876353" y="6475413"/>
            <a:ext cx="166757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Russell Huang et al. (MediaTek)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10600" cy="5334000"/>
          </a:xfrm>
        </p:spPr>
        <p:txBody>
          <a:bodyPr/>
          <a:lstStyle/>
          <a:p>
            <a:r>
              <a:rPr lang="en-US" altLang="en-US" sz="2000" dirty="0" smtClean="0"/>
              <a:t>Background</a:t>
            </a:r>
          </a:p>
          <a:p>
            <a:pPr lvl="1"/>
            <a:r>
              <a:rPr lang="en-US" altLang="en-US" dirty="0" smtClean="0"/>
              <a:t>Evaluation methodology has been defined in [4].</a:t>
            </a:r>
          </a:p>
          <a:p>
            <a:pPr lvl="1"/>
            <a:r>
              <a:rPr lang="en-US" altLang="en-US" dirty="0" smtClean="0"/>
              <a:t>4 test scenarios have been specified in [3]. Some modifications of calibration setting had been proposed in [2].</a:t>
            </a:r>
          </a:p>
          <a:p>
            <a:pPr lvl="1"/>
            <a:r>
              <a:rPr lang="en-US" altLang="en-US" dirty="0" smtClean="0"/>
              <a:t>4 companies provided box1 &amp; 2 calibration results in July meeting [1]. </a:t>
            </a:r>
          </a:p>
          <a:p>
            <a:pPr lvl="1"/>
            <a:r>
              <a:rPr lang="en-US" altLang="en-US" dirty="0" smtClean="0"/>
              <a:t>Some companies provide further results [5].</a:t>
            </a:r>
          </a:p>
          <a:p>
            <a:r>
              <a:rPr lang="en-US" altLang="en-US" sz="2000" dirty="0" smtClean="0"/>
              <a:t>PHY abstraction calibrated already.</a:t>
            </a:r>
          </a:p>
          <a:p>
            <a:r>
              <a:rPr lang="en-US" altLang="en-US" sz="2000" dirty="0" smtClean="0"/>
              <a:t>Simulation tool: NS3 (with Channel D and </a:t>
            </a:r>
            <a:r>
              <a:rPr lang="en-US" altLang="en-US" sz="2000" dirty="0" err="1" smtClean="0"/>
              <a:t>Umi</a:t>
            </a:r>
            <a:r>
              <a:rPr lang="en-US" altLang="en-US" sz="2000" dirty="0" smtClean="0"/>
              <a:t> channel generated by </a:t>
            </a:r>
            <a:r>
              <a:rPr lang="en-US" altLang="en-US" sz="2000" dirty="0" err="1" smtClean="0"/>
              <a:t>Matlab</a:t>
            </a:r>
            <a:r>
              <a:rPr lang="en-US" altLang="en-US" sz="2000" dirty="0" smtClean="0"/>
              <a:t>)</a:t>
            </a:r>
          </a:p>
          <a:p>
            <a:r>
              <a:rPr lang="en-US" altLang="en-US" sz="2000" dirty="0" smtClean="0"/>
              <a:t>Our results:</a:t>
            </a:r>
          </a:p>
          <a:p>
            <a:pPr lvl="1"/>
            <a:r>
              <a:rPr lang="en-US" altLang="en-US" dirty="0" smtClean="0"/>
              <a:t>Following documents [3], [2] and [4]. </a:t>
            </a:r>
          </a:p>
          <a:p>
            <a:pPr lvl="1"/>
            <a:r>
              <a:rPr lang="en-US" altLang="en-US" dirty="0" smtClean="0"/>
              <a:t>Box 1 &amp; 2 calibration results presented in this document. </a:t>
            </a:r>
          </a:p>
          <a:p>
            <a:pPr lvl="1"/>
            <a:r>
              <a:rPr lang="en-US" dirty="0" smtClean="0"/>
              <a:t>Curves compared with the ones from [1] </a:t>
            </a:r>
            <a:r>
              <a:rPr lang="en-US" altLang="en-US" dirty="0" smtClean="0"/>
              <a:t>are available.</a:t>
            </a:r>
          </a:p>
          <a:p>
            <a:pPr lvl="1"/>
            <a:r>
              <a:rPr lang="en-US" altLang="en-US" dirty="0" smtClean="0"/>
              <a:t>Some curves are not smooth enough due to short of running time.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876353" y="6475413"/>
            <a:ext cx="166757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Russell Huang et al. (MediaTek)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78446" cy="276999"/>
          </a:xfrm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Sep 2014</a:t>
            </a:r>
            <a:endParaRPr lang="en-US" dirty="0" smtClean="0">
              <a:ea typeface="MS PGothic" pitchFamily="34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Cases Run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76800"/>
          </a:xfrm>
        </p:spPr>
        <p:txBody>
          <a:bodyPr/>
          <a:lstStyle/>
          <a:p>
            <a:r>
              <a:rPr lang="en-US" dirty="0" smtClean="0"/>
              <a:t>Box 1</a:t>
            </a:r>
          </a:p>
          <a:p>
            <a:pPr lvl="1"/>
            <a:r>
              <a:rPr lang="en-US" dirty="0" smtClean="0"/>
              <a:t>T1: Interference-free</a:t>
            </a:r>
          </a:p>
          <a:p>
            <a:pPr lvl="1"/>
            <a:r>
              <a:rPr lang="en-US" dirty="0" smtClean="0"/>
              <a:t>T2: DL only</a:t>
            </a:r>
          </a:p>
          <a:p>
            <a:pPr lvl="1"/>
            <a:r>
              <a:rPr lang="en-US" dirty="0" smtClean="0"/>
              <a:t>T3: UL only</a:t>
            </a:r>
          </a:p>
          <a:p>
            <a:pPr lvl="1"/>
            <a:r>
              <a:rPr lang="en-US" dirty="0" smtClean="0"/>
              <a:t>T4: 50%UL + 50%DL, outputting SINR for UL and DL</a:t>
            </a:r>
          </a:p>
          <a:p>
            <a:pPr lvl="1"/>
            <a:r>
              <a:rPr lang="en-US" dirty="0" smtClean="0"/>
              <a:t>T5: all active, outputting SINR for UL and DL</a:t>
            </a:r>
          </a:p>
          <a:p>
            <a:r>
              <a:rPr lang="en-US" dirty="0" smtClean="0"/>
              <a:t>Box2</a:t>
            </a:r>
          </a:p>
          <a:p>
            <a:pPr lvl="1"/>
            <a:r>
              <a:rPr lang="en-US" dirty="0" smtClean="0"/>
              <a:t>T1: Interference-free, outputting Per Tone SNR and Effective SNR</a:t>
            </a:r>
          </a:p>
          <a:p>
            <a:pPr lvl="1"/>
            <a:r>
              <a:rPr lang="en-US" dirty="0" smtClean="0"/>
              <a:t>T2: DL only, outputting Per Tone SINR and Effective SINR</a:t>
            </a:r>
          </a:p>
          <a:p>
            <a:pPr lvl="1"/>
            <a:r>
              <a:rPr lang="en-US" dirty="0" smtClean="0"/>
              <a:t>T3: CCA on, selecting </a:t>
            </a:r>
            <a:r>
              <a:rPr lang="en-US" dirty="0" err="1" smtClean="0"/>
              <a:t>Tx</a:t>
            </a:r>
            <a:r>
              <a:rPr lang="en-US" dirty="0" smtClean="0"/>
              <a:t> according to specified algorithm, outputting Per Tone SINR and Effective SINR for UL and DL.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Russell Huang et al. (MediaTek)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Box 1 Apartment Scenario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Russell Huang et al. (MediaTek)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533400" y="1752600"/>
          <a:ext cx="80772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Box 1 Enterprise Scenario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Russell Huang et al. (MediaTek)</a:t>
            </a:r>
            <a:endParaRPr lang="en-US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685800" y="1905000"/>
          <a:ext cx="78486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Box 1 Indoor Scenario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Russell Huang et al. (MediaTek)</a:t>
            </a:r>
            <a:endParaRPr lang="en-US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533400" y="1676400"/>
          <a:ext cx="80772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Box 1 Outdoor Scenario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Russell Huang et al. (MediaTek)</a:t>
            </a:r>
            <a:endParaRPr lang="en-US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609600" y="1600200"/>
          <a:ext cx="80772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Box 2 Apartment Scenario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Russell Huang et al. (MediaTek)</a:t>
            </a:r>
            <a:endParaRPr lang="en-US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304800" y="1600200"/>
          <a:ext cx="84582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26476</TotalTime>
  <Words>689</Words>
  <Application>Microsoft Office PowerPoint</Application>
  <PresentationFormat>On-screen Show (4:3)</PresentationFormat>
  <Paragraphs>107</Paragraphs>
  <Slides>15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802-11-Submission</vt:lpstr>
      <vt:lpstr>Document</vt:lpstr>
      <vt:lpstr>SLS Box 1&amp;2 Calibration Results</vt:lpstr>
      <vt:lpstr>Abstract</vt:lpstr>
      <vt:lpstr>Overview</vt:lpstr>
      <vt:lpstr>Test Cases Run</vt:lpstr>
      <vt:lpstr>Box 1 Apartment Scenario</vt:lpstr>
      <vt:lpstr>Box 1 Enterprise Scenario</vt:lpstr>
      <vt:lpstr>Box 1 Indoor Scenario</vt:lpstr>
      <vt:lpstr>Box 1 Outdoor Scenario</vt:lpstr>
      <vt:lpstr>Box 2 Apartment Scenario</vt:lpstr>
      <vt:lpstr>Box 2 Enterprise Scenario</vt:lpstr>
      <vt:lpstr>Box 2 Indoor Scenario</vt:lpstr>
      <vt:lpstr>Box 2 Outdoor Scenario</vt:lpstr>
      <vt:lpstr>Some Notes on Calibration</vt:lpstr>
      <vt:lpstr>Summary</vt:lpstr>
      <vt:lpstr>Reference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January 2010 Report</dc:title>
  <dc:creator>Eldad Perahia</dc:creator>
  <cp:lastModifiedBy>Mediatek</cp:lastModifiedBy>
  <cp:revision>1474</cp:revision>
  <cp:lastPrinted>1998-02-10T13:28:06Z</cp:lastPrinted>
  <dcterms:created xsi:type="dcterms:W3CDTF">2007-04-17T18:10:23Z</dcterms:created>
  <dcterms:modified xsi:type="dcterms:W3CDTF">2014-09-16T15:08:50Z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(11)O48q+nWDiKNAVXoAwq58w7ATF5BZpxUzus1FEuepahc6BRLUWdfXeHQFTCUY0LJynFgfmRNU_x000d_
PZlAVy+j0r6pbdmCRncynI9/Aaf8AO/s5Z/cQrhsqm+/ilxCTptQKV2KGHnGNsKrsfiqTB7o_x000d_
nk1NZFjLmsdN3EIA+nFCDPLxB+rwPfkyuQuKxC1SHK8+gkXrhd5XuRgWoU+k7Kr21OEQYYVo_x000d_
bcxrJtGls6+SGcfdxl</vt:lpwstr>
  </property>
  <property fmtid="{D5CDD505-2E9C-101B-9397-08002B2CF9AE}" pid="3" name="_ms_pID_7253431">
    <vt:lpwstr>K0qCLm5hNNHntgVAX1YU6nQ2gfWxEqcbblzHmHAfHcf/Tr88k+xYjW_x000d_
jXwzYLZdGDR58Bt2TMD6KwB/pidXZI0t4eTVn62kFTRlKSek2wU4tFYwOIHDOL4/TF95PXSz_x000d_
YzQjeEbYZeZ8NA4BkgQkrYOVhie3oGG8BduXfuqQpwtRlm/U02j2lws529RgjcpGPPoJ7opd_x000d_
0QYrRdn5tuOrPS27+SWpyz+V5FnRaWtpxsb+</vt:lpwstr>
  </property>
  <property fmtid="{D5CDD505-2E9C-101B-9397-08002B2CF9AE}" pid="4" name="_ms_pID_7253432">
    <vt:lpwstr>z+wS3Lso7rCsk2u5NeSdz1mgAhBlIKPm/6Vt_x000d_
9SelwiGPWJl2e/L+mnGBFwHGXGa+csQarF7br81kk2LVNPg6yD/DC8wlIpbq2K7VUww14u8k_x000d_
0iGXh6tprVo8LoW0qiUwOeVz06HJGnkjqAlM1d4ZbjndxKeTrirxG+HR41WRHASbvCRtyJGJ_x000d_
++4bgm12ABvUM3w0pT8GtTg7W044LQCb9yYxc57ndLDCfychoQXgQK</vt:lpwstr>
  </property>
  <property fmtid="{D5CDD505-2E9C-101B-9397-08002B2CF9AE}" pid="5" name="_ms_pID_7253433">
    <vt:lpwstr>GlasUOdPGeoqYPypWe_x000d_
IqLqMyBUZS1gXBZWYHMs+w2AXBxaewrqw+UrSPetciY4AAcIv8tZY1ADuj3TwBHMwaM9FSw/_x000d_
0AHQaS3Q0aB6A5ig3WkPwTpMkngmVYwD8N8wnGJrC/A44Ltr5Mv4/tg9VI8Y2GY872s0Qqdm_x000d_
dJg9BKHEmWfdgaZ3RKkJaunONvMnmYpZY6f1T/2TLX3GQZOZ3Uc+RBGS+lJkkVJ1zuQiRagO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20mkNSLxbw5eM5B39cTseO0z1chv9l7xRG3Ch8Mxed6BDaF0eY/geGzEfHyO5D5IQC/5jKFS_x000d_
RyK0yUdQ4tNfVx3Ds6FV/rLfrFSHWYyWAkxrCfVtFHuBal2Pj4k88HEJWP3uHdwwKhfuqWq3_x000d_
KdfFjJCpIcERaWS31O1F6UeMnejKQHqPUprpG8dF4k6pnjGFiAloZBouYxFs5iROTheRHOkV_x000d_
8Jqj0cI85KZlFHEp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VdJmx+I++wq7gK07vfGTigxcFRtRmEGux54d1Q69LNV8sD9ayTdcMUdR_x000d_
72ftdvdkin2icDoWiYTEV044DqDlIxDJCWmYCe9TXmdK418IXDWl81n6Q+xsL9yknXJOXBlm_x000d_
NZSOQK4S5F2VnRePXW7L80GN5Z21jR0wZRnbhrjnKH5fMMbilmchaAn6T4y1Oe7qM6CE8qxe_x000d_
06t8AhgmAFp6iBQrSP1Z5K8eWZILSqmzeM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qYyZh4aZvPVX2T643EWnDJYv5yAmOPUwDmyf73_x000d_
bioyVR4Wf4A58Lj86J1XiPwbuK6rb9U36U1xLLQww+ywIxjGrLQOkim+UxYaiPHgB0aJtcMj_x000d_
olX7fx4lXom7J52vFo20EDRrAq6hWNnD5ovnm9dJ6dNY87eaRnZE0Kz3ZPj9qkxjzZAItqBJ_x000d_
DhO2FA4wdc7W4x4zG22Ki3G17H6eQ9F4iahaBYajfkzThkefmfsq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H7aPvH8y7N/tdtmBqe7/_x000d_
T36vWXIcSVKwtkaBkYub7QrwBF1bc+MQEhZqNdRs7ScWpeqYSylLMFIPRJfeRaskz9z1f3Lv_x000d_
fsTmhGYxbcMBV+B/61ddIQkoykAvod8T/5zmAGe/aDKPKKfX8h3Q2iuFkB4r4AVVqCfPLnf8_x000d_
V+Aq/oiy3bzIgIu3oLBV3rK8Q9L66WjNzbM/YUEcvrIUodruzv11OsF1VtOw9/3Q2Z4Uep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5o_x000d_
sJssTYv3qE6KeKIJR60naGv96xwmW0kj0Eec6fCSAhf6n96X4AFHJRz2ys7x9bfs0GhMsZ80_x000d_
EvDHXSeXaymUz/tZ6NEguhSBE1aISyRDOGyPFN0J4BFTelacMeDH0TXhOMGSYVCinzY/OctP_x000d_
vHiNscBq6X8L5ZviMgp2T/fY0n2AWj+kuM/kwydnZTwbw/biPfEOXRrt6UE9xtUflYcIjeCL_x000d_
lJSgg2Heg1nosm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9R8sxW2bsK1FuCqk5FdU7CDMor8wwvepYlV1OZdpMryR174BfJDtInDL2Z_x000d_
8Ed0MM9hIhSiOjgU4tR4e7HeivI8hZYswqXpb0oE39b2Ap5OjuGZN9mChq+X6H2vcKo9txIx_x000d_
C1jDtQiM4aR6nOBBJbkS0yyXcIX1xpRNUSnpLaSiXJNKw5jzhS9yyLVoHVqkcWGc7MXAW5Jx_x000d_
WnWFALeEn9RZV2ybTDiWr+dPHKEt5iRD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Gl8g9ICRyndh1BlxnkTjPekp8R6OLPX2VD1ztnzt_x000d_
uwyMtIkMkVOK7fJ4sWxcJA9UCi+jLoZBE6+S6/VkHtYovU6nX9XQwy+h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Swl1/EnGLpPg==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1396355984</vt:lpwstr>
  </property>
  <property fmtid="{D5CDD505-2E9C-101B-9397-08002B2CF9AE}" pid="27" name="_new_ms_pID_72543">
    <vt:lpwstr>(3)xJ+lQc93pNeNPy+SiWByyf4ewm3cA91kP+cGrQfkQdALTZ42PJGTBHNrX6Xx+u+/L+v7xN5U_x000d_
qg8idCu8KZodeEkdsDunaOx1u/TQo9qfP0Lg9wk3qrDk/zZzwuEvrtjN4SDxI+XYuZZZK/W7_x000d_
cEWzlc8GTNui69mziIMx7EzLQICXe9pLPE1aRJmRcShVWQcvH5Raw/7AwYtf1BIlmVB8vzLm_x000d_
5X4q5KYIMQjQ0xctvU</vt:lpwstr>
  </property>
  <property fmtid="{D5CDD505-2E9C-101B-9397-08002B2CF9AE}" pid="28" name="_new_ms_pID_72543_00">
    <vt:lpwstr>_new_ms_pID_72543</vt:lpwstr>
  </property>
  <property fmtid="{D5CDD505-2E9C-101B-9397-08002B2CF9AE}" pid="29" name="_new_ms_pID_725431">
    <vt:lpwstr>Y4f1qzZH34Ry/bFRM5Dg8Mt2mTWu0GY+Cg5gKW6EQbKr9fQ3sLZ+Kp_x000d_
77JK9raVWrHbtFLbN2EG8f8p89lymJl7gFMTc6pLc1YFuPAWMSNSDGqWFzV9tf5qsFFTWlK0_x000d_
ST+fziJlCvyVma7E1AEtMaOz4ypAzV9Cxc6sqjHpNb13sMQQJtSvHzfqTxVS8gl//RUQu5N5_x000d_
O8aCiqmUlZgN0ENb/dJJlgJdvyzilJCR9gHK</vt:lpwstr>
  </property>
  <property fmtid="{D5CDD505-2E9C-101B-9397-08002B2CF9AE}" pid="30" name="_new_ms_pID_725431_00">
    <vt:lpwstr>_new_ms_pID_725431</vt:lpwstr>
  </property>
  <property fmtid="{D5CDD505-2E9C-101B-9397-08002B2CF9AE}" pid="31" name="_new_ms_pID_725432">
    <vt:lpwstr>u/iIU8XRdh6i89GpYZPKozoxBHRbwJrtaxe8_x000d_
RqS/hDIw</vt:lpwstr>
  </property>
  <property fmtid="{D5CDD505-2E9C-101B-9397-08002B2CF9AE}" pid="32" name="_new_ms_pID_725432_00">
    <vt:lpwstr>_new_ms_pID_725432</vt:lpwstr>
  </property>
  <property fmtid="{D5CDD505-2E9C-101B-9397-08002B2CF9AE}" pid="33" name="_AdHocReviewCycleID">
    <vt:i4>-27640734</vt:i4>
  </property>
  <property fmtid="{D5CDD505-2E9C-101B-9397-08002B2CF9AE}" pid="34" name="_NewReviewCycle">
    <vt:lpwstr/>
  </property>
  <property fmtid="{D5CDD505-2E9C-101B-9397-08002B2CF9AE}" pid="35" name="_EmailSubject">
    <vt:lpwstr>slides and excel sheet for SLS calibration box1 and box2</vt:lpwstr>
  </property>
  <property fmtid="{D5CDD505-2E9C-101B-9397-08002B2CF9AE}" pid="36" name="_AuthorEmail">
    <vt:lpwstr>russell.huang@mediatek.com</vt:lpwstr>
  </property>
  <property fmtid="{D5CDD505-2E9C-101B-9397-08002B2CF9AE}" pid="37" name="_AuthorEmailDisplayName">
    <vt:lpwstr>Russell Huang</vt:lpwstr>
  </property>
  <property fmtid="{D5CDD505-2E9C-101B-9397-08002B2CF9AE}" pid="38" name="_PreviousAdHocReviewCycleID">
    <vt:i4>-1107410102</vt:i4>
  </property>
</Properties>
</file>