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35" r:id="rId3"/>
    <p:sldId id="340" r:id="rId4"/>
    <p:sldId id="350" r:id="rId5"/>
    <p:sldId id="345" r:id="rId6"/>
    <p:sldId id="349" r:id="rId7"/>
    <p:sldId id="343" r:id="rId8"/>
    <p:sldId id="351" r:id="rId9"/>
    <p:sldId id="352" r:id="rId10"/>
    <p:sldId id="353" r:id="rId11"/>
    <p:sldId id="347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100" d="100"/>
          <a:sy n="100" d="100"/>
        </p:scale>
        <p:origin x="-137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802.11-14/1211r0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err="1" smtClean="0"/>
              <a:t>Ack</a:t>
            </a:r>
            <a:r>
              <a:rPr lang="en-US" dirty="0" smtClean="0"/>
              <a:t> Procedure for OFDMA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</a:t>
            </a:r>
            <a:r>
              <a:rPr lang="en-US" sz="2000" b="0" smtClean="0"/>
              <a:t>2014-09-14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4842769"/>
              </p:ext>
            </p:extLst>
          </p:nvPr>
        </p:nvGraphicFramePr>
        <p:xfrm>
          <a:off x="533400" y="2667000"/>
          <a:ext cx="8299450" cy="385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" name="Document" r:id="rId5" imgW="9037791" imgH="4190089" progId="Word.Document.8">
                  <p:embed/>
                </p:oleObj>
              </mc:Choice>
              <mc:Fallback>
                <p:oleObj name="Document" r:id="rId5" imgW="9037791" imgH="4190089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7000"/>
                        <a:ext cx="8299450" cy="3854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Ack</a:t>
            </a:r>
            <a:r>
              <a:rPr lang="en-US" altLang="ko-KR" dirty="0"/>
              <a:t> Procedure </a:t>
            </a:r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Channel based ACK has the slightly higher protocol overhead compared with Sub-channel based ACK</a:t>
            </a:r>
          </a:p>
          <a:p>
            <a:r>
              <a:rPr lang="en-US" altLang="ko-KR" dirty="0" smtClean="0"/>
              <a:t>But, in the context of the robustness and fairness, Channel </a:t>
            </a:r>
            <a:r>
              <a:rPr lang="en-US" altLang="ko-KR" dirty="0"/>
              <a:t>based </a:t>
            </a:r>
            <a:r>
              <a:rPr lang="en-US" altLang="ko-KR" dirty="0" smtClean="0"/>
              <a:t>ACK can be more better than the Sub-channel based ACK</a:t>
            </a:r>
            <a:r>
              <a:rPr lang="en-US" altLang="ko-KR" sz="1800" dirty="0" smtClean="0"/>
              <a:t> 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14" name="슬라이드 번호 개체 틀 5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9" name="officeArt object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05000" y="3429000"/>
            <a:ext cx="5791200" cy="29718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  <p:extLst>
      <p:ext uri="{BB962C8B-B14F-4D97-AF65-F5344CB8AC3E}">
        <p14:creationId xmlns:p14="http://schemas.microsoft.com/office/powerpoint/2010/main" val="929281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It seems that</a:t>
            </a:r>
            <a:r>
              <a:rPr lang="ko-KR" altLang="en-US" dirty="0"/>
              <a:t> </a:t>
            </a:r>
            <a:r>
              <a:rPr lang="en-US" altLang="ko-KR" dirty="0" smtClean="0"/>
              <a:t>previous discussions in IEEE 802.11ax are favoring on the OFDMA technology</a:t>
            </a:r>
          </a:p>
          <a:p>
            <a:r>
              <a:rPr lang="en-US" altLang="ko-KR" dirty="0" smtClean="0"/>
              <a:t>But, the protocol overhead of the OFDMA have to be considered</a:t>
            </a:r>
          </a:p>
          <a:p>
            <a:r>
              <a:rPr lang="en-US" altLang="ko-KR" dirty="0" smtClean="0"/>
              <a:t>Especially, the robustness and fairness of the ACK procedure have to be carefully evaluated before deciding the support of the OFDMA in IEEE 802.11ax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346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OFDMA is a promising technology for enhancing the user experience by serving the heterogeneous users simultaneously </a:t>
            </a:r>
          </a:p>
          <a:p>
            <a:r>
              <a:rPr lang="en-US" altLang="ko-KR" dirty="0" smtClean="0"/>
              <a:t>But, in</a:t>
            </a:r>
            <a:r>
              <a:rPr lang="ko-KR" altLang="en-US" dirty="0"/>
              <a:t> </a:t>
            </a:r>
            <a:r>
              <a:rPr lang="en-US" altLang="ko-KR" dirty="0" smtClean="0"/>
              <a:t>order to sustain the gain, the efficient MAC protocol design is very important </a:t>
            </a:r>
          </a:p>
          <a:p>
            <a:pPr marL="0" indent="0">
              <a:buNone/>
            </a:pPr>
            <a:r>
              <a:rPr lang="en-US" altLang="ko-KR" dirty="0" smtClean="0"/>
              <a:t> </a:t>
            </a:r>
          </a:p>
          <a:p>
            <a:pPr lvl="1"/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OFDMA for High Efficiency WLAN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27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OFDMA for High Efficiency WLAN</a:t>
            </a:r>
            <a:endParaRPr lang="ko-KR" altLang="en-US" dirty="0"/>
          </a:p>
        </p:txBody>
      </p:sp>
      <p:pic>
        <p:nvPicPr>
          <p:cNvPr id="9" name="내용 개체 틀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953000"/>
            <a:ext cx="7772400" cy="1496041"/>
          </a:xfrm>
        </p:spPr>
      </p:pic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For discussion purpose, we assume the following numerical parameters of OFDMA</a:t>
            </a:r>
          </a:p>
          <a:p>
            <a:pPr lvl="1"/>
            <a:r>
              <a:rPr lang="en-US" altLang="ko-KR" dirty="0"/>
              <a:t>FFT size is increased </a:t>
            </a:r>
            <a:r>
              <a:rPr lang="en-US" altLang="ko-KR" dirty="0" smtClean="0"/>
              <a:t>4 </a:t>
            </a:r>
            <a:r>
              <a:rPr lang="en-US" altLang="ko-KR" dirty="0"/>
              <a:t>times </a:t>
            </a:r>
            <a:r>
              <a:rPr lang="en-US" altLang="ko-KR" dirty="0" smtClean="0"/>
              <a:t>as the following</a:t>
            </a:r>
          </a:p>
          <a:p>
            <a:pPr lvl="2"/>
            <a:r>
              <a:rPr lang="en-US" altLang="ko-KR" sz="1800" dirty="0"/>
              <a:t>256 FFT on 20 MHz channel, 512 FFT on 40 MHz channel, </a:t>
            </a:r>
            <a:br>
              <a:rPr lang="en-US" altLang="ko-KR" sz="1800" dirty="0"/>
            </a:br>
            <a:r>
              <a:rPr lang="en-US" altLang="ko-KR" sz="1800" dirty="0"/>
              <a:t>1024 FFT on 80 MHz channel, 2048 FFT on 160 MHz channel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One 256 FFT on 20 MHz channel is composed of four 64 FFT on 5 MHz channels </a:t>
            </a:r>
          </a:p>
          <a:p>
            <a:pPr lvl="2"/>
            <a:r>
              <a:rPr lang="en-US" altLang="ko-KR" sz="1800" dirty="0" smtClean="0"/>
              <a:t>One 5 MHz channel corresponds to one sub-channel in this presentation</a:t>
            </a:r>
          </a:p>
          <a:p>
            <a:pPr marL="457200" lvl="1" indent="0">
              <a:buNone/>
            </a:pPr>
            <a:endParaRPr lang="en-US" altLang="ko-KR" sz="2400" dirty="0" smtClean="0"/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6647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Ack</a:t>
            </a:r>
            <a:r>
              <a:rPr lang="en-US" altLang="ko-KR" dirty="0"/>
              <a:t> </a:t>
            </a:r>
            <a:r>
              <a:rPr lang="en-US" altLang="ko-KR" dirty="0" smtClean="0"/>
              <a:t>Procedure </a:t>
            </a:r>
            <a:r>
              <a:rPr lang="en-US" altLang="ko-KR" dirty="0"/>
              <a:t>for OFDMA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985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In</a:t>
            </a:r>
            <a:r>
              <a:rPr lang="ko-KR" altLang="en-US" dirty="0" smtClean="0"/>
              <a:t> </a:t>
            </a:r>
            <a:r>
              <a:rPr lang="en-US" altLang="ko-KR" dirty="0" smtClean="0"/>
              <a:t>this presentation, we discuss the ACK procedures for OFDMA according to the unit of the channel bandwidth of the ACK frame  </a:t>
            </a:r>
          </a:p>
          <a:p>
            <a:pPr lvl="1"/>
            <a:r>
              <a:rPr lang="en-US" altLang="ko-KR" dirty="0" smtClean="0"/>
              <a:t>Sub-channel based ACK </a:t>
            </a:r>
          </a:p>
          <a:p>
            <a:pPr lvl="1"/>
            <a:r>
              <a:rPr lang="en-US" altLang="ko-KR" dirty="0"/>
              <a:t>Channel based ACK</a:t>
            </a:r>
            <a:endParaRPr lang="en-US" altLang="ko-KR" dirty="0" smtClean="0"/>
          </a:p>
          <a:p>
            <a:pPr lvl="2"/>
            <a:endParaRPr lang="en-US" altLang="ko-KR" sz="1600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7405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Procedure </a:t>
            </a:r>
            <a:r>
              <a:rPr lang="en-US" altLang="ko-KR" dirty="0"/>
              <a:t>for OFDMA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Sub-channel based ACK</a:t>
            </a:r>
          </a:p>
          <a:p>
            <a:pPr lvl="1"/>
            <a:r>
              <a:rPr lang="en-US" altLang="ko-KR" dirty="0" smtClean="0"/>
              <a:t>ACK PPDU is</a:t>
            </a:r>
            <a:r>
              <a:rPr lang="ko-KR" altLang="en-US" dirty="0" smtClean="0"/>
              <a:t> </a:t>
            </a:r>
            <a:r>
              <a:rPr lang="en-US" altLang="ko-KR" dirty="0" smtClean="0"/>
              <a:t>transmitted on the sub-channel of the eliciting PPDU</a:t>
            </a:r>
          </a:p>
          <a:p>
            <a:pPr lvl="1"/>
            <a:r>
              <a:rPr lang="en-US" altLang="ko-KR" dirty="0" smtClean="0"/>
              <a:t>ACK policy field of all eliciting PPDU is</a:t>
            </a:r>
            <a:r>
              <a:rPr lang="ko-KR" altLang="en-US" dirty="0"/>
              <a:t> </a:t>
            </a:r>
            <a:r>
              <a:rPr lang="en-US" altLang="ko-KR" dirty="0" smtClean="0"/>
              <a:t>set to a implicit Block ACK Request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8" name="officeArt object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24000" y="3657600"/>
            <a:ext cx="3733800" cy="22860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  <p:extLst>
      <p:ext uri="{BB962C8B-B14F-4D97-AF65-F5344CB8AC3E}">
        <p14:creationId xmlns:p14="http://schemas.microsoft.com/office/powerpoint/2010/main" val="1752904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</a:t>
            </a:r>
            <a:r>
              <a:rPr lang="en-US" altLang="ko-KR" dirty="0" err="1"/>
              <a:t>Ack</a:t>
            </a:r>
            <a:r>
              <a:rPr lang="en-US" altLang="ko-KR" dirty="0"/>
              <a:t> </a:t>
            </a:r>
            <a:r>
              <a:rPr lang="en-US" altLang="ko-KR" dirty="0" smtClean="0"/>
              <a:t>Procedure </a:t>
            </a:r>
            <a:r>
              <a:rPr lang="en-US" altLang="ko-KR" dirty="0"/>
              <a:t>for OFDMA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Channel </a:t>
            </a:r>
            <a:r>
              <a:rPr lang="en-US" altLang="ko-KR" dirty="0"/>
              <a:t>based ACK</a:t>
            </a:r>
          </a:p>
          <a:p>
            <a:pPr lvl="1"/>
            <a:r>
              <a:rPr lang="en-US" altLang="ko-KR" dirty="0"/>
              <a:t>ACK PPDU is</a:t>
            </a:r>
            <a:r>
              <a:rPr lang="ko-KR" altLang="en-US" dirty="0"/>
              <a:t> </a:t>
            </a:r>
            <a:r>
              <a:rPr lang="en-US" altLang="ko-KR" dirty="0"/>
              <a:t>transmitted on the channel of the eliciting PPDU</a:t>
            </a:r>
          </a:p>
          <a:p>
            <a:pPr lvl="1"/>
            <a:r>
              <a:rPr lang="en-US" altLang="ko-KR" dirty="0"/>
              <a:t>ACK policy field of </a:t>
            </a:r>
            <a:r>
              <a:rPr lang="en-US" altLang="ko-KR" dirty="0" smtClean="0"/>
              <a:t>one eliciting </a:t>
            </a:r>
            <a:r>
              <a:rPr lang="en-US" altLang="ko-KR" dirty="0"/>
              <a:t>PPDU </a:t>
            </a:r>
            <a:r>
              <a:rPr lang="en-US" altLang="ko-KR" dirty="0" smtClean="0"/>
              <a:t>among multiple DATA PPDUs transmitted on one channel is</a:t>
            </a:r>
            <a:r>
              <a:rPr lang="ko-KR" altLang="en-US" dirty="0" smtClean="0"/>
              <a:t> </a:t>
            </a:r>
            <a:r>
              <a:rPr lang="en-US" altLang="ko-KR" dirty="0"/>
              <a:t>set to a implicit Block ACK Request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9" name="officeArt object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24000" y="3657600"/>
            <a:ext cx="5867400" cy="227965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  <p:extLst>
      <p:ext uri="{BB962C8B-B14F-4D97-AF65-F5344CB8AC3E}">
        <p14:creationId xmlns:p14="http://schemas.microsoft.com/office/powerpoint/2010/main" val="1199340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Ack</a:t>
            </a:r>
            <a:r>
              <a:rPr lang="en-US" altLang="ko-KR" dirty="0"/>
              <a:t> </a:t>
            </a:r>
            <a:r>
              <a:rPr lang="en-US" altLang="ko-KR" dirty="0" smtClean="0"/>
              <a:t>Procedure 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Sub-channel based ACK has less protocol overhead compared with Channel based ACK </a:t>
            </a:r>
          </a:p>
          <a:p>
            <a:r>
              <a:rPr lang="en-US" altLang="ko-KR" dirty="0" smtClean="0"/>
              <a:t>But, </a:t>
            </a:r>
            <a:r>
              <a:rPr lang="en-US" altLang="ko-KR" dirty="0"/>
              <a:t>Sub-channel based ACK </a:t>
            </a:r>
            <a:r>
              <a:rPr lang="en-US" altLang="ko-KR" dirty="0" smtClean="0"/>
              <a:t>has less robustness and </a:t>
            </a:r>
            <a:r>
              <a:rPr lang="en-US" altLang="ko-KR" dirty="0"/>
              <a:t>unfairness </a:t>
            </a:r>
            <a:r>
              <a:rPr lang="en-US" altLang="ko-KR" dirty="0" smtClean="0"/>
              <a:t>issues compared </a:t>
            </a:r>
            <a:r>
              <a:rPr lang="en-US" altLang="ko-KR" dirty="0"/>
              <a:t>with Channel based ACK 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14" name="슬라이드 번호 개체 틀 5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49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Ack</a:t>
            </a:r>
            <a:r>
              <a:rPr lang="en-US" altLang="ko-KR" dirty="0"/>
              <a:t> Procedure </a:t>
            </a:r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Robustness issue of Sub-channel based </a:t>
            </a:r>
            <a:r>
              <a:rPr lang="en-US" altLang="ko-KR" dirty="0"/>
              <a:t>ACK </a:t>
            </a:r>
          </a:p>
          <a:p>
            <a:pPr lvl="1"/>
            <a:r>
              <a:rPr lang="en-US" altLang="ko-KR" sz="1800" dirty="0"/>
              <a:t>When legacy STA and HEW STA are coexisting in a same BSS, the EIFS of the legacy STA does not help to protect the HEW control response </a:t>
            </a:r>
            <a:r>
              <a:rPr lang="en-US" altLang="ko-KR" sz="1800" dirty="0" smtClean="0"/>
              <a:t>frame </a:t>
            </a:r>
          </a:p>
          <a:p>
            <a:pPr lvl="1"/>
            <a:r>
              <a:rPr lang="en-US" altLang="ko-KR" sz="1800" dirty="0" smtClean="0"/>
              <a:t>Because </a:t>
            </a:r>
            <a:r>
              <a:rPr lang="en-US" altLang="ko-KR" sz="1800" dirty="0"/>
              <a:t>the TXTIME of the HEW control response frame is also increased since the OFDM symbol time </a:t>
            </a:r>
            <a:r>
              <a:rPr lang="en-US" altLang="ko-KR" sz="1800" dirty="0" smtClean="0"/>
              <a:t>increases</a:t>
            </a: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3659188" y="43418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11" name="officeArt object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86000" y="3429000"/>
            <a:ext cx="4724400" cy="29718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14" name="슬라이드 번호 개체 틀 5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029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Ack</a:t>
            </a:r>
            <a:r>
              <a:rPr lang="en-US" altLang="ko-KR" dirty="0"/>
              <a:t> Procedure </a:t>
            </a:r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Unfairness issue of Sub-channel based </a:t>
            </a:r>
            <a:r>
              <a:rPr lang="en-US" altLang="ko-KR" dirty="0"/>
              <a:t>ACK </a:t>
            </a:r>
          </a:p>
          <a:p>
            <a:pPr lvl="1"/>
            <a:r>
              <a:rPr lang="en-US" altLang="ko-KR" sz="1800" dirty="0" smtClean="0"/>
              <a:t>Because legacy </a:t>
            </a:r>
            <a:r>
              <a:rPr lang="en-US" altLang="ko-KR" sz="1800" dirty="0"/>
              <a:t>STA and HEW STA </a:t>
            </a:r>
            <a:r>
              <a:rPr lang="en-US" altLang="ko-KR" sz="1800" dirty="0" smtClean="0"/>
              <a:t>have different EIFS parameters, the channel access probability after receiving </a:t>
            </a:r>
            <a:r>
              <a:rPr lang="en-US" altLang="ko-KR" sz="1800" dirty="0"/>
              <a:t>an </a:t>
            </a:r>
            <a:r>
              <a:rPr lang="en-US" altLang="ko-KR" sz="1800" dirty="0" smtClean="0"/>
              <a:t>erroneous frame is also different </a:t>
            </a:r>
          </a:p>
          <a:p>
            <a:pPr lvl="1"/>
            <a:r>
              <a:rPr lang="en-US" altLang="ko-KR" sz="1800" dirty="0" smtClean="0"/>
              <a:t>The STA having the shorter EIFS parameter has the higher channel access probability </a:t>
            </a: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3659188" y="43418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11" name="officeArt object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86000" y="3429000"/>
            <a:ext cx="4724400" cy="29718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14" name="슬라이드 번호 개체 틀 5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72290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90622</TotalTime>
  <Words>526</Words>
  <Application>Microsoft Office PowerPoint</Application>
  <PresentationFormat>화면 슬라이드 쇼(4:3)</PresentationFormat>
  <Paragraphs>97</Paragraphs>
  <Slides>11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Ack Procedure for OFDMA</vt:lpstr>
      <vt:lpstr>OFDMA for High Efficiency WLAN</vt:lpstr>
      <vt:lpstr>OFDMA for High Efficiency WLAN</vt:lpstr>
      <vt:lpstr>Ack Procedure for OFDMA</vt:lpstr>
      <vt:lpstr>Proposed Ack Procedure for OFDMA</vt:lpstr>
      <vt:lpstr>Proposed Ack Procedure for OFDMA</vt:lpstr>
      <vt:lpstr>Ack Procedure Discussion</vt:lpstr>
      <vt:lpstr>Ack Procedure Discussion</vt:lpstr>
      <vt:lpstr>Ack Procedure Discussion</vt:lpstr>
      <vt:lpstr>Ack Procedure Discussion</vt:lpstr>
      <vt:lpstr>Conclusion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</cp:lastModifiedBy>
  <cp:revision>897</cp:revision>
  <cp:lastPrinted>1998-02-10T13:28:06Z</cp:lastPrinted>
  <dcterms:created xsi:type="dcterms:W3CDTF">2007-05-21T21:00:37Z</dcterms:created>
  <dcterms:modified xsi:type="dcterms:W3CDTF">2014-09-15T04:30:13Z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