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5" r:id="rId4"/>
    <p:sldId id="266" r:id="rId5"/>
    <p:sldId id="269" r:id="rId6"/>
    <p:sldId id="281" r:id="rId7"/>
    <p:sldId id="280" r:id="rId8"/>
    <p:sldId id="274" r:id="rId9"/>
    <p:sldId id="283" r:id="rId10"/>
    <p:sldId id="282" r:id="rId11"/>
    <p:sldId id="275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67417" autoAdjust="0"/>
  </p:normalViewPr>
  <p:slideViewPr>
    <p:cSldViewPr>
      <p:cViewPr varScale="1">
        <p:scale>
          <a:sx n="76" d="100"/>
          <a:sy n="76" d="100"/>
        </p:scale>
        <p:origin x="426" y="78"/>
      </p:cViewPr>
      <p:guideLst>
        <p:guide pos="2880"/>
        <p:guide orient="horz" pos="216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31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77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50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042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882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51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altLang="ko-KR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938612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071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43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ko-KR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Wooijn</a:t>
            </a:r>
            <a:r>
              <a:rPr lang="en-GB" dirty="0" smtClean="0"/>
              <a:t>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802.11-14/1209r1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Multiple RF operation for 802.11ax OFDMA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926750"/>
              </p:ext>
            </p:extLst>
          </p:nvPr>
        </p:nvGraphicFramePr>
        <p:xfrm>
          <a:off x="683568" y="2420889"/>
          <a:ext cx="7776033" cy="259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5" imgW="8249780" imgH="2750865" progId="Word.Document.8">
                  <p:embed/>
                </p:oleObj>
              </mc:Choice>
              <mc:Fallback>
                <p:oleObj name="Document" r:id="rId5" imgW="8249780" imgH="27508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420889"/>
                        <a:ext cx="7776033" cy="25922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Considerations on multiple RF chains</a:t>
            </a:r>
            <a:endParaRPr lang="en-GB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1700808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Self-interference from adjacent band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Self Interference Cancellation(SIC) techniques might be necessary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Modifications on protocols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Connection (Session) management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Multiuser access protocol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 smtClean="0"/>
              <a:t>RTS/CTS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 smtClean="0"/>
              <a:t>ACK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Etc.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59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3936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Contention overhead is one of the biggest reasons that reduces the MAC efficiency of 802.11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Multiuser </a:t>
            </a:r>
            <a:r>
              <a:rPr lang="en-US" altLang="ko-KR" sz="2000" dirty="0" err="1" smtClean="0"/>
              <a:t>widerband</a:t>
            </a:r>
            <a:r>
              <a:rPr lang="en-US" altLang="ko-KR" sz="2000" dirty="0" smtClean="0"/>
              <a:t> operation(OFDMA) might play a key role to reduce the contention overhead and enhance the overall MAC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However, existing single RF chain structure is not suitable for OFDMA </a:t>
            </a:r>
            <a:r>
              <a:rPr lang="en-US" altLang="ko-KR" sz="2000" dirty="0"/>
              <a:t>operation</a:t>
            </a:r>
            <a:endParaRPr lang="en-US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Adopting additional RF chains could increase the MAC efficiency of OFMDA</a:t>
            </a:r>
          </a:p>
          <a:p>
            <a:pPr lvl="1"/>
            <a:r>
              <a:rPr lang="en-US" altLang="ko-KR" sz="1600" dirty="0" smtClean="0"/>
              <a:t>Dual RF chains at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More investigations on </a:t>
            </a:r>
            <a:r>
              <a:rPr lang="en-US" altLang="ko-KR" sz="2000" dirty="0" smtClean="0"/>
              <a:t>multiple </a:t>
            </a:r>
            <a:r>
              <a:rPr lang="en-US" altLang="ko-KR" sz="2000" dirty="0"/>
              <a:t>RF chains operation </a:t>
            </a:r>
            <a:r>
              <a:rPr lang="en-US" altLang="ko-KR" sz="2000" dirty="0" smtClean="0"/>
              <a:t>is necessary in 802.11ax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90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11-13-0505-00-0hew-mac-efficiecy-analysis-for-hew-sg</a:t>
            </a:r>
          </a:p>
          <a:p>
            <a:r>
              <a:rPr lang="en-US" dirty="0" smtClean="0"/>
              <a:t>[2] 11-13-1377-00-0hew-dl-efficiency-enhancement-in-high-dense-network</a:t>
            </a:r>
          </a:p>
          <a:p>
            <a:r>
              <a:rPr lang="en-US" dirty="0"/>
              <a:t>[3] </a:t>
            </a:r>
            <a:r>
              <a:rPr lang="en-US" dirty="0" smtClean="0"/>
              <a:t>11-14-1232-00-00ax-on-multi-sta-aggregation-mechanisms-in-11ax</a:t>
            </a:r>
          </a:p>
          <a:p>
            <a:r>
              <a:rPr lang="en-US" dirty="0"/>
              <a:t>[4] http://www.sk.com/Channel/News/view/1215</a:t>
            </a:r>
          </a:p>
          <a:p>
            <a:r>
              <a:rPr lang="en-US" dirty="0" smtClean="0"/>
              <a:t>[5] 11-13-1409-00-0hew-dual-wi-fi-dual-channel-wi-fi-for-congested-wlans-with-asymmetric-traffic-loads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Contention overhead &amp; MAC performance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1696630"/>
            <a:ext cx="8134673" cy="458989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11ax PAR is targeting to </a:t>
            </a:r>
            <a:r>
              <a:rPr lang="en-US" sz="2000" dirty="0"/>
              <a:t>achieve throughput </a:t>
            </a:r>
            <a:r>
              <a:rPr lang="en-US" sz="2000" dirty="0" smtClean="0"/>
              <a:t>enhancement </a:t>
            </a:r>
            <a:br>
              <a:rPr lang="en-US" sz="2000" dirty="0" smtClean="0"/>
            </a:br>
            <a:r>
              <a:rPr lang="en-US" sz="2000" dirty="0" smtClean="0"/>
              <a:t>of 4</a:t>
            </a:r>
            <a:r>
              <a:rPr lang="en-US" sz="2000" dirty="0"/>
              <a:t>(~10) </a:t>
            </a:r>
            <a:r>
              <a:rPr lang="en-US" sz="2000" dirty="0" smtClean="0"/>
              <a:t>times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for dense network environment</a:t>
            </a:r>
            <a:endParaRPr lang="en-US" sz="18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Contention overhead </a:t>
            </a:r>
            <a:r>
              <a:rPr lang="en-US" sz="2000" dirty="0" err="1" smtClean="0"/>
              <a:t>degrads</a:t>
            </a:r>
            <a:r>
              <a:rPr lang="en-US" sz="2000" dirty="0" smtClean="0"/>
              <a:t> MAC performance[1]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As </a:t>
            </a:r>
            <a:r>
              <a:rPr lang="en-US" sz="1800" dirty="0"/>
              <a:t>STA density </a:t>
            </a:r>
            <a:r>
              <a:rPr lang="en-US" sz="1800" dirty="0" smtClean="0"/>
              <a:t>increases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Collision probability increases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MAC efficiency decreases(MAC throughput/PHY rate)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Medium access delay per user increases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Contention overhead is more critical on AP side[2]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UL/DL traffic asymmetry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Same opportunity for accessing medium: 1/(N+1)</a:t>
            </a:r>
          </a:p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Reducing contention overhead is key </a:t>
            </a:r>
            <a:r>
              <a:rPr lang="en-US" sz="2000" dirty="0"/>
              <a:t>solution for </a:t>
            </a:r>
            <a:r>
              <a:rPr lang="en-US" sz="2000" dirty="0" smtClean="0"/>
              <a:t>enhancing </a:t>
            </a:r>
            <a:r>
              <a:rPr lang="en-US" sz="2000" dirty="0"/>
              <a:t>both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aggregated throughput and per user throughput experience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 smtClean="0"/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Multiuser </a:t>
            </a:r>
            <a:r>
              <a:rPr lang="en-US" altLang="ko-KR" dirty="0" err="1" smtClean="0"/>
              <a:t>widerband</a:t>
            </a:r>
            <a:r>
              <a:rPr lang="en-US" altLang="ko-KR" dirty="0" smtClean="0"/>
              <a:t>(OFDMA) </a:t>
            </a:r>
            <a:r>
              <a:rPr lang="en-US" altLang="ko-KR" dirty="0"/>
              <a:t>operation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6630"/>
            <a:ext cx="7772400" cy="458989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Exploiting OFDM &amp; </a:t>
            </a:r>
            <a:r>
              <a:rPr lang="en-US" dirty="0" err="1" smtClean="0"/>
              <a:t>Widerband</a:t>
            </a:r>
            <a:r>
              <a:rPr lang="en-US" dirty="0" smtClean="0"/>
              <a:t> operation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Reducing TXOP decreases MAC efficiency[1]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193057"/>
            <a:ext cx="5540824" cy="14766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4512510"/>
            <a:ext cx="5540824" cy="1508778"/>
          </a:xfrm>
          <a:prstGeom prst="rect">
            <a:avLst/>
          </a:prstGeom>
        </p:spPr>
      </p:pic>
      <p:sp>
        <p:nvSpPr>
          <p:cNvPr id="11" name="Down Arrow 10"/>
          <p:cNvSpPr/>
          <p:nvPr/>
        </p:nvSpPr>
        <p:spPr bwMode="auto">
          <a:xfrm>
            <a:off x="7021516" y="3797495"/>
            <a:ext cx="684314" cy="45411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61176" y="4440502"/>
            <a:ext cx="244827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  <a:t>Contention overhead ↓</a:t>
            </a:r>
            <a:r>
              <a:rPr lang="en-US" altLang="ko-KR" sz="1800" b="1" dirty="0">
                <a:solidFill>
                  <a:schemeClr val="tx1"/>
                </a:solidFill>
                <a:latin typeface="Tw Cen MT" panose="020B0602020104020603" pitchFamily="34" charset="0"/>
              </a:rPr>
              <a:t/>
            </a:r>
            <a:br>
              <a:rPr lang="en-US" altLang="ko-KR" sz="1800" b="1" dirty="0">
                <a:solidFill>
                  <a:schemeClr val="tx1"/>
                </a:solidFill>
                <a:latin typeface="Tw Cen MT" panose="020B0602020104020603" pitchFamily="34" charset="0"/>
              </a:rPr>
            </a:br>
            <a:r>
              <a:rPr lang="en-US" altLang="ko-KR" sz="1800" b="1" dirty="0">
                <a:solidFill>
                  <a:schemeClr val="tx1"/>
                </a:solidFill>
                <a:latin typeface="Tw Cen MT" panose="020B0602020104020603" pitchFamily="34" charset="0"/>
              </a:rPr>
              <a:t>(Contention </a:t>
            </a:r>
            <a: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  <a:t>isolation)</a:t>
            </a:r>
            <a:b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</a:br>
            <a:endParaRPr lang="en-US" altLang="ko-KR" sz="1800" b="1" dirty="0" smtClean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  <a:t>MAC efficiency↑</a:t>
            </a:r>
            <a:b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</a:br>
            <a:endParaRPr lang="en-US" altLang="ko-KR" sz="1800" b="1" dirty="0" smtClean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  <a:t>Per user access </a:t>
            </a:r>
            <a:r>
              <a:rPr lang="en-US" altLang="ko-KR" sz="1800" b="1" dirty="0">
                <a:solidFill>
                  <a:schemeClr val="tx1"/>
                </a:solidFill>
                <a:latin typeface="Tw Cen MT" panose="020B0602020104020603" pitchFamily="34" charset="0"/>
              </a:rPr>
              <a:t>delay ↓</a:t>
            </a:r>
            <a:endParaRPr lang="ko-KR" altLang="en-US" sz="1800" b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61176" y="2331230"/>
            <a:ext cx="244827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800" b="1" dirty="0">
                <a:solidFill>
                  <a:schemeClr val="tx1"/>
                </a:solidFill>
                <a:latin typeface="Tw Cen MT" panose="020B0602020104020603" pitchFamily="34" charset="0"/>
              </a:rPr>
              <a:t>Aggregated Throughput↑</a:t>
            </a:r>
            <a:br>
              <a:rPr lang="en-US" altLang="ko-KR" sz="1800" b="1" dirty="0">
                <a:solidFill>
                  <a:schemeClr val="tx1"/>
                </a:solidFill>
                <a:latin typeface="Tw Cen MT" panose="020B0602020104020603" pitchFamily="34" charset="0"/>
              </a:rPr>
            </a:br>
            <a:endParaRPr lang="en-US" altLang="ko-KR" sz="1800" b="1" dirty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r>
              <a:rPr lang="en-US" altLang="ko-KR" sz="1800" b="1" dirty="0" smtClean="0">
                <a:solidFill>
                  <a:schemeClr val="tx1"/>
                </a:solidFill>
                <a:latin typeface="Tw Cen MT" panose="020B0602020104020603" pitchFamily="34" charset="0"/>
              </a:rPr>
              <a:t>MAC efficiency ↓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323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Expected form of OFDMA operation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6630"/>
            <a:ext cx="7772400" cy="458989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Adjusting </a:t>
            </a:r>
            <a:r>
              <a:rPr lang="en-US" dirty="0" err="1" smtClean="0"/>
              <a:t>tx</a:t>
            </a:r>
            <a:r>
              <a:rPr lang="en-US" dirty="0" smtClean="0"/>
              <a:t>/</a:t>
            </a:r>
            <a:r>
              <a:rPr lang="en-US" dirty="0" err="1" smtClean="0"/>
              <a:t>rx</a:t>
            </a:r>
            <a:r>
              <a:rPr lang="en-US" dirty="0" smtClean="0"/>
              <a:t> timing for AP</a:t>
            </a: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ACK cannot be received while AP is transmitting DL </a:t>
            </a:r>
            <a:r>
              <a:rPr lang="en-US" dirty="0" smtClean="0"/>
              <a:t>data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Various data length 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&lt;</a:t>
            </a:r>
            <a:r>
              <a:rPr lang="en-US" dirty="0"/>
              <a:t>1500B with %40 chance for </a:t>
            </a:r>
            <a:r>
              <a:rPr lang="en-US" dirty="0" smtClean="0"/>
              <a:t>DL[3]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Max A-MPDU Length: (1,048,575B)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Unnecessary channel occupation, delay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600277"/>
            <a:ext cx="5561147" cy="2493019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846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 smtClean="0"/>
              <a:t>Inefficient utilizing of </a:t>
            </a:r>
            <a:r>
              <a:rPr lang="en-US" altLang="ko-KR" dirty="0" err="1" smtClean="0"/>
              <a:t>widerband</a:t>
            </a:r>
            <a:endParaRPr lang="en-US" altLang="ko-KR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696630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Rectangular shaped </a:t>
            </a:r>
            <a:r>
              <a:rPr lang="en-US" kern="0" dirty="0" err="1" smtClean="0"/>
              <a:t>widerband</a:t>
            </a:r>
            <a:r>
              <a:rPr lang="en-US" kern="0" dirty="0" smtClean="0"/>
              <a:t> operation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Transmission/reception at a time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Inefficient channel usage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Unsuitable for multiuser operation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Limitation of single RF chain</a:t>
            </a: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Additional RF chain could be a solution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Considering more RF chains at AP	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861048"/>
            <a:ext cx="7714754" cy="1505331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1667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Multiple RF chains</a:t>
            </a:r>
            <a:endParaRPr lang="en-GB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1696630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kern="0" dirty="0" smtClean="0"/>
              <a:t>Exploiting multiple RF chains at AP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 smtClean="0"/>
              <a:t>Independent transmission/reception among different RF chains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 smtClean="0"/>
              <a:t>Much flexible channel utilizing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 smtClean="0"/>
              <a:t>Suitable for multiuser operation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 smtClean="0"/>
              <a:t>More opportunities for AP to access the medium</a:t>
            </a:r>
          </a:p>
          <a:p>
            <a:pPr marL="1200150" lvl="2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 smtClean="0"/>
              <a:t>Medium access </a:t>
            </a:r>
            <a:r>
              <a:rPr lang="en-US" sz="1400" dirty="0"/>
              <a:t>opportunity of AP = </a:t>
            </a:r>
            <a:r>
              <a:rPr lang="en-US" sz="1400" dirty="0" smtClean="0"/>
              <a:t>x/(</a:t>
            </a:r>
            <a:r>
              <a:rPr lang="en-US" sz="1400" dirty="0"/>
              <a:t>N+1)</a:t>
            </a:r>
            <a:endParaRPr lang="en-US" sz="1400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 smtClean="0"/>
              <a:t>Reducing complexity of synchronization problem of OFDMA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kern="0" dirty="0" smtClean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kern="0" dirty="0"/>
              <a:t>SK </a:t>
            </a:r>
            <a:r>
              <a:rPr lang="en-US" sz="2000" kern="0" dirty="0" smtClean="0"/>
              <a:t>telecom (Korea) </a:t>
            </a:r>
            <a:r>
              <a:rPr lang="en-US" sz="2000" kern="0" dirty="0"/>
              <a:t>developed </a:t>
            </a:r>
            <a:r>
              <a:rPr lang="en-US" sz="2000" kern="0" dirty="0" smtClean="0"/>
              <a:t/>
            </a:r>
            <a:br>
              <a:rPr lang="en-US" sz="2000" kern="0" dirty="0" smtClean="0"/>
            </a:br>
            <a:r>
              <a:rPr lang="en-US" sz="2000" kern="0" dirty="0" smtClean="0"/>
              <a:t>‘2FA (Frequency </a:t>
            </a:r>
            <a:r>
              <a:rPr lang="en-US" sz="2000" kern="0" dirty="0"/>
              <a:t>Assignment) </a:t>
            </a:r>
            <a:r>
              <a:rPr lang="en-US" sz="2000" kern="0" dirty="0" smtClean="0"/>
              <a:t>Giga </a:t>
            </a:r>
            <a:r>
              <a:rPr lang="en-US" sz="2000" kern="0" dirty="0"/>
              <a:t>Wi-Fi</a:t>
            </a:r>
            <a:r>
              <a:rPr lang="en-US" sz="2000" kern="0" dirty="0" smtClean="0"/>
              <a:t>’(</a:t>
            </a:r>
            <a:r>
              <a:rPr lang="en-US" sz="2000" kern="0" dirty="0"/>
              <a:t>June 2014) [4</a:t>
            </a:r>
            <a:r>
              <a:rPr lang="en-US" sz="2000" kern="0" dirty="0" smtClean="0"/>
              <a:t>]</a:t>
            </a:r>
          </a:p>
          <a:p>
            <a:pPr marL="800100" lvl="1">
              <a:buFont typeface="Times New Roman" panose="02020603050405020304" pitchFamily="18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exploits two separate RF chains for two 80MHz band.</a:t>
            </a:r>
            <a:r>
              <a:rPr lang="en-US" sz="1600" kern="0" dirty="0" smtClean="0"/>
              <a:t>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kern="0" dirty="0" smtClean="0"/>
              <a:t>Dual RF chains at AP might be feasible for 11ax generation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348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Utilizing </a:t>
            </a:r>
            <a:r>
              <a:rPr lang="en-US" altLang="ko-KR" dirty="0" smtClean="0"/>
              <a:t>Dual RF chains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45946" y="1681745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Dual RF chains</a:t>
            </a:r>
            <a:endParaRPr lang="en-US" altLang="ko-K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390246"/>
            <a:ext cx="4507960" cy="1880548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0496" y="2348880"/>
            <a:ext cx="4507960" cy="18805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176256"/>
            <a:ext cx="4509040" cy="7626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371" y="5157192"/>
            <a:ext cx="3660621" cy="7879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87472" y="5082844"/>
            <a:ext cx="4239007" cy="81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3925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8032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Dual </a:t>
            </a:r>
            <a:r>
              <a:rPr lang="en-US" altLang="ko-KR" dirty="0"/>
              <a:t>RF </a:t>
            </a:r>
            <a:r>
              <a:rPr lang="en-US" altLang="ko-KR" dirty="0" smtClean="0"/>
              <a:t>extension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45946" y="1681745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Dual </a:t>
            </a:r>
            <a:r>
              <a:rPr lang="en-US" altLang="ko-KR" dirty="0" err="1" smtClean="0"/>
              <a:t>wi-fi</a:t>
            </a:r>
            <a:r>
              <a:rPr lang="en-US" altLang="ko-KR" dirty="0" smtClean="0"/>
              <a:t>[5], </a:t>
            </a:r>
            <a:r>
              <a:rPr lang="en-US" altLang="ko-KR" dirty="0"/>
              <a:t>DL only </a:t>
            </a:r>
            <a:r>
              <a:rPr lang="en-US" altLang="ko-KR" dirty="0" smtClean="0"/>
              <a:t>CH[2]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Alleviating traffic asymmetry problem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DCF/PCF dual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FTP downloading, HTTP -&gt; contention based 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Streaming, Control/management data -&gt; scheduling based CH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Contention isolation / Coordination gain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9259" y="2492896"/>
            <a:ext cx="5655029" cy="1462507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0645" y="5373216"/>
            <a:ext cx="6474096" cy="102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5186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Considerations on multiple RF chains</a:t>
            </a:r>
            <a:endParaRPr lang="en-GB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1700808"/>
            <a:ext cx="7772400" cy="45898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Interworking structure of MAC/PHY layer</a:t>
            </a:r>
          </a:p>
          <a:p>
            <a:pPr marL="857250" lvl="1" indent="-342900">
              <a:buFont typeface="Times New Roman" panose="02020603050405020304" pitchFamily="18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Similar approach was accepted in 11ad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 smtClean="0"/>
              <a:t>Separate MAC/PLCP/PMD, sharing 802.1x MAC SAP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 smtClean="0"/>
              <a:t>Multi-band management entity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 smtClean="0"/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635" y="3212976"/>
            <a:ext cx="5817685" cy="287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0056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B6C67ED5-8155-4F5D-A81A-60809B5F2570}" vid="{D7E8AB66-5846-43DC-860D-F9BDCC2FA4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3374</TotalTime>
  <Words>654</Words>
  <Application>Microsoft Office PowerPoint</Application>
  <PresentationFormat>On-screen Show (4:3)</PresentationFormat>
  <Paragraphs>203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맑은 고딕</vt:lpstr>
      <vt:lpstr>MS Gothic</vt:lpstr>
      <vt:lpstr>Arial</vt:lpstr>
      <vt:lpstr>Times New Roman</vt:lpstr>
      <vt:lpstr>Tw Cen MT</vt:lpstr>
      <vt:lpstr>Office Theme</vt:lpstr>
      <vt:lpstr>Document</vt:lpstr>
      <vt:lpstr>Multiple RF operation for 802.11ax OFDMA</vt:lpstr>
      <vt:lpstr>Contention overhead &amp; MAC performance</vt:lpstr>
      <vt:lpstr>Multiuser widerband(OFDMA) operation</vt:lpstr>
      <vt:lpstr>Expected form of OFDMA operation</vt:lpstr>
      <vt:lpstr>Inefficient utilizing of widerband</vt:lpstr>
      <vt:lpstr>Multiple RF chains</vt:lpstr>
      <vt:lpstr>Utilizing Dual RF chains</vt:lpstr>
      <vt:lpstr>Dual RF extension</vt:lpstr>
      <vt:lpstr>Considerations on multiple RF chains</vt:lpstr>
      <vt:lpstr>Considerations on multiple RF chains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106</cp:revision>
  <cp:lastPrinted>1601-01-01T00:00:00Z</cp:lastPrinted>
  <dcterms:created xsi:type="dcterms:W3CDTF">2014-09-13T01:30:11Z</dcterms:created>
  <dcterms:modified xsi:type="dcterms:W3CDTF">2014-09-17T09:50:20Z</dcterms:modified>
</cp:coreProperties>
</file>